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76.xml" ContentType="application/vnd.openxmlformats-officedocument.presentationml.notesSlide+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notesSlides/notesSlide77.xml" ContentType="application/vnd.openxmlformats-officedocument.presentationml.notesSlide+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notesSlides/notesSlide78.xml" ContentType="application/vnd.openxmlformats-officedocument.presentationml.notesSlide+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notesSlides/notesSlide79.xml" ContentType="application/vnd.openxmlformats-officedocument.presentationml.notesSlide+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notesSlides/notesSlide80.xml" ContentType="application/vnd.openxmlformats-officedocument.presentationml.notesSlide+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notesSlides/notesSlide81.xml" ContentType="application/vnd.openxmlformats-officedocument.presentationml.notesSlide+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notesSlides/notesSlide82.xml" ContentType="application/vnd.openxmlformats-officedocument.presentationml.notesSlide+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notesSlides/notesSlide83.xml" ContentType="application/vnd.openxmlformats-officedocument.presentationml.notesSlide+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notesSlides/notesSlide84.xml" ContentType="application/vnd.openxmlformats-officedocument.presentationml.notesSlide+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notesSlides/notesSlide85.xml" ContentType="application/vnd.openxmlformats-officedocument.presentationml.notesSlide+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notesSlides/notesSlide86.xml" ContentType="application/vnd.openxmlformats-officedocument.presentationml.notesSlide+xml"/>
  <Override PartName="/ppt/ink/ink388.xml" ContentType="application/inkml+xml"/>
  <Override PartName="/ppt/ink/ink38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ink/ink415.xml" ContentType="application/inkml+xml"/>
  <Override PartName="/ppt/ink/ink416.xml" ContentType="application/inkml+xml"/>
  <Override PartName="/ppt/notesSlides/notesSlide87.xml" ContentType="application/vnd.openxmlformats-officedocument.presentationml.notesSlide+xml"/>
  <Override PartName="/ppt/ink/ink417.xml" ContentType="application/inkml+xml"/>
  <Override PartName="/ppt/ink/ink418.xml" ContentType="application/inkml+xml"/>
  <Override PartName="/ppt/ink/ink419.xml" ContentType="application/inkml+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ink/ink424.xml" ContentType="application/inkml+xml"/>
  <Override PartName="/ppt/notesSlides/notesSlide88.xml" ContentType="application/vnd.openxmlformats-officedocument.presentationml.notesSlide+xml"/>
  <Override PartName="/ppt/ink/ink425.xml" ContentType="application/inkml+xml"/>
  <Override PartName="/ppt/ink/ink426.xml" ContentType="application/inkml+xml"/>
  <Override PartName="/ppt/ink/ink427.xml" ContentType="application/inkml+xml"/>
  <Override PartName="/ppt/notesSlides/notesSlide89.xml" ContentType="application/vnd.openxmlformats-officedocument.presentationml.notesSlide+xml"/>
  <Override PartName="/ppt/ink/ink428.xml" ContentType="application/inkml+xml"/>
  <Override PartName="/ppt/ink/ink429.xml" ContentType="application/inkml+xml"/>
  <Override PartName="/ppt/ink/ink430.xml" ContentType="application/inkml+xml"/>
  <Override PartName="/ppt/ink/ink431.xml" ContentType="application/inkml+xml"/>
  <Override PartName="/ppt/notesSlides/notesSlide90.xml" ContentType="application/vnd.openxmlformats-officedocument.presentationml.notesSlide+xml"/>
  <Override PartName="/ppt/ink/ink432.xml" ContentType="application/inkml+xml"/>
  <Override PartName="/ppt/ink/ink433.xml" ContentType="application/inkml+xml"/>
  <Override PartName="/ppt/ink/ink434.xml" ContentType="application/inkml+xml"/>
  <Override PartName="/ppt/ink/ink435.xml" ContentType="application/inkml+xml"/>
  <Override PartName="/ppt/ink/ink436.xml" ContentType="application/inkml+xml"/>
  <Override PartName="/ppt/ink/ink437.xml" ContentType="application/inkml+xml"/>
  <Override PartName="/ppt/ink/ink438.xml" ContentType="application/inkml+xml"/>
  <Override PartName="/ppt/ink/ink439.xml" ContentType="application/inkml+xml"/>
  <Override PartName="/ppt/ink/ink440.xml" ContentType="application/inkml+xml"/>
  <Override PartName="/ppt/ink/ink441.xml" ContentType="application/inkml+xml"/>
  <Override PartName="/ppt/ink/ink442.xml" ContentType="application/inkml+xml"/>
  <Override PartName="/ppt/ink/ink443.xml" ContentType="application/inkml+xml"/>
  <Override PartName="/ppt/ink/ink444.xml" ContentType="application/inkml+xml"/>
  <Override PartName="/ppt/ink/ink445.xml" ContentType="application/inkml+xml"/>
  <Override PartName="/ppt/ink/ink446.xml" ContentType="application/inkml+xml"/>
  <Override PartName="/ppt/ink/ink447.xml" ContentType="application/inkml+xml"/>
  <Override PartName="/ppt/ink/ink448.xml" ContentType="application/inkml+xml"/>
  <Override PartName="/ppt/ink/ink449.xml" ContentType="application/inkml+xml"/>
  <Override PartName="/ppt/ink/ink450.xml" ContentType="application/inkml+xml"/>
  <Override PartName="/ppt/ink/ink451.xml" ContentType="application/inkml+xml"/>
  <Override PartName="/ppt/ink/ink452.xml" ContentType="application/inkml+xml"/>
  <Override PartName="/ppt/ink/ink453.xml" ContentType="application/inkml+xml"/>
  <Override PartName="/ppt/ink/ink454.xml" ContentType="application/inkml+xml"/>
  <Override PartName="/ppt/ink/ink455.xml" ContentType="application/inkml+xml"/>
  <Override PartName="/ppt/ink/ink456.xml" ContentType="application/inkml+xml"/>
  <Override PartName="/ppt/ink/ink457.xml" ContentType="application/inkml+xml"/>
  <Override PartName="/ppt/ink/ink458.xml" ContentType="application/inkml+xml"/>
  <Override PartName="/ppt/ink/ink459.xml" ContentType="application/inkml+xml"/>
  <Override PartName="/ppt/ink/ink460.xml" ContentType="application/inkml+xml"/>
  <Override PartName="/ppt/ink/ink461.xml" ContentType="application/inkml+xml"/>
  <Override PartName="/ppt/ink/ink462.xml" ContentType="application/inkml+xml"/>
  <Override PartName="/ppt/ink/ink463.xml" ContentType="application/inkml+xml"/>
  <Override PartName="/ppt/ink/ink464.xml" ContentType="application/inkml+xml"/>
  <Override PartName="/ppt/ink/ink465.xml" ContentType="application/inkml+xml"/>
  <Override PartName="/ppt/ink/ink466.xml" ContentType="application/inkml+xml"/>
  <Override PartName="/ppt/ink/ink467.xml" ContentType="application/inkml+xml"/>
  <Override PartName="/ppt/ink/ink468.xml" ContentType="application/inkml+xml"/>
  <Override PartName="/ppt/ink/ink469.xml" ContentType="application/inkml+xml"/>
  <Override PartName="/ppt/notesSlides/notesSlide91.xml" ContentType="application/vnd.openxmlformats-officedocument.presentationml.notesSlide+xml"/>
  <Override PartName="/ppt/ink/ink470.xml" ContentType="application/inkml+xml"/>
  <Override PartName="/ppt/ink/ink471.xml" ContentType="application/inkml+xml"/>
  <Override PartName="/ppt/ink/ink472.xml" ContentType="application/inkml+xml"/>
  <Override PartName="/ppt/ink/ink473.xml" ContentType="application/inkml+xml"/>
  <Override PartName="/ppt/ink/ink474.xml" ContentType="application/inkml+xml"/>
  <Override PartName="/ppt/ink/ink475.xml" ContentType="application/inkml+xml"/>
  <Override PartName="/ppt/ink/ink476.xml" ContentType="application/inkml+xml"/>
  <Override PartName="/ppt/ink/ink477.xml" ContentType="application/inkml+xml"/>
  <Override PartName="/ppt/ink/ink478.xml" ContentType="application/inkml+xml"/>
  <Override PartName="/ppt/ink/ink479.xml" ContentType="application/inkml+xml"/>
  <Override PartName="/ppt/notesSlides/notesSlide92.xml" ContentType="application/vnd.openxmlformats-officedocument.presentationml.notesSlide+xml"/>
  <Override PartName="/ppt/ink/ink480.xml" ContentType="application/inkml+xml"/>
  <Override PartName="/ppt/ink/ink481.xml" ContentType="application/inkml+xml"/>
  <Override PartName="/ppt/ink/ink482.xml" ContentType="application/inkml+xml"/>
  <Override PartName="/ppt/ink/ink483.xml" ContentType="application/inkml+xml"/>
  <Override PartName="/ppt/ink/ink484.xml" ContentType="application/inkml+xml"/>
  <Override PartName="/ppt/ink/ink485.xml" ContentType="application/inkml+xml"/>
  <Override PartName="/ppt/ink/ink486.xml" ContentType="application/inkml+xml"/>
  <Override PartName="/ppt/ink/ink487.xml" ContentType="application/inkml+xml"/>
  <Override PartName="/ppt/ink/ink488.xml" ContentType="application/inkml+xml"/>
  <Override PartName="/ppt/ink/ink489.xml" ContentType="application/inkml+xml"/>
  <Override PartName="/ppt/ink/ink490.xml" ContentType="application/inkml+xml"/>
  <Override PartName="/ppt/ink/ink491.xml" ContentType="application/inkml+xml"/>
  <Override PartName="/ppt/ink/ink492.xml" ContentType="application/inkml+xml"/>
  <Override PartName="/ppt/ink/ink493.xml" ContentType="application/inkml+xml"/>
  <Override PartName="/ppt/ink/ink494.xml" ContentType="application/inkml+xml"/>
  <Override PartName="/ppt/ink/ink495.xml" ContentType="application/inkml+xml"/>
  <Override PartName="/ppt/ink/ink496.xml" ContentType="application/inkml+xml"/>
  <Override PartName="/ppt/ink/ink497.xml" ContentType="application/inkml+xml"/>
  <Override PartName="/ppt/ink/ink498.xml" ContentType="application/inkml+xml"/>
  <Override PartName="/ppt/ink/ink499.xml" ContentType="application/inkml+xml"/>
  <Override PartName="/ppt/ink/ink500.xml" ContentType="application/inkml+xml"/>
  <Override PartName="/ppt/ink/ink501.xml" ContentType="application/inkml+xml"/>
  <Override PartName="/ppt/ink/ink502.xml" ContentType="application/inkml+xml"/>
  <Override PartName="/ppt/ink/ink503.xml" ContentType="application/inkml+xml"/>
  <Override PartName="/ppt/ink/ink504.xml" ContentType="application/inkml+xml"/>
  <Override PartName="/ppt/ink/ink505.xml" ContentType="application/inkml+xml"/>
  <Override PartName="/ppt/ink/ink506.xml" ContentType="application/inkml+xml"/>
  <Override PartName="/ppt/ink/ink507.xml" ContentType="application/inkml+xml"/>
  <Override PartName="/ppt/ink/ink508.xml" ContentType="application/inkml+xml"/>
  <Override PartName="/ppt/ink/ink509.xml" ContentType="application/inkml+xml"/>
  <Override PartName="/ppt/ink/ink510.xml" ContentType="application/inkml+xml"/>
  <Override PartName="/ppt/ink/ink511.xml" ContentType="application/inkml+xml"/>
  <Override PartName="/ppt/ink/ink512.xml" ContentType="application/inkml+xml"/>
  <Override PartName="/ppt/ink/ink513.xml" ContentType="application/inkml+xml"/>
  <Override PartName="/ppt/ink/ink514.xml" ContentType="application/inkml+xml"/>
  <Override PartName="/ppt/ink/ink515.xml" ContentType="application/inkml+xml"/>
  <Override PartName="/ppt/ink/ink516.xml" ContentType="application/inkml+xml"/>
  <Override PartName="/ppt/ink/ink517.xml" ContentType="application/inkml+xml"/>
  <Override PartName="/ppt/ink/ink518.xml" ContentType="application/inkml+xml"/>
  <Override PartName="/ppt/ink/ink519.xml" ContentType="application/inkml+xml"/>
  <Override PartName="/ppt/ink/ink520.xml" ContentType="application/inkml+xml"/>
  <Override PartName="/ppt/ink/ink521.xml" ContentType="application/inkml+xml"/>
  <Override PartName="/ppt/ink/ink522.xml" ContentType="application/inkml+xml"/>
  <Override PartName="/ppt/ink/ink523.xml" ContentType="application/inkml+xml"/>
  <Override PartName="/ppt/ink/ink524.xml" ContentType="application/inkml+xml"/>
  <Override PartName="/ppt/ink/ink525.xml" ContentType="application/inkml+xml"/>
  <Override PartName="/ppt/ink/ink526.xml" ContentType="application/inkml+xml"/>
  <Override PartName="/ppt/ink/ink527.xml" ContentType="application/inkml+xml"/>
  <Override PartName="/ppt/ink/ink528.xml" ContentType="application/inkml+xml"/>
  <Override PartName="/ppt/ink/ink529.xml" ContentType="application/inkml+xml"/>
  <Override PartName="/ppt/notesSlides/notesSlide93.xml" ContentType="application/vnd.openxmlformats-officedocument.presentationml.notesSlide+xml"/>
  <Override PartName="/ppt/ink/ink530.xml" ContentType="application/inkml+xml"/>
  <Override PartName="/ppt/ink/ink531.xml" ContentType="application/inkml+xml"/>
  <Override PartName="/ppt/ink/ink532.xml" ContentType="application/inkml+xml"/>
  <Override PartName="/ppt/ink/ink533.xml" ContentType="application/inkml+xml"/>
  <Override PartName="/ppt/ink/ink534.xml" ContentType="application/inkml+xml"/>
  <Override PartName="/ppt/ink/ink535.xml" ContentType="application/inkml+xml"/>
  <Override PartName="/ppt/ink/ink536.xml" ContentType="application/inkml+xml"/>
  <Override PartName="/ppt/ink/ink537.xml" ContentType="application/inkml+xml"/>
  <Override PartName="/ppt/ink/ink538.xml" ContentType="application/inkml+xml"/>
  <Override PartName="/ppt/ink/ink539.xml" ContentType="application/inkml+xml"/>
  <Override PartName="/ppt/ink/ink540.xml" ContentType="application/inkml+xml"/>
  <Override PartName="/ppt/ink/ink541.xml" ContentType="application/inkml+xml"/>
  <Override PartName="/ppt/ink/ink542.xml" ContentType="application/inkml+xml"/>
  <Override PartName="/ppt/ink/ink543.xml" ContentType="application/inkml+xml"/>
  <Override PartName="/ppt/ink/ink544.xml" ContentType="application/inkml+xml"/>
  <Override PartName="/ppt/ink/ink545.xml" ContentType="application/inkml+xml"/>
  <Override PartName="/ppt/ink/ink546.xml" ContentType="application/inkml+xml"/>
  <Override PartName="/ppt/ink/ink547.xml" ContentType="application/inkml+xml"/>
  <Override PartName="/ppt/ink/ink548.xml" ContentType="application/inkml+xml"/>
  <Override PartName="/ppt/ink/ink549.xml" ContentType="application/inkml+xml"/>
  <Override PartName="/ppt/ink/ink550.xml" ContentType="application/inkml+xml"/>
  <Override PartName="/ppt/ink/ink551.xml" ContentType="application/inkml+xml"/>
  <Override PartName="/ppt/ink/ink552.xml" ContentType="application/inkml+xml"/>
  <Override PartName="/ppt/ink/ink553.xml" ContentType="application/inkml+xml"/>
  <Override PartName="/ppt/ink/ink554.xml" ContentType="application/inkml+xml"/>
  <Override PartName="/ppt/ink/ink555.xml" ContentType="application/inkml+xml"/>
  <Override PartName="/ppt/ink/ink556.xml" ContentType="application/inkml+xml"/>
  <Override PartName="/ppt/ink/ink557.xml" ContentType="application/inkml+xml"/>
  <Override PartName="/ppt/ink/ink558.xml" ContentType="application/inkml+xml"/>
  <Override PartName="/ppt/ink/ink559.xml" ContentType="application/inkml+xml"/>
  <Override PartName="/ppt/ink/ink560.xml" ContentType="application/inkml+xml"/>
  <Override PartName="/ppt/ink/ink561.xml" ContentType="application/inkml+xml"/>
  <Override PartName="/ppt/ink/ink562.xml" ContentType="application/inkml+xml"/>
  <Override PartName="/ppt/ink/ink563.xml" ContentType="application/inkml+xml"/>
  <Override PartName="/ppt/ink/ink564.xml" ContentType="application/inkml+xml"/>
  <Override PartName="/ppt/ink/ink565.xml" ContentType="application/inkml+xml"/>
  <Override PartName="/ppt/ink/ink566.xml" ContentType="application/inkml+xml"/>
  <Override PartName="/ppt/ink/ink567.xml" ContentType="application/inkml+xml"/>
  <Override PartName="/ppt/ink/ink568.xml" ContentType="application/inkml+xml"/>
  <Override PartName="/ppt/ink/ink569.xml" ContentType="application/inkml+xml"/>
  <Override PartName="/ppt/ink/ink570.xml" ContentType="application/inkml+xml"/>
  <Override PartName="/ppt/ink/ink571.xml" ContentType="application/inkml+xml"/>
  <Override PartName="/ppt/ink/ink572.xml" ContentType="application/inkml+xml"/>
  <Override PartName="/ppt/ink/ink573.xml" ContentType="application/inkml+xml"/>
  <Override PartName="/ppt/ink/ink574.xml" ContentType="application/inkml+xml"/>
  <Override PartName="/ppt/ink/ink575.xml" ContentType="application/inkml+xml"/>
  <Override PartName="/ppt/ink/ink576.xml" ContentType="application/inkml+xml"/>
  <Override PartName="/ppt/ink/ink577.xml" ContentType="application/inkml+xml"/>
  <Override PartName="/ppt/ink/ink578.xml" ContentType="application/inkml+xml"/>
  <Override PartName="/ppt/ink/ink579.xml" ContentType="application/inkml+xml"/>
  <Override PartName="/ppt/ink/ink580.xml" ContentType="application/inkml+xml"/>
  <Override PartName="/ppt/ink/ink581.xml" ContentType="application/inkml+xml"/>
  <Override PartName="/ppt/notesSlides/notesSlide94.xml" ContentType="application/vnd.openxmlformats-officedocument.presentationml.notesSlide+xml"/>
  <Override PartName="/ppt/ink/ink582.xml" ContentType="application/inkml+xml"/>
  <Override PartName="/ppt/ink/ink583.xml" ContentType="application/inkml+xml"/>
  <Override PartName="/ppt/ink/ink584.xml" ContentType="application/inkml+xml"/>
  <Override PartName="/ppt/ink/ink585.xml" ContentType="application/inkml+xml"/>
  <Override PartName="/ppt/ink/ink586.xml" ContentType="application/inkml+xml"/>
  <Override PartName="/ppt/ink/ink587.xml" ContentType="application/inkml+xml"/>
  <Override PartName="/ppt/ink/ink588.xml" ContentType="application/inkml+xml"/>
  <Override PartName="/ppt/ink/ink589.xml" ContentType="application/inkml+xml"/>
  <Override PartName="/ppt/ink/ink590.xml" ContentType="application/inkml+xml"/>
  <Override PartName="/ppt/ink/ink591.xml" ContentType="application/inkml+xml"/>
  <Override PartName="/ppt/ink/ink592.xml" ContentType="application/inkml+xml"/>
  <Override PartName="/ppt/ink/ink593.xml" ContentType="application/inkml+xml"/>
  <Override PartName="/ppt/ink/ink594.xml" ContentType="application/inkml+xml"/>
  <Override PartName="/ppt/ink/ink595.xml" ContentType="application/inkml+xml"/>
  <Override PartName="/ppt/ink/ink596.xml" ContentType="application/inkml+xml"/>
  <Override PartName="/ppt/ink/ink597.xml" ContentType="application/inkml+xml"/>
  <Override PartName="/ppt/ink/ink598.xml" ContentType="application/inkml+xml"/>
  <Override PartName="/ppt/ink/ink599.xml" ContentType="application/inkml+xml"/>
  <Override PartName="/ppt/ink/ink600.xml" ContentType="application/inkml+xml"/>
  <Override PartName="/ppt/ink/ink601.xml" ContentType="application/inkml+xml"/>
  <Override PartName="/ppt/ink/ink602.xml" ContentType="application/inkml+xml"/>
  <Override PartName="/ppt/ink/ink603.xml" ContentType="application/inkml+xml"/>
  <Override PartName="/ppt/ink/ink604.xml" ContentType="application/inkml+xml"/>
  <Override PartName="/ppt/ink/ink605.xml" ContentType="application/inkml+xml"/>
  <Override PartName="/ppt/ink/ink606.xml" ContentType="application/inkml+xml"/>
  <Override PartName="/ppt/ink/ink607.xml" ContentType="application/inkml+xml"/>
  <Override PartName="/ppt/ink/ink608.xml" ContentType="application/inkml+xml"/>
  <Override PartName="/ppt/ink/ink609.xml" ContentType="application/inkml+xml"/>
  <Override PartName="/ppt/ink/ink610.xml" ContentType="application/inkml+xml"/>
  <Override PartName="/ppt/ink/ink611.xml" ContentType="application/inkml+xml"/>
  <Override PartName="/ppt/ink/ink612.xml" ContentType="application/inkml+xml"/>
  <Override PartName="/ppt/ink/ink613.xml" ContentType="application/inkml+xml"/>
  <Override PartName="/ppt/ink/ink614.xml" ContentType="application/inkml+xml"/>
  <Override PartName="/ppt/ink/ink615.xml" ContentType="application/inkml+xml"/>
  <Override PartName="/ppt/ink/ink616.xml" ContentType="application/inkml+xml"/>
  <Override PartName="/ppt/ink/ink617.xml" ContentType="application/inkml+xml"/>
  <Override PartName="/ppt/ink/ink618.xml" ContentType="application/inkml+xml"/>
  <Override PartName="/ppt/ink/ink619.xml" ContentType="application/inkml+xml"/>
  <Override PartName="/ppt/ink/ink620.xml" ContentType="application/inkml+xml"/>
  <Override PartName="/ppt/ink/ink621.xml" ContentType="application/inkml+xml"/>
  <Override PartName="/ppt/ink/ink622.xml" ContentType="application/inkml+xml"/>
  <Override PartName="/ppt/ink/ink623.xml" ContentType="application/inkml+xml"/>
  <Override PartName="/ppt/ink/ink624.xml" ContentType="application/inkml+xml"/>
  <Override PartName="/ppt/ink/ink625.xml" ContentType="application/inkml+xml"/>
  <Override PartName="/ppt/ink/ink626.xml" ContentType="application/inkml+xml"/>
  <Override PartName="/ppt/ink/ink627.xml" ContentType="application/inkml+xml"/>
  <Override PartName="/ppt/ink/ink628.xml" ContentType="application/inkml+xml"/>
  <Override PartName="/ppt/ink/ink629.xml" ContentType="application/inkml+xml"/>
  <Override PartName="/ppt/ink/ink630.xml" ContentType="application/inkml+xml"/>
  <Override PartName="/ppt/ink/ink631.xml" ContentType="application/inkml+xml"/>
  <Override PartName="/ppt/ink/ink632.xml" ContentType="application/inkml+xml"/>
  <Override PartName="/ppt/ink/ink633.xml" ContentType="application/inkml+xml"/>
  <Override PartName="/ppt/ink/ink634.xml" ContentType="application/inkml+xml"/>
  <Override PartName="/ppt/ink/ink635.xml" ContentType="application/inkml+xml"/>
  <Override PartName="/ppt/ink/ink636.xml" ContentType="application/inkml+xml"/>
  <Override PartName="/ppt/ink/ink637.xml" ContentType="application/inkml+xml"/>
  <Override PartName="/ppt/ink/ink638.xml" ContentType="application/inkml+xml"/>
  <Override PartName="/ppt/ink/ink639.xml" ContentType="application/inkml+xml"/>
  <Override PartName="/ppt/ink/ink640.xml" ContentType="application/inkml+xml"/>
  <Override PartName="/ppt/ink/ink641.xml" ContentType="application/inkml+xml"/>
  <Override PartName="/ppt/ink/ink642.xml" ContentType="application/inkml+xml"/>
  <Override PartName="/ppt/ink/ink643.xml" ContentType="application/inkml+xml"/>
  <Override PartName="/ppt/ink/ink644.xml" ContentType="application/inkml+xml"/>
  <Override PartName="/ppt/ink/ink645.xml" ContentType="application/inkml+xml"/>
  <Override PartName="/ppt/ink/ink646.xml" ContentType="application/inkml+xml"/>
  <Override PartName="/ppt/ink/ink647.xml" ContentType="application/inkml+xml"/>
  <Override PartName="/ppt/ink/ink648.xml" ContentType="application/inkml+xml"/>
  <Override PartName="/ppt/ink/ink649.xml" ContentType="application/inkml+xml"/>
  <Override PartName="/ppt/ink/ink650.xml" ContentType="application/inkml+xml"/>
  <Override PartName="/ppt/ink/ink651.xml" ContentType="application/inkml+xml"/>
  <Override PartName="/ppt/ink/ink652.xml" ContentType="application/inkml+xml"/>
  <Override PartName="/ppt/ink/ink653.xml" ContentType="application/inkml+xml"/>
  <Override PartName="/ppt/ink/ink654.xml" ContentType="application/inkml+xml"/>
  <Override PartName="/ppt/notesSlides/notesSlide95.xml" ContentType="application/vnd.openxmlformats-officedocument.presentationml.notesSlide+xml"/>
  <Override PartName="/ppt/ink/ink655.xml" ContentType="application/inkml+xml"/>
  <Override PartName="/ppt/ink/ink656.xml" ContentType="application/inkml+xml"/>
  <Override PartName="/ppt/ink/ink657.xml" ContentType="application/inkml+xml"/>
  <Override PartName="/ppt/ink/ink658.xml" ContentType="application/inkml+xml"/>
  <Override PartName="/ppt/ink/ink659.xml" ContentType="application/inkml+xml"/>
  <Override PartName="/ppt/ink/ink660.xml" ContentType="application/inkml+xml"/>
  <Override PartName="/ppt/ink/ink661.xml" ContentType="application/inkml+xml"/>
  <Override PartName="/ppt/ink/ink662.xml" ContentType="application/inkml+xml"/>
  <Override PartName="/ppt/ink/ink663.xml" ContentType="application/inkml+xml"/>
  <Override PartName="/ppt/ink/ink664.xml" ContentType="application/inkml+xml"/>
  <Override PartName="/ppt/ink/ink665.xml" ContentType="application/inkml+xml"/>
  <Override PartName="/ppt/ink/ink666.xml" ContentType="application/inkml+xml"/>
  <Override PartName="/ppt/ink/ink667.xml" ContentType="application/inkml+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ink/ink668.xml" ContentType="application/inkml+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ink/ink669.xml" ContentType="application/inkml+xml"/>
  <Override PartName="/ppt/ink/ink670.xml" ContentType="application/inkml+xml"/>
  <Override PartName="/ppt/ink/ink671.xml" ContentType="application/inkml+xml"/>
  <Override PartName="/ppt/ink/ink672.xml" ContentType="application/inkml+xml"/>
  <Override PartName="/ppt/ink/ink673.xml" ContentType="application/inkml+xml"/>
  <Override PartName="/ppt/ink/ink674.xml" ContentType="application/inkml+xml"/>
  <Override PartName="/ppt/ink/ink675.xml" ContentType="application/inkml+xml"/>
  <Override PartName="/ppt/ink/ink676.xml" ContentType="application/inkml+xml"/>
  <Override PartName="/ppt/ink/ink677.xml" ContentType="application/inkml+xml"/>
  <Override PartName="/ppt/ink/ink678.xml" ContentType="application/inkml+xml"/>
  <Override PartName="/ppt/ink/ink679.xml" ContentType="application/inkml+xml"/>
  <Override PartName="/ppt/notesSlides/notesSlide109.xml" ContentType="application/vnd.openxmlformats-officedocument.presentationml.notesSlide+xml"/>
  <Override PartName="/ppt/ink/ink680.xml" ContentType="application/inkml+xml"/>
  <Override PartName="/ppt/ink/ink681.xml" ContentType="application/inkml+xml"/>
  <Override PartName="/ppt/ink/ink682.xml" ContentType="application/inkml+xml"/>
  <Override PartName="/ppt/ink/ink683.xml" ContentType="application/inkml+xml"/>
  <Override PartName="/ppt/ink/ink684.xml" ContentType="application/inkml+xml"/>
  <Override PartName="/ppt/ink/ink685.xml" ContentType="application/inkml+xml"/>
  <Override PartName="/ppt/ink/ink686.xml" ContentType="application/inkml+xml"/>
  <Override PartName="/ppt/ink/ink687.xml" ContentType="application/inkml+xml"/>
  <Override PartName="/ppt/ink/ink688.xml" ContentType="application/inkml+xml"/>
  <Override PartName="/ppt/ink/ink689.xml" ContentType="application/inkml+xml"/>
  <Override PartName="/ppt/notesSlides/notesSlide110.xml" ContentType="application/vnd.openxmlformats-officedocument.presentationml.notesSlide+xml"/>
  <Override PartName="/ppt/ink/ink690.xml" ContentType="application/inkml+xml"/>
  <Override PartName="/ppt/ink/ink691.xml" ContentType="application/inkml+xml"/>
  <Override PartName="/ppt/ink/ink692.xml" ContentType="application/inkml+xml"/>
  <Override PartName="/ppt/ink/ink693.xml" ContentType="application/inkml+xml"/>
  <Override PartName="/ppt/ink/ink694.xml" ContentType="application/inkml+xml"/>
  <Override PartName="/ppt/ink/ink695.xml" ContentType="application/inkml+xml"/>
  <Override PartName="/ppt/ink/ink696.xml" ContentType="application/inkml+xml"/>
  <Override PartName="/ppt/ink/ink697.xml" ContentType="application/inkml+xml"/>
  <Override PartName="/ppt/ink/ink698.xml" ContentType="application/inkml+xml"/>
  <Override PartName="/ppt/ink/ink699.xml" ContentType="application/inkml+xml"/>
  <Override PartName="/ppt/ink/ink700.xml" ContentType="application/inkml+xml"/>
  <Override PartName="/ppt/ink/ink701.xml" ContentType="application/inkml+xml"/>
  <Override PartName="/ppt/ink/ink702.xml" ContentType="application/inkml+xml"/>
  <Override PartName="/ppt/ink/ink703.xml" ContentType="application/inkml+xml"/>
  <Override PartName="/ppt/notesSlides/notesSlide111.xml" ContentType="application/vnd.openxmlformats-officedocument.presentationml.notesSlide+xml"/>
  <Override PartName="/ppt/ink/ink704.xml" ContentType="application/inkml+xml"/>
  <Override PartName="/ppt/ink/ink705.xml" ContentType="application/inkml+xml"/>
  <Override PartName="/ppt/ink/ink706.xml" ContentType="application/inkml+xml"/>
  <Override PartName="/ppt/ink/ink707.xml" ContentType="application/inkml+xml"/>
  <Override PartName="/ppt/ink/ink708.xml" ContentType="application/inkml+xml"/>
  <Override PartName="/ppt/ink/ink709.xml" ContentType="application/inkml+xml"/>
  <Override PartName="/ppt/ink/ink710.xml" ContentType="application/inkml+xml"/>
  <Override PartName="/ppt/ink/ink711.xml" ContentType="application/inkml+xml"/>
  <Override PartName="/ppt/ink/ink712.xml" ContentType="application/inkml+xml"/>
  <Override PartName="/ppt/ink/ink713.xml" ContentType="application/inkml+xml"/>
  <Override PartName="/ppt/ink/ink714.xml" ContentType="application/inkml+xml"/>
  <Override PartName="/ppt/ink/ink715.xml" ContentType="application/inkml+xml"/>
  <Override PartName="/ppt/ink/ink716.xml" ContentType="application/inkml+xml"/>
  <Override PartName="/ppt/ink/ink717.xml" ContentType="application/inkml+xml"/>
  <Override PartName="/ppt/ink/ink718.xml" ContentType="application/inkml+xml"/>
  <Override PartName="/ppt/ink/ink719.xml" ContentType="application/inkml+xml"/>
  <Override PartName="/ppt/ink/ink720.xml" ContentType="application/inkml+xml"/>
  <Override PartName="/ppt/ink/ink721.xml" ContentType="application/inkml+xml"/>
  <Override PartName="/ppt/notesSlides/notesSlide112.xml" ContentType="application/vnd.openxmlformats-officedocument.presentationml.notesSlide+xml"/>
  <Override PartName="/ppt/ink/ink722.xml" ContentType="application/inkml+xml"/>
  <Override PartName="/ppt/ink/ink723.xml" ContentType="application/inkml+xml"/>
  <Override PartName="/ppt/ink/ink724.xml" ContentType="application/inkml+xml"/>
  <Override PartName="/ppt/ink/ink725.xml" ContentType="application/inkml+xml"/>
  <Override PartName="/ppt/ink/ink726.xml" ContentType="application/inkml+xml"/>
  <Override PartName="/ppt/ink/ink727.xml" ContentType="application/inkml+xml"/>
  <Override PartName="/ppt/ink/ink728.xml" ContentType="application/inkml+xml"/>
  <Override PartName="/ppt/ink/ink729.xml" ContentType="application/inkml+xml"/>
  <Override PartName="/ppt/ink/ink730.xml" ContentType="application/inkml+xml"/>
  <Override PartName="/ppt/ink/ink731.xml" ContentType="application/inkml+xml"/>
  <Override PartName="/ppt/ink/ink732.xml" ContentType="application/inkml+xml"/>
  <Override PartName="/ppt/ink/ink733.xml" ContentType="application/inkml+xml"/>
  <Override PartName="/ppt/ink/ink734.xml" ContentType="application/inkml+xml"/>
  <Override PartName="/ppt/ink/ink735.xml" ContentType="application/inkml+xml"/>
  <Override PartName="/ppt/ink/ink736.xml" ContentType="application/inkml+xml"/>
  <Override PartName="/ppt/ink/ink737.xml" ContentType="application/inkml+xml"/>
  <Override PartName="/ppt/ink/ink738.xml" ContentType="application/inkml+xml"/>
  <Override PartName="/ppt/ink/ink739.xml" ContentType="application/inkml+xml"/>
  <Override PartName="/ppt/ink/ink740.xml" ContentType="application/inkml+xml"/>
  <Override PartName="/ppt/ink/ink741.xml" ContentType="application/inkml+xml"/>
  <Override PartName="/ppt/ink/ink742.xml" ContentType="application/inkml+xml"/>
  <Override PartName="/ppt/ink/ink743.xml" ContentType="application/inkml+xml"/>
  <Override PartName="/ppt/ink/ink744.xml" ContentType="application/inkml+xml"/>
  <Override PartName="/ppt/ink/ink745.xml" ContentType="application/inkml+xml"/>
  <Override PartName="/ppt/ink/ink746.xml" ContentType="application/inkml+xml"/>
  <Override PartName="/ppt/ink/ink747.xml" ContentType="application/inkml+xml"/>
  <Override PartName="/ppt/ink/ink748.xml" ContentType="application/inkml+xml"/>
  <Override PartName="/ppt/ink/ink749.xml" ContentType="application/inkml+xml"/>
  <Override PartName="/ppt/ink/ink750.xml" ContentType="application/inkml+xml"/>
  <Override PartName="/ppt/ink/ink751.xml" ContentType="application/inkml+xml"/>
  <Override PartName="/ppt/ink/ink752.xml" ContentType="application/inkml+xml"/>
  <Override PartName="/ppt/ink/ink753.xml" ContentType="application/inkml+xml"/>
  <Override PartName="/ppt/ink/ink754.xml" ContentType="application/inkml+xml"/>
  <Override PartName="/ppt/ink/ink755.xml" ContentType="application/inkml+xml"/>
  <Override PartName="/ppt/ink/ink756.xml" ContentType="application/inkml+xml"/>
  <Override PartName="/ppt/ink/ink757.xml" ContentType="application/inkml+xml"/>
  <Override PartName="/ppt/ink/ink758.xml" ContentType="application/inkml+xml"/>
  <Override PartName="/ppt/ink/ink759.xml" ContentType="application/inkml+xml"/>
  <Override PartName="/ppt/ink/ink760.xml" ContentType="application/inkml+xml"/>
  <Override PartName="/ppt/ink/ink761.xml" ContentType="application/inkml+xml"/>
  <Override PartName="/ppt/ink/ink762.xml" ContentType="application/inkml+xml"/>
  <Override PartName="/ppt/ink/ink763.xml" ContentType="application/inkml+xml"/>
  <Override PartName="/ppt/ink/ink764.xml" ContentType="application/inkml+xml"/>
  <Override PartName="/ppt/ink/ink765.xml" ContentType="application/inkml+xml"/>
  <Override PartName="/ppt/ink/ink766.xml" ContentType="application/inkml+xml"/>
  <Override PartName="/ppt/ink/ink767.xml" ContentType="application/inkml+xml"/>
  <Override PartName="/ppt/ink/ink768.xml" ContentType="application/inkml+xml"/>
  <Override PartName="/ppt/notesSlides/notesSlide113.xml" ContentType="application/vnd.openxmlformats-officedocument.presentationml.notesSlide+xml"/>
  <Override PartName="/ppt/ink/ink769.xml" ContentType="application/inkml+xml"/>
  <Override PartName="/ppt/ink/ink770.xml" ContentType="application/inkml+xml"/>
  <Override PartName="/ppt/ink/ink771.xml" ContentType="application/inkml+xml"/>
  <Override PartName="/ppt/ink/ink772.xml" ContentType="application/inkml+xml"/>
  <Override PartName="/ppt/ink/ink773.xml" ContentType="application/inkml+xml"/>
  <Override PartName="/ppt/ink/ink774.xml" ContentType="application/inkml+xml"/>
  <Override PartName="/ppt/ink/ink775.xml" ContentType="application/inkml+xml"/>
  <Override PartName="/ppt/ink/ink776.xml" ContentType="application/inkml+xml"/>
  <Override PartName="/ppt/ink/ink777.xml" ContentType="application/inkml+xml"/>
  <Override PartName="/ppt/notesSlides/notesSlide114.xml" ContentType="application/vnd.openxmlformats-officedocument.presentationml.notesSlide+xml"/>
  <Override PartName="/ppt/ink/ink778.xml" ContentType="application/inkml+xml"/>
  <Override PartName="/ppt/ink/ink779.xml" ContentType="application/inkml+xml"/>
  <Override PartName="/ppt/notesSlides/notesSlide115.xml" ContentType="application/vnd.openxmlformats-officedocument.presentationml.notesSlide+xml"/>
  <Override PartName="/ppt/ink/ink780.xml" ContentType="application/inkml+xml"/>
  <Override PartName="/ppt/notesSlides/notesSlide116.xml" ContentType="application/vnd.openxmlformats-officedocument.presentationml.notesSlide+xml"/>
  <Override PartName="/ppt/ink/ink781.xml" ContentType="application/inkml+xml"/>
  <Override PartName="/ppt/ink/ink782.xml" ContentType="application/inkml+xml"/>
  <Override PartName="/ppt/ink/ink783.xml" ContentType="application/inkml+xml"/>
  <Override PartName="/ppt/ink/ink784.xml" ContentType="application/inkml+xml"/>
  <Override PartName="/ppt/ink/ink785.xml" ContentType="application/inkml+xml"/>
  <Override PartName="/ppt/ink/ink786.xml" ContentType="application/inkml+xml"/>
  <Override PartName="/ppt/ink/ink787.xml" ContentType="application/inkml+xml"/>
  <Override PartName="/ppt/ink/ink788.xml" ContentType="application/inkml+xml"/>
  <Override PartName="/ppt/ink/ink789.xml" ContentType="application/inkml+xml"/>
  <Override PartName="/ppt/ink/ink790.xml" ContentType="application/inkml+xml"/>
  <Override PartName="/ppt/ink/ink791.xml" ContentType="application/inkml+xml"/>
  <Override PartName="/ppt/ink/ink792.xml" ContentType="application/inkml+xml"/>
  <Override PartName="/ppt/ink/ink793.xml" ContentType="application/inkml+xml"/>
  <Override PartName="/ppt/ink/ink794.xml" ContentType="application/inkml+xml"/>
  <Override PartName="/ppt/ink/ink795.xml" ContentType="application/inkml+xml"/>
  <Override PartName="/ppt/ink/ink796.xml" ContentType="application/inkml+xml"/>
  <Override PartName="/ppt/ink/ink797.xml" ContentType="application/inkml+xml"/>
  <Override PartName="/ppt/ink/ink798.xml" ContentType="application/inkml+xml"/>
  <Override PartName="/ppt/ink/ink799.xml" ContentType="application/inkml+xml"/>
  <Override PartName="/ppt/notesSlides/notesSlide117.xml" ContentType="application/vnd.openxmlformats-officedocument.presentationml.notesSlide+xml"/>
  <Override PartName="/ppt/ink/ink800.xml" ContentType="application/inkml+xml"/>
  <Override PartName="/ppt/ink/ink801.xml" ContentType="application/inkml+xml"/>
  <Override PartName="/ppt/ink/ink802.xml" ContentType="application/inkml+xml"/>
  <Override PartName="/ppt/ink/ink803.xml" ContentType="application/inkml+xml"/>
  <Override PartName="/ppt/ink/ink804.xml" ContentType="application/inkml+xml"/>
  <Override PartName="/ppt/ink/ink805.xml" ContentType="application/inkml+xml"/>
  <Override PartName="/ppt/ink/ink806.xml" ContentType="application/inkml+xml"/>
  <Override PartName="/ppt/ink/ink807.xml" ContentType="application/inkml+xml"/>
  <Override PartName="/ppt/ink/ink808.xml" ContentType="application/inkml+xml"/>
  <Override PartName="/ppt/ink/ink809.xml" ContentType="application/inkml+xml"/>
  <Override PartName="/ppt/ink/ink810.xml" ContentType="application/inkml+xml"/>
  <Override PartName="/ppt/ink/ink811.xml" ContentType="application/inkml+xml"/>
  <Override PartName="/ppt/ink/ink812.xml" ContentType="application/inkml+xml"/>
  <Override PartName="/ppt/ink/ink813.xml" ContentType="application/inkml+xml"/>
  <Override PartName="/ppt/ink/ink814.xml" ContentType="application/inkml+xml"/>
  <Override PartName="/ppt/ink/ink815.xml" ContentType="application/inkml+xml"/>
  <Override PartName="/ppt/ink/ink816.xml" ContentType="application/inkml+xml"/>
  <Override PartName="/ppt/ink/ink817.xml" ContentType="application/inkml+xml"/>
  <Override PartName="/ppt/ink/ink818.xml" ContentType="application/inkml+xml"/>
  <Override PartName="/ppt/ink/ink819.xml" ContentType="application/inkml+xml"/>
  <Override PartName="/ppt/ink/ink820.xml" ContentType="application/inkml+xml"/>
  <Override PartName="/ppt/ink/ink821.xml" ContentType="application/inkml+xml"/>
  <Override PartName="/ppt/ink/ink822.xml" ContentType="application/inkml+xml"/>
  <Override PartName="/ppt/ink/ink823.xml" ContentType="application/inkml+xml"/>
  <Override PartName="/ppt/ink/ink824.xml" ContentType="application/inkml+xml"/>
  <Override PartName="/ppt/ink/ink825.xml" ContentType="application/inkml+xml"/>
  <Override PartName="/ppt/ink/ink826.xml" ContentType="application/inkml+xml"/>
  <Override PartName="/ppt/ink/ink827.xml" ContentType="application/inkml+xml"/>
  <Override PartName="/ppt/ink/ink828.xml" ContentType="application/inkml+xml"/>
  <Override PartName="/ppt/ink/ink829.xml" ContentType="application/inkml+xml"/>
  <Override PartName="/ppt/ink/ink830.xml" ContentType="application/inkml+xml"/>
  <Override PartName="/ppt/ink/ink831.xml" ContentType="application/inkml+xml"/>
  <Override PartName="/ppt/ink/ink832.xml" ContentType="application/inkml+xml"/>
  <Override PartName="/ppt/ink/ink833.xml" ContentType="application/inkml+xml"/>
  <Override PartName="/ppt/notesSlides/notesSlide118.xml" ContentType="application/vnd.openxmlformats-officedocument.presentationml.notesSlide+xml"/>
  <Override PartName="/ppt/ink/ink834.xml" ContentType="application/inkml+xml"/>
  <Override PartName="/ppt/ink/ink835.xml" ContentType="application/inkml+xml"/>
  <Override PartName="/ppt/ink/ink836.xml" ContentType="application/inkml+xml"/>
  <Override PartName="/ppt/ink/ink837.xml" ContentType="application/inkml+xml"/>
  <Override PartName="/ppt/ink/ink838.xml" ContentType="application/inkml+xml"/>
  <Override PartName="/ppt/ink/ink839.xml" ContentType="application/inkml+xml"/>
  <Override PartName="/ppt/ink/ink840.xml" ContentType="application/inkml+xml"/>
  <Override PartName="/ppt/ink/ink841.xml" ContentType="application/inkml+xml"/>
  <Override PartName="/ppt/ink/ink842.xml" ContentType="application/inkml+xml"/>
  <Override PartName="/ppt/ink/ink843.xml" ContentType="application/inkml+xml"/>
  <Override PartName="/ppt/ink/ink844.xml" ContentType="application/inkml+xml"/>
  <Override PartName="/ppt/ink/ink845.xml" ContentType="application/inkml+xml"/>
  <Override PartName="/ppt/ink/ink846.xml" ContentType="application/inkml+xml"/>
  <Override PartName="/ppt/ink/ink847.xml" ContentType="application/inkml+xml"/>
  <Override PartName="/ppt/ink/ink848.xml" ContentType="application/inkml+xml"/>
  <Override PartName="/ppt/ink/ink849.xml" ContentType="application/inkml+xml"/>
  <Override PartName="/ppt/ink/ink850.xml" ContentType="application/inkml+xml"/>
  <Override PartName="/ppt/ink/ink851.xml" ContentType="application/inkml+xml"/>
  <Override PartName="/ppt/ink/ink852.xml" ContentType="application/inkml+xml"/>
  <Override PartName="/ppt/ink/ink853.xml" ContentType="application/inkml+xml"/>
  <Override PartName="/ppt/ink/ink854.xml" ContentType="application/inkml+xml"/>
  <Override PartName="/ppt/ink/ink855.xml" ContentType="application/inkml+xml"/>
  <Override PartName="/ppt/ink/ink856.xml" ContentType="application/inkml+xml"/>
  <Override PartName="/ppt/ink/ink857.xml" ContentType="application/inkml+xml"/>
  <Override PartName="/ppt/ink/ink858.xml" ContentType="application/inkml+xml"/>
  <Override PartName="/ppt/ink/ink859.xml" ContentType="application/inkml+xml"/>
  <Override PartName="/ppt/ink/ink860.xml" ContentType="application/inkml+xml"/>
  <Override PartName="/ppt/ink/ink861.xml" ContentType="application/inkml+xml"/>
  <Override PartName="/ppt/ink/ink862.xml" ContentType="application/inkml+xml"/>
  <Override PartName="/ppt/ink/ink863.xml" ContentType="application/inkml+xml"/>
  <Override PartName="/ppt/ink/ink864.xml" ContentType="application/inkml+xml"/>
  <Override PartName="/ppt/ink/ink865.xml" ContentType="application/inkml+xml"/>
  <Override PartName="/ppt/ink/ink866.xml" ContentType="application/inkml+xml"/>
  <Override PartName="/ppt/ink/ink867.xml" ContentType="application/inkml+xml"/>
  <Override PartName="/ppt/ink/ink868.xml" ContentType="application/inkml+xml"/>
  <Override PartName="/ppt/ink/ink869.xml" ContentType="application/inkml+xml"/>
  <Override PartName="/ppt/ink/ink870.xml" ContentType="application/inkml+xml"/>
  <Override PartName="/ppt/ink/ink871.xml" ContentType="application/inkml+xml"/>
  <Override PartName="/ppt/ink/ink872.xml" ContentType="application/inkml+xml"/>
  <Override PartName="/ppt/ink/ink873.xml" ContentType="application/inkml+xml"/>
  <Override PartName="/ppt/ink/ink874.xml" ContentType="application/inkml+xml"/>
  <Override PartName="/ppt/ink/ink875.xml" ContentType="application/inkml+xml"/>
  <Override PartName="/ppt/ink/ink876.xml" ContentType="application/inkml+xml"/>
  <Override PartName="/ppt/ink/ink877.xml" ContentType="application/inkml+xml"/>
  <Override PartName="/ppt/ink/ink878.xml" ContentType="application/inkml+xml"/>
  <Override PartName="/ppt/ink/ink879.xml" ContentType="application/inkml+xml"/>
  <Override PartName="/ppt/ink/ink880.xml" ContentType="application/inkml+xml"/>
  <Override PartName="/ppt/ink/ink881.xml" ContentType="application/inkml+xml"/>
  <Override PartName="/ppt/ink/ink882.xml" ContentType="application/inkml+xml"/>
  <Override PartName="/ppt/notesSlides/notesSlide119.xml" ContentType="application/vnd.openxmlformats-officedocument.presentationml.notesSlide+xml"/>
  <Override PartName="/ppt/ink/ink883.xml" ContentType="application/inkml+xml"/>
  <Override PartName="/ppt/ink/ink884.xml" ContentType="application/inkml+xml"/>
  <Override PartName="/ppt/ink/ink885.xml" ContentType="application/inkml+xml"/>
  <Override PartName="/ppt/ink/ink886.xml" ContentType="application/inkml+xml"/>
  <Override PartName="/ppt/notesSlides/notesSlide120.xml" ContentType="application/vnd.openxmlformats-officedocument.presentationml.notesSlide+xml"/>
  <Override PartName="/ppt/ink/ink887.xml" ContentType="application/inkml+xml"/>
  <Override PartName="/ppt/ink/ink888.xml" ContentType="application/inkml+xml"/>
  <Override PartName="/ppt/ink/ink889.xml" ContentType="application/inkml+xml"/>
  <Override PartName="/ppt/ink/ink890.xml" ContentType="application/inkml+xml"/>
  <Override PartName="/ppt/ink/ink891.xml" ContentType="application/inkml+xml"/>
  <Override PartName="/ppt/ink/ink892.xml" ContentType="application/inkml+xml"/>
  <Override PartName="/ppt/ink/ink893.xml" ContentType="application/inkml+xml"/>
  <Override PartName="/ppt/ink/ink894.xml" ContentType="application/inkml+xml"/>
  <Override PartName="/ppt/ink/ink895.xml" ContentType="application/inkml+xml"/>
  <Override PartName="/ppt/ink/ink896.xml" ContentType="application/inkml+xml"/>
  <Override PartName="/ppt/ink/ink897.xml" ContentType="application/inkml+xml"/>
  <Override PartName="/ppt/notesSlides/notesSlide121.xml" ContentType="application/vnd.openxmlformats-officedocument.presentationml.notesSlide+xml"/>
  <Override PartName="/ppt/ink/ink898.xml" ContentType="application/inkml+xml"/>
  <Override PartName="/ppt/ink/ink899.xml" ContentType="application/inkml+xml"/>
  <Override PartName="/ppt/ink/ink900.xml" ContentType="application/inkml+xml"/>
  <Override PartName="/ppt/ink/ink901.xml" ContentType="application/inkml+xml"/>
  <Override PartName="/ppt/notesSlides/notesSlide122.xml" ContentType="application/vnd.openxmlformats-officedocument.presentationml.notesSlide+xml"/>
  <Override PartName="/ppt/ink/ink902.xml" ContentType="application/inkml+xml"/>
  <Override PartName="/ppt/ink/ink903.xml" ContentType="application/inkml+xml"/>
  <Override PartName="/ppt/ink/ink904.xml" ContentType="application/inkml+xml"/>
  <Override PartName="/ppt/ink/ink905.xml" ContentType="application/inkml+xml"/>
  <Override PartName="/ppt/ink/ink906.xml" ContentType="application/inkml+xml"/>
  <Override PartName="/ppt/ink/ink907.xml" ContentType="application/inkml+xml"/>
  <Override PartName="/ppt/ink/ink908.xml" ContentType="application/inkml+xml"/>
  <Override PartName="/ppt/ink/ink909.xml" ContentType="application/inkml+xml"/>
  <Override PartName="/ppt/ink/ink910.xml" ContentType="application/inkml+xml"/>
  <Override PartName="/ppt/ink/ink911.xml" ContentType="application/inkml+xml"/>
  <Override PartName="/ppt/ink/ink912.xml" ContentType="application/inkml+xml"/>
  <Override PartName="/ppt/ink/ink913.xml" ContentType="application/inkml+xml"/>
  <Override PartName="/ppt/ink/ink914.xml" ContentType="application/inkml+xml"/>
  <Override PartName="/ppt/ink/ink915.xml" ContentType="application/inkml+xml"/>
  <Override PartName="/ppt/ink/ink916.xml" ContentType="application/inkml+xml"/>
  <Override PartName="/ppt/ink/ink917.xml" ContentType="application/inkml+xml"/>
  <Override PartName="/ppt/ink/ink918.xml" ContentType="application/inkml+xml"/>
  <Override PartName="/ppt/ink/ink919.xml" ContentType="application/inkml+xml"/>
  <Override PartName="/ppt/ink/ink920.xml" ContentType="application/inkml+xml"/>
  <Override PartName="/ppt/ink/ink921.xml" ContentType="application/inkml+xml"/>
  <Override PartName="/ppt/ink/ink922.xml" ContentType="application/inkml+xml"/>
  <Override PartName="/ppt/ink/ink923.xml" ContentType="application/inkml+xml"/>
  <Override PartName="/ppt/ink/ink924.xml" ContentType="application/inkml+xml"/>
  <Override PartName="/ppt/ink/ink92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4"/>
  </p:notesMasterIdLst>
  <p:sldIdLst>
    <p:sldId id="256" r:id="rId2"/>
    <p:sldId id="258" r:id="rId3"/>
    <p:sldId id="502" r:id="rId4"/>
    <p:sldId id="519" r:id="rId5"/>
    <p:sldId id="466" r:id="rId6"/>
    <p:sldId id="518" r:id="rId7"/>
    <p:sldId id="522" r:id="rId8"/>
    <p:sldId id="484" r:id="rId9"/>
    <p:sldId id="485" r:id="rId10"/>
    <p:sldId id="467" r:id="rId11"/>
    <p:sldId id="523" r:id="rId12"/>
    <p:sldId id="354" r:id="rId13"/>
    <p:sldId id="486" r:id="rId14"/>
    <p:sldId id="487" r:id="rId15"/>
    <p:sldId id="488" r:id="rId16"/>
    <p:sldId id="489" r:id="rId17"/>
    <p:sldId id="481" r:id="rId18"/>
    <p:sldId id="463" r:id="rId19"/>
    <p:sldId id="465" r:id="rId20"/>
    <p:sldId id="464" r:id="rId21"/>
    <p:sldId id="490" r:id="rId22"/>
    <p:sldId id="478" r:id="rId23"/>
    <p:sldId id="469" r:id="rId24"/>
    <p:sldId id="480" r:id="rId25"/>
    <p:sldId id="479" r:id="rId26"/>
    <p:sldId id="520" r:id="rId27"/>
    <p:sldId id="521" r:id="rId28"/>
    <p:sldId id="355" r:id="rId29"/>
    <p:sldId id="356" r:id="rId30"/>
    <p:sldId id="357" r:id="rId31"/>
    <p:sldId id="462" r:id="rId32"/>
    <p:sldId id="358" r:id="rId33"/>
    <p:sldId id="359" r:id="rId34"/>
    <p:sldId id="360" r:id="rId35"/>
    <p:sldId id="361" r:id="rId36"/>
    <p:sldId id="362" r:id="rId37"/>
    <p:sldId id="363" r:id="rId38"/>
    <p:sldId id="364" r:id="rId39"/>
    <p:sldId id="460" r:id="rId40"/>
    <p:sldId id="365" r:id="rId41"/>
    <p:sldId id="366" r:id="rId42"/>
    <p:sldId id="367" r:id="rId43"/>
    <p:sldId id="368" r:id="rId44"/>
    <p:sldId id="369" r:id="rId45"/>
    <p:sldId id="371" r:id="rId46"/>
    <p:sldId id="446" r:id="rId47"/>
    <p:sldId id="447" r:id="rId48"/>
    <p:sldId id="492" r:id="rId49"/>
    <p:sldId id="458" r:id="rId50"/>
    <p:sldId id="493" r:id="rId51"/>
    <p:sldId id="497" r:id="rId52"/>
    <p:sldId id="459" r:id="rId53"/>
    <p:sldId id="494" r:id="rId54"/>
    <p:sldId id="495" r:id="rId55"/>
    <p:sldId id="500" r:id="rId56"/>
    <p:sldId id="501" r:id="rId57"/>
    <p:sldId id="498" r:id="rId58"/>
    <p:sldId id="449" r:id="rId59"/>
    <p:sldId id="496" r:id="rId60"/>
    <p:sldId id="450" r:id="rId61"/>
    <p:sldId id="451" r:id="rId62"/>
    <p:sldId id="452" r:id="rId63"/>
    <p:sldId id="454" r:id="rId64"/>
    <p:sldId id="499" r:id="rId65"/>
    <p:sldId id="455" r:id="rId66"/>
    <p:sldId id="457" r:id="rId67"/>
    <p:sldId id="503" r:id="rId68"/>
    <p:sldId id="504" r:id="rId69"/>
    <p:sldId id="506" r:id="rId70"/>
    <p:sldId id="507" r:id="rId71"/>
    <p:sldId id="508" r:id="rId72"/>
    <p:sldId id="509" r:id="rId73"/>
    <p:sldId id="505" r:id="rId74"/>
    <p:sldId id="517" r:id="rId75"/>
    <p:sldId id="510" r:id="rId76"/>
    <p:sldId id="511" r:id="rId77"/>
    <p:sldId id="512" r:id="rId78"/>
    <p:sldId id="513" r:id="rId79"/>
    <p:sldId id="514" r:id="rId80"/>
    <p:sldId id="515" r:id="rId81"/>
    <p:sldId id="524" r:id="rId82"/>
    <p:sldId id="534" r:id="rId83"/>
    <p:sldId id="525" r:id="rId84"/>
    <p:sldId id="526" r:id="rId85"/>
    <p:sldId id="527" r:id="rId86"/>
    <p:sldId id="532" r:id="rId87"/>
    <p:sldId id="536" r:id="rId88"/>
    <p:sldId id="538" r:id="rId89"/>
    <p:sldId id="537" r:id="rId90"/>
    <p:sldId id="545" r:id="rId91"/>
    <p:sldId id="528" r:id="rId92"/>
    <p:sldId id="529" r:id="rId93"/>
    <p:sldId id="546" r:id="rId94"/>
    <p:sldId id="547" r:id="rId95"/>
    <p:sldId id="535" r:id="rId96"/>
    <p:sldId id="548" r:id="rId97"/>
    <p:sldId id="552" r:id="rId98"/>
    <p:sldId id="543" r:id="rId99"/>
    <p:sldId id="553" r:id="rId100"/>
    <p:sldId id="555" r:id="rId101"/>
    <p:sldId id="540" r:id="rId102"/>
    <p:sldId id="556" r:id="rId103"/>
    <p:sldId id="539" r:id="rId104"/>
    <p:sldId id="557" r:id="rId105"/>
    <p:sldId id="533" r:id="rId106"/>
    <p:sldId id="554" r:id="rId107"/>
    <p:sldId id="544" r:id="rId108"/>
    <p:sldId id="562" r:id="rId109"/>
    <p:sldId id="563" r:id="rId110"/>
    <p:sldId id="564" r:id="rId111"/>
    <p:sldId id="569" r:id="rId112"/>
    <p:sldId id="570" r:id="rId113"/>
    <p:sldId id="571" r:id="rId114"/>
    <p:sldId id="572" r:id="rId115"/>
    <p:sldId id="573" r:id="rId116"/>
    <p:sldId id="574" r:id="rId117"/>
    <p:sldId id="579" r:id="rId118"/>
    <p:sldId id="580" r:id="rId119"/>
    <p:sldId id="575" r:id="rId120"/>
    <p:sldId id="576" r:id="rId121"/>
    <p:sldId id="577" r:id="rId122"/>
    <p:sldId id="578" r:id="rId123"/>
  </p:sldIdLst>
  <p:sldSz cx="9144000" cy="6858000" type="screen4x3"/>
  <p:notesSz cx="6881813"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EA4"/>
    <a:srgbClr val="0562AF"/>
    <a:srgbClr val="FF6161"/>
    <a:srgbClr val="37FF91"/>
    <a:srgbClr val="FF6D6D"/>
    <a:srgbClr val="FF8989"/>
    <a:srgbClr val="007635"/>
    <a:srgbClr val="FFFF00"/>
    <a:srgbClr val="66FF33"/>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91" autoAdjust="0"/>
    <p:restoredTop sz="94407" autoAdjust="0"/>
  </p:normalViewPr>
  <p:slideViewPr>
    <p:cSldViewPr snapToGrid="0">
      <p:cViewPr varScale="1">
        <p:scale>
          <a:sx n="112" d="100"/>
          <a:sy n="112" d="100"/>
        </p:scale>
        <p:origin x="1020" y="90"/>
      </p:cViewPr>
      <p:guideLst>
        <p:guide orient="horz" pos="2160"/>
        <p:guide pos="2880"/>
      </p:guideLst>
    </p:cSldViewPr>
  </p:slideViewPr>
  <p:notesTextViewPr>
    <p:cViewPr>
      <p:scale>
        <a:sx n="1" d="1"/>
        <a:sy n="1" d="1"/>
      </p:scale>
      <p:origin x="0" y="0"/>
    </p:cViewPr>
  </p:notesTextViewPr>
  <p:sorterViewPr>
    <p:cViewPr>
      <p:scale>
        <a:sx n="66" d="100"/>
        <a:sy n="66" d="100"/>
      </p:scale>
      <p:origin x="0" y="971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8.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02.wmf"/><Relationship Id="rId1" Type="http://schemas.openxmlformats.org/officeDocument/2006/relationships/image" Target="../media/image98.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8.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33.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18.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19.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1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image" Target="../media/image104.wmf"/><Relationship Id="rId1" Type="http://schemas.openxmlformats.org/officeDocument/2006/relationships/image" Target="../media/image10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2.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15.wmf"/><Relationship Id="rId2" Type="http://schemas.openxmlformats.org/officeDocument/2006/relationships/image" Target="../media/image114.wmf"/><Relationship Id="rId1" Type="http://schemas.openxmlformats.org/officeDocument/2006/relationships/image" Target="../media/image11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8.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9.wmf"/></Relationships>
</file>

<file path=ppt/ink/ink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4:39.88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118 720 8456,'0'-24'2530,"0"24"-993,0-24 994,0 0-545,0 24-353,0 0-768,0 0-128,0 0-353,0 0-224,0 0-32,0 0 257,0 24 63,-24 24-128,-1-25-63,2 1-1,23 24-64,-24-23-128,1-1 32,23-1-64,0 1 0,23-24 32,1 0 353,24-24-65,47-23-192,48-26-64,47-22-64,50-25-128,46-1-352,47-22-769,50-1-1378,22 0-3106</inkml:trace>
</inkml:ink>
</file>

<file path=ppt/ink/ink1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2:13.62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-1 408 15887,'0'-73'704,"25"25"-416,-25 25 1442,23-26-385,1 25-608,0 0-545,-1 0 65,2 24 127,22 0-160,-22 24-96,-1 0 0,-24 25-64,24-25-128,-48 23-256,24 1-609,-24 1-1057,-1-2-2978</inkml:trace>
  <inkml:trace contextRef="#ctx0" brushRef="#br0" timeOffset="202">95 815 19378,'23'24'1185,"-23"-24"1345,0 0-864,0 0-769,25 0-737,-25 0-256,23 0-609,1 0-1505,1 0-3139,-1 0-12106</inkml:trace>
  <inkml:trace contextRef="#ctx0" brushRef="#br0" timeOffset="397">693 215 19954,'24'-48'2467,"-24"24"-1827,0-23 898,23 22-353,-23 1-288,24 0-577,24 0-224,-24 24 0,23 0-192,-23 0 96,0 24-160,0 24-160,-24 1 160,0-2-1,-24 26-479,0-26-417,0 25-865,-23 0-2370,-2 24-9417</inkml:trace>
  <inkml:trace contextRef="#ctx0" brushRef="#br0" timeOffset="623">787 1008 21492,'25'0'1954,"-1"0"96,-24-25-993,0 25-865,23-24-416,-23 24-1698,24 0-1185,0-23-6182</inkml:trace>
  <inkml:trace contextRef="#ctx0" brushRef="#br0" timeOffset="803">1313 264 21940,'24'-73'1217,"0"25"-1024,0 25 1280,0-26-64,-1 25-384,1 0-833,25 24-192,-2 0 97,2 24-161,-2 0-353,-24 25-480,-23 22-192,0-22 288,-23 46-576,-24 1-1249,-25 25-2563,-1-25-7111</inkml:trace>
  <inkml:trace contextRef="#ctx0" brushRef="#br0" timeOffset="978">1337 1056 17648,'48'24'5061,"-48"-24"-1890,24 0-192,-24 0-1153,0 0-1090,0 0-640,0 0-1281,-24 0-4068,0 0-13196</inkml:trace>
</inkml:ink>
</file>

<file path=ppt/ink/ink10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8:13.26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48 378 3171,'-24'0'7142,"24"0"-6309,0-23 1025,0 23 352,0 0-865,0 0-384,0 0-352,0 0-129,0 0 1,0 0-65,0 0-160,24 0 97,0 0-65,-24 0-384,23 0 480,26 0-224,-26 0-192,1 0 64,0 0-160,0-24-448,1 24-706,-2-23-1408,1 23-3140</inkml:trace>
  <inkml:trace contextRef="#ctx0" brushRef="#br0" timeOffset="339">0 71 12107,'0'0'1601,"24"-23"-1216,0 23 1729,0-24-673,-1 24-544,26 0 64,-26-24-449,25 24-255,-24 0-97,1 0-128,22 0-320,-23 0-1602,24 0-3972</inkml:trace>
</inkml:ink>
</file>

<file path=ppt/ink/ink10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8:29.33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216-2 4356,'23'0'5605,"-23"0"-5221,0 0 898,-23 24-129,23-24 128,0 24-480,-24 0-65,-1 0-31,25 24-257,-23 0-127,-1 0 127,-1-1-64,2 2-31,23-1-65,-25-24-224,2 23-32,23 1-32,-24-23 96,24-1-64,0-1-192,0-23 32,0 24-256,0-24-289,0 0-448,0 24-705,0-24-1665</inkml:trace>
</inkml:ink>
</file>

<file path=ppt/ink/ink10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8:29.70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7 261 7591,'-24'0'2242,"24"0"-128,0 0 32,0 0-609,0 0-95,0 0-385,0 0-32,0 0-225,24 0-351,1 0-289,25 0-64,-1-24 96,1 24-192,23-24 96,1 0-96,-24 24-96,0-23-32,-2 23-320,-23 0-417,-1-24-961,-24 24-896,0 24-2083</inkml:trace>
  <inkml:trace contextRef="#ctx0" brushRef="#br0" timeOffset="303">181 46 13196,'49'-23'929,"-49"-1"865,0 24-609,24 0 32,-24 0-352,0 0-1,0 0 97,0 24-448,0 23-65,-24 1-63,24 0-33,-25-1 0,1 1-159,-1 22-97,0-22 0,1 0 0,24-24-32,-25 23-64,25-23-96,0 0-417,0 0-159,0 0-898,0-24-1921,0 0-8745</inkml:trace>
</inkml:ink>
</file>

<file path=ppt/ink/ink10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8:31.92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193-3 7527,'0'0'640,"-24"0"866,24 0-481,0 0 224,-24 0-288,2 0-353,22 24 97,-25 0-289,2-24-95,-1 24 127,1 24-256,0-25-64,23 1-32,0 0 1,0 24 95,23-24-128,0-24-384,24 0-289,24 0 225,-23 0 320,-2-24 96,2 0 0,-25 0 96,-23 0 64,24 0-128,-24 1-64,-24-1-32,1 0 32,-1 24-32,0-24 32,-22 0-64,22 24-64,-24 0-97,26 0-159,-3 0-32,2 0-289,-1 24-928,24-24-1923</inkml:trace>
  <inkml:trace contextRef="#ctx0" brushRef="#br0" timeOffset="419">571 45 15406,'0'0'801,"0"24"384,0-24-1025,0 0 417,0 0-225,0 0-512,0 24 544,0-24-832,0 24-417,0-24-1697,0 23-3492</inkml:trace>
</inkml:ink>
</file>

<file path=ppt/ink/ink10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8:32.62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72 24 11306,'0'0'1666,"0"0"-545,0 0-192,24 0-449,-24 0 225,47 0-353,-22-24 65,-3 24 127,26 24-128,-25-24 129,2 23-65,-25-23 97,22 24 32,-22 0-65,-22 0-63,22 0-97,-48 0-64,24 23-64,-22-23 1,-2 24 63,24 0-160,-23 0-64,23-24 96,0 24-95,24-25-33,0 25 128,0-24 96,24 0-352,23-24-673,24 0-480,0 0-1025,1-24-1570,-2 0-6469</inkml:trace>
</inkml:ink>
</file>

<file path=ppt/ink/ink10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8:33.50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357 239 12043,'23'-24'1858,"-23"24"-449,0 0-1121,0 0 385,0 24 288,-23-24-289,-1 23-95,1 1-97,-26 24-223,26-1-193,-25 0 64,0 1-96,25-1 64,-25 1-576,24-1-225,0-24-608,1 1-929,23-24-2019</inkml:trace>
  <inkml:trace contextRef="#ctx0" brushRef="#br0" timeOffset="246">47 405 12523,'0'-24'1218,"0"24"159,0 0-352,24-24 448,-24 24-224,0 0-640,24 0 192,-24 24 160,24 0-513,-1-1 0,-23 1-255,25 23-1,-2-23-769,1 24-1761,0-1-6727</inkml:trace>
  <inkml:trace contextRef="#ctx0" brushRef="#br0" timeOffset="45188">666 73 3555,'0'-23'4516,"0"23"-3619,0 0 929,0 0-609,23-24-128,-23 24-352,24 0 63,1-24 257,22 24 0,-23 0 32,-1 0-352,25 0-192,-24 0-33,0 24-224,0-24 65,-24 24-161,24-24-128,-24 23 96,0-23 0,0 23 0,0 1 33,-24-24-65,0 24 32,0 0-224,0 0 128,-24-24-64,25 23-96,23-23 32,-24 24 32,24-1 64,24-23-32,-1 24 0,25 0-64,0-24 96,0 24 0,-24-1 32,23 1-160,-23-24 128,0 24 0,0-24 32,-24 23 128,0 1 64,-24 0-160,0-1 96,0-23-95,-23 24 63,23 0-128,-24-24 32,0 24-64,0-24-192,1 23-321,0-23-768,-2 0-2146,26 0-8072</inkml:trace>
</inkml:ink>
</file>

<file path=ppt/ink/ink10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9:20.59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310 46 7334,'24'-24'865,"0"0"1506,-24 24-930,0 0 224,0 0-992,0 0-32,0 0 416,-24 24-225,24-24-191,-24 24-96,1 0-161,-2 0-192,-22 24 32,23-23-192,-25 22 32,26 2 65,-1-25-546,-24 24-800,24-24-1441,0 0-2660</inkml:trace>
  <inkml:trace contextRef="#ctx0" brushRef="#br0" timeOffset="259">23 167 8680,'-24'-25'1793,"24"25"-319,0-24 384,0 24 31,0 0-223,0-24-705,0 24 64,0 0-128,24 0-289,0 0-95,0 0-97,0 24-256,0 25-32,-1-25-64,26 23-288,-25 26-1313,0-25-3844</inkml:trace>
</inkml:ink>
</file>

<file path=ppt/ink/ink10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9:24.93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51 63 15855,'-26'-48'1313,"26"48"769,0 0-609,0-24-416,0 24-320,0 0-385,0 24 225,0-24 63,26 24-255,-26 0-1,24 0-96,-24 24-63,0 1 127,0-2-64,0 26 64,0-1 33,0-25-225,-24 25 32,24 1-64,-26-25-128,26 0-704,-25-24-1218,25 25-1890,0-25-11690</inkml:trace>
</inkml:ink>
</file>

<file path=ppt/ink/ink10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9:29.42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0 242 10954,'0'0'2114,"0"0"-641,0 0 193,0-24-193,23 24-384,-23 0-352,0 0-128,24 0-65,-24 0-352,23 0-128,2 0 0,-2 0-128,0 0-768,1-25-1315,0 25-2977</inkml:trace>
  <inkml:trace contextRef="#ctx0" brushRef="#br0" timeOffset="255">23 49 11723,'0'0'1729,"0"-25"-480,24 25 385,-24 0-289,23 0-160,2 0-864,-2-24-321,0 24-673,1 0-4548</inkml:trace>
</inkml:ink>
</file>

<file path=ppt/ink/ink10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9:32.50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235 307 4676,'24'-24'2018,"-24"24"544,0-24-672,0 0-577,24 1-160,-24 23-224,0-24 385,0 24-97,0 0-320,0 0-385,0 0-352,0 0-96,0 0 321,0 24-225,-24 23 32,0 1-192,0-1 128,-24 0-96,24 25 0,-24-25-128,24 24-288,-1 0-353,2-23-672,-1-24-1314,24 0-1569</inkml:trace>
  <inkml:trace contextRef="#ctx0" brushRef="#br0" timeOffset="312">332 567 7559,'0'0'1569,"23"0"705,-23 24 97,0-24-994,0 0-480,25 24-577,-25-24-64,0 24-64,0-24-95,-25 23-450,25 1-1344,0-24-1923,0 0-7621</inkml:trace>
  <inkml:trace contextRef="#ctx0" brushRef="#br0" timeOffset="579">1030 46 5317,'23'-48'6822,"-23"48"-6149,0 0 992,0 0-704,-23 24 320,-1-24-544,-2 48-160,3-25 63,-1 24-223,-24 1-289,0 23 64,0 1 0,23 22-64,-23 1-160,0-24-32,24 24-192,24-23-193,-24-26-223,48 2-385,0-24 160,24-24-32,0 0 320,25 0 417,-1-48 288,-24 24 161,1-22 127,-25 22 32,-24-24 289,23 24 32,-23-23 31,-23 23-383,-1 0-65,-2 24-288,3 0 64,-25 0-224,-1 0 96,2 24-480,-2 0-2659,1 23-10154</inkml:trace>
</inkml:ink>
</file>

<file path=ppt/ink/ink1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2:37.89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23 618 13676,'24'-23'577,"-24"23"1345,0 0 352,24-24-993,-24 24-672,24 0 192,-24 0-257,24 0-224,-24 0-31,0 0 31,0 0 0,0 24-32,-24-1-31,0 24-65,0-23-128,0 24-32,24-25 96,-23 1 0,23 0-64,0 0-64,0-24 64,23 0 32,25 0 1,-24 0-97,47-24 128,1 0 0,23-23 352,25-25 321,46 2-256,25-26-65,0 25-192,-2-25 97,2 25 63,-24 23-192,-1 2-96,-47-2-128,1 0-224,-49 24-352,1 1-673,-25-1-833,1 24-1954,-48 0-9385</inkml:trace>
</inkml:ink>
</file>

<file path=ppt/ink/ink11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8:18.40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47 339 15022,'0'0'1089,"25"0"-128,-25 0 1281,0 0-961,24 0-736,-24 0-1,24-24-256,-1 24-192,1 0-256,1 0-352,-2-25-801,2 25-1314,-1 0-2049</inkml:trace>
  <inkml:trace contextRef="#ctx0" brushRef="#br0" timeOffset="216">0 96 18321,'47'-23'32,"-22"23"192,23-24 160,-1 24-287,1-25-194,1 25-1024,-1-24-3779</inkml:trace>
</inkml:ink>
</file>

<file path=ppt/ink/ink11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9:41.07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147 98 6886,'23'-25'897,"-23"25"1153,0 0-256,0 0-417,0 0-352,0 0-513,0 0-31,0 0 31,0 25 129,0-25 192,-23 23-129,-1 26 1,24-25 0,-24 25-97,0-1-255,24 0 31,-24 1-192,24-1 96,-23 1-480,23-25 224,-24 0 96,24 0-224,0 0-256,0 1-385,0-25-384,24 24-512,-1-24-1474,1 0-5734</inkml:trace>
  <inkml:trace contextRef="#ctx0" brushRef="#br0" timeOffset="335">528 509 9833,'48'0'2370,"-24"-24"-384,-1 24-64,0 0-449,25 0-320,-24 0-384,23-25-160,-22 25-193,22 0-128,1 0-192,-24-24 32,-1 24-352,1 0-320,0 0-641,0-25-1122,-24 25-1857</inkml:trace>
  <inkml:trace contextRef="#ctx0" brushRef="#br0" timeOffset="565">813 194 13708,'0'0'801,"0"0"32,0 24-353,0 1 706,-23-2-193,23 2-225,0 23 161,-25 1-256,25-1-97,-24 1 129,1-1-609,-1 0 32,24 1-32,-24-25-96,24 25 64,0-26-384,0 2-1025,0-1-2114,24-24-10859</inkml:trace>
  <inkml:trace contextRef="#ctx0" brushRef="#br0" timeOffset="1210">1623 291 7206,'0'0'3267,"-23"0"-1024,23 0 191,0 0-897,-24 0-352,-1 0-576,25 24 64,-23 0-97,23-24-320,-24 25-63,1 22-97,-1-22 160,24 24-512,0-25 288,-25 0 0,25 24-32,25-23 0,-25-1 32,24-24 64,23 24-288,1-24-289,-1-24 129,1 0 224,0 24 128,-25-25 128,1 1-96,-24 24 32,25-24 32,-25 0 0,-25 0-96,25-1 0,-24 1-384,1-24 736,-1 48-416,0-24-32,0 24-96,0 0 0,24 0-65,-23 24-255,23-24-417,0 23-544,0-23-2563,0 0-7910</inkml:trace>
  <inkml:trace contextRef="#ctx0" brushRef="#br0" timeOffset="1637">2123 411 7591,'24'0'8392,"-1"0"-7624,-23 0 1250,0 0-1441,0 0 928,0 0-1569,0 0 929,0 0-1506,0 0 1058,0 0-2019,0 0-95,0 0-3204</inkml:trace>
  <inkml:trace contextRef="#ctx0" brushRef="#br0" timeOffset="1934">2528 0 11979,'0'0'1121,"0"0"-288,0 0 384,0 0-384,0 0 320,0 24-481,0-24-63,0 0 288,0 25-449,0-1 97,0 1 159,0-2-255,-24 1-161,24 25 64,0 0 97,0-1-161,-23-24-128,23 49-32,0-25 129,0-24-418,23 25 226,-23-25-1,0 24-289,24-23-287,-24-1-833,0 0-2307,-24 1-10217</inkml:trace>
</inkml:ink>
</file>

<file path=ppt/ink/ink11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9:46.81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454 264 6950,'0'-24'3203,"23"24"-1729,-23 0 543,0-23-671,-23 46 191,23-23-384,-25 47-256,1-23 0,-23 24-449,-2-25-159,2 49-161,-25-25-320,24 0 704,0 1-800,25 0-289,-25-25-576,25-23-1185,23 23-2178</inkml:trace>
  <inkml:trace contextRef="#ctx0" brushRef="#br0" timeOffset="223">166 382 5317,'0'-23'8744,"-24"23"-7655,24 0 897,0 0-993,0 0-353,24 23 1,0-23-193,0 48-31,0-24-321,23 23-32,-23 0 160,25-23-416,-25 24-737,-24-24-2722,23-1-10122</inkml:trace>
  <inkml:trace contextRef="#ctx0" brushRef="#br0" timeOffset="636">1074 75 11050,'0'0'1634,"0"-24"159,0 24-63,0-24-129,0 24-255,0 0-706,23 0 33,-23-24-65,25 24-287,-2 0 63,1 24-192,0-24-128,-1 24 321,2-24-161,22 24-32,-23-24 0,-1 22-32,-23-22-31,25 24-97,-25-24 192,-25 24-32,2-24-96,-1 24-192,-23-24-64,22 24 64,2-24-64,23 24 96,0-24-161,0 23 129,0-23-64,0 24 64,23-24 96,2 23 64,-1-23-64,-1 24-32,24-24 96,-22 0-64,-1 24 0,-1-24 0,1 24 96,0-24-64,0 23 96,-24 1-64,0 0-32,0 0 65,-24-1-65,-24 24 256,1-23-448,-48 24 64,23-24 32,-24 0-289,-23-1-576,-1 0-2114,25-23-8808</inkml:trace>
  <inkml:trace contextRef="#ctx0" brushRef="#br0" timeOffset="8276">2171 287 9352,'0'0'3588,"24"-23"-1763,-24 23 225,0 0-929,0 0-384,-24 0-352,24 23-1,-24 1 128,0-24-159,0 24-193,1 23-96,-1-23-64,-24 24-320,24-25-609,-23 1-769,23-1-2210,0-23-6245</inkml:trace>
  <inkml:trace contextRef="#ctx0" brushRef="#br0" timeOffset="8479">1933 382 13004,'0'-23'1858,"-24"23"-1,24-24-287,0 24-257,0 0-544,24 0-609,-24 0 0,24 24-64,-1-24-64,1 23-32,0 1 0,0 24-288,-24-1-353,24-24-448,-24 25-1025,0 0-961,0-24-5989</inkml:trace>
  <inkml:trace contextRef="#ctx0" brushRef="#br0" timeOffset="8820">2553 121 13196,'0'0'897,"0"0"224,0 0-609,0 24 674,0 0-65,0 0-257,0 23 129,-24 0-352,24 1-225,-23 23-95,-1 0-161,0 0 96,24-23-384,-24 0-288,0-2-930,24 2-1953,0-24-9225</inkml:trace>
</inkml:ink>
</file>

<file path=ppt/ink/ink11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9:56.49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24 556 4868,'0'23'5317,"0"-23"-3972,0 0 1346,0 0-1474,25 0-160,-2-23 352,24 23-1473,2-24 833,-2 24-609,0-24-128,24 24-384,-23-24-929,-24 24-993,23-24-2499</inkml:trace>
  <inkml:trace contextRef="#ctx0" brushRef="#br0" timeOffset="224">0 294 10153,'0'0'5285,"0"0"-4260,49-23 641,-2 23-705,25 0-129,-2-24-511,25 24-193,0-24-961,-23 24-1890,-1 0-2337</inkml:trace>
  <inkml:trace contextRef="#ctx0" brushRef="#br0" timeOffset="470">1166 105 14317,'24'0'1153,"-24"0"1313,0-24-1056,0 24-97,0 0-640,24 0-705,-24 0 352,-24 0-64,24 24-96,-24 22-64,0 2-96,-23 0 193,23 23-193,0-23-96,0 23-417,0-24-608,24 1-1185,0-24-3043</inkml:trace>
  <inkml:trace contextRef="#ctx0" brushRef="#br0" timeOffset="731">1332 390 14701,'0'24'545,"0"-24"704,0 23-256,24-23-32,-24 23-449,0 1-383,0-24-129,0 24-1250,0-24-2081,-24 0-7751</inkml:trace>
  <inkml:trace contextRef="#ctx0" brushRef="#br0" timeOffset="949">1761 57 17936,'24'0'545,"-24"0"544,23-24-192,1 24 192,0-24-577,-1 24-448,24 0 97,-23 0-33,1 0-32,22 0 64,-23 0 0,0 24-32,-24-24 64,24 24 1,-24 0 127,0 0-224,0 0 128,-24-2-160,0 2 193,-24 0-65,25 0-160,-2 0 96,1-24-160,1 24 0,23-24-224,0 0 224,23 23-97,1-23-95,1 0 128,22 24 64,-23-24-96,24 0 32,-48 24 96,23 0 192,-23 0 128,0 0 65,-47-1-1,-1 0-32,1 25-352,-49-24-768,2 23-1026,-2-23-3427,-23-24-11178</inkml:trace>
</inkml:ink>
</file>

<file path=ppt/ink/ink11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8:19.52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2059 644 4260,'0'0'4932,"0"-24"-2754,0 24 160,0 0-608,24 0-577,-24 0 96,24 0-128,0 24-384,-24 0-352,23 0-1,1 23-192,-24 1 321,0 0-193,0-1-128,0 25 96,-24 0-160,1 0-64,-1-1 65,24 2-65,-24-2 0,0 1 0,24-1-64,0-23 32,0-1-32,0-23 0,24 0-64,-24 0 64,0-24 0,0 0 160,0 0 96,0 0-64,0-24-288,-24 24 64,0-24-64,24 0-96,-24 1 64,1-25-64,-2 24 128,2 0-65,-1 0 65,0 1-64,1-1-96,-2 24 32,1-24 160,1 24-64,-1-24 0,-24 24 32,24 0 0,1 24 128,-25-24-64,24 0 96,0 24-96,1 0 64,-1-1 64,-1 1-32,2 0 32,-1 0-96,24 24 64,0-1-32,0-23 32,0 0-32,47 24 65,-22-48-1,22 23 32,25 1-64,-25-24 64,2 0-192,-2-24 288,0 24-288,-22-23 96,-2-1-160,1 24-320,0 0-641,-24-24-1345,0 24-2948</inkml:trace>
  <inkml:trace contextRef="#ctx0" brushRef="#br0" timeOffset="738">2464 1599 11018,'24'-24'2370,"-24"24"-2082,0 0 1506,0-24-577,0 24-576,-24 0-161,1 0-63,23 24-161,-25-24 321,-22 24-97,23 0-128,0 0 33,-24 0-289,25-1 32,-1 1 128,0 0 96,24 0 1,-24-24-97,24 24 0,24 0 1,-24-24-129,24 23 128,0 1-32,23-24-96,-23 0 0,24 0-32,24 0-192,-25 0-64,25-24-320,-1 24-769,0-23-2307,1-1-7622</inkml:trace>
  <inkml:trace contextRef="#ctx0" brushRef="#br0" timeOffset="1143">3274 1408 15566,'-23'24'2338,"23"-24"-1569,0 0 929,23 0-673,1-24-577,0 24-192,0 0-31,0-23-225,-1 23-321,1 0-864,1-24-1569,-25 24-2660</inkml:trace>
  <inkml:trace contextRef="#ctx0" brushRef="#br0" timeOffset="1354">3155 1146 18385,'72'-24'1826,"-25"0"-1506,1 0 1153,0 24-928,24-24-353,-25 0-224,0 24-993,1 0-3459</inkml:trace>
  <inkml:trace contextRef="#ctx0" brushRef="#br0" timeOffset="119298">4514 763 10281,'0'0'3299,"0"-24"-1857,0 24 287,24 0-351,-24 0-930,0 0-224,0 24 417,-24 0-33,24 24-159,-23-1-1,-1 1-255,0 25-1,0-26-32,0 25 0,1-1-160,-1-22 192,0-2-256,24 1 224,-24 0-224,24-25 64,0 1-288,0 0-225,0-24-640,0 0-1057,0 0-2114</inkml:trace>
  <inkml:trace contextRef="#ctx0" brushRef="#br0" timeOffset="119595">4705 1265 10986,'24'0'2947,"0"0"-65,-1 0-287,26-23-1250,-2 23-512,25-24-128,-25 24-257,1-25-192,23 1-192,-23 1-64,-24 23-288,24-24-609,-24 24-704,-1 0-1154,-23 0-2370</inkml:trace>
  <inkml:trace contextRef="#ctx0" brushRef="#br0" timeOffset="119821">4991 1026 14445,'-24'-23'2531,"24"-2"-97,0 25-448,0 0-1025,24 0-449,-24 25-31,0-2-1,0 25-32,0 0-127,-24-1-129,1 26-128,-1-26 64,0 25-96,24-25-64,-24 1-256,24-24-289,-24 24-448,48-48-736,-24 23-1859,48-46-8231</inkml:trace>
  <inkml:trace contextRef="#ctx0" brushRef="#br0" timeOffset="120130">5945 978 11306,'0'-24'1794,"-24"24"352,24 0-32,-25 0-737,2 24-288,-1 1-448,1-2 256,-1 1-385,-1 24-256,-22 0-127,23-1 31,1 2-96,23-2 32,0-23-192,23 0-64,1-24-289,0 0 1,24 0-65,-1-24-31,-23 0 384,24-23-33,-24 23 97,-24-1 128,0-22 0,0 23-32,0-24 64,0 24-96,-24 0-32,24 1 193,-25-2-129,25 25 64,-23 0-128,-1 25 96,1-2-64,23 1 32,-24 0-289,24 0-1024,0 0-1986,0 0-8264</inkml:trace>
  <inkml:trace contextRef="#ctx0" brushRef="#br0" timeOffset="120521">6207 1169 9513,'24'0'6662,"-24"0"-5861,0 0 960,0 24-640,0-24-416,0 25-417,0-25-192,0 24-64,0-24-576,0 23-1826,0-23-2883</inkml:trace>
  <inkml:trace contextRef="#ctx0" brushRef="#br0" timeOffset="120720">6398 978 15726,'48'-48'2307,"0"24"-1026,-25 0 288,25 1-512,0 23-544,-24 0-289,23 0 256,-23 0-127,0 23-129,-24 1 32,0 0 32,0 0 33,-24 0 31,0 1-224,0 22 96,1-23-192,-25 0 1,24 24-33,0-25 192,0 1 64,1 1-96,-1-1 64,24-1-128,0 1-64,24 0 65,-1-24 31,25 24-513,24-24-415,-25 0-642,25-24-736,0 24-2050,-2-24-8040</inkml:trace>
  <inkml:trace contextRef="#ctx0" brushRef="#br0" timeOffset="121123">7256 1074 15438,'0'0'2563,"0"0"415,0 0-1857,0 0-352,0 24 32,24-24-193,-24 24 1,0 23-449,0-23-32,0 25-96,0-26-96,0 25 160,0-24-96,0 24-96,-24-25 96,24 1-96,0-24 160,0 24-160,0-24-32,24-24-288,0 24 223,0-24-159,-1 1 32,2-1 160,-2-24 160,1 24-96,0-23 224,-1-2-96,-23-22-64,25-1 96,-25 0-64,0-24 64,0 1 32,0 0-64,23-1 32,-23 1-897,24 24 1794,0-1-801,-24 0-32,24 25 65,0 23 287,0-24-224,-24 24 225,23 24-161,-23-23-32,24 23-63,0 0-129,0 0-32,0-24-64,23 24 96,25 0-64,-25 0 32,48 0-32,1 0-64,-1 0 128,-23-24-96,23 24 96,-22-24 96,22 24-64,-23-24 65,-1 24-193,-23-24 0,-1 24 64,1 0-128,-24 0-321,0 0-159,-24 0-257,23 24-544,-23 0-545,0 0-2210,-23-24-7367</inkml:trace>
  <inkml:trace contextRef="#ctx0" brushRef="#br0" timeOffset="121875">8257 763 12940,'0'0'1249,"0"-24"1057,0 1-128,0 23-576,0 0-385,0-24-224,0 24-289,0 0-159,24 0-449,-24 0 32,24 0 32,23 24-128,-23-24 32,25 23 33,-2-23-97,1 24-257,-24 0 481,0-24-127,-1 24 127,-23 0-64,0 0-64,-23-1-32,-1 1 64,0 0-96,-24 0 32,25 0 0,-26 1-128,25-2 128,0-23-32,24 24-32,0-24 0,0 24-32,0-24-32,0 0 64,24 24-160,0-24 0,1 0-64,-1 24 128,-1-24-32,2 24 160,-2-1-64,-23 1-65,0 1 194,0-25-65,0 24-64,-48-1 64,25 1-32,-26-24 32,1 24-32,-23-24-96,-1 0-321,-23 0-640,24-24-576,23 24-2147,1-47-8327</inkml:trace>
  <inkml:trace contextRef="#ctx0" brushRef="#br0" timeOffset="128993">9521 811 7943,'0'-24'2755,"0"24"-353,0 0 128,24 0-960,-24 0-641,-24 0-193,24 24-63,-24 0-289,24 0-95,-24-1-161,1 1-32,-1 0-64,0 24 64,0-23-480,24-25-609,-24 23-705,24-23-1441,0 0-4580</inkml:trace>
  <inkml:trace contextRef="#ctx0" brushRef="#br0" timeOffset="129219">9426 835 11979,'0'0'1089,"0"0"1826,0 0-1090,0 0-928,0 0-128,0 24 32,0-24-225,0 23-223,24 1-257,-1 0-64,-23 0-577,24 25-896,-24-26-1314,24 1-2402</inkml:trace>
  <inkml:trace contextRef="#ctx0" brushRef="#br0" timeOffset="130768">10045 906 4580,'0'0'5285,"0"0"-3780,0 0 801,0 0-768,0 0-289,0 0-256,24 0-192,0 0 96,0 0-257,23-24-159,25 24-193,0-23-160,47 23 32,0-24 32,24 0-31,1 24-129,-25-24-96,0 24-353,-24 0-704,-23 0-1826,0 0-2690</inkml:trace>
  <inkml:trace contextRef="#ctx0" brushRef="#br0" timeOffset="131232">10427 120 8391,'-24'23'2018,"24"1"-224,-24-24 865,24 24-994,0 24-576,0-24-384,0-1-97,0 1 97,24 0-192,24 0-193,-1 0-96,1-24-64,23-24-160,1 24-480,0-24-801,0 0-1346,-24 0-2209</inkml:trace>
  <inkml:trace contextRef="#ctx0" brushRef="#br0" timeOffset="131508">10857 48 11434,'0'24'1217,"-24"-24"1634,0 24-769,-1 0-512,2-1-738,-2 25-351,-22 24-65,23-1-288,-24 1-160,24-1-480,-23 1-1218,24 23-2017,-26-23-9290</inkml:trace>
  <inkml:trace contextRef="#ctx0" brushRef="#br0" timeOffset="131914">10570 1193 1217,'23'-47'11979,"1"23"-11467,-24 24 1602,0 0-640,0 0-481,0 0-545,-24 24 65,1-1 320,-1 1-321,-24 25-128,1-2 97,-1 25-225,-23-25 32,22 25 65,-22-24-97,48-1-64,-25 25-128,24-25-32,24 1-32,0-24-96,0 24-64,24-25-192,-1 1-65,25-24-352,0 0-255,0 0 703,-1-24 193,1 1 96,-24-1 0,0 0 128,-24 0-32,0 0 0,-24-23 128,24 23 97,-24 24-33,0-24-128,-23 24-96,23 0 0,-1 0-32,2 0 0,-1 24-64,0-24-288,24 24-1026,-23-24-3426</inkml:trace>
  <inkml:trace contextRef="#ctx0" brushRef="#br0" timeOffset="132740">11643 906 11723,'0'0'2722,"0"0"-1729,0 0 737,0 0-833,24 0 96,0 0-545,-1 0-256,1 0-96,24 0-64,-24 0-224,0 0-961,-1 0-1121,2-24-1378</inkml:trace>
  <inkml:trace contextRef="#ctx0" brushRef="#br0" timeOffset="132963">11643 763 15887,'24'-24'2210,"0"24"-1025,-1 0 384,26-23-448,-2 23-480,0 0-449,25-24-192,-25 24-993,2 0-3267</inkml:trace>
  <inkml:trace contextRef="#ctx0" brushRef="#br0" timeOffset="133528">12858 358 10025,'48'-48'1121,"-24"24"481,0 1 864,-24 23-352,0 0-577,23 0-608,-46 23 64,23 1 0,-24 24-288,-23 0-129,-1-1-223,0 25-97,0-1 513,1-23-1122,-1 24 289,0-25 96,25 1-32,-1 0-64,24-25-384,-24 25-577,24-24-705,24 0-2178,-24-24-4708</inkml:trace>
  <inkml:trace contextRef="#ctx0" brushRef="#br0" timeOffset="133819">13026 787 14477,'23'0'2755,"-23"0"-1122,0 0-63,0 24-449,0-24-320,0 24-545,0 0-96,-23-24-192,-1 23-480,24-23-866,0 0-2209,0 0-7047</inkml:trace>
  <inkml:trace contextRef="#ctx0" brushRef="#br0" timeOffset="134035">13479 430 15726,'24'0'1794,"-24"-24"32,24 24-129,-24-24-736,0 24-416,23 0-321,2 0-96,-25 0 32,23 0-64,25 0-96,-24 24 64,0-24-128,-1 24 96,1-24-32,-24 23 0,24 1 32,-24 0 193,0-24-1,0 24 64,-24 0-32,-23 0-192,-1-1 513,0 1-769,0 24 256,1-24 64,0 0 0,-2-1 64,26 1-32,-1 0 1,24 0-129,-23-24-32,46 24 32,1-24 0,23 24-449,1-24-480,23-24-544,-23 24-609,24-24-2690,-25 0-9962</inkml:trace>
  <inkml:trace contextRef="#ctx0" brushRef="#br0" timeOffset="134477">14194 406 1793,'-24'-24'16047,"24"24"-15182,0 0 801,24 0-801,-24 0-289,23-24-288,26 24-127,-26 0-1,25 24 0,-24-24 64,0 24-32,-1 0-64,-23-1 33,0 1 159,-23 0 96,-1 0-31,0 0-1,0 0-192,-23-1 193,23 1-1442,-24 0 2114,24 0-1346,1-24 193,23 0-128,0 0 96,0 24-128,0-24 63,0 0 33,23 0-128,24 0 0,-22 0 128,-1 0 31,23 0 129,-23 24 0,0-24-192,0 23 705,-24 1-193,0 0 0,-24 0 33,0 0-129,-24 0-96,1-1-64,-25 1-160,0 0-288,25-24-802,-25 0-2689,25 0-10026</inkml:trace>
  <inkml:trace contextRef="#ctx0" brushRef="#br0" timeOffset="184478">8 1766 11466,'-23'0'289,"23"0"-321,0 0 32,0 0-32,0 0 64,0 0 0,47 0 64,1-24 192,48 0 289,-2 24-1,2-24-256,23 24-127,-24 0-33,24-23 64,-47 23-96,0-24-64,-25 24 0,-23 0 32,0-24 128,-24 24-31,0 0 31,-24 0-64,0 24-128,-23-24 32,-1 0 32,1 0 289,22-24-1,1 24-32,1-24-128,23 24-224,0 0-160,47-24 32,-22 24 64,22 0 32,1 0 192,-1 24 353,-23 0 384,24 0-1,-24 23-223,-1 1-321,-23-24-127,0 24 95,-23-1-320,-25 25-801,0-48-4356</inkml:trace>
</inkml:ink>
</file>

<file path=ppt/ink/ink11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20:15.49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24 120 2818,'-24'0'2082,"24"0"-1153,0 0 1089,0 0-96,0 0-513,0 0-416,0 0 32,0 0-128,0 24-353,0-24-31,24 0-1,-24 0-31,24 0-33,0 0-160,-1 0-95,1 0-1,24 0-96,0 0 0,23 0 64,1 0 160,0 0-31,24-24-129,-1 24-64,1 0 64,-2 0-96,1 0-64,-23 0 32,1 0-96,-26 0-224,1 0-225,-24 0-287,0 0-738,-24 0-1216,24 0-2884</inkml:trace>
  <inkml:trace contextRef="#ctx0" brushRef="#br0" timeOffset="354">1075 96 7527,'-24'-23'1377,"24"23"-128,0 0-32,-24 0-480,24-24-257,-24 24-159,-1 0 63,2 0 129,-26 0 95,26-24-63,-24 24 127,22 0-31,25 0-33,-24 0-31,24 0-32,24 0-161,1-24-160,-2 24-64,49 0-64,-25 0-64,26 0 129,-2 0-161,-23 24-97,23-24 97,-47 24 0,0 0 0,0-1 0,-24 1 97,-24 0-1,24-1 96,-48 1 32,25 0-64,-1 0-160,-24 0 160,0-1 161,1 0-1186,23-23 1890,-25 24-1249,2-24 192,22 24-257,2-24-800,-1 0-1922,24 0-9897</inkml:trace>
</inkml:ink>
</file>

<file path=ppt/ink/ink11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20:41.70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0 16976,'48'0'3107,"-48"0"-1954,0 0 480,0 0-992,0 0-545,0 0-128,0 0-321,0 0-800,0 0-1025,0 0-2370,0 0-10058</inkml:trace>
</inkml:ink>
</file>

<file path=ppt/ink/ink11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8:21.35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625 262 10730,'24'-48'1473,"-24"24"-768,0 24 1249,0-24-321,0 24-704,0 0-320,0 0-417,0 24 32,24 0 0,-24 24 32,24 1 97,-24 23-65,23 25 0,-23-25 65,0 24-129,-23-23 32,23 23 0,-24-23-160,0-1-32,24 1 1,0-26-130,0 2 65,0-1-64,-24-23 64,24-25 97,0 24-33,0-24 32,0 0-96,0-24-225,0 24-95,-24-25-32,24-23 192,-24 23 96,1 1 0,-2-23-1,2-2-223,-1 25 448,0-24-192,1 24-224,-2-1 480,-22 25-224,23-24 32,1 24 0,-26 0-64,2 0 128,23 24-96,-24 1 32,1-1 33,22-1 95,2 2 96,-1 23-192,1-23 128,23 22 32,0 2-63,0-25-65,47 25 0,1-25-160,-1 0 480,1 0-288,23-24-64,1 0 0,-25 0-96,25-24 96,-24 24-64,0-24-320,-1 0-673,-23 24-1377,-24-25-2659</inkml:trace>
  <inkml:trace contextRef="#ctx0" brushRef="#br0" timeOffset="1050">1077 1155 11498,'0'-24'801,"0"-1"416,0 1 1057,0 1-896,0-1-513,-23-1-97,23 25-287,-24 0-353,24 0 64,-23 0-96,23 0 32,-25 25 32,1-25 33,24 47 63,-23-23-160,23 1 64,-24 23-160,24-23 32,0-1-224,24-24-96,-1 24-129,1-24 65,1-24 128,-2 0 128,1-1 192,-1 1-96,2 0 192,-25-1 96,0 1 161,0 1 31,0 23 1,0 0-321,0 23-96,0-23 160,-25 24-64,25 1-96,0 23 0,25-23-32,-25 23 32,0-24 32,0 24-96,0 25-64,0-25-32,0 24-128,0 1-64,0-25 96,0 25 31,0-26 33,0 2 160,0-1-32,0-23-32,0-1 160,0-1-31,0-23 127,0 0 480,0 0-127,0-23-129,0-1 65,24-25 95,-24-24-127,23 26-193,25-26-288,-24 1 96,23-1-128,1 25-64,0 0 192,-25 24-160,26-1-384,-26 1-65,25 24-640,-25-23-1153,2 23-2691,-2 0-8648</inkml:trace>
  <inkml:trace contextRef="#ctx0" brushRef="#br0" timeOffset="1723">2030 1106 17840,'24'0'2691,"-1"-24"-2339,-23 24 737,24 0-576,-24 0-289,0 0-128,25 0-288,-25 0-833,23 0-1025,-23-23-2530,0 23-9834</inkml:trace>
  <inkml:trace contextRef="#ctx0" brushRef="#br0" timeOffset="1897">2054 817 19026,'0'0'2754,"23"0"-2145,1 0 1280,1 0-1120,-2 0-609,25-24-64,0 24-704,-1 0-1955,-23-24-6629</inkml:trace>
  <inkml:trace contextRef="#ctx0" brushRef="#br0" timeOffset="139206">3150 480 1409,'0'23'9321,"-23"-23"-9097,23 24 384,-25-24 1122,25 25-577,-24-1-448,24 0 32,-23 24 159,23-24-159,-24 25-224,0-1-65,0 0-160,0 0-128,24 1-63,-23-1-65,-1-24-129,0 25-159,24-25-480,0-1-866,0 1-1377,24-24-8648</inkml:trace>
  <inkml:trace contextRef="#ctx0" brushRef="#br0" timeOffset="139457">3412 962 9288,'24'0'6118,"0"0"-5766,0-25 193,23 25 1313,1-23-769,0-1-609,24 24-63,-2-25 95,2 1-320,-24 0-288,0 24 0,-1 0-384,-23 0-930,-24 0-1088,0 0-2723</inkml:trace>
  <inkml:trace contextRef="#ctx0" brushRef="#br0" timeOffset="139696">3818 648 15630,'23'-23'769,"-23"23"961,0 0-321,0 23-160,24-23-544,-24 24-65,0 25-95,-24-1-193,24 0-224,-23 0-64,-1 24-128,-24 1-64,24-1-608,1-23-450,23-1-1184,0 1-2114,0-25-9417</inkml:trace>
  <inkml:trace contextRef="#ctx0" brushRef="#br0" timeOffset="139972">4580 817 11659,'0'-24'1793,"0"0"-1184,0 24 1249,-24 0-641,24 0-417,-24 24 225,1-24 97,-1 24-418,-1 24-287,2-23-193,23 22-32,-24-22-160,1 23 0,23-23-32,23-1-160,-23-1-160,47-23-161,-22 0 1,22-23-1,-23-1 353,0-1 32,0 1 160,0 0-32,-24-1 64,0 2-96,-24-1 64,24-1-64,-24 1 32,0 0 0,0 0-64,24 24 96,-23 0-64,-1 0 0,24 0-192,0 24-1794,0-24-3299</inkml:trace>
  <inkml:trace contextRef="#ctx0" brushRef="#br0" timeOffset="140587">5294 576 13676,'0'-24'2627,"24"24"-1506,-24 0 801,0 0-801,0 24-288,0 0-161,0 24 129,-24 0-160,24 1-161,-24-1-256,0 24-64,0-23-160,1 23-384,-1 1-801,24-1-1570,-24-24-3587</inkml:trace>
  <inkml:trace contextRef="#ctx0" brushRef="#br0" timeOffset="141130">5723 890 2722,'0'-25'6182,"0"25"-5573,0 0 800,0 0 641,0 25-257,0-1-607,0-1-258,0 26-191,0 0-320,24-2-321,-24 2 0,0-1 0,0 1-64,0-1 0,0-23-160,-24-2-96,24 1-193,0 1 161,24-25 160,-24 0 128,0 0 32,23-25-64,1-22 64,0-2-64,24 1 32,-24-1-64,-1-24 64,2 1 32,-2-24 256,1 23 33,-24-23-65,24-1 96,-24 25 161,0-24-257,0 23-96,23 24-96,-23-23 1,0 48-33,0 0 32,25 0-96,-25 0 32,23 0-96,1 24 96,0 0-32,24-24-64,-1 24 128,1 0-96,23 0 32,1-25 32,-1 25-32,24 0-32,1 0 128,-1-24 64,1 24 96,-1 0 64,1-24 97,-2 24-65,-45-23 97,21 23-193,-21-25-256,-26 25 32,1 0-32,-24 0-128,0 0-161,0 0-95,0 0-705,24 0-1249,-24 0-3396</inkml:trace>
  <inkml:trace contextRef="#ctx0" brushRef="#br0" timeOffset="142008">6485 745 11114,'25'-24'2851,"-2"-1"-2339,1 1 962,-1 24-65,26-24-480,-26 1-160,25 23 159,0 0-159,-25 0-352,25 23-129,-24 1 32,-24 0-160,24 1-64,-24-1 0,0 0 1,-24 0 31,0 0-32,0 0-32,-23 25-32,-1-25-64,24-1 64,-23 2 32,23-1-64,24-24-32,-25 24-96,50-24-64,-25 0-1,24 0 65,-1 25-64,25-25 0,-24 0 192,23 24-128,-23-24 0,0 23 160,0 1-64,0 1-128,-24-25 63,0 24 1,0 0 0,-24 1 64,0-1 32,0 0 0,0 0 64,1 1 64,-25-2 1,24 1-33,-47-24 0,23 25-96,1-25 96,-2 0-64,2 0-96,24 0-64,-26-25-673,49 25-1633,-23-24-3364</inkml:trace>
  <inkml:trace contextRef="#ctx0" brushRef="#br0" timeOffset="143165">7963 696 9545,'24'0'2594,"-24"0"-2306,0 0 1378,-24 25-673,24-25-257,-24 24-63,0-24 0,1 24-289,-1 0-128,-24 0-128,24 0-63,0 0-97,1 1-1,-2-25-159,2 24-192,-1-24-673,24 0-1121,0 0-1954</inkml:trace>
  <inkml:trace contextRef="#ctx0" brushRef="#br0" timeOffset="143406">7724 769 12908,'0'0'736,"0"0"1058,25 0 160,-25 0-801,0 0-224,23 0-128,1 24 96,-24-24-321,24 24-256,0-24-159,-24 24-65,24 0-289,-24 1-479,24-1-1698,-24-1-4581</inkml:trace>
  <inkml:trace contextRef="#ctx0" brushRef="#br0" timeOffset="144984">8987 46 8071,'24'-25'2146,"-24"1"-1761,0 24 1632,0 0 1,0 0-993,-24 0-384,24 24 224,-24 1-97,0-2-255,0 1-97,1 25 65,-1-1-129,24 0-160,0-24-32,24 0 1,23 1 159,1-1 0,23-24-256,1-24 32,-25 24-384,25-25-673,-25 1-544,1 24-225,-24-24-608,0 0-1794</inkml:trace>
  <inkml:trace contextRef="#ctx0" brushRef="#br0" timeOffset="145275">9202 21 8776,'0'0'3459,"0"0"-2754,0 0 1056,0 25 97,-25-2-481,1 1-384,1 0-128,-1 25-288,1-1-289,-2 24-256,1-23 32,1-1-64,-1 25-480,0-26-962,0 2-2049,24-25-4517</inkml:trace>
  <inkml:trace contextRef="#ctx0" brushRef="#br0" timeOffset="145542">8462 769 12940,'0'24'3491,"48"-24"-2946,-24 0 1056,24 0-63,23 0-706,0 0-383,25 0-129,-1-24 0,1 24-192,-1-24-160,-24 24-512,1 0-1474,-49 0-2883,1 24-9767</inkml:trace>
  <inkml:trace contextRef="#ctx0" brushRef="#br0" timeOffset="145824">8749 1059 13965,'0'0'3395,"0"-24"-2786,0 24 672,0 24-448,-25-24-321,2 23-64,23 1-191,-48 25 31,24-25-96,0 25-96,-23-1 64,-1 24-64,0-23-64,1 23 33,23 1-33,0-2-225,0-22 482,24 0-289,24-2 64,0-22 32,24-1-96,-1-24 32,1 0-64,23-24-128,1-24 128,-25 24-129,1-25 65,-24 0 64,0 26 0,-1-25 0,-46 23 32,23-23-64,-24 48 96,-23-24-96,22 24 96,2 0-32,-25 0-32,24 24 32,-23-24-64,23 24 0,0-24-544,24 0-1218,0 0-3043,24 0-9575</inkml:trace>
  <inkml:trace contextRef="#ctx0" brushRef="#br0" timeOffset="146411">9844 841 5092,'-23'0'7912,"-1"0"-7175,24 0 1056,24 0-95,-24 0-449,48 0-448,-24 0-545,23 0-160,1 0-64,-1 0-64,1 0-416,0 0-898,-25 0-992,-23 0-1473</inkml:trace>
  <inkml:trace contextRef="#ctx0" brushRef="#br0" timeOffset="146654">9916 648 18257,'0'0'1537,"24"0"-512,-1 0 128,2 0-512,22 0-449,25 0-192,-25-23-384,1 23-1506,0 0-4452</inkml:trace>
  <inkml:trace contextRef="#ctx0" brushRef="#br0" timeOffset="147216">11202 93 12619,'24'0'481,"-24"-24"736,0 24 321,0 0-642,0 0-223,0 24 128,0 0 512,-24 1-384,1 23-449,-1 0-31,1 25-97,-25-1 32,24-24-223,0 24 63,1-23-128,-2-1 0,1 0-96,1 0 96,-1 1-352,1-1-577,23-24-512,0 0-1410,-25 0-2722</inkml:trace>
  <inkml:trace contextRef="#ctx0" brushRef="#br0" timeOffset="147542">11369 721 14285,'24'0'3299,"-48"0"-2658,24 24 928,0-24-352,0 0-800,-24 24-321,24-24-64,0 0-288,-24 0-1314,48 0-3170</inkml:trace>
  <inkml:trace contextRef="#ctx0" brushRef="#br0" timeOffset="147847">12155 93 11530,'0'0'1986,"0"0"-256,0 24 640,0 1-736,-23-1-705,-2 24-289,2 0-95,-1 25 31,-23-25-287,-2 25-193,2-2 64,-1 27-32,1-51-384,-1 26-257,24-1-672,0-24-1121,1 1-1826</inkml:trace>
  <inkml:trace contextRef="#ctx0" brushRef="#br0" timeOffset="148151">12465 311 17616,'0'-25'1185,"24"25"609,-24-24-705,0 24-641,24 0-223,-1 24-33,26-24-64,-26 25-128,1-25-64,-1 24 128,2-1 0,-1 2-96,-24 23 96,0-23 64,-24-1 128,-1-1 33,-22 26-65,-1-25 32,1 0-32,-25 24 33,1-24 287,23 25-160,0-25 161,25 0-257,23 24 65,0-48-353,0 24 256,47-24-32,25 24-416,23-48-1153,0 24-962,25-24-2978,-1 0-10570</inkml:trace>
</inkml:ink>
</file>

<file path=ppt/ink/ink11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20:52.94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217-3 3811,'-24'0'7912,"24"0"-7784,0 0 0,0 0 705,0 0-129,0 0-479,24 0 223,24 0 128,48 24-95,0-24-225,24 24-32,49-24-128,-1 24-31,1-24 31,24 24 32,-26-24-64,2 24-32,-1-24-32,-23 0 0,-25 23-64,-24-23-32,0 0-96,-23 0 192,-2 0 0,-47 0 64,1 0 128,-25 0 0,0 0-32,-49 0-32,1 0-32,0 0 161,-24 0-97,-24 0-64,-1 0-64,2 0 0,-50 0-32,25 0 0,-48 0 0,-24-23 32,-1 23 192,0 0 225,2 0-97,21 0 0,27 0-64,23 0-31,-1 0-33,49 0-64,23 0 0,25 23-64,24-23 64,24 0-95,73 0 31,23 0-96,72 0-64,1 0-321,47 0-63,-23 0 127,-1 0 225,1 24-32,-49-24 224,-23 24-64,-1-24 161,-48 24 63,-24-24 160,-24 0 33,-24 0 95,-24 0 225,-24 0-161,-48 0-287,-24 0-129,-24 0-32,-72 0 32,-1-24 0,-24 24-31,1 0-97,-1 0-64,24 0 128,26 0-160,23 0 32,23 0 32,1 0 0,48 24-64,23-24 0,25 0-289,48 25-31,25-25 160,47 0 160,72 0-128,25 0-129,23 0-159,1 0 192,-1 0 224,1 0 32,-25 0 96,-47 24 32,-2-1 128,-46-23 65,-1 24-129,-48-24 224,-24 24-160,-48-24 129,-24 0 127,-48 0-256,-24 24-127,-50-24-1,-46 0 64,-1 0-192,-46 24 96,22-24 0,-24 24-64,49-24-32,71 23 0,73-23 0,48 0 192,73-23-256,47 23-160,72-24-160,48 0-1,25 24-95,-1 0 159,2 0 257,-51 0 0,2 0 96,-49 0 64,-48 0-63,-23 0 415,-49 0-224,-48 0 128,-49 0 1,-71 0-289,-24 24-160,-49-24-481,-24 0-1857,25 0-9577</inkml:trace>
</inkml:ink>
</file>

<file path=ppt/ink/ink11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8:23.79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2011 119 2786,'0'-48'8264,"-23"25"-5734,23 23 225,0-24-769,0 24-993,0 0-224,0-24-97,0 24-287,0 0-225,23 24 0,-23 0 0,0-1 64,24 25-96,-24 24 129,25 23 31,-25 0-128,23 24 128,-23-23-160,25-1 33,-2 0-65,-23-22-64,0-1 32,24-1 32,-24 1-64,0-25-32,0 1 0,0 0-64,0-25-96,0-23 64,0 24-1,0-24 129,0 0 33,-24 0-130,1-24 33,-2 1-128,2-1 192,-2-24-192,1 24 0,1-23-128,-2-1-1,25 24 161,-24-24 96,1 25-32,-1-1 0,1 24 32,-2-24 64,0 24 64,2 0-32,-25 0 225,24 24-161,0-24 0,-23 24 128,21 23 0,3-23-31,-1 24 31,1-1-192,23 1 96,0 0-192,0-24 64,0 23 96,23-23-192,24 0 256,3-24-160,-3 0-32,25 0-288,1-24-224,21 0-193,-22 0-608,-24-23-2531,0 23-9096</inkml:trace>
  <inkml:trace contextRef="#ctx0" brushRef="#br0" timeOffset="680">2371 1097 17552,'23'-23'769,"-23"23"-161,24 0 898,1 0-866,-1 23-191,23 1-1,2 0-223,-2 0-97,-23 24-128,25-1 64,-26-23-32,1 48-32,-24-24 32,0-1-32,0 1 0,-24 0 0,1 0-192,-1-25-1,-25 1 129,25 0 96,-24-24 0,24 0 32,1 0 33,-1-24 63,24-23 96,0-1 32,0-24-64,47 1-192,2-1 129,22 0-161,1 1 32,0 23-64,0 0 64,0 1-257,-25-1-768,2 24-864,-1 24-2531,0 0-9482</inkml:trace>
  <inkml:trace contextRef="#ctx0" brushRef="#br0" timeOffset="1129">3664 1097 16912,'25'24'2498,"-25"-24"-2242,23-24 1250,1 24-481,0 0-705,1-23-128,-1 23-192,-1-24-897,1 24-1377,0 0-2787</inkml:trace>
  <inkml:trace contextRef="#ctx0" brushRef="#br0" timeOffset="1304">3544 859 19250,'25'0'2082,"-1"-25"-1730,23 1 833,2 24-800,22-24-193,-22 24-929,22-23-4452</inkml:trace>
  <inkml:trace contextRef="#ctx0" brushRef="#br0" timeOffset="257562">215 739 9096,'-72'0'320,"48"0"225,0 0 2081,24 0-1024,-24-24-321,24 24-160,-24 0-224,0 0-96,24 0 0,-24 0-417,24 0-128,-23 0-256,23 0 64,23 0 128,1 0-31,24 24-33,24-24-513,47 0-63,1 0-225,25-24 257,-26 24 288,1 0-64,-24 0 95,-25 0 97,-22 0 0,-2-24 0,-23 24 33,1 0 63,-1 0 64,-24 0-64,0 0 96,-24 0-224,-1-24 64,1 24-128,-23 0 96,-2 0 64,2-24-96,23 24 64,24-23-128,-25-1 0,50 24 0,-25 0-128,24 0 95,23 0 1,-22 0 32,-1 24 192,-1-1 257,1 25 191,0-24 161,-24 0-33,25 23-95,-50-23-65,1 25-287,0-1-161,-48-1-288,25 1-1314,-26 0-3587</inkml:trace>
</inkml:ink>
</file>

<file path=ppt/ink/ink1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02-06T21:38:50.86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0 0</inkml:trace>
</inkml:ink>
</file>

<file path=ppt/ink/ink12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20:55.22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148 141 9769,'24'-48'3299,"-2"24"-2915,-22 0 1026,25 24 255,-25-23-992,0 23-289,0 0 641,0 23-480,0 1 127,0 0 193,-25 24-256,25-24-129,-22 47-128,-2-23-95,-23-1-129,22 25-64,1-24-32,1-1-128,-1 1-321,24 0-479,0-24-1122,0-1-2210,24 1-9577</inkml:trace>
  <inkml:trace contextRef="#ctx0" brushRef="#br0" timeOffset="260">313 475 13068,'0'0'2274,"25"0"-1505,-25 0 1377,0 0-769,0 0-800,0 23-225,24 1-256,-24-24-32,0 24-544,23-24-1282,-23 0-2754,0 0-7880</inkml:trace>
  <inkml:trace contextRef="#ctx0" brushRef="#br0" timeOffset="537">885-2 13516,'23'0'449,"-23"0"1024,0 24 481,0-1-961,-23 1-224,23 24 127,-24 0-191,24-1-224,-24 1-129,24 23-160,-24-23-32,1 24-224,-1-1-128,-1 1-833,2-25-1089,23 1-1473,23-24-8649</inkml:trace>
  <inkml:trace contextRef="#ctx0" brushRef="#br0" timeOffset="846">1311 117 13612,'0'-24'2018,"0"24"-1249,25-24 1217,-1 24-801,-1 0-929,1 0-128,-1 0 1,2 24 31,-1 0 96,-1 0 128,-23 23 33,0-23 63,0 24 97,-23 0-161,-26-1-128,2-23-95,0 24-1,-1 0 96,1-1 32,24 1 321,-2-24-161,25 0 65,48-1 63,-1 1-255,48-24-225,24 0-224,23 0-1025,2 0-1282,46-24-3522,0 1-11338</inkml:trace>
</inkml:ink>
</file>

<file path=ppt/ink/ink12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21:03.70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529 715 8680,'-47'-24'2274,"-1"0"-96,24 24-384,-23-23-898,-1 23-415,0 23-65,25-23-63,-25 24-193,0 0 128,0 0 161,25 24-129,-25-1-32,24-23-128,24 24-64,0-24-352,0 23 640,24-23-384,0 0-64,23 0-64,1-24-32,0-24-192,0 0 224,23-24 96,-23 25 0,-24-25 0,23 0 128,-47 24 32,23-23-96,-23 23 96,0 0-32,-23 0 256,23 24 1,0-24-97,0 24-160,0 0-128,0 24 128,0-24 32,0 24 128,0 24 1,0-1 31,0 1-32,0 0-192,0 23 0,0 1 64,0-1-63,0 1-33,0-1 32,0 25-96,0-25 96,23 2-225,2-2-95,-1-23 64,-1 0-32,1-1-161,0-23 161,0 0 224,0 0-64,-24 0 96,0-24 0,0 0 225,0 0 447,0 0-351,-24 0-193,24-24 0,-24 0 0,0 0-32,24-24-96,0 25 0,0-25 0,0 0-64,24 1-32,-24 23 0,24-25 64,0 25-128,-24 24-256,23-24-417,1 24-769,-24 0-1569,25 24-2050</inkml:trace>
  <inkml:trace contextRef="#ctx0" brushRef="#br0" timeOffset="747">909 1646 11434,'0'0'3908,"0"0"-3011,-23 0 1249,23 0-929,0 0-993,-24 24 193,24-1 191,0-23-319,0 48-193,0-24-32,24 0 32,-24 0 96,23-24-320,2 23 288,-25-23-352,23 0 96,1 0-32,0-23 31,0 23 33,0-24 0,0 0-96,-24 0 128,23 0 96,-23 0-64,0 1 64,0 23 64,0-24 97,0 24-129,0 0-96,0 24 96,24-24 0,-24 23 32,0 1 32,0 0-96,0 0 0,24 24-64,-24-25-192,24 1-673,-24 0-1024,0 0-2083,24-24-7431</inkml:trace>
  <inkml:trace contextRef="#ctx0" brushRef="#br0" timeOffset="1209">1387 1550 256,'0'-23'9609,"0"23"-7431,0 0 416,0 0-736,0 0-737,0 23-128,-25-23 32,25 24-352,0-24-161,0 24-191,0 0-65,0 0-64,0 0 0,0 23 64,0-23-128,0 24-31,0-24 31,0 23-128,0-23-64,0 0-385,25 0-832,-25 23-1474,0-47-2658</inkml:trace>
  <inkml:trace contextRef="#ctx0" brushRef="#br0" timeOffset="1594">1720 1454 10153,'0'0'2563,"0"0"-33,-24 0-416,24 24-897,0-24-64,-24 25-224,24-1-352,0-1-161,-24 25 0,24-24-320,0 24-31,0-1 31,0 1-32,0 0-128,0-1-225,0-23-543,0 24-354,0-48-831,0 24-1219,0-24-4867</inkml:trace>
  <inkml:trace contextRef="#ctx0" brushRef="#br0" timeOffset="1847">1577 1717 11242,'0'-24'2210,"0"24"-1569,0-23 2049,24 23-1248,23 0-1314,-23 0-128,24-24-320,-1 24-834,2 0-1664,-26 0-10827</inkml:trace>
  <inkml:trace contextRef="#ctx0" brushRef="#br0" timeOffset="2129">2244 1430 14189,'24'0'288,"0"-24"-256,-1 24 1025,0-23-833,26 23-864,-26 0-1218,-23-24-3779</inkml:trace>
  <inkml:trace contextRef="#ctx0" brushRef="#br0" timeOffset="2303">2220 1216 14253,'-23'0'2402,"46"-24"-1665,1 24 1057,0 0-705,0 0-897,22-24-160,3 24-577,21 0-2658,-21-24-13547</inkml:trace>
  <inkml:trace contextRef="#ctx0" brushRef="#br0" timeOffset="3705">3363 739 9801,'-24'0'640,"24"-24"-447,0 24 1184,0 0-961,24 0-352,24-24 225,-1 24 287,25-24-63,-1 24 95,-23-23 129,0 23-96,-25 23-289,2-23 320,-25 24 129,-25 24 32,2-24-96,-25 23-161,0-23-159,-23 24-129,23 0-64,-23-1 0,-1 1 1,25 0-33,-1-25 96,1 25-160,-2 0 32,49-24 0,-23 0-63,23-1 95,23-23-96,26 0 0,22-23-64,0-1-128,25 0-513,-24 0-960,22 0-2083,-22 0-6918</inkml:trace>
  <inkml:trace contextRef="#ctx0" brushRef="#br0" timeOffset="4080">4006 953 13004,'-24'-47'608,"24"47"1891,-24 0-417,24 0-1121,-24 24-353,0-1 97,1 1-321,23 24-63,-24 0-129,24-25-96,0 25 0,0-24-128,24-24-160,-1 0 0,25 0-1,0-24 1,-1-24-96,1 25-161,-1-25 417,-22 0 32,-25 24 0,0 1 32,0-25-96,-25 24 32,-22 24 0,-1-24 32,24 24 64,-23 0-32,-1 0 32,24 24 1,-23 0-33,23 0 0,1 0-64,23-1 0,0 1-449,47 0-1281,-23 0-2209,23 0-9066</inkml:trace>
  <inkml:trace contextRef="#ctx0" brushRef="#br0" timeOffset="4458">4482 977 15214,'24'-24'128,"-48"24"1121,24-23 641,-24 23-1025,24 0-193,-23 23 353,-1-23-288,0 24-288,0 24 63,0-24-448,24 23 0,0 1-64,0-24-32,24 0-384,24 0 31,-1-24-255,1-24 127,24 0 129,-24-24 256,-1 24 128,-23-23 0,-1-1 0,2 24 128,-25-23-32,-25 23-96,-22 0-64,0 24 96,-1 0-128,0 0-32,0 0-545,24 24-2466,1-24-6758</inkml:trace>
  <inkml:trace contextRef="#ctx0" brushRef="#br0" timeOffset="5217">5530 834 8936,'0'0'5413,"0"0"-4420,0 0 1313,-24 24-544,24-24-1089,-24 24-257,0 24-160,1-25-64,-1 1-160,0 24-32,1 0-32,-1-25-160,-24 1-480,48 0-834,-23-24-576,-1 0-1826</inkml:trace>
  <inkml:trace contextRef="#ctx0" brushRef="#br0" timeOffset="5428">5340 882 12139,'0'0'1954,"0"0"-897,0 0 1345,0 24-608,24-24-769,-1 24-96,-23-1-97,24 1-287,0 0-161,-1 24-288,1-24-160,0-1-384,-24 1-865,24 0-2339,-24 0-8391</inkml:trace>
  <inkml:trace contextRef="#ctx0" brushRef="#br0" timeOffset="7146">6245 572 7975,'-24'-24'1794,"0"24"-545,24 0 1377,-24-24-544,24 24-929,0 0 1,0-23-1,0 23-545,24 0-159,-24-25-1,24 25-192,0 0 97,23-24-161,1 24 0,0 0-64,0 0-32,-1 0 64,-23 0-224,24 24 96,-48 1-32,24-25-32,-24 23 257,0-23-290,0 24 130,-24 0-33,0 0-64,0 0-129,0 0 193,0-24-96,1 23-96,-2 1 96,25-24-96,-23 24 32,23-24-96,0 0 160,23 24-32,-23-24-1,25 0 65,-2 24-32,1-24 64,0 24 0,0-24-96,0 23 32,0-23 0,-24 24-96,23-24 192,-23 24-96,0 0 96,-23 0-32,23 0 128,-24-1 32,-24 1 32,24-24-128,-23 24-31,22 0 63,-22 0-192,0-24 96,-1 0 0,24 24-97,-24-24-63,24 0-128,0-24-224,24 0-962,0 24-672,0-24-801,0 0-2178</inkml:trace>
  <inkml:trace contextRef="#ctx0" brushRef="#br0" timeOffset="7799">6958 667 1217,'-23'0'10153,"23"0"-9832,-24 0 1248,24 0 385,-22 0-1025,-3 24-96,25-24 95,-24 24-159,1 0-288,-1 24-33,24-25-320,0 1-64,0 0-32,0 0 32,24 0-192,-1-24-96,26 0-256,-3-24-385,2 24-256,23-48 128,-23 24 448,-24 1 193,23-25 320,-23 0 128,-24 24 96,0 1 192,-24-1 33,24 0-289,-24 0-96,1 0 160,-25 24 289,24 0 63,0 0-127,-23 0-97,22 24-288,2 0-32,-1 0-160,24 0-737,-22-1-1217,22 1-2563</inkml:trace>
  <inkml:trace contextRef="#ctx0" brushRef="#br0" timeOffset="8225">7483 787 16976,'24'0'480,"-24"0"449,0 0 480,0 0-1185,0 0-159,0 0-65,0 0-225,0 0-223,0 0-737,0 23-1410,0-23-3522</inkml:trace>
  <inkml:trace contextRef="#ctx0" brushRef="#br0" timeOffset="8474">7983 214 14093,'25'-24'2050,"-2"24"-1121,-23 0 1249,0 0-609,0 24-928,0 23-65,-23 1-31,23 23-129,-25 1-256,-22 0-31,23 24-65,1-1-321,-2 24-704,1-23-2145,1 23-9803</inkml:trace>
  <inkml:trace contextRef="#ctx0" brushRef="#br0" timeOffset="15911">8769 548 9192,'48'-24'1634,"-48"1"-417,0 23 833,0 0-577,0 0-544,0 0-192,0 0-97,0 0-31,-24 23 0,0-23 31,0 24-352,0 0-159,-23 24-33,22-24-64,-22-1-32,-1 1-192,24 24-225,1-24-416,-25-24-576,48 24-1057,-23-24-2083</inkml:trace>
  <inkml:trace contextRef="#ctx0" brushRef="#br0" timeOffset="16165">8530 548 12203,'0'-24'2338,"0"24"-960,0 0 832,0 0-993,0 0-480,24 24 127,-24-24-223,0 24-129,25 0 33,-2 0-321,-23 23-128,0 1-352,24 0-929,-24-24-2082,0 23-8360</inkml:trace>
  <inkml:trace contextRef="#ctx0" brushRef="#br0" timeOffset="17732">9365 142 11659,'24'-24'288,"-24"24"1281,0 0 257,0 0-1057,0 48-1,-24-24 33,0 47-320,0 1-97,-23 23-256,23 1 32,-24 0-32,24 23-128,-23-24 65,22-23-130,2-1-415,23-23-353,0 0-416,0-25-1442,0-23-3458</inkml:trace>
  <inkml:trace contextRef="#ctx0" brushRef="#br0" timeOffset="17972">9436 715 11370,'0'0'1922,"0"0"-1025,0 0 1505,25 24-1089,-25 0-960,0-24-193,23 24-224,-23-1-64,0-23-1089,0 24-2211,0-24-8807</inkml:trace>
  <inkml:trace contextRef="#ctx0" brushRef="#br0" timeOffset="18174">10221 47 13100,'0'-24'1345,"-23"24"417,23 0-33,-24 24-832,0 23-320,0 1-353,-23 0 385,-25 47-449,26 0 160,-26 1-192,24 0 64,1-1-128,-1 1-31,24-25 31,24-23-193,0 0-287,24-25-64,24-23-193,-1 0 128,1-23 129,0-1-32,-2-24 320,-22 0 95,0 1 130,-24 23 191,0-24 128,-24 24-31,-22-23-225,-2 23-96,0 24-64,1-24 0,23 48-96,0-24 0,24 24-609,0 23-1633,24-23-7880</inkml:trace>
  <inkml:trace contextRef="#ctx0" brushRef="#br0" timeOffset="18804">11175 380 9801,'24'-23'2979,"-24"23"-2211,0 0 1635,0 0-802,-24 0-928,24 0-97,-24 47 353,-24-23-480,25 24-65,-25 24-352,0-24 96,1 23-288,-1-23-320,0 0-513,0-1-929,25-23-801,-1 0-3042</inkml:trace>
  <inkml:trace contextRef="#ctx0" brushRef="#br0" timeOffset="19029">10984 428 13100,'0'-24'2530,"0"48"-832,-23-24 416,23 24-705,23 25-448,-23-26-96,48 25-64,-24 0-257,23-1-352,-23 1-160,0 24-832,0-25-1474,0 1-3748</inkml:trace>
  <inkml:trace contextRef="#ctx0" brushRef="#br0" timeOffset="21808">12127 23 9224,'-24'0'2018,"24"-24"-673,0 24 1026,0 0-1122,0 24-480,0-24 95,0 48 1,-23-25 0,-1 25 32,-1 24-257,2-1-255,-1 1-1,-23-1-256,22-23-64,2 24 0,-1-24-64,0 23-256,1-23-320,-2-24-193,25 24-833,0-25-1505,0 1-2658</inkml:trace>
  <inkml:trace contextRef="#ctx0" brushRef="#br0" timeOffset="22096">12318 548 13100,'0'24'961,"0"0"608,0 0 97,0 0-897,-24-1-545,24 1-96,-23 0-96,23 0-192,-25 0-577,25 0-864,0-24-1602</inkml:trace>
  <inkml:trace contextRef="#ctx0" brushRef="#br0" timeOffset="22335">12723 261 11146,'0'-24'3171,"0"24"-2370,0-23 1345,24 23-384,-24 0-1250,24-24 129,-1 24 127,1 0-287,0 0-289,0 0-96,23 24-32,-23-24 0,-24 23-32,25 1 32,-25 0 128,0 0 161,-25 0-129,1 0-160,-23 23 224,-1-23 1,1 0 31,23 25-64,-24-26 0,24 1-63,0 0-193,24 0 96,0 0-64,0-24 0,24 0 64,24 0-224,23 0-257,1-24-479,-1 0-546,1 0-928,-25 0-1762,24 1-7879</inkml:trace>
  <inkml:trace contextRef="#ctx0" brushRef="#br0" timeOffset="22756">13556 47 14830,'-24'-24'2210,"24"24"-1217,24 0 1024,-24 0-735,24 0-674,24 0-191,-25 24 31,1-24-256,23 24-96,-22-1 0,-25-23-128,24 24 32,-24 0 32,0 0 0,0 0 1,-24 0-33,-1-1 64,2 1-64,-1 0 32,-23 0-96,22 0 32,25-24 224,-23 24-288,23-24 64,23 0 0,2 0 0,-2 23 32,25-23 96,-25 0-192,2 24 128,22 0 32,-47-24 96,24 48 128,-24-23-128,-24-2 96,-23 25-256,-25 0-192,0-1-1601,-47-23-5318</inkml:trace>
</inkml:ink>
</file>

<file path=ppt/ink/ink12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8:49.19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355 46 5765,'0'-24'3651,"25"0"-2017,-25 24 32,-25 0-257,25 0-448,-23 0-353,23 0 1,-24 24-33,1 0-63,-1 24 31,-1-24 65,2 24-32,-1 1-65,0 22-160,0 2-63,-23 23-289,23-23 64,0 22-224,0-23-193,0 1-704,24-25-704,0-25-962,0 1-1601</inkml:trace>
  <inkml:trace contextRef="#ctx0" brushRef="#br0" timeOffset="253">715 311 12587,'119'-73'3235,"-96"50"-2786,1-1 320,0 24 544,-24 0-769,0 0-415,-24 0-97,0 24 96,1-1-96,-49 1-289,25 25 418,-25-25-129,0 0-225,-24 24 129,25-24 128,-1 0-96,25 0 64,-2-24 65,2 24 127,23-24 320,24 0 33,0 0-161,0 0-192,0 0 129,24 25 159,0-25-63,-1 23 31,2 1-160,-1 0-31,23 0-129,-24 25-32,2-26-128,22 25-224,-23-23-321,0 23-704,25-25-1441,-26 1-2499</inkml:trace>
  <inkml:trace contextRef="#ctx0" brushRef="#br0" timeOffset="638">928 839 13837,'0'-23'3299,"0"23"-2402,25 0 1153,-25 0-705,0 23-705,0 1-159,0 1 127,0 23-319,0 1 95,-25-1-192,2-1-64,23 26-192,-24-25 64,0 0-96,24 0-384,0 1-193,0-26-192,0 1-576,0-24-1154,24 0-2305</inkml:trace>
  <inkml:trace contextRef="#ctx0" brushRef="#br0" timeOffset="889">857 816 14765,'-23'-73'1826,"23"49"-801,0-23 641,47 23-353,-23-1-704,24 1 255,-1 0-319,25 24-289,-48 24-160,23-24 32,-47 49-96,24-25 97,-24 23 63,-24-23 32,0 25-32,-23-25-512,23 23 704,-24-22-416,25-1-192,-1 0-577,-1-24-928,25-24-2371,25 0-8809</inkml:trace>
  <inkml:trace contextRef="#ctx0" brushRef="#br0" timeOffset="1187">1645 575 15246,'-24'24'3043,"24"-24"-2467,0 0 1538,24 0-1057,-1-24-608,1 24-257,24 0-192,-24-24-352,0 24-866,-1 0-1440,-23-23-2499</inkml:trace>
  <inkml:trace contextRef="#ctx0" brushRef="#br0" timeOffset="1378">1573 335 14253,'72'0'3203,"-49"0"-1121,25-24 256,24 24-1537,-25-25-1057,1 25-833,-1 0-4997</inkml:trace>
</inkml:ink>
</file>

<file path=ppt/ink/ink12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8:53.06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236 431 6726,'0'-24'2178,"0"24"-448,0 0 384,0 0-705,0-24-448,0 24-96,0 0 128,0 24-417,0-24 1,0 24 63,0-24-159,-23 24-161,23 23-64,-24-23-64,24 0 65,-24 24 127,0-23-96,0 22-95,1 1-161,-1-24-64,0 23 96,24-23-161,-24 0-191,24-24-64,0 24-417,0-24-544,0 0-897,24 0-1474,0-24-8806</inkml:trace>
  <inkml:trace contextRef="#ctx0" brushRef="#br0" timeOffset="320">474 670 3747,'0'0'8168,"25"0"-7175,-1 0 1185,24 0-192,0 0-673,-1-24-256,1 24-352,0 0-417,-24 0-256,-1 0-32,2 0-96,-25 0-641,23 0-1281,-23 0-1409,0 0-5766</inkml:trace>
  <inkml:trace contextRef="#ctx0" brushRef="#br0" timeOffset="537">738 479 13773,'24'0'3010,"-24"0"-1568,0 0 800,0 0-737,24 23-672,-24 25-224,0-24-161,-24 25-96,24 22-288,-24-23-31,-24-1-514,24 1 65,1 1-866,23-25-960,0-1-2883</inkml:trace>
  <inkml:trace contextRef="#ctx0" brushRef="#br0" timeOffset="790">1668 287 18225,'0'-48'544,"0"24"417,-23 24 705,23 0-737,-24 0-321,0 0-31,-1 0-65,-22 24-223,-1 0 31,24-24 32,-23 24-192,-2 0-128,26 23 32,-1-22-96,24-1 32,0 0-160,0 0-192,24 0-161,23-1-223,-22 1-1,22 0-128,0-24 321,-22 24 191,-2-24 257,-23 0 96,0 24 96,0-24 353,-23 25 159,-2-25 1,2 23-193,-1 1-288,-23-24-96,22 24-32,-22-24-128,23 24-160,-24-24-449,24 0-352,24 0-1281,0 0-2595</inkml:trace>
  <inkml:trace contextRef="#ctx0" brushRef="#br0" timeOffset="1189">1716 646 17040,'24'24'480,"-24"-24"769,0 24 545,24-24-1153,-24 0-513,0 0-64,0 0-353,0 0-896,-24 0-2050,24 0-7911</inkml:trace>
  <inkml:trace contextRef="#ctx0" brushRef="#br0" timeOffset="1357">1883 358 14830,'24'0'2146,"-24"0"-2050,0 0 704,23 0-383,-23 25-1538,25-1-2531</inkml:trace>
  <inkml:trace contextRef="#ctx0" brushRef="#br0" timeOffset="1522">2121 646 18577,'72'-96'865,"-25"48"1377,-23 25-1121,0-25-320,0 24-32,0 24 95,-1 0-319,-23 0-225,0 0-64,0 24-95,0 0-97,0 23-32,0-23 0,0 24-481,0 1-992,0-26-1282,0 1-4419</inkml:trace>
  <inkml:trace contextRef="#ctx0" brushRef="#br0" timeOffset="1754">3147 383 16463,'0'-48'1666,"0"24"-1410,0 0 1826,-24 0-1249,1 24-449,-2-24-192,1 24 64,-23 0-63,24 0-33,-26 24-32,2-24 128,-1 24 129,1 0 63,-1 0 0,0-1 33,24 26-129,1-25-160,23 24-32,0-25-127,23 1 95,49 0-128,-24-24-481,47 0-448,-24-24-256,1 24-544,-25-24-610,1-23-1120,-1 23-1506</inkml:trace>
  <inkml:trace contextRef="#ctx0" brushRef="#br0" timeOffset="2050">3051 24 16079,'0'-24'1217,"0"24"1954,0 0-1121,24 0-865,-24 24 160,0-1-256,0 25-256,0 25-449,-24-2-127,1 1-193,-24 24 192,22-24-256,-22 23-641,-1 1-864,0 0-1058,25-25-3330,-25 2-11179</inkml:trace>
  <inkml:trace contextRef="#ctx0" brushRef="#br0" timeOffset="2529">117 1220 1793,'-23'0'8168,"-1"0"-7495,0 0 896,24 0 257,-24 0-609,24 0 0,0 0 385,0 0-321,-24 0-480,24 0-1,0 24-159,0-24-257,0 0-63,0 0-33,24 0-32,0 0-32,24 0 65,-1 0-33,48 0 64,24-24-32,25 1 1,23 23-1,48-24 32,0 0-160,46 24-96,3-24 33,-2 24-33,-24 0 0,0 0-32,-47 24-96,-23-24 160,-49 24-96,0-24 96,-47 0 0,0 0 0,-49 24-32,-23-24-32,0 0-256,-23-24-449,-2 24-704,-22 0-1025,23 0-3684</inkml:trace>
</inkml:ink>
</file>

<file path=ppt/ink/ink12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8:56.30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96 211 17552,'0'-24'865,"0"24"576,0 0 289,0 0-1025,0 0-129,0 24 97,0 24 160,0 0-289,-24 0-128,24 25-319,-23-25-33,23-1-128,-25 2-385,25-25-416,-24 24-448,24-48-897,0 0-3331</inkml:trace>
  <inkml:trace contextRef="#ctx0" brushRef="#br0" timeOffset="233">429 428 15470,'72'-25'961,"-48"25"1153,23-24 64,25 24-1185,-25-24-545,1 24-191,0 0-353,-25 0-737,1 0-1698,-24 0-3458</inkml:trace>
  <inkml:trace contextRef="#ctx0" brushRef="#br0" timeOffset="434">1572 91 15566,'-23'0'2274,"-1"-24"-1409,-24 24 1441,24 0-672,-23 0-673,-1 0-64,0 24-65,0-24-447,1 24-97,23-1-128,1-23-64,-2 24-64,1 1-64,24-1 32,24-24-64,1 24-160,22 0-160,0 24-321,25-24 0,-24 0 33,-24-24 416,-1 24 63,1 0 65,-24 1 192,0-25-96,0 24 288,-47 0 33,23-24-33,-48 23-224,24 1-32,1-24 32,-25 0-96,25 25-96,23-25-449,1 0-512,23 0-1409,0-25-3748</inkml:trace>
  <inkml:trace contextRef="#ctx0" brushRef="#br0" timeOffset="811">1810 403 18129,'0'25'1409,"0"-25"-96,25 24 577,-25-24-1025,0 0-673,0 24-160,0-24-160,0 0-513,0 0-608,0 0-1505,0-24-3685</inkml:trace>
  <inkml:trace contextRef="#ctx0" brushRef="#br0" timeOffset="979">1882 91 16111,'24'0'2658,"-1"0"-2145,-23 0 1793,25 0-1089,-1 0-993,-24 24-320,23-1-1025,-23 1-1794,0 25-3298</inkml:trace>
  <inkml:trace contextRef="#ctx0" brushRef="#br0" timeOffset="1138">2169 452 11370,'71'-73'6983,"-48"25"-5542,2-1 449,22 2-577,-23 23-544,-1-25-64,2 49 224,-25-24-97,23 24-159,-23 24-289,24 25 1,-24-25-33,0 23-288,0 2 128,24-1-288,-24-24-480,0 25-1186,23-25-897,1-1-3330,0 1-9418</inkml:trace>
  <inkml:trace contextRef="#ctx0" brushRef="#br0" timeOffset="1384">3240 282 17360,'0'-47'1730,"0"-1"-994,-24 23 481,0 25-768,0-24-65,0 24-31,0 0 63,-23 0-224,23 0 225,-24 24 223,1 1 161,22 23 0,-22-24-1,24 24-415,23-24-129,23 24-128,24-48-32,25 24-224,-24-24-288,23 0-609,1 0-417,-24 0-479,-1-24-1411,-23 0-2177</inkml:trace>
  <inkml:trace contextRef="#ctx0" brushRef="#br0" timeOffset="1644">3168-6 12235,'0'0'3395,"-24"0"-896,24 0 319,0 24-928,0 0-352,0 25 63,0-2-480,0 26-288,-24 23-385,1 0-287,-25 0-161,0 25-993,-24-1-1826,2-24-3235,21 24-10345</inkml:trace>
</inkml:ink>
</file>

<file path=ppt/ink/ink12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21:28.83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21 1049 1057,'0'0'4195,"-24"0"-2401,24 0 737,0-24-129,24 24-705,-24 0-319,24 0 127,0 0-160,-1 0-223,1 0-194,0 0-127,24-24-288,-25 24-321,26 0-32,-2 0-96,1 0-64,-24 0-288,-1 24-577,25-24-1089,-48 0-2242,24 0-6566</inkml:trace>
  <inkml:trace contextRef="#ctx0" brushRef="#br0" timeOffset="319">260 834 11691,'0'-24'1985,"0"24"-1472,0 0 1120,0 0-223,0 0-930,0 0 193,0 24 416,0 0-224,0-1-64,0 1-353,0 24-64,-24 0-288,24 0 65,0 1-226,0-2 162,0 25-514,0-25-1088,0 25-2627,-25-24-11787</inkml:trace>
  <inkml:trace contextRef="#ctx0" brushRef="#br0" timeOffset="12961">951 737 11530,'0'0'609,"0"0"736,0-23 897,0 23-1089,0 0-640,0 23 288,0-23 160,0 0-65,0 24-95,-24 1-160,24 23-257,-25-24-96,2 23-127,23 1-65,0 0 0,0 0-64,23-24 32,2-24 32,22 0 32,1 0 0,23-24-32,25 0-128,-1-24 64,-23 24-128,-1 0-352,-23 0-449,0 0-256,-24 24-449,0 0-736,-24 0-416,0 0-898,0 0-5220</inkml:trace>
  <inkml:trace contextRef="#ctx0" brushRef="#br0" timeOffset="13323">1356 642 9064,'0'0'1826,"0"-24"-513,0 24 1025,24 0-1057,-24 24-127,0 0 63,0 0-224,0 23-289,-24 2-127,-1-1-97,2 23-31,-1 25-97,-24-24-128,24 0-96,1 0-31,-25-1-65,24 1 64,0 0-64,24-48-32,-23 24 64,23-24-128,0-1-64,23-23-225,-23 0-223,0 0-449,24 0-1089,-24 0-2563</inkml:trace>
  <inkml:trace contextRef="#ctx0" brushRef="#br0" timeOffset="15352">2429 618 9609,'0'0'1281,"0"0"-448,-24 24 800,24-24-672,-23 24-416,-2 0 255,-22 0 1,23 23-224,-24-22-97,24 23-96,-23-1-127,23-23-65,0 0-64,0 24-128,1-24 32,-1-24-96,24 24-160,0-24-545,0 0-1057,0 0-672,0-24-4389</inkml:trace>
  <inkml:trace contextRef="#ctx0" brushRef="#br0" timeOffset="15605">2048 761 7655,'24'-24'4100,"-24"1"-3236,0-1 1090,23 0-96,-23 24-929,0 0-64,0 0-161,0 0-319,0 0-65,24 24-64,-24 0-63,0-1-97,24 26-64,-24-1 32,24 23-32,0-23 32,-1 0-64,26 24 32,-26-24-192,24-24-193,-23 24-287,1-24-609,-2-24-673,-23 24-1217,24-24-7752</inkml:trace>
  <inkml:trace contextRef="#ctx0" brushRef="#br0" timeOffset="25954">2977 642 10409,'24'-24'1762,"-24"0"-577,0 24 833,0 0-513,0-23-928,0 23-97,0 0 193,23 0-96,-23 23 127,0-23-31,0 24-193,0 0-287,-23 24-129,23-1 32,-24 2 0,1-1-128,-2-1 64,1 25-128,1-24 0,23 0-481,-24 24-416,0-24-576,24 0-994,-24-1-2498</inkml:trace>
  <inkml:trace contextRef="#ctx0" brushRef="#br0" timeOffset="26380">3382 642 3683,'0'-24'8680,"24"24"-7975,-24 0 1313,0 0 128,0 24-737,0 0-480,-24 0-64,24 23-225,0 2-255,-24-1-129,0-1-128,24 25-96,-23-24-160,-1 24-320,24-24-257,-24 0-608,24-24-897,-24 0-1506,24 0-8071</inkml:trace>
  <inkml:trace contextRef="#ctx0" brushRef="#br0" timeOffset="26649">3811 714 512,'24'-24'15663,"-24"0"-15407,0 24 513,0 0 832,0 0-704,0 0-577,-24 48 385,24-25-32,-24 26-225,1 23-256,-1-25-160,0 25-32,24-24-32,-24 0-224,24-23-192,24-2-129,24 1 97,-25-24 95,49 0 1,-25-24 160,2 1 320,-2-26-32,-24 25 224,26-24 97,-26 0-65,1 0-256,-24 1 96,0-1-32,0-1-128,-24 26 0,1-1 0,-26 0-96,26 0-96,-24 24-289,22 0-672,-22 0-2466,23 24-9706</inkml:trace>
  <inkml:trace contextRef="#ctx0" brushRef="#br0" timeOffset="28053">4980 666 5957,'24'0'3299,"-24"0"-1345,0 0 641,-24 0-706,0 24-1152,0 23 0,-23-23-65,-2 25-319,2-1-161,0-1-192,-25 1 0,48 0 64,-24-24-192,25 0-160,-1 0-513,0-24-512,24 0-1090,0 0-4035</inkml:trace>
  <inkml:trace contextRef="#ctx0" brushRef="#br0" timeOffset="28263">4742 714 10634,'0'-48'2306,"0"48"-673,0 0 770,0 0-802,-25 0-800,25 0 0,25 24-65,-25 0-351,24-1-161,-1 26-64,1-25-160,-24 24-32,0 23-737,0-23-1024,0 0-1955,0 0-9705</inkml:trace>
  <inkml:trace contextRef="#ctx0" brushRef="#br0" timeOffset="28894">5647 523 8520,'0'0'4964,"0"0"-4900,0 0 833,0 24 929,-24-24-993,0 24-289,24 23 225,-23 1-32,-1 0-129,-24-1-287,24 2-193,-23 22-64,23-23-96,0 0-481,0 0-768,24-24-929,-24 0-1538,24-24-8455</inkml:trace>
  <inkml:trace contextRef="#ctx0" brushRef="#br0" timeOffset="29168">5909 666 11530,'24'-24'1186,"-24"24"159,24 0 993,-24 0-833,0 0-704,-24 0 384,24 24-224,-24 0-320,-23 23-129,22 2-63,-22-1-129,24-1-128,-2 1-64,1 0-64,24-24-96,0 0 64,24 0-192,1 0-192,22-24-257,1-24 65,23 24-225,-23-48 545,-1 24 192,-23 0-160,0 0 192,0-24 0,-24 1 0,0 23 32,-24-25-64,0 2 96,-23-1-32,23 0 0,0 1 128,24-1-32,0 0 32,0 0-160,24 24 0,23 0 128,-23 0 161,48 24 127,-25 0-160,1 0 65,0 0 127,-25 24-32,2 0-127,-25 0 63,0 24-96,-25 0-128,2-24-96,-25 23-288,24 1-192,-23-24-866,23 24-1248,24-48-3812</inkml:trace>
  <inkml:trace contextRef="#ctx0" brushRef="#br0" timeOffset="29684">6505 810 17104,'24'24'2242,"-24"-24"-1089,0 24 545,0-24-1026,0 23-576,0-23-160,0 24-288,0-24-513,0 24-544,0-24-2659,0 0-11018</inkml:trace>
  <inkml:trace contextRef="#ctx0" brushRef="#br0" timeOffset="29886">6910 450 10249,'24'-23'7976,"-24"23"-7336,0-24 1795,0 24-866,0 24-864,0-1-65,-24 2 225,24 23-192,0 0-225,0-1-159,0 1-161,24-24-32,24 0-32,-24-1-128,23-23-513,25 0-448,-25-23-288,1 23-705,0-24-1954,-1-24-4259</inkml:trace>
  <inkml:trace contextRef="#ctx0" brushRef="#br0" timeOffset="30125">7363 284 1281,'-24'-24'11306,"24"24"-9704,0 0 1377,-24 24-385,0 23-960,1-23-449,-1 48-160,-24 0-256,1 47-417,-25 0-192,1 2-448,-1 46-1057,0-23-2243,1-25-9897</inkml:trace>
  <inkml:trace contextRef="#ctx0" brushRef="#br0" timeOffset="34104">8151 355 2498,'0'-24'7271,"0"24"-6054,0 0 1025,-24 0-1185,24 24-577,-25-24 1,25 24 256,-23 0-65,-1 0-63,0-1-161,-24 26-31,25-25-321,-1 24 0,0-25-128,1 1 32,-2 24-192,1-24-385,24-24-672,-23 24-1249,23-24-1090,0 0-6533</inkml:trace>
  <inkml:trace contextRef="#ctx0" brushRef="#br0" timeOffset="34378">7864 427 9673,'25'-24'1473,"-25"0"-128,23 24 705,-23 0-801,24 0-448,-24 0 64,24 0-32,-1 24-64,-23-24-193,0 47-320,0-22-96,0 23-95,0-24-1,0 23-289,25 1-768,-25-24-1185,23 24-1889</inkml:trace>
  <inkml:trace contextRef="#ctx0" brushRef="#br0" timeOffset="34724">8603 188 10954,'0'0'1569,"0"0"-896,0 0 1793,0 0-768,0 0-769,0 24 128,-23 0 0,23 24-320,-25-1-257,1 1-256,1 23 0,-24-22-160,22 23-64,1-25-32,1 1-224,23 0-705,-24-1-672,24-22-1122,24-25-2017</inkml:trace>
  <inkml:trace contextRef="#ctx0" brushRef="#br0" timeOffset="34985">8699 523 14445,'0'0'545,"0"24"1248,23 0-63,-23-24-801,0 23-641,0 1-224,0 0 32,0 0-192,0-24-544,0 24-1058,0-24-2434</inkml:trace>
  <inkml:trace contextRef="#ctx0" brushRef="#br0" timeOffset="35231">9128 164 11498,'24'-24'1346,"-24"24"768,23-24 384,1 24-1121,-24 0-480,23-24-160,2 24-161,-1 0-319,-1 0-161,-23 24 64,24-24-96,-24 24 64,24 0 0,-24 0-64,0-24 0,-24 24 0,0 0-32,1 0 65,-1 0-65,-1-1 32,2-23-32,-1 24-32,24-24 0,0 24 0,0-24 0,0 0 32,24 0-32,-1 0 0,2 0-64,22 24 0,-23-24-33,0 0 97,0 24 0,0 0-32,-1-24 64,-23 23-32,0 2 97,-23-1-33,-1 24 32,0-24 0,0-1-64,-23 1-32,-2 0 32,2 0-128,24 0-417,-26-24-448,2 0-1153,23-24-2978</inkml:trace>
  <inkml:trace contextRef="#ctx0" brushRef="#br0" timeOffset="38184">10223 260 6181,'25'-24'2403,"-25"0"-225,0 24 128,24 0-641,-24 0-672,0 0 96,0 0 32,-24 24-288,-1 0-160,2 0-321,-1 23-96,-24-23-127,1 24-33,23-24-64,-24 24 0,1-24-96,23 24-321,0-24-768,0-1-769,24 1-800,0-24-2691</inkml:trace>
  <inkml:trace contextRef="#ctx0" brushRef="#br0" timeOffset="38461">9985 331 10537,'0'0'1186,"0"0"95,0 0 1025,0 0-704,0 0-674,24 0 1,-24 0-128,24 0-288,-24 24-161,24 0-224,-24 0-96,24 23-64,-1-22-513,1 23-1537,1-24-3299</inkml:trace>
  <inkml:trace contextRef="#ctx0" brushRef="#br0" timeOffset="39858">10749 116 2626,'24'-24'7175,"-24"24"-6214,23-24 1409,-23 24-288,25 0-833,-25 0-448,0 0 32,0 0-161,0 24-95,0 24-33,-25-24-159,25 24-97,-23 0 0,-1-1-96,0-23-95,1 24-65,-2 0-64,2 0-289,-1-24-512,24 0-576,0 24-1313,0-48-2596</inkml:trace>
  <inkml:trace contextRef="#ctx0" brushRef="#br0" timeOffset="40162">10964 403 7879,'0'0'6086,"0"0"-5542,0 0 1154,23 0 64,-23 24-1090,-23-24-480,23 23-128,0-23 0,0 25-544,0-25-1314,0 0-2690</inkml:trace>
  <inkml:trace contextRef="#ctx0" brushRef="#br0" timeOffset="40453">11464-3 10826,'24'0'1537,"-24"0"-224,0 0 1314,0 0-929,0 0-930,0 0 193,0 23-128,-24 1-160,24 0-353,-24 24-96,24-24-96,-24 48 32,1-24-96,-1-1 33,-1 1-97,2 0 96,23-1-289,-24-22-159,24 23-513,-23-24-1185,23 0-2274,0-24-9897</inkml:trace>
  <inkml:trace contextRef="#ctx0" brushRef="#br0" timeOffset="40793">11726 140 13516,'48'-24'1634,"-25"0"-1154,2 0 1730,-2 24-512,1 0-961,0 0-33,-1 0-191,2 24-225,-25 0-64,24 0 1,-48 0-33,24 0-32,-25 24 64,2-24-64,-1 0-96,0 23-128,1-23 224,-2 0-160,2 0 32,23 0 0,-24-1 33,24 2 95,24-25-64,-24 24 128,23-24-32,25 24-32,-24-24-128,23 0-32,2 0-576,-26-24-1026,24 24-2530,-22-24-10570</inkml:trace>
</inkml:ink>
</file>

<file path=ppt/ink/ink12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9:03.44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0 984 6502,'0'0'7239,"0"0"-6054,0 0 768,0 0 33,0 0-929,0 0-320,0 0 0,23 0-65,1 0-223,1 0 95,-2 0-95,1 0-225,24-24-192,-24 24-352,-1 0-737,-23 0-1506,24-25-3426</inkml:trace>
  <inkml:trace contextRef="#ctx0" brushRef="#br0" timeOffset="238">47 765 16815,'0'0'2723,"0"0"-1506,0 0 737,25 0-673,-2-25-928,25 25-257,0 0-160,23 0-1218,-22-23-2946,-26 23-13388</inkml:trace>
  <inkml:trace contextRef="#ctx0" brushRef="#br0" timeOffset="1158">1241 230 3587,'0'-48'3844,"24"48"-1730,-24-25 608,0 25-127,0-24-706,0 24-255,0 0-353,0 0-768,-24 24 63,24-24-191,-24 25-65,24 23-96,-23-23-32,23 23 0,-25 1-128,2 0 1,23-1-33,-24 1 64,24 0-96,-24-1-128,24-24-481,-23 25-320,23-49-961,0 25-2210,0-25-9705</inkml:trace>
  <inkml:trace contextRef="#ctx0" brushRef="#br0" timeOffset="1491">1432 424 6918,'24'0'6694,"0"0"-5797,0 0 1986,0-23-449,0 23-1153,0 0-416,-1 0-416,1 0-353,24 0-32,-24 0-641,-1 0-1601,26 0-3715</inkml:trace>
  <inkml:trace contextRef="#ctx0" brushRef="#br0" timeOffset="1811">2651 36 13901,'0'-25'1345,"0"25"481,-26 0 288,-21 0-1025,23 0-449,-24 0-95,1 25-129,-2-25-160,2 24 33,0 1 63,22-25-192,2 24 0,-1 0-384,0 0 544,24 1-320,24-25 32,-24 24-96,47 0-128,1-24-256,-24 25-385,23-25-32,-22 23 129,22-23 255,-47 25 257,24-1 192,-24-24 128,0 25 192,-24-25 289,1 24 31,-1 1-448,-1-25 65,2 23-65,-1-23-224,0 0 96,24 25-64,-23-25-128,-2 0 64,25 0-97,0 0-383,0 0-545,25 0-1506,-25-25-2850</inkml:trace>
  <inkml:trace contextRef="#ctx0" brushRef="#br0" timeOffset="2773">1599 327 8936,'0'0'2691,"0"0"-1410,0 0 993,0 0-480,24 0-737,-24 0 64,25 0 0,-25 25-192,23-1-289,-23 1-255,-23-2-193,23 2-128,0 24 64,-25-25-416,25 1-705,-24-1-1570,24 0-3490</inkml:trace>
  <inkml:trace contextRef="#ctx0" brushRef="#br0" timeOffset="3367">2770 327 10954,'0'0'1345,"0"0"1218,0 0-225,0 0-673,-25 25-608,25-25-128,0 24-384,0 1-161,0-2-288,0-23 0,0 25-64,0-25-192,0 0-352,0 24-802,0-24-992,0-24-1698,0 24-9703</inkml:trace>
  <inkml:trace contextRef="#ctx0" brushRef="#br0" timeOffset="3620">2864 133 1,'0'0'15757,"25"-24"-14924,-25 24 96,0 0-352,0 24-577,0-24-1025,0 24-1954,0 1-7655</inkml:trace>
  <inkml:trace contextRef="#ctx0" brushRef="#br0" timeOffset="3780">2984 401 896,'24'-25'15247,"-1"25"-13934,1-24 769,-24 24-480,24-25-1058,0 25-160,0-24-95,0 24-33,-1-25-64,-23 25 32,24 0 161,-24 25-1,24-25 64,-24 24 1,0 1-97,0-1-192,0-24 33,0 25-514,0-25-1248,25 0-2659,-1 0-11083</inkml:trace>
  <inkml:trace contextRef="#ctx0" brushRef="#br0" timeOffset="4106">3820 36 14990,'47'-25'512,"-22"1"865,-25 24 802,23 0-1251,1 24-447,0-24-97,-24 25-128,23-25-159,-23 24-1,0 1 64,0-25 32,0 24-32,-23-24 64,23 24-96,-24-24-31,0 24-97,-24-24 96,1 25-128,22-25 32,2 24-96,-2-24-1,25 24-63,0-24-96,0 25-128,25-25-97,-2 0 1,2 23-1,22 2 161,-47-25 192,25 0 96,-25 24 192,0 1 288,0-25 385,-25 24 32,2 1-224,-1-25-65,-24 23-255,-1 2-321,26-25 64,-1 0-193,0 24-383,0-24-641,24 0-641,0 0-1473,0 0-4933</inkml:trace>
  <inkml:trace contextRef="#ctx0" brushRef="#br0" timeOffset="4539">4249 157 11434,'24'-24'7688,"-24"24"-7048,0 0 1666,0 24-768,0 1-449,0-1-384,0 0-353,-24 1-224,24 23-32,-24-24-160,24 1-224,0-1-65,24-24 65,0 0-224,23 0 191,-22 0 33,22-24-32,-23-1 96,25 1 63,-26-1 161,-23 2 0,24-26 0,-24 25 0,0-1-64,0 1 96,-24 0-64,1 24-96,-26 0 96,1 0-448,0 24-289,1 0-1153,-1-24-4067</inkml:trace>
  <inkml:trace contextRef="#ctx0" brushRef="#br0" timeOffset="5199">715 1081 13196,'25'0'1281,"-25"0"769,24 0 0,-1 0-993,1 0-384,24 0 160,0-24-289,24 24-192,24 0 33,23 0-97,23-25 0,74 2-128,46-2-160,25 1 97,-1-1-162,25 1-191,-1-1 352,-24 2-64,-23 23 161,-25-25 511,-22 1 193,-50 24-32,-23 0-257,-23-25-127,0 25-97,-49 0-192,-23-24-31,-24 24-97,-24 0-128,0 0-65,-24 0-671,0 24-962,0-24-1505,-23 0-8584</inkml:trace>
</inkml:ink>
</file>

<file path=ppt/ink/ink12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22:14.35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44 643 5925,'-24'0'1826,"24"0"-929,-23-23 1281,23 23-353,0 0-607,0 0-129,0 0-128,0 0-321,0 0-63,0 0-1,23 23 1,1-23-97,1 0-159,22-23-33,1 23 128,-1-24-384,25 24 96,-1-24-32,-23 24-63,-24 0-98,23 0-607,-23 0-449,-24 0-481,0 24-736,0-24-1121,0 0-6375</inkml:trace>
  <inkml:trace contextRef="#ctx0" brushRef="#br0" timeOffset="312">211 429 10954,'0'0'961,"0"-24"-833,0 24 833,0 0 512,0 0-960,24 24-1,-24-24 225,0 24 64,0 0-97,-24 23-127,24-23-65,-23 24-95,-1 23-225,24-23-32,-24 0-128,0-1 64,0 1-704,24 0-642,0-25-864,0 25-1921</inkml:trace>
  <inkml:trace contextRef="#ctx0" brushRef="#br0" timeOffset="659">926 477 8840,'0'0'2146,"0"0"-1409,-24 23 800,24-23-96,0 0-736,-23 24-224,23 0 159,-24 0-31,0 0-289,24 0-96,-24-1-64,0 25-64,24-24-63,0 24 31,0-25-64,0-23-97,24 24-127,0-24-448,24 0-1,-25-24-96,1 24 545,0-23-192,0-1 544,-24 0-64,24 0 32,-24 0 192,0 0-128,0 1-32,-24-1 33,24 0-33,-24-24-32,24 48-96,0-24 64,-24 24-64,0 0 32,1 0 64,-1 0-32,24 24-32,-24-24-32,24 24-96,0 0-256,0-24-737,0 0-1762,0 24-7527</inkml:trace>
  <inkml:trace contextRef="#ctx0" brushRef="#br0" timeOffset="1093">1117 667 12812,'47'0'1889,"-47"0"-1440,0 0 1056,25 0-320,-25 0-992,0 0-193,0 0-64,0 24-289,0-24-512,0 0-832,0 24-1186,0-24-7527</inkml:trace>
  <inkml:trace contextRef="#ctx0" brushRef="#br0" timeOffset="1320">1570 453 10345,'0'-24'737,"0"24"224,0 0 1089,0 0-641,-24 24-544,0-24 32,0 24 64,0-1-96,1 1-65,-1-24-223,24 24-193,0 0-192,0-24-128,0 24-96,24 0 129,-1-24-33,1 23-32,0 1 0,24-24 32,-25 24-128,1 0 64,24-24 32,-24 24-32,-1-24 32,2 24-32,-25-1 0,0-23 64,0 24 128,0 0-640,-25-24 928,2 24-640,-1 0 128,1-24-96,-2 24 0,1-24-289,-23 0-576,23 23-865,0-23-1056,0 0-1891</inkml:trace>
  <inkml:trace contextRef="#ctx0" brushRef="#br0" timeOffset="1746">1451 524 7879,'0'-24'3844,"23"24"-3780,-23 0 288,24-23 1185,0 23-544,0 0-160,23-24 352,2 24 0,-2 0-192,1-24-128,23 24-224,1-24-161,-25 24-127,25-24 95,-25 0-128,25 1-192,0 23-96,-25 0 97,0-24-642,-22 24-1345,-25 0-3234</inkml:trace>
  <inkml:trace contextRef="#ctx0" brushRef="#br0" timeOffset="4273">2643 548 8840,'0'0'705,"0"0"704,0 0 160,0 0-928,0 0-129,-25 24 449,25-24-448,-24 24-129,1-24 65,23 24-129,-24-24-32,24 23-96,-24-23 97,24 24-1,-24 0-96,0 0-128,1-24 0,-1 24-32,-1 0 0,2-1-64,23-23-224,-24 24-224,24-24-1474,-23 24-1025,23-24-7239</inkml:trace>
  <inkml:trace contextRef="#ctx0" brushRef="#br0" timeOffset="4590">2403 667 7046,'0'-24'1313,"0"1"1058,0 23-257,0 0-929,0 0-352,0 0 127,0 0-127,0 0 64,0 0-128,0 23-129,0-23-127,0 24 96,0 0-449,25 0 64,-25 0-160,24 0-32,-1-1-256,-23-23-1057,24 24-2339,0 0-9993</inkml:trace>
  <inkml:trace contextRef="#ctx0" brushRef="#br0" timeOffset="4968">3071 405 14029,'24'0'704,"-24"0"1442,0 24-160,0 0-1409,-24 0-1,0 23-287,0 25-129,1-25-160,-1 25 0,0-24-384,0-1-673,0 1-1442,24 0-2241</inkml:trace>
  <inkml:trace contextRef="#ctx0" brushRef="#br0" timeOffset="5235">3429 381 8968,'0'-24'1762,"0"24"-33,0 0 1026,0 0-865,0-23-769,24 23 0,-24 0-256,23 0-129,1-24-351,24 24 63,-24 0-96,-1 0-31,1 24 95,0-24-128,-24 23 65,0 1-65,-24 0 96,0 24 33,1-24-65,-26 23 65,2 1-161,0-24 0,-1 23 96,24 1 33,1-24-33,-2 24-160,25-25 0,0 1-192,0-24 161,25 0-322,22 0 161,25 0-640,-25 0-545,48-24 32,-23 1-513,-1 23-576,-23-24-2499,23-24-6341</inkml:trace>
  <inkml:trace contextRef="#ctx0" brushRef="#br0" timeOffset="5604">4096 477 64,'0'0'14029,"0"0"-12684,-24 0 1410,24 23-545,-24 1-1025,0 0-192,-24 24-160,25-1-257,-1 1-288,0-24-288,1 24 97,46-25-322,1-23-159,0 0 128,24 0-705,23-23 705,-23-1-289,23-24 417,-23 24 160,-1-23 0,-23-1 32,-24 0-64,25 24 128,-25-23-128,-25 23-32,1 0 96,-23 24-64,-1 0 0,1 0-64,-1 24-929,0-24-3555,1 24-11467</inkml:trace>
  <inkml:trace contextRef="#ctx0" brushRef="#br0" timeOffset="7977">5002 381 2530,'47'-47'9161,"-23"47"-7624,-24-24 801,0 24 129,23 0-1346,-23 0-801,0 0 769,0 0-545,-23 0-287,23 24 159,-24-24-64,0 23-159,1 1-97,-2 0-96,2 24 64,-25-24 32,0-1-224,1 25-225,23-24-351,0 0-417,0 0-993,0-24-1282,24 0-2081</inkml:trace>
  <inkml:trace contextRef="#ctx0" brushRef="#br0" timeOffset="8246">4835 381 11851,'-24'0'1922,"24"-24"-257,0 24 737,24 0-864,-24 0-1026,0 0 321,23 24-96,1-24-97,-24 24-223,24 0-33,0 0-128,-24 23-224,24-23 33,-24 24-546,0-24-608,23 23-1409,2-23-3332</inkml:trace>
  <inkml:trace contextRef="#ctx0" brushRef="#br0" timeOffset="8839">5931 0 1921,'0'0'10378,"0"0"-9961,0 0 1953,0 0-224,0 0-1249,0 0-289,0 24 738,-24-24-482,0 23-383,0 25 127,1 0-31,-25 0-193,0-1 65,-24 1-65,25 23-128,0 1-64,-2-1-95,2-23-65,24 24-64,-2-1 32,25-23-97,0-1-31,0-23-96,25-24 128,-2 24-352,24-24 223,2 0 33,-26-24 32,25 0-32,-25 24 384,2-23-192,-25-25 64,23 24 96,-23-24-128,0 25-32,0-1 64,-23 0 0,-2 0-96,25 0 32,-23 24 64,-1 0-128,0 0 32,1 0-576,23 0-1026,-25 24-2562,25-24-9128</inkml:trace>
  <inkml:trace contextRef="#ctx0" brushRef="#br0" timeOffset="10997">6574 334 6630,'0'-24'2050,"0"24"-545,0 0 1122,24 0-385,-24 0-833,0 0 97,-24 0-514,24 0-319,-24 24-128,1-1-161,-1 1-288,0 0 0,0 24-96,-24-24-192,25-1-64,-1 1-353,0 0-576,0 0-833,0-24-1185,24 0-7047</inkml:trace>
  <inkml:trace contextRef="#ctx0" brushRef="#br0" timeOffset="11257">6360 334 11242,'0'0'1345,"0"0"257,0 0 864,0 0-1056,0 0-930,0 23 257,0-23-33,0 24-95,24 0-193,-24-24 33,23 48-385,-23-24-32,24 23-513,0 1-800,0 0-3395</inkml:trace>
  <inkml:trace contextRef="#ctx0" brushRef="#br0" timeOffset="20184">7194 191 5829,'23'-24'1922,"-23"0"1377,24 0-448,-24 24-577,0-24-480,0 24-257,0 0-448,25-24-64,-25 24-320,0 0-225,0 0-320,0 24 225,0 0-33,-25 0-64,25 24-128,-24-1 1,1 1-97,-1 0-96,1 23 32,-2-23 32,1 23-193,1-23-287,-1 0-161,1-25-448,23 1-608,-25 0-1634,25-24-3107</inkml:trace>
  <inkml:trace contextRef="#ctx0" brushRef="#br0" timeOffset="20552">7647 191 11947,'47'-24'1249,"-23"0"128,0 24 1026,0 0-866,-1 0-832,2-24 63,-1 24-63,-1 0-256,1 0-257,-1 0-128,-23 0-160,25 24 0,-25-24-577,0 0-480,0 0-737,0 0-736,0 24-930,-25-24-4323</inkml:trace>
  <inkml:trace contextRef="#ctx0" brushRef="#br0" timeOffset="20740">7766 167 1473,'-24'-24'8200,"24"24"-6855,-24 0 1153,24 0-416,-24 0-929,0 0-96,1 0-96,-1 0 96,0 24-224,0 0-288,0-24-193,-23 23-32,23 1-64,24-24 97,-24 24-193,24 0-32,0-24 32,0 0-128,0 24 32,24-24 32,0 24-96,23-24 64,1 0-96,-24 0-64,23 0 64,-23 0-96,0 23 256,0-23-224,-24 24 128,0 0 96,24 0-32,-24 0 97,0 0-129,0-1 64,-24-23-32,24 24 0,-24 0-64,24 0 96,-24 0-128,0 0 64,1-24-32,-25 23-32,24-23-32,-23 0-192,23 0-64,-24 0-97,24 0-319,24 0-417,-24 0-1057,48-23-2627,-24 23-9479</inkml:trace>
  <inkml:trace contextRef="#ctx0" brushRef="#br0" timeOffset="21212">7908 572 16431,'72'0'2915,"-72"0"-2339,24 0 1218,-24 0-160,0 0-1282,24 24-320,-24-24 64,-24 0-320,24 0-353,0 0-928,0 0-2211,-24 0-7975</inkml:trace>
  <inkml:trace contextRef="#ctx0" brushRef="#br0" timeOffset="21501">8338 119 14637,'-24'0'1570,"24"0"-1154,0 0 1538,0 0 64,0 0-1570,24-24-287,-1 24 31,2 0 32,22 0-160,0 0 64,-22 0 96,22 0 129,-23 0 191,0 0 33,0 0-161,0 0 289,-24 24-193,23-24-223,-23 24 31,0-24-192,0 24-32,0 0 0,0-1-64,-23 25 64,-1-24-32,0 24-64,0-1 64,0 25-160,1-25 128,-1 25 0,-1-24-448,2 23-385,-1-23-416,24-1-1153,-24-23-3908</inkml:trace>
</inkml:ink>
</file>

<file path=ppt/ink/ink12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22:36.51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427-1 4964,'0'0'5541,"0"0"-4612,0 0 1442,-23 0 31,23 23-1089,-48 1-192,24 0-128,-1 0-320,-23 24-225,0-25-128,0 25-159,24-24-97,-25 24-128,25-25-193,-24 1-447,48 0-994,-24-24-672,24 0-1378,24 0-5540</inkml:trace>
  <inkml:trace contextRef="#ctx0" brushRef="#br0" timeOffset="224">114 118 12203,'0'-24'1986,"25"24"-513,-25 0 930,24 0-610,-24 0-992,23 0 256,2 24-160,-1 0-128,0 23 224,0-23-257,0 24-415,-24-1-129,25 25-128,-25-24-449,24-1-992,-24 1-1409,0 0-5510</inkml:trace>
</inkml:ink>
</file>

<file path=ppt/ink/ink12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22:39.28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308 49 10345,'0'-24'801,"0"1"-577,0 23 1538,0 0 320,0 0-1570,0 0 65,-24 23 512,24 1-256,-24 23 96,0 1-289,0-2-63,1 2-97,-1 0-159,0 22-161,0-22-96,0-1 32,0 0-96,1 1-128,-1-1-257,0 0-383,24-23-738,0-1-1248,0 1-2692</inkml:trace>
  <inkml:trace contextRef="#ctx0" brushRef="#br0" timeOffset="282">331 522 7879,'24'0'5221,"-24"0"-4036,25 0 1089,-25 24-288,0-24-1121,0 23-641,0 1-64,-25-1-96,1 1 0,24 0-192,-23-1-801,23-23-1313,0 0-2178</inkml:trace>
  <inkml:trace contextRef="#ctx0" brushRef="#br0" timeOffset="529">880 96 14189,'71'-47'224,"-23"23"417,-25 1 1441,25 23-737,0 0-416,-25 0 32,2 0-385,-1 0-191,-1 23-33,-23 1 0,0-24-31,0 23-33,-23 1-64,-1 0-32,-1 0 97,2-1-193,-1 0 0,-23 1 32,-1 0 32,24 0-128,0 0-64,1-1 64,23 0-64,0-23 32,0 24-224,23-24 96,25 24 0,-25-24-129,25 24 97,-24 0 96,0-24 0,-1 23 64,2 0-32,-25 1 0,0 0 32,0 0 64,-48-1-32,0 24-96,-23-23 160,0 0-96,-1-1 0,-24 1-160,25 0-320,23-24-353,1 0-577,22 0-1825,25-24-3683</inkml:trace>
  <inkml:trace contextRef="#ctx0" brushRef="#br0" timeOffset="1087">1976 262 10537,'-24'24'1826,"0"-24"-256,-23 23 1024,23 0-608,-24 1-993,0 24-288,1-24-353,23-1-320,-24 24 32,1 1-448,22-25-1218,2 1-800,23-24-1666</inkml:trace>
  <inkml:trace contextRef="#ctx0" brushRef="#br0" timeOffset="1282">1690 286 14765,'0'0'961,"0"0"769,0 23 672,0 0-992,0 1-642,0 24 1,24-24-192,-24 22-257,0 26-288,0-25-961,0 0-2850,-24 0-11852</inkml:trace>
</inkml:ink>
</file>

<file path=ppt/ink/ink1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2:43.35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0 17616,'26'24'1217,"-26"-24"321,0 0-769,0 0 63,0 0-511,0 0-193,0 0-192,0 0-833,26 0-1025,-26 0-2690,0 0-10313</inkml:trace>
</inkml:ink>
</file>

<file path=ppt/ink/ink13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9:12.15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3883 1194 8936,'0'0'8232,"0"0"-7367,24 0 896,-1 0-223,25 0-706,0 0-735,-1 0 63,-23-24-160,24 24-641,-24-24 353,-1 24-2146,2 0-737,-25-24-2275</inkml:trace>
  <inkml:trace contextRef="#ctx0" brushRef="#br0" timeOffset="189">4026 955 13933,'0'0'2178,"24"0"-288,-1 0-1,1 0-992,24 0-737,-1 0-256,26 0-1025,-26 0-2883,2 0-8071</inkml:trace>
  <inkml:trace contextRef="#ctx0" brushRef="#br0" timeOffset="891">5171 692 12844,'23'-48'2210,"-23"24"-1409,0 24 1441,24-24-705,-24 24-864,48-24 63,-24 24 225,24 0-544,-1 24 31,0 0-224,2-24-160,-26 24 65,1 1-33,0 22 96,-24-23 256,-24 0-31,0 0-65,-23 0-224,-1-1-64,1-23 64,-2 24-96,2 0-64,47 0 64,-23-24-32,46 0-96,1 24 64,48-24-32,-25 0-64,48 24 96,-23-24-96,-1 23 192,-23 1-64,0 0 32,-48 0 224,0 0-32,-24 0 65,-24 0-161,-23 0 320,-25 0-1377,1 0 801,-24-24-1505,0 0-1859,0-24-10313</inkml:trace>
  <inkml:trace contextRef="#ctx0" brushRef="#br0" timeOffset="33280">5838 334 11274,'-95'-72'-640,"47"48"-385,-24-24 832,-23 24-63,-1 24-320,2-24 576,-26 0 192,1 24 865,-24 0 640,-23 0-223,-25 0-289,24 24-352,-48 0-193,24 48-351,0-24-97,25 47 64,-2-23 64,2 23 97,47 26-33,0-26-64,23 48-127,48-24-33,24 1 0,24-1 416,0 24-415,49-23 191,45 24-160,-22-25 0,24-24-32,23-23-160,0-23-96,23 22-128,73-23 192,23 0-32,26-1 32,-2-47-32,24-23 160,23-25-32,-22-24 192,23-24 225,0-47-321,-24-24-160,-48-49 128,-118 49-32,-97-24-64,-70 0-640,-96 48 1376,-48-25-736,-95 49-64,-49 23-1057,-93 1-3043</inkml:trace>
  <inkml:trace contextRef="#ctx0" brushRef="#br0" timeOffset="210533">164 47 6374,'0'-24'3459,"23"0"-2755,-23 24 1571,0 0-546,0 24-448,0 24-224,-23-1 257,23 1-417,-25 0-257,1 24-63,24 0-193,-23-25-320,-1 25-96,0-24 64,0-1-416,24 1-257,-24-24-576,24 24-801,0-24-1281,0-24-7367</inkml:trace>
  <inkml:trace contextRef="#ctx0" brushRef="#br0" timeOffset="210794">283 525 13036,'23'0'2722,"-23"0"-1697,0 0 1057,0 23-1121,0-23-769,0 0-288,0 24-192,0-24-1121,-23 0-1186,23 0-2562</inkml:trace>
  <inkml:trace contextRef="#ctx0" brushRef="#br0" timeOffset="211012">616 47 11851,'24'0'3043,"0"0"-2691,-24 24 1474,23-1-673,-23 1-673,0 0 1,-23 24 223,23 0-191,-24 24-193,0-24-96,0 23-160,0 1-160,1-25-352,-1 1-737,0 0-833,0 0-2018</inkml:trace>
  <inkml:trace contextRef="#ctx0" brushRef="#br0" timeOffset="211302">1070 142 9288,'24'-24'6759,"-24"24"-6119,23-24 1731,1 24-578,0 0-1248,0 0-129,0 24 33,0-24-193,-1 48-128,1-24 32,-24 0-192,0 24 224,0 0-96,-24-24-64,1 23 129,-25 1-129,0 0 96,1 0-96,-1-1 256,0-23-64,25 24 129,23-48-161,0 25 96,23-2-192,25 1-128,23-24 96,25 0-512,23-24-673,0 24-385,-23-23-3747</inkml:trace>
</inkml:ink>
</file>

<file path=ppt/ink/ink13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24:24.99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48 0 160,'-48'48'0,"48"-48"-159</inkml:trace>
</inkml:ink>
</file>

<file path=ppt/ink/ink13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22:44.70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0 405 1953,'0'0'7592,"0"0"-5575,0 0 1186,0 0-288,24-24-865,-24 24-769,0 0-224,23 0-352,1 0-224,0-25 31,0 25-192,24 0-192,-1 0-64,1 0-64,-24 0-352,23 0-801,1-24-1249,-24 24-3524</inkml:trace>
  <inkml:trace contextRef="#ctx0" brushRef="#br0" timeOffset="328">24-7 6342,'0'24'7334,"0"-24"-6629,-24 0 1313,24 25-32,24-25-1057,-24 0-449,23 0 481,1-25-352,24 25-385,0 0-96,23-24-192,-23 24-1249,23 0-3908</inkml:trace>
</inkml:ink>
</file>

<file path=ppt/ink/ink13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24:12.56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167 220 3779,'48'-46'2306,"-48"-2"513,24 24-353,-24 24-672,0-24-257,23 24 65,-23 0-449,0 0-416,0 0-65,0 0 65,0 0-64,0 0-225,0 24-128,0-24-63,-23 24-97,23 24-320,0-2 544,-24 2-384,0 0 32,-24-2 32,25 2-160,-1 23 192,-1-24-128,2 1-128,23-25 32,-24 25-321,24-25-255,0 1-449,-24-24-545,24 0-1409,0 0-2883</inkml:trace>
  <inkml:trace contextRef="#ctx0" brushRef="#br0" timeOffset="406">620 78 11306,'48'0'2018,"-48"0"-673,0 0 962,0 0-802,0 24-768,-24-24 31,24 48-159,-24-24-97,0 22-223,0 2-97,1 0-128,-1-2 0,-1 2-32,-22-1-32,24 1 0,-2-1-96,1-23-160,1 23-385,23-23-768,-24-1-865,24 1-2339</inkml:trace>
  <inkml:trace contextRef="#ctx0" brushRef="#br0" timeOffset="5353">1168 292 2370,'0'0'2594,"0"0"737,0 0-1056,0 0-738,0 0 64,0 0-95,0 0-193,0 0-224,0 0-160,0 0 64,0 0-224,0 0-1,0 0-63,-24 24-128,1-24-97,-1 23-96,-1 0-95,2 1-129,-1 24-128,24-1-32,-24-23-96,24 23 0,0-23-96,24-24-449,23 23 449,2-23-225,-2-23-95,1 23 288,-1-24 64,1 0-65,-24 1 129,0-1 64,-24 0 96,0-23-64,0 23 32,-24 0-32,0-22 0,-24 22-32,1-24 32,-1 24-32,24-22 96,1 22 128,-1 0-63,24-24-65,0 26 128,47 22 160,-23-25-160,24 1 97,-1 24 127,1 0 64,0 0 33,-1 0-193,-22 24-160,-2 1-63,-23-3-1,0 2-192,-48 24-289,24-24-287,1 22-610,-25-22-1408,24 0-3812</inkml:trace>
  <inkml:trace contextRef="#ctx0" brushRef="#br0" timeOffset="5902">1692 220 17520,'96'-23'2178,"-73"0"-1826,2 23 1154,-1-24-417,-24 24-705,0 0-31,0 24 255,-24-1-320,24-23-63,-25 47-33,25-23-64,-23 0 96,23 23-64,-24-24 129,24 25-161,24-24-32,-1-24 0,2 23-160,23-23-481,0 0-287,23-23-386,0-1-1376,-22 24-1762,-2-24-7784</inkml:trace>
  <inkml:trace contextRef="#ctx0" brushRef="#br0" timeOffset="6184">2146 174 7783,'24'-24'6758,"-24"24"-4996,0 0 1217,0 0-865,0 24-993,-24-1-352,24 0-225,-48 25-416,24 23-64,-23-24-64,-1 24-544,1 24-770,-1-24-1312,24 0-3716</inkml:trace>
  <inkml:trace contextRef="#ctx0" brushRef="#br0" timeOffset="6510">2432 102 16944,'-48'0'1505,"25"0"-416,23 0 993,0 0-801,0 0-928,23-24-97,1 24-32,0 0-192,24 0 0,-1 0 32,1 0-64,0 0 96,0 0-128,-25 0 128,1 0 96,0 0 1,-24 24-1,0-24-96,0 24 64,0 0-96,-24 0-32,24 22 0,-24 2 64,1 0-128,-2-2 64,2 2-288,-1 23 480,0-24-480,0 1-833,0 23-384,0-24-2243,1 0-9000</inkml:trace>
  <inkml:trace contextRef="#ctx0" brushRef="#br0" timeOffset="7063">2956 481 1377,'0'0'10826,"0"0"-9224,0 0 1024,0 0-768,0 0-1089,0 0-577,0 0 32,0 0-32,-23 24-160,23-24 0,0 23 32,0-23 0,23 0-32,-23 0 96,0-23-31,0 23 31,0 0 0,0-24 32,24 24 0,-24 0 96,0 0-128,0 0-63,0 0-65,0 0 0,0 0 32,0 0-64,0 24-193,0-24-511,0 0-866,0 23-2658,0-23-10056</inkml:trace>
  <inkml:trace contextRef="#ctx0" brushRef="#br0" timeOffset="7553">3290 102 12523,'0'0'2979,"23"0"-1730,-23 0 1378,-23 0-673,23 24-961,-24 0-161,1 0 65,-2 22-128,1-22-160,24 24-225,-23-1-160,23-24 0,0 1 33,23 0-161,26 0 64,-2-24-160,1 0-224,23 0-994,1 0-511,-25-24-513,1 24-1570,0-24-5989</inkml:trace>
  <inkml:trace contextRef="#ctx0" brushRef="#br0" timeOffset="7837">3624 102 12491,'-24'24'3364,"0"0"-1154,0 0 288,0 22-512,0 26-801,-23-2-737,-1 2 257,1 22-609,-2-23-96,2 24-1217,24 0-2402,-26 23-10891</inkml:trace>
</inkml:ink>
</file>

<file path=ppt/ink/ink13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24:20.97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25 119 448,'-25'0'10089,"25"0"-8711,0 0 1472,0 0 97,0 0-1025,0 0-769,0 0 0,0-24-384,25 24-32,-2 0-289,25 0-224,0 0-31,-1 0-129,1 0-161,24 0-319,-24 0-353,0-24-704,-25 24-769,25 0-1890,-24 0-4356</inkml:trace>
  <inkml:trace contextRef="#ctx0" brushRef="#br0" timeOffset="238">311-2 256,'-47'0'12812,"47"0"-10922,-25 0 512,25 0-320,0 0-801,0 0-352,0 24 32,0 1-192,0-1-193,0 0-352,0 24-128,-24 0-224,24 25-768,-24-1-1347,24 1-4323</inkml:trace>
</inkml:ink>
</file>

<file path=ppt/ink/ink13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24:25.12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142 289 3427,'0'-48'2818,"0"24"-1152,0 24 896,0-23-736,0 23-513,0-24-256,0 24 96,0 0-160,0 0-224,23 0-64,-23 0-161,0 0 161,0 0-257,-23 24-63,23-1-97,0 1-256,-24 0 32,0 23 32,24-23-96,-24 23 0,0 1-384,24-25-577,-23 24-993,-1 1-1153,24-24-2562</inkml:trace>
  <inkml:trace contextRef="#ctx0" brushRef="#br0" timeOffset="354">500 147 12555,'25'0'1218,"-25"0"191,0 0 833,-25 23-1089,25 1-672,-24-1-225,1 25 64,-1-24-224,-24 23-96,24 0-32,1-23-512,-1 23-641,24 0-1250,-25-23-2529</inkml:trace>
  <inkml:trace contextRef="#ctx0" brushRef="#br0" timeOffset="635">763 98 10570,'-25'24'2626,"1"1"-768,1-25 704,23 0-736,0 0-1185,0 0-161,0 0 97,23 0-385,1 0 32,24 0-288,1-25 160,-1 25-96,-1 0 0,1 0 0,0 0 0,-25 0 64,1 25-96,0-25 96,-24 23 32,0-23 96,0 24-192,0-1 160,0 1-192,-24 0 161,0 0-161,-23 23-1,23-24 33,-24 25-320,24-1-352,-23 0-610,23 1-1216,-1-24-1538</inkml:trace>
  <inkml:trace contextRef="#ctx0" brushRef="#br0" timeOffset="997">1359 265 8391,'0'0'7912,"0"0"-6471,0 0 449,0 0-288,0 0-1026,0 24-352,-23-1 225,23 1-129,-24 23-128,-1-23 32,2 23-224,23-23 129,0-1-65,0 1-128,23 0-32,2-24-289,22 0-384,-23 0 385,25 0-32,-2-24 159,1 0 257,-24 1-96,-24-1 128,0 24-64,0-23 32,-24-1 0,0 0 0,0 0 0,1-23 64,-1 24-32,-1-25 0,1 1 33,24 0 95,0 22-32,24-22 0,1 24 32,-1-1 192,-1 0-95,1 24 127,0 0-224,0 24 128,0 0-320,-24-1 481,0 0-257,0 1-192,-24 24 64,0-1-608,-24-23 31,25 24-1281,-26-25-3939</inkml:trace>
  <inkml:trace contextRef="#ctx0" brushRef="#br0" timeOffset="3770">1813 241 2850,'0'-24'3043,"0"24"-256,0 0-33,0 0-992,0 0-481,0 0-96,0 0 32,0 0-256,0 0-128,0 0-160,24-23-193,-24 23-127,23 0 127,2 0-224,22 0 1,-22 0-193,23-24 32,-1 24-96,-23 0 64,0-23 0,0 23-32,0 0-32,-24 0 0,23 0 96,-23 23 0,0-23 0,0 24 96,-23-1 0,-1 1 33,0 24-97,-24-25-64,1 24 32,22 25-352,-23-25 416,1 0-673,22 1-704,2-1-1281,23-24-2755</inkml:trace>
  <inkml:trace contextRef="#ctx0" brushRef="#br0" timeOffset="4233">2314 454 7975,'25'0'3780,"-25"0"-2627,0 0 1185,0 0-288,0 0-1217,0 0-161,0 24-127,-25-24-385,25 23-32,0 1-128,-24-24 32,24 24-448,0-24-1314,0 0-2658</inkml:trace>
  <inkml:trace contextRef="#ctx0" brushRef="#br0" timeOffset="4566">2554 194 12523,'-24'0'1346,"0"0"736,24 0 192,0 0-961,0 0-576,0 0 224,0 0-353,0 0-384,24 0 129,-24 0-193,24 0-128,0 0 0,23 0 0,-23 0-64,0 23 160,23-23-160,-23 0 64,0 0-32,0 0 96,0 0-96,0 0 0,-24 0 96,23 0-32,-23 24 64,0-24 1,-23 24-1,23 0-96,-24-1 32,-24 1 96,24-1-320,0 25 96,1-24-545,-1 23-448,0 0-1569,0 1-3428</inkml:trace>
  <inkml:trace contextRef="#ctx0" brushRef="#br0" timeOffset="5087">3054 217 9480,'-23'0'3812,"-1"-23"-2627,24 23 929,0 0-480,0 0-1058,24 0-127,-1 0-1,2 0-160,23 0 1,-24 0-97,23 0-64,-23 0 320,0 0-191,0 0 31,-1 0-32,-23 0-32,24 0-31,-24 0-65,0 23 96,0-23-96,0 0-32,25 24 128,-25-24-128,0 24 129,-25 23-97,1-23 96,1 23-224,-1 1 32,-24-1-256,24 0-449,-23 1-800,22 22-2659,2-22-10282</inkml:trace>
</inkml:ink>
</file>

<file path=ppt/ink/ink13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24:30.83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0 190 14285,'0'0'801,"0"0"1409,0 0-128,0 0-801,24 0-512,0 0-65,-1 0-223,25 0-225,-1 0-224,25-24-128,-2 24-705,-21 0-448,-3-24-1153,2 24-737,-24 0-1858</inkml:trace>
  <inkml:trace contextRef="#ctx0" brushRef="#br0" timeOffset="216">308 23 7046,'-23'-24'8360,"23"24"-6598,0 0 736,0 0-928,-24 0-449,24 0-224,0 24-33,-23 24-191,23 0-321,-25-1-256,1 1-96,1 23-832,-1 1-450,1 23-768,-1-23-4131</inkml:trace>
</inkml:ink>
</file>

<file path=ppt/ink/ink13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24:32.69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140 434 12363,'23'-24'1185,"-23"24"993,0-24 321,0 24-1314,0 0-609,0 0 289,-23 0-448,23 24 95,-24 0-160,-1 0-159,2 23-65,23-24 96,-24 25-224,0 0 32,24-24-32,-23 22-96,23-22-128,23 0-65,1 0 1,0-24-224,-1 0-65,26-24 1,-2 24 255,-23-24 161,1-23 160,-1 24 64,-24-25-64,0 24 192,0-24-96,0 1 65,-24 0-193,-25-1 64,25 0 160,1-22-160,-1 22 128,-1 0 160,50 1-160,-1 23-128,23-23 33,2 23-1,22 0-32,-23 24 256,23 0-32,-23 24 32,-24 24-31,-24-1 31,0 0-64,0 1-96,-24 0-64,-24-2-32,24-22-32,1 1-288,-24-2-385,22 25-1024,1-24-2499,1-1-9609</inkml:trace>
  <inkml:trace contextRef="#ctx0" brushRef="#br0" timeOffset="623">713 338 15694,'-48'0'641,"48"-24"1249,25 24-161,-2-23-992,25 0-513,0 23 65,-1 0-97,-23 0-96,24 0 64,-48 23 32,24-23 0,-24 23-96,0 1 97,0-24-225,0 25 96,-24-25 64,0 23-192,0 1 64,0 0 64,-23 23-64,23-23 32,0-1-96,-24 1 96,25 0-64,23 0 96,0 0-64,-25 0 0,50-24-96,-2 0-128,1 0-577,24 0-1025,0 0-2242,-1-24-6790</inkml:trace>
  <inkml:trace contextRef="#ctx0" brushRef="#br0" timeOffset="1159">1263 220 5477,'0'0'3235,"0"0"-256,0 0-225,0-24-576,0 24-832,0 0-225,23-24-161,1 24-319,0-24-96,-24 24-193,24 0-64,0 0-160,-1 0-32,1 0 33,1 24-129,-25-24 160,23 24-128,-23-24 64,0 24-96,0 0 160,0 0-64,0-24-64,-23 23-32,-2 0 128,1 1-96,1 1 96,-1-2 33,0 1 31,0 0-192,0 0 96,1-1 32,23 1-192,0-1 192,0-23-128,23 0-128,1 0-128,24 0-513,-1 0-352,2-23-705,-2 23-2850,25-24-9386</inkml:trace>
  <inkml:trace contextRef="#ctx0" brushRef="#br0" timeOffset="2174">2027 172 7366,'0'-47'4549,"0"47"-3108,-25-24 449,25 24-385,-24-23-928,24 23-385,-23 0 0,23-24 32,-24 24-95,0 0 191,0 24 385,0-24 31,1 23-255,-1-23 63,0 24-95,0-1-257,0 1 288,24 24-352,0-24 97,0 0-225,48-24 32,-24 23-96,23-23-897,-23 0 865,24-23-65,-24 23 193,-1-24-64,-23 0 129,24 0 31,-24 0-32,25 0 320,-25 24-64,23 0-63,-23 0 159,0 0 33,0 24 63,0 0 1,0 0-161,0 0-352,-23 23 64,23-24-128,-25 1 96,25 1-256,-24 22 224,-23 1-352,23-1-257,-24 24-320,25 1-512,-1-26-1185,0 2-4293</inkml:trace>
  <inkml:trace contextRef="#ctx0" brushRef="#br0" timeOffset="2672">2147 481 14862,'0'0'2690,"0"0"-1569,0 0 769,0 24-929,23-24-737,-23 23-224,0 1-352,0 0-1154,0 0-2337,-23 0-7560</inkml:trace>
  <inkml:trace contextRef="#ctx0" brushRef="#br0" timeOffset="2877">2529 125 14413,'47'-24'1890,"-23"1"-160,0 23 768,0-24-1217,-1 24-704,2 0-161,-2 24 33,-23-24-161,24 23 32,-24 1-96,-24-1-64,1 1 33,23 0-129,-25 0-32,2 0 32,-1 0-64,0-24 192,24 23-320,-24-23 96,24 23-96,0-23-97,-24 0-31,24 24 32,0-24-192,0 0 288,24 25-97,0-25 129,-24 0-64,24 0 256,0 23-96,-1-23-32,2 0 192,-25 24 193,0 0-129,23-24 64,-23 24-288,0 23-32,-23-24 96,-2 1-96,2 0 64,-25 0-160,0 0-128,-24 0-705,24-1-1473,-23-23-3428</inkml:trace>
</inkml:ink>
</file>

<file path=ppt/ink/ink13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24:36.56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0 360 16687,'23'0'1826,"-23"0"-1858,0 0 833,24 0 992,0 0-896,24-24-737,-25 24 225,25-24-225,1 24-320,-2-24-289,1 24-544,0 0-864,-25-24-2692</inkml:trace>
  <inkml:trace contextRef="#ctx0" brushRef="#br0" timeOffset="223">47 47 18961,'0'25'3011,"0"-25"-2146,0 0 769,24 0-289,-24 0-608,23-25-577,25 25-416,0-24-2051,1 1-4323</inkml:trace>
</inkml:ink>
</file>

<file path=ppt/ink/ink13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25:18.61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41 238 1505,'-24'0'2178,"24"0"-737,0 0 1026,-24 0-321,24 0-673,0-24-192,0 24-320,0 0-320,0 0-33,0 0-159,0 0-193,0 0-32,0 0 65,0 0-33,0 0 96,0 0-64,0 0 33,0 0-161,0 0-32,0 0 0,24-24-64,-24 24 32,24 0 64,-24-24 1,24 24 31,-1-23 0,25 23 32,-24 0-96,23 0 32,2 0-128,-2 0 33,1 0-1,-24 0-64,23 0 96,-23 0-64,-24 23 0,24-23 32,-24 24 0,0-24 0,0 24 64,0-24-96,-24 24 32,0-24-32,24 0 0,-24 24 0,1-24-96,-1 24 96,-1-24-128,2 0 0,23 23-96,0-23-32,0 0 63,0 0 1,0 25 64,0-25 64,0 24 0,23 0 0,2-24 96,-1 24-128,-1-24 64,1 0 0,0 0 0,24 24 0,-48-24-32,23 23-64,-23-23 160,0 24-32,-23 0 0,23 1 32,-24-25-64,0 24 96,0-24-128,0 24 96,1-24-288,-1 0-32,-1 0-481,-22 0-352,0 0-865,22-24-2178</inkml:trace>
  <inkml:trace contextRef="#ctx0" brushRef="#br0" timeOffset="18954">780 309 3427,'25'-23'2338,"-25"-1"609,0 24-513,0-24-192,0 24-576,0 0-225,0-24-320,0 24-256,0 0 0,0 0-225,0 0-351,0 0 95,0 24 0,0 0-127,0 23-65,-25-22-96,25 23 0,-23 23-192,-1-23-160,24 1-897,-24 22-1474,24-23-5957</inkml:trace>
  <inkml:trace contextRef="#ctx0" brushRef="#br0" timeOffset="20968">1305 406 7879,'23'0'2050,"-23"0"-545,-23 0 994,23-24-706,0 24-768,0 0-64,0 0-96,0 24-192,-24-24 63,24 0-31,-23 24-96,-2-1-193,1 25-96,1-23-224,-25 23-96,24-1 65,0-23-130,1 24 65,23-24-96,0 24 32,0-24-416,23-24 128,1 24 31,24-48 33,-1 24-193,2-24 65,-26 1 256,24-2 96,-22 1 128,-1-24 0,-24 24-64,0-23 0,0 23-64,-24-25 64,24 1 64,-25 25-64,2-25 0,-1 24 0,24-25 32,-23 26 0,23-1-32,0 0 128,0 0 0,0 0 0,23 0 129,1 1-33,-1-1-96,2 24 160,22-25-160,-23 25 193,0 0-97,24 0-32,-48 25-32,23-1-32,-23 23-32,-23 1-64,23 0-32,-24 0-160,0 0-608,0-24-930,0 23-2626,24-47-10889</inkml:trace>
  <inkml:trace contextRef="#ctx0" brushRef="#br0" timeOffset="21822">1901 262 1281,'0'0'5189,"0"0"-3396,0-24 674,0 24-65,0 0-865,0 0-223,0 0 223,0 0-384,0 0-288,0 0-32,0 0-353,-23 24 161,23 0-161,-24-1-159,0 2-1,1 23-192,-2-24-64,25 23-64,-23 1 32,23-23-64,0-1 32,23 0 0,2-1-96,22-23-449,25 0-608,23-23-384,0 23-289,-23-24-2466</inkml:trace>
  <inkml:trace contextRef="#ctx0" brushRef="#br0" timeOffset="22255">2211 214 11723,'0'0'1377,"0"0"417,0 0 1152,0 24-1088,24-24-705,-24 24 64,-24 23-544,24 2-513,-23-1-32,-1 23-32,1-22-512,-2 22-897,1-23-2275,1 0-10025</inkml:trace>
  <inkml:trace contextRef="#ctx0" brushRef="#br0" timeOffset="24298">2307 334 2178,'47'-72'1249,"-22"48"-128,-2 0 1730,-23-24-737,24 25-801,-24-1 448,0-1-255,0 1-481,0 0-64,0 0-64,0 24-321,0-23-127,0 23-161,0 0-64,0 0-160,-24 0 256,24 23-31,-23-23 31,-2 24-32,-22 0-128,23 25 33,-24-25-65,1 23 64,0 1-96,22 0 0,-22 0-32,23 0-64,-24-24 32,24 23 32,1-23-64,-1 25 32,24-25-128,-25 0 160,25-1-64,0 1-32,0 0 0,0 0 0,25 0 0,-25-24-128,24 0 96,-24 24-96,23-24 32,1 0 64,0 0-1,0-24-127,0 24 64,-1-24-32,1 0 160,1 24 0,-25-24-32,23 0 32,-23 24 64,24-23-32,-24-1-32,0 0 32,0 24-32,0-25-32,-24 1 160,24 24-96,0-24 160,-23 24 1,-2 0-1,1 0-32,1 0 128,-1 0-352,0 0 256,0 24-96,0-24-64,1 24 97,-1-24-33,-1 25 0,2-1-96,23 0 32,-24-1 0,24 1-32,0 0 0,0 0 0,0 0-64,24 0 0,-1 1-32,2-25-97,-1 0 1,23 0 0,1 0 0,-1-25 64,2 1 64,-26 0 160,1 0-32,-24 0-96,0 0 32,0 1-32,0-1 64,0 24 32,-24-24-64,24-1 64,-23 25 160,-2 0-224,25 0 0,-24 0 128,1 0-96,-1 0 96,0 25 33,0-1-129,0-24 32,1 24-32,23-1-64,-24 1 32,-1 0 64,25 0-96,-23 0-32,23-24-64,0 24 31,0-24 33,0 0 64,0 0-32,0 0 0,0-24 32,23 0 64,-23 0-192,0 24 192,0-48-96,25 25 64,-25-1-32,24 0 0,-24-25-64,47 2 64,-23 23 0,0-24-32,23-1 96,2 2-32,-2 23-32,0-24 0,1 24-64,-1 1 64,2-1 0,-2-1 0,-23 1 0,24 0-32,-25 24 64,-23-24-32,24 24 32,-24 0-32,-24 0 0,1 24 64,-1-24 32,-24 24-96,24 0 0,-24 1-32,24-1 161,-23-1 31,24 1-160,-26 0 128,2 24 0,-1-24 0,24 24-64,-23-24 32,-1 0-128,1 0 96,23 23-32,-1-23 64,2 25-32,-1-25-32,24 23 0,-24-23 0,24 24-32,0 0-32,0-23 32,0-2 0,24 1-64,0 0 0,24-24 0,-24 0 32,23 0 0,1 0 32,-1-24 64,2 0-128,-26 1 64,1-2 0,-24 1 0,0 0 0,0 0 0,-24 0 64,24 0-32,-48 24 32,24-23 64,1-1 97,-1 0-97,-24 24-128,24 0 0,1 0 0,-1 0 0,24 24 0,-25 0-449,25-1-351,0-23-674,0 24-1569,0 0-6662</inkml:trace>
  <inkml:trace contextRef="#ctx0" brushRef="#br0" timeOffset="25878">2832 406 6694,'0'0'7591,"0"0"-5957,0 24 672,-24-24-448,24 0-962,-24 23-223,1 1-32,23 0-321,-24 1-96,24-1-96,0 23 64,0-23-192,24 0 161,23-24-129,1 24-32,-1-24-513,25-24-384,24 24-736,-1-48-1058,0 25-2850</inkml:trace>
  <inkml:trace contextRef="#ctx0" brushRef="#br0" timeOffset="26146">3404 166 5188,'-48'48'6439,"24"-24"-3749,24 0 353,-47 23-769,23-22-1057,-24 23-320,25 23-320,-25-23-385,0 25-160,1-2-128,-1 1-769,1 0-1025,23-24-3010</inkml:trace>
  <inkml:trace contextRef="#ctx0" brushRef="#br0" timeOffset="26507">3786 526 12812,'0'24'993,"0"-24"800,0 0 161,-23 24-1377,23-24-321,0 0 224,0 23-287,0-23-161,0 0 288,0 0-128,0 0 0,0 0-64,0 0-96,0-23-96,0 23 128,0 0-256,0 0-384,23-24-770,-23 24-864,0 0-2947</inkml:trace>
  <inkml:trace contextRef="#ctx0" brushRef="#br0" timeOffset="27168">4263 262 4228,'0'0'8616,"0"-24"-8392,0 24 1249,0 0 1026,0 24-1603,-24 0-223,24-1 480,-24 2-448,24 23-129,-23-24-31,23 23 96,0-23-257,0 0-64,0 1-160,47-25 1,1 0-194,-1 0-127,25 0-929,-1 0-1153,1-25-961,0 25-2018</inkml:trace>
  <inkml:trace contextRef="#ctx0" brushRef="#br0" timeOffset="27442">4621 238 3875,'0'0'11531,"-25"24"-10826,25-24 1633,0 24-128,-23-24-1185,23 48-384,-24-24-129,0 24-192,1 23-127,-25-22-129,24 22-321,-24-23-703,24 24-1251,0-24-2177</inkml:trace>
  <inkml:trace contextRef="#ctx0" brushRef="#br0" timeOffset="27755">5003 190 12491,'0'24'6631,"-24"-24"-6439,24 0 769,0 0 832,0 0-1376,24-24-97,-1 24 161,1 0-257,24 24 0,0-24-128,0 0-96,-25 24 128,25-24-64,-24 0 64,-24 24 0,24-24 193,-24 24-129,-24-24-64,24 23-64,-24 2 0,24-1-64,-24 0 0,24 0 96,0 23-96,-24 1 0,24 1 0,0-2-256,-23 1-320,23 0-930,-25 1-992,2-2-5798</inkml:trace>
</inkml:ink>
</file>

<file path=ppt/ink/ink1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2:41.33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806 358 8263,'0'-24'1570,"-24"1"512,24-1-385,-23 24-640,-1 0-352,1 0-257,-2 0 353,-23 0 224,0 0-320,24 0 128,-47 24-321,23-1-224,1 1-95,-25 1-97,24-1 0,0 0-64,0 0-32,0-1-32,24-23-64,1 24 64,23-24-32,0 24 160,23 0-288,1-24-1,24 24-127,0 1 128,0-25 64,23 23 96,-46-23-32,22 24 64,0-24 0,-22 24 0,-25 0 32,24 0 160,-24 0 192,-24-1 1,-1 1-161,-22 0 64,0 1-160,-1-1 0,0 0 64,0-1-127,-24-23 31,24 24-32,25-24-96,-25 24 128,24-24-192,24 0-353,-24 0-640,24 0-704,0 0-1218,24 0-2434</inkml:trace>
  <inkml:trace contextRef="#ctx0" brushRef="#br0" timeOffset="492">878 765 10025,'0'-23'801,"0"23"1281,0-24-353,0 24-447,-24 0-129,1 0-289,-2 0 33,1 0-352,1 24-129,-1-24 129,1 23-193,23 1-128,-25 0-192,25 1 32,0-1 0,0 0-320,25 23-192,-2-47-129,1 24-63,-1-24 447,26-24 1,-26 24 577,1-24-289,0-23 32,-24 23 320,0-1-384,0 1-96,0-23 32,-24 23 0,24 0-96,-24 24-32,24-24-64,0 24-289,-23 0-992,23 0-1153,0 24-2691</inkml:trace>
  <inkml:trace contextRef="#ctx0" brushRef="#br0" timeOffset="906">1308 334 15534,'24'-71'2082,"-24"23"-1185,0 24 576,23 1-640,-23 23-128,0 0-321,0 0-288,0 23 32,0 25 129,-23 0-193,23-1 0,-24 26-96,24-2 160,-24 1-128,0-23-192,0 22-449,24 1-608,0-25-1442,0 2-3138</inkml:trace>
  <inkml:trace contextRef="#ctx0" brushRef="#br0" timeOffset="1151">1546 718 17040,'-23'-24'832,"23"24"1186,0-24-1537,0 24 159,0 0-319,0 24 63,0 0-160,0 0-96,0 23 65,0-23-1,23 1-128,-23-25-32,24 24-64,1 0-192,-1-24-161,23 0-31,-23-24 160,0 0 63,0-1 193,-24 1-64,24 0 96,-1 1-32,-23-25 129,0 24-65,0 0 224,0 0 96,0 24-416,0 0 128,0 0 32,0 24 161,0 0-161,0 0 0,0 24-64,0-25-224,0 25-321,0-23-608,24 23-897,-24-25-1889,25 1-7240</inkml:trace>
  <inkml:trace contextRef="#ctx0" brushRef="#br0" timeOffset="1556">2239 287 14445,'-23'-119'353,"23"46"1536,0 49 1,0-23-545,0 47-416,23-24-737,-23 24 353,0 24 64,24-1 159,-24 25-127,0 1-97,0 22-255,0-23-97,-24 47 32,1-22-160,23-2 32,-24 26-64,0-26-160,24 24-673,0-22-320,0-25-416,0-1-1506,0-23-3075</inkml:trace>
  <inkml:trace contextRef="#ctx0" brushRef="#br0" timeOffset="1832">2048 718 16207,'-24'-24'897,"24"0"736,24 0-928,-24 0 64,49 24-577,-26 0-128,25-23-32,23 23 0,-23 23-288,23-23-897,-22 24-865,-2 0-1538,1-24-7302</inkml:trace>
  <inkml:trace contextRef="#ctx0" brushRef="#br0" timeOffset="2179">2789 478 17392,'-24'-23'1666,"24"-1"-577,-24 24-1057,24-24-193,0 24-799,0 0-2051,0 24-2499</inkml:trace>
  <inkml:trace contextRef="#ctx0" brushRef="#br0" timeOffset="2353">3051 694 5669,'25'-24'9289,"-25"24"-6567,0 0-608,-25 0-1249,25 0 352,0 24-704,-23-24-193,23 24 32,0-24-352,0 24 128,0-1 33,0 1-354,23 0-127,26 1-32,-26-25-97,1 0-255,24 0 351,-24 0 161,-1-25 96,1 1 96,-24 0-32,0 1 32,0-25-128,-24 24 128,24-24 0,-23 25 32,-1 23-96,24-25-224,-25 25-673,25 0-737,-23 0-768,23 25-2691</inkml:trace>
  <inkml:trace contextRef="#ctx0" brushRef="#br0" timeOffset="2693">3458 622 14990,'23'-23'2082,"-23"23"-289,0 0-1056,0 0 128,0 23 64,24 1-577,-24 0-128,0 0-128,25 24 65,-25-48 127,23 23-96,1-23-32,0 0-96,-1-23-96,2-1 64,22 0-96,-23 0 96,-1-24-32,2 25 32,-1 23 0,-24-25 160,23 25-160,-23 0 65,24 0-1,-24 25-64,25-2 64,-1 1 64,23 24 64,-23-24-320,24 0-993,-1 23-2338,-23-23-10122</inkml:trace>
</inkml:ink>
</file>

<file path=ppt/ink/ink14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25:47.12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65 547 12299,'25'-71'2146,"-25"23"-961,0 24 993,24 1-256,-24 23-1185,0 0-97,0 0-31,0 23-96,0 1-33,0 24-32,0 0 1,-24-1-1,-1 25-127,2-1-1,23-23-64,-24 23-160,24-23 0,-24-24-64,24 23-32,24-47-128,0 23-416,24-23-417,23 0-929,-23-23-2114,24 23-8712</inkml:trace>
  <inkml:trace contextRef="#ctx0" brushRef="#br0" timeOffset="282">664 428 13388,'23'-24'801,"-23"24"-32,24 0 1985,-24 0-1184,0 0-673,0 24 96,0 24-193,0 0-319,0-1-129,-24 25 0,1-25-95,-26 1-97,25 0 96,0-1-128,1-23-64,23 0-64,-24-24 0,24 0-128,24 0-224,-1 0 96,1 0-257,24-24 225,-23 0 32,22 1 159,-23-1 97,24 24 257,-48-24 31,24 24 160,-24 0 161,0 24-321,-24 0 1,24-1-129,-24 1-32,-24 0-96,24 0-32,1 23-288,-26-24-193,25-23-608,-23 0-544,23 0-898,-1 0-1889</inkml:trace>
  <inkml:trace contextRef="#ctx0" brushRef="#br0" timeOffset="753">1451 191 14445,'48'-24'1281,"-48"24"577,24 0 737,1 0-1346,-25 24-448,0 24-97,0-1-383,-25 24 159,-23 24-96,24 0-191,-48 25-129,25-25 64,-1 24-224,-23-1-449,-1-22-608,25-25-1313,21 1-3492</inkml:trace>
  <inkml:trace contextRef="#ctx0" brushRef="#br0" timeOffset="1050">2096 357 16335,'25'-47'1537,"-25"23"-1344,0 0 1792,-25 24-383,1-23-1025,-23 23 319,24 23 1,-26 25-320,1-1-97,0 0-31,1 25-225,-1 23-192,-24 1 96,24-1-128,25 0-192,-25-23-385,25 22-191,-2-46-578,1 23-768,24-47-1986,0 0-9032</inkml:trace>
  <inkml:trace contextRef="#ctx0" brushRef="#br0" timeOffset="1306">1571 881 17232,'0'-48'608,"0"48"129,0-23 1793,0 23-1152,0 0-898,0 0-191,24 0-225,23 0-128,1 0-449,-24 23-1121,24 1-2145,0-24-10635</inkml:trace>
  <inkml:trace contextRef="#ctx0" brushRef="#br0" timeOffset="1522">2455 262 17904,'0'-23'2275,"0"46"-1891,0-23 1826,-24 24-672,24 0-962,0 23-320,-24 24-160,0 1-64,-24-1-160,0 25-160,1-25-417,-2 24-480,-21-23-384,-2-2-1122,25-22-2914</inkml:trace>
  <inkml:trace contextRef="#ctx0" brushRef="#br0" timeOffset="1745">2096 738 18577,'-24'0'1986,"24"24"-1986,0-24 288,24-24 513,1 24-993,22 0-865,25 0-1666,-1-24-7783</inkml:trace>
  <inkml:trace contextRef="#ctx0" brushRef="#br0" timeOffset="1963">2933 24 22036,'-24'0'289,"0"0"-257,24 0 1025,24 0-577,0-24-384,-1 24-64,25 0 0,-24 0-64,0 24 0,23-24 64,-47 24-32,0 0 64,0 23 96,0-23-31,-47 0 191,23 24-64,-24-24 128,24-1 129,24 1 320,0 0-257,24-24-319,48 23-386,23-23-928,25 0-3427,47-23-9705</inkml:trace>
</inkml:ink>
</file>

<file path=ppt/ink/ink14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9:09.28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98 47 12459,'26'-47'4100,"-26"47"-2979,0 0 1089,24 0-416,-24 24-865,0 23-64,0-23-97,-24 23-191,24 1-353,-26 24-128,1-25 0,0 1-32,-1-25-32,26 24-32,-24-23-256,24-24-128,0 24-737,24-24-865,2-24-3491,-1 0-10474</inkml:trace>
</inkml:ink>
</file>

<file path=ppt/ink/ink14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9:09.54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27 12427,'24'27'4741,"-1"-27"-4069,25 0 2083,-23-27-929,22 27-1026,1 0-351,0 0-225,-24 0-192,0 0-352,1 0-641,-2 0-1601,1-27-3300</inkml:trace>
</inkml:ink>
</file>

<file path=ppt/ink/ink14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9:09.78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404-5 16912,'-24'0'768,"24"0"866,-24 0 384,0 0-993,1 0-417,-24 24 353,-1-24-384,0 24-1,1 0-31,0 0-257,22 0-128,-22 0-64,47-24-96,0 24 0,0 0 0,23-24-288,26 24-289,-2-24-63,0 24-97,1-24 161,0 0 95,-25 24 321,1-24 128,-24 24 0,0-24 0,0 24 96,-24 0 32,24 0 64,-47 0 0,23-24-64,-24 24-96,24 0 65,-23 0-162,24-24 194,-2 0-130,1 0-159,24 0-416,-23 0-866,23 0-2433,23-24-8553</inkml:trace>
  <inkml:trace contextRef="#ctx0" brushRef="#br0" timeOffset="398">618 331 18417,'24'24'897,"0"0"1121,-24-24-481,24 24-832,-24-24-513,0 24-128,0-24-128,0 0-993,-24 0-801,24 0-3747</inkml:trace>
  <inkml:trace contextRef="#ctx0" brushRef="#br0" timeOffset="581">785 139 16495,'0'0'3139,"0"0"-2498,24 0 416,-1 0-801,-23 24-1057,25 0-2946,-25 0-10539</inkml:trace>
  <inkml:trace contextRef="#ctx0" brushRef="#br0" timeOffset="738">927 451 16719,'48'-48'897,"-24"24"705,-1-24 63,1 24-992,0-24-161,0 24 97,0 0-129,-1 0 321,1 24 160,-24-24-32,0 24-256,0 24-65,0 0 1,0 0-193,0 0-224,0 0-96,0 24-32,0-24-352,0 0-1153,0 0-1538,25 0-4004,-25-24-9448</inkml:trace>
</inkml:ink>
</file>

<file path=ppt/ink/ink14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9:11.05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 25 13869,'0'-24'1953,"0"24"-1856,24 0 1376,1 0-736,1 0-609,-1 0-32,0 24 0,-1-24 128,1 23 449,-25 1-65,0-24-31,0 23 32,-25 1-257,25-24-64,-24 23-192,-1-23 96,0 24-192,-1-24-32,26 0 64,0 24-32,0-24 32,26 0-32,-26 24-64,25-24-224,24 23-128,-24-23 159,1 0 129,-2 24 128,-24-24 32,25 24 64,-25-24 321,0 24 191,-25-2 97,1-22-64,-2 24-289,1 0-64,1-24-160,-26 24-96,24-1 0,1-23-128,1 0-192,-1 24-385,25-24-448,0 0-993,25 0-2978,-1-24-9290</inkml:trace>
</inkml:ink>
</file>

<file path=ppt/ink/ink14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9:11.48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70 46 17872,'23'-23'1762,"-23"-1"96,0 24 256,0 24-545,0-24-416,-23 23-224,23 25-384,-24-25-225,24 25-224,-23-25-32,23 0-160,-24 24-96,24-47-160,24 24-129,-1-24-63,1 0-193,-1 0 160,1-24-31,22 1 352,-46-1 224,24 1 64,-24-24-32,23 23 64,-23-23 32,0 23-96,-23 1 0,-1-1 0,0 24-192,-22 0-961,23 0-2435,-24 0-8487</inkml:trace>
</inkml:ink>
</file>

<file path=ppt/ink/ink14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8:43.24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97 21 4548,'24'0'2178,"-24"0"32,24 0 160,-24 0-512,0 0-769,0 0-384,-24-24-33,24 24-95,-24 0-97,0 0-159,3 24-65,-3-24-160,0 24 0,24-24-32,0 25-32,0-25 32,24 23 32,0-23-64,21 24 32,-21-24-64,-24 0-96,24 24 96,-24-24 0,0 0 128,0 25 129,-24-25-1,0 24-96,0-24-64,3 24-32,21-24 0,-24 24-64,24-24 289,24 25-225,-24-25-32,21 24 32,-21 0 0,0-1-417,0 2-2145,-21-1-7784</inkml:trace>
</inkml:ink>
</file>

<file path=ppt/ink/ink14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8:46.18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146-1 7206,'0'0'3556,"0"0"-2948,-26 0 545,26 0-224,-25 0 0,25 0-352,-23 0-353,23 0-32,-25 0-128,25 0-32,0 0 0,0 0 32,0 23-320,25-23-289,-25 0-255,48 0 351,-22 0 321,-3 0 32,-23 0 96,25 0 256,-25 25 641,0-25 224,-25 0 0,25 24 96,-49-24-320,24 0-160,2 24-289,-2-24-63,1 0-225,24 25-96,-25-25 32,25 0-128,0 0 96,0 24-1217,0-24-3267</inkml:trace>
</inkml:ink>
</file>

<file path=ppt/ink/ink14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9:21.96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93 598 2722,'-24'24'2306,"1"-24"129,-1 23-706,24-23-448,-24 0-127,24 0 159,0 0 64,0 0-256,0 0-256,0 0 0,0 0 0,24 0-321,0-23-192,-1 23-63,25-24-97,0 0-192,24 0 128,23 0-96,-1-23 0,26-1 0,23-24-96,0 26-160,0-26-257,-24 25-31,0-1-97,0 24 161,-47 0 320,-25 0 128,-22 1 64,-2 23-32,-23 0-128,-23 0 64,-2 0 32,-22 0 0,23 0 32,-48 23-32,25-23 32,-1 0 64,24 0 128,1 0 160,-1 0-159,24-23 127,24-1 353,-1 24-161,26-24-191,-26 24 127,24 0-288,-23 0 193,1 0-193,-2 24 32,1 0-96,-24-1 32,-24 25-160,24 0-801,-48-1-1152,1 1-2852</inkml:trace>
</inkml:ink>
</file>

<file path=ppt/ink/ink14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9:22.69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0 679 7046,'24'0'5061,"-24"0"-3427,23 0 480,-23 0-801,24-24-32,0 1-512,24-2-161,-1 1 33,25 0-353,24-25-96,-1 2-160,24-2 64,0 0-31,0 2-450,0-2 193,-23 1-256,23 0-161,-48-1-288,24 25 513,-46 0 224,-2 1 128,-24 23 0,1-25-33,-24 25 98,0 0-66,0 0 66,-24 25-66,1-25-191,-1 23-32,-24-23 160,24 0 96,1 0 64,-1 0 32,24 0 192,0-23-95,24 23 127,-1-25 192,1 1 225,24 24-64,-1 0-257,-23 0-96,1 0 129,-25 24-33,23 1-160,-23-2-31,-23 1-193,-2 25-513,1-25-992,1 0-2243,-1 0-10793</inkml:trace>
</inkml:ink>
</file>

<file path=ppt/ink/ink1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2:44.60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0 163 12171,'23'0'1922,"-23"22"-1474,0-22 1346,25 0-160,-25 0-353,47-22-609,1 22 97,0 0 32,47-24-289,0 1-352,25 23 97,23-23-161,23 23 0,25 0-32,1 0-32,-2 0-32,24 0 96,25 23-96,-25-23 32,24 23 0,1 1 32,0-24-192,-1 22-128,-24-22 96,1 0 224,0-22-32,-48 22 0,-1-24 192,2 1 96,-26 0 545,-23-1 128,-23 24-224,-24-23-225,-25 23-223,-23-23-97,-24 23-512,24 0-769,-24-23-449,0 23-1665,0 0-9577</inkml:trace>
</inkml:ink>
</file>

<file path=ppt/ink/ink15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9:23.65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360 47 9641,'23'-24'1121,"-23"24"897,0-24-353,-23 24-544,-2 24-64,1 0-384,1 0-33,-25 23-255,24 25-161,-22 23-64,22-23-96,-24 24 0,1-1-32,23 1-256,-1-49-352,25 25-417,0-48 512,25-1 385,-1-23 96,23-23 96,1-1 192,-2-24 33,-22 24-129,0-23-64,0 23 64,-24 0-160,0 0-64,-24 0-160,0 0-32,0 24 96,2 0-225,-2 24-223,-24 0-994,24 24-2145</inkml:trace>
</inkml:ink>
</file>

<file path=ppt/ink/ink15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9:24.10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405 93 14477,'46'-47'1570,"-22"23"-193,-24 0-128,-24 24-768,24 0 127,-23 24-287,0 23 127,-25-23 128,25 48-191,-25-25-97,-22 25-96,22 0-192,1 24 64,1-25-32,-1 1-480,23-1-225,24-23-736,0 0-257,0-24 577,24-1 769,23-23 352,-1-23 545,1-1 832,-22 0-128,-2 0-736,-23 0 95,0 0-191,0 1-289,-23 23-352,-2 0-193,-22 0-800,1 0-1217,-25 23-3139</inkml:trace>
</inkml:ink>
</file>

<file path=ppt/ink/ink15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9:37.55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20 192 8199,'0'0'1217,"0"0"-800,-24 0 800,24 0 0,0 0 128,0 0-512,0 0-256,24 0-161,0 0-256,-1 0-32,26-24 65,-1 24 31,23 0 32,2 0-64,22-23 161,-22 23-97,22 0 64,-23-23-192,0 23 32,1 0-128,-2-24-32,-47 24 96,24 0-128,-24 0 0,0 24 0,-24-24-64,24 0 0,-48 0-32,0 0 192,0 0-128,-24 0-224,-24-24 32,25 24 31,-2 0 225,25-24 0,24 1-32,0-1 0,0 24-64,24-24-96,-1 24 96,27 0 0,-3 0 32,-23 0 192,24 24 128,-24 0 353,0-1 191,-24 25-95,0-25-192,0 24-97,-24-23-160,0 24-192,-24-2-1377,0-22-4324</inkml:trace>
</inkml:ink>
</file>

<file path=ppt/ink/ink15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9:44.24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265 77 12267,'0'-23'705,"0"0"-481,0 23 256,-24 0-287,-1-23 127,-23 23-32,0 0 65,0 0-33,24 0-256,-1 0 64,2 0-128,23 23-96,23-23 160,2 0 0,23 0-96,0 0-64,0 0 96,-24 0 96,1 0 192,-1 23 289,-24-23 95,-49 0 385,25 23-224,-24 2-320,-24-25-225,23 22-32,26-22-256,23 23 0,0-23-64,0 24 96,48-1 64,-24 0 0,24 1-64,-24-1-256,0 23-2370,-24-46-11724</inkml:trace>
</inkml:ink>
</file>

<file path=ppt/ink/ink15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9:51.92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46 357 4548,'-24'0'1601,"24"0"-319,0 0 639,-23 0-223,23 0-641,0 0-256,0 0-1,23 0 33,-23 0-192,24 0-257,1 0-128,22-24-31,25 1-161,-1-1-64,0 0-192,25 0-353,-25 0-31,1-24-1,-25 24 321,1 0 256,-24 24 96,-1 0 160,-23-24 64,0 24-31,0 0-129,0-24-128,-23 24-64,-1 0 0,0 0-32,24 0-64,-24 0-65,24 0-31,0-24 192,24 24-32,0-23 0,23 23 32,2 0 32,-2-24 64,-24 24 256,2 0 193,-1 0-97,-24 24-127,0-24-33,0 23-96,-24-23-32,-1 24-32,2 0-32,-1 0-32,1-24-64,-1 0-737,24 24-1633,24-24-7463</inkml:trace>
</inkml:ink>
</file>

<file path=ppt/ink/ink15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9:52.46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417-6 2146,'24'0'8648,"-24"0"-8680,0 0 768,-24 0 289,-1 24-96,0 0-416,-23 25-129,23-24 32,-49 24-255,26-1-65,-2 1-64,1 1 0,0-26-64,49 1-32,0-1-385,25 1 1,-1-25 128,25 0 384,-25 0 640,2 0 193,-26 0-64,23-25-321,-23 25-223,0-24-193,-23-1-128,23 25-225,-50-24-447,26 24-706,-25 0-928,0 24-4388</inkml:trace>
</inkml:ink>
</file>

<file path=ppt/ink/ink15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9:52.90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23 22 14765,'-23'-24'769,"46"24"-448,1 0 255,0 0 225,24 0 0,-24 0-385,23 24 96,25-1-31,0 1-385,-2 0 0,2 0-32,-24 24 64,23-25-192,1 1-352,-1 24-769,1-24-1442,-1 0-3170</inkml:trace>
</inkml:ink>
</file>

<file path=ppt/ink/ink15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9:53.11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285 46 6950,'-26'0'7015,"26"-25"-6343,0 25 738,0-23-161,0 23-160,26 0-513,-26 0-447,0 0 319,0 0-160,0 23-31,0 2-65,0-1-96,25 0-32,-25 1-224,0-1-161,0-1-63,24 2-96,-24-25 63,0 24 193,0-24 224,0 0-64,-24 0 128,24 0 64,-25 0-160,-1 0 192,-23-24-96,25-1 0,-27 25-96,27-23 160,-1 23-128,-25 0-128,25 0-256,25 0-1154,-23 0-1857,23 23-9577</inkml:trace>
</inkml:ink>
</file>

<file path=ppt/ink/ink15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9:53.61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497 0 14765,'0'0'1794,"0"0"-1313,0 0 191,0 0-31,-24 24 448,-22 0-673,-2 22-127,0 2-65,1-1-32,-24 24 32,0-22-64,24 22-64,0-1-32,23-22-96,1-1 64,23 0-64,0-47-64,23 24 96,24-24 161,-23-24-97,23 0 64,-23 1-64,0-24 96,-1 23-224,-23-23-32,0 23-449,0 1-544,-47-1-801,0 24-1441,-24 0-7335</inkml:trace>
</inkml:ink>
</file>

<file path=ppt/ink/ink15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9:59.86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191 1003 768,'0'0'1506,"-24"0"-385,24 0-32,0 0 160,-23 0-320,23 0-192,0 0-353,0 0 160,0 0 449,0 0 128,23 0-192,-23 0-288,24 0 32,-24 0-65,23 0-192,2 0-31,-1 0-97,-24 0-128,23 22 0,1-22 1,24 0-65,-24 0 0,23 0-96,1 0 96,23 24-32,1-24-32,23 0-32,1 0 64,-1 0-64,-24 0-160,25 23-32,-24-23-1,-2 0 97,1 0-32,1 0 96,-25 0 0,25 0 32,-25 0 0,1 0 0,0 0 0,-1 0 0,1 0 32,0 0-32,-25 0 64,25 0 32,0 0 0,-25 0-31,2 0-33,-1 0-32,-1 0 0,1 0 0,-1-23-64,2 23 31,-25 0-31,24-24-96,-1 24 160,1-22 0,0 22 96,0-23-64,0-1 64,-1 1 97,-23 0-65,24 0-32,1 0-64,-2-23 192,24 22-64,-23-22 32,1 24-31,-2-25 127,1 24-64,-24-1 0,24 1-32,-24-22 65,0 21-1,0-22-192,24 22 0,-24-21-64,0 22 0,0-24 0,0 0 32,24 25-32,-24-24-192,0 22 544,0-22-256,0 46-32,0-23 33,-24 23-97,24-23 0,-48 23-33,24 0 33,1 0 33,-2 0-33,1-23 0,-23 23 0,24 0 0,-2-23 32,1 23-32,1 0 32,-1-24-32,-24 24 0,1 0 0,23-23 0,-24 23 0,1 0 0,-2 0-32,26 0 64,-25 0-32,25 0-32,-25 0 64,24 0-32,0 0-32,0 0 64,0-22-32,1 22-32,-25 0 64,24 0-32,-24 0 0,1 0 0,-1 0 0,24 0-32,-23 0 64,-1 0 0,24 0-32,-23 0 0,0 0-32,23 0 32,-24 0 32,1 0-32,23 22-32,-24-22 32,24 0 32,-23 0-64,23 0 32,-24 0 0,1 23 32,22-23-64,-22 0 0,23 0 160,1 0-192,-25 0 128,24 0-160,0 0 96,1 0 0,-2 0 0,-22 0 64,23 24-128,-24-24 64,24 0 0,-23 0 32,22 0-64,2 23 32,-1-23 0,1 0 0,-1 0 0,24 0 0,-25 23 0,25-23 0,-23 0 64,-1 0-128,1 0 64,23 23-64,-24-23 96,-1 23-64,2 0-1,23-23 33,-24 23-32,24 1-32,0-24 64,-24 23 32,24 0 385,0-23-994,24 22 1346,-24 2-929,0-1 320,0-23-64,0 23 0,0 1 0,0-1 0,0-1-96,-24 25 193,24-1-161,0-22 32,0-1 0,-24 22-32,24-21 32,0-1-64,24 0 96,-24 1-32,0-2-32,0 1 64,0 24-64,0-24 32,0 0 0,0 0 32,0 0-32,0 23-64,0-46 32,0 24 64,0-1-63,0-1 31,0-22-161,0 24 130,0-24-33,0 0 96,0 0 64,24 23-128,-24-23-64,0 0 96,24 0-32,-24 0 0,0 0 32,23 0-64,-23 0 64,25 0 0,-25 0-64,24 0-64,-1-23 128,24 23 0,-22 0-32,22 0 128,0 0 32,2 0 33,-2 0-129,1 0-32,-1 0 32,-23 0-128,1 0 160,-2 0-128,1 0 0,0 0 0,24 0 128,-1 0-224,25 0-801,23 0-3331,24-46-9192</inkml:trace>
</inkml:ink>
</file>

<file path=ppt/ink/ink1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2:49.00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496 215 10762,'0'-25'1697,"0"1"1186,0 0-769,-24 24-609,24-24-672,-24 0-384,-1 1-1,25-1-192,-23 24 33,-1-24-225,0 0-32,1 24 32,-2 0-160,-22 0 192,-1 24-128,0 0 96,0 0-96,24 23 0,-24-23 32,25 0-32,23 25 32,-24-25-32,24 24 0,24-24-96,23-1-97,1-23-191,0 0-65,0 0 385,0-23 96,-24-1 64,-1 0 0,2 0 1,-2 0 95,1-1 352,0 1 129,-24 0-33,0 0-63,0 0-97,0 1 65,0 23-1,0-24-288,0 24-288,0 0 193,0 24-1,0-24 96,0 23-64,0 1 64,0 24-128,0-24 0,23 49-160,-23-2 225,0 1-97,0 23-161,0 1 97,0-24 0,0 0-192,25-1 192,-1 1-352,0-25 224,0 1 0,-1 1 64,-23-25 64,25-1 32,-25 1 96,0-24-224,24 0 256,-24 0 128,0 0 64,-24-24-191,24 1-193,-25-1 128,25-25-32,0 25 32,0-24-96,0 1 0,0-1 96,25 0-160,-1 25-320,-1-25 832,1 24-512,-24 24-96,24-24-641,-24 24-608,0 24-673,24-24-2499,-24 24-6918</inkml:trace>
  <inkml:trace contextRef="#ctx0" brushRef="#br0" timeOffset="784">854 979 1505,'0'-24'13805,"0"24"-13004,0-24 1473,0 24-576,0 0-193,0 0-1121,0 0-224,0 24 417,0 0-32,0 1-289,0-1-64,0 23-64,24-23-64,-24 0-64,25 0 32,-25-24 64,23 0-64,1 0 96,0 0-160,-1-24 96,2 24 33,-2-24-97,-23 0 128,24 1 64,-24-1-128,0 0 96,0-1-96,0 25-32,0-24 128,0 24-160,0 0-224,0 24 224,0-24 64,0 25 64,0-1-128,0 0 160,0-1-128,0 1 0,0 0-32,24-24-32,-24 24-288,24-24-449,0 0-896,-24 0-1730,25 0-6150</inkml:trace>
  <inkml:trace contextRef="#ctx0" brushRef="#br0" timeOffset="1269">1404 812 9929,'0'0'6054,"0"0"-4133,0 0 161,0 0-1217,0 0-32,0 0-545,0 0-31,0 24 223,0-24-160,0 0-128,-24 24-63,24 0-33,0 23 0,0-23-96,0 0 128,0 25-64,24-25 0,-24-1-32,0 1 0,0 0-288,23-24-481,1 24-736,-24-24-1634,25 0-4228</inkml:trace>
  <inkml:trace contextRef="#ctx0" brushRef="#br0" timeOffset="1573">1715 788 13132,'23'-47'1730,"-23"23"1152,0 24-960,0 0-481,24 0-768,-24 0-289,0 24 481,0-1-160,0 1-32,0 24-417,0-24 64,0 23-32,0-23-127,0 24 31,0-23-64,0 23-64,0-25-32,0 25-64,0-24-192,0 0-289,0-24-352,24 24-512,-24-24-801,24 0-2114,1-24-6310</inkml:trace>
  <inkml:trace contextRef="#ctx0" brushRef="#br0" timeOffset="1854">1619 979 11434,'0'0'2947,"0"0"128,0-24-513,0 24-1280,24 0-450,0 0-351,24 0 224,-25 0-257,49-24-288,-24 24-128,1 0-993,-26-24-4196,25 24-12682</inkml:trace>
</inkml:ink>
</file>

<file path=ppt/ink/ink16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20:24.94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-7 486 3523,'-25'0'1345,"25"0"705,0 0-448,0 0-930,0 0 289,25 0 448,-1 0 129,-24-24-97,25 24-63,-2 0-193,1 0-224,25-24-353,-24 24-95,22-25-257,2 1-160,0 24-96,23-23 96,0-1-96,26-1 0,-2 1 32,2 0-32,24 0 32,-1 0-32,-25 0-64,2 0-128,-2 0 192,2 24-160,-26-25 0,-23 25-257,-1-24-31,-24 24 160,-1 0-1,-23 0 129,26 0 96,-26 0 64,0 0 64,0 0-96,-26-23 0,26 23 0,-23 0-96,23-24-64,-24 24-129,0-25 129,0 25 192,-2 0 0,3-24 192,-1 24 225,0 0-65,0 0-160,24 0 97,0 0 127,0 0 161,0 0-257,24 0 64,24 0-288,-25 0 0,27 0-64,-2 24-128,-25-24 224,3 25-224,-2-1 0,0-1 192,0 1-96,-24 1 32,0-1 0,0 0 32,0 0 65,-24 0-65,-24 0 32,22 0-128,-21 0-353,23 1-1088,-26-25-2211,3 24-8679</inkml:trace>
</inkml:ink>
</file>

<file path=ppt/ink/ink16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20:25.73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45 13741,'24'-23'1217,"-1"-1"801,-23 24 256,0 0-929,0 0-704,0 0-225,0 24 161,0 24-1,-23-24-127,23 24-161,0-23-32,23-2-32,25 1-32,22-24-31,2 0-65,24 0-192,22-24-449,-23 1-704,-25-2-577,2 1-928,-25 0-2563</inkml:trace>
</inkml:ink>
</file>

<file path=ppt/ink/ink16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20:26.00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453 0 13132,'-47'23'2210,"47"1"160,-24 0 161,0 0-1090,0 24-352,1-1-352,-1 1-257,-24 23-288,0 25-160,-24-1-800,25 0-1186,-25 1-4164</inkml:trace>
</inkml:ink>
</file>

<file path=ppt/ink/ink16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20:26.68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-13 25 4900,'0'-24'5189,"0"24"-3331,0 0 608,0 0-832,23 0-513,25 0-353,-23 0-255,46 0 96,2 0-321,-1 24 160,23-24-256,1 23-63,0-23-65,24 23 0,-23 1-32,-2 0-321,25-1 97,-23-23 0,-2 24 32,1-24 128,0 24-128,-24-24 192,1 0-224,-2 0-417,-22 0 64,-25 0 161,-1 0 160,-23 0-96,0-24-321,-23 24 96,-1-24 225,-2 24 160,-21-23 32,24-1 160,-26 24-64,49-24 32,-24 24 224,24 0 64,0 0-95,24 0 159,1 0 353,-1 0-65,23 0-159,-24 24-161,3 0 321,-2-1-65,-1-23-127,-23 24-97,-23 0-224,-1-1 192,-2 24-288,-21-23 128,0 0-512,-2 0-641,2-2-1377,47 2-2563</inkml:trace>
</inkml:ink>
</file>

<file path=ppt/ink/ink16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20:27.36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724 22 10986,'0'-24'1217,"0"24"865,0 0-320,-24 0-737,-1 24 288,2 0-416,-25 0-225,-24-1 97,-1 25-545,0-24 97,1 24-33,-1 23-224,1-24 64,24 24 0,0-23-128,24 0 0,24-1-32,0-23-256,48 0 64,0 0-321,25-24-544,0 0-160,-2-24 256,-22 0 577,-26 0 384,2 0 96,-25 1 320,-25-1 32,2 0 33,-26 0-161,1 24 321,-1 0-129,2 0-95,-2 0-225,1 24-128,-24-24-833,23 24-3491</inkml:trace>
</inkml:ink>
</file>

<file path=ppt/ink/ink16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25:56.04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690 596 6630,'95'-120'3619,"-71"49"-2498,-24 23 1602,24 0-225,-48 1-1185,0-1-448,0 0-544,-23 1 223,-1-1-192,0 24-223,-23 0 63,23 1-32,-24 23-64,25 0 32,-25 23 64,1 1-64,23 24 1,-23 0 31,23 23-128,1-23-32,23 23 0,24 1-160,24-24-257,-1-1-127,49-23-193,-1 0 353,1-48 223,0 0 193,-1-23 289,-23-25-97,-1 0 0,1 1 289,-24-1 95,0 25 33,-1 23-257,-23 0-128,0 0-127,0 24-161,0 0 288,0 24 192,0 0-704,0 24 288,0-1 160,0 49-128,24-25 32,-24 48-32,24-23-32,-24 23 32,24 24-96,-24-25 161,24 1-129,-24 0-257,0 24 225,0-23-160,0-1 192,0-23 0,0-1-64,0-47 96,23-24 32,-23-1-32,0 1-64,0-24 32,0 0 288,0 0 225,0-47-161,24-1 33,-24-24 255,24 1-127,-24 23-161,0-23-160,0 23 64,0-24-224,0-23 33,24 23 31,0 1-289,-24-1 33,47 24 32,-22 25-512,-2 23-481,1 0-769,23 0-1666,-23 23-5636</inkml:trace>
  <inkml:trace contextRef="#ctx0" brushRef="#br0" timeOffset="746">1380 1453 18385,'0'0'1505,"-24"-24"-1441,24 24 1025,-23-24-544,-2 0-257,1 24-32,1 0 321,-1-24-97,0 24-223,24 24-33,-24 0-128,0 0-96,1 24 96,-1 0-32,24 23-96,0-23 128,0 0-384,47-25-160,-23-23 31,24 0 193,-1-23 32,2-25 256,-26 24 32,1 0 64,0 0 64,-24 1 161,23-1-1,-23 24 0,25-24-95,-25 0 127,0 0 129,0 24-321,0 0-96,0 0-224,-25 0 224,25 0-160,0 24 96,0 24-128,0-24-32,0 23-257,0 25-479,0-48-610,25 23-1344,-25-23-2563,0-24-9129</inkml:trace>
  <inkml:trace contextRef="#ctx0" brushRef="#br0" timeOffset="1176">1618 1477 17296,'24'-24'1794,"-24"0"-1602,0 24 865,0-24 416,0 24-1281,0 0 129,0 0 63,0 0-160,0 24-32,0 0-160,0 24 32,0 0-896,0-1-257,0 1-1282,0 0-1889</inkml:trace>
  <inkml:trace contextRef="#ctx0" brushRef="#br0" timeOffset="1406">1905 1381 14862,'23'-48'1249,"-23"25"641,0-1 384,0 24-1602,0 0 1,24 0 416,-24 24-192,0-1-160,-24 1-1,24 24-319,0 0-321,0 24 96,0-1-224,-23 1 96,23-1-448,-25 1-289,25-48-736,0-1-1410,25-23-5093</inkml:trace>
</inkml:ink>
</file>

<file path=ppt/ink/ink16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25:57.75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0 461 8167,'24'0'14094,"-24"0"-13486,23 0 33,0-24 608,0 24-1153,-23 0-64,25 0-64,22 0-32,-23 0-416,-1 0-802,1 0-1697,0 0-2722</inkml:trace>
  <inkml:trace contextRef="#ctx0" brushRef="#br0" timeOffset="188">142 49 21075,'-49'0'1314,"49"0"415,0 0-351,0 0-1090,0 0 0,49 0-96,-26 0-192,48 0-640,-24-25-1506,48 1-4164</inkml:trace>
</inkml:ink>
</file>

<file path=ppt/ink/ink16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25:58.97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-3 573 6886,'0'-24'4741,"0"24"-3877,0 0 1282,0 0-416,0-24-1218,0 24-383,24-24-33,0 24-32,0 0 0,23 0-32,25 0-32,0 24 0,-25-24 0,25 24 0,-25 0-32,-24 0 64,2-1 192,-25 1 257,0 0 127,0 0-63,-25 0-65,-22-24-192,0 24-95,-1-24-97,24 23-32,-24-23-64,48 0 0,-24 24-128,24-24 192,24 0-64,1 0 64,-2 0-224,1 0 127,24 24 33,-1 0-160,-23-24 256,24 24-32,-24 1 65,-24-1 95,23-1 64,-23 1 32,-23 24 161,-1-24-65,-1 0-31,-22-1-65,0 1-160,-1 0-32,1-24-64,22 24 32,-22-24-192,-1 0-64,24 0-513,0 0-384,1 0-928,-1 0-994,24 0-5894</inkml:trace>
  <inkml:trace contextRef="#ctx0" brushRef="#br0" timeOffset="581">974 549 9961,'48'-24'4004,"-24"24"-3876,0-24 1281,-24 24-288,0 0-512,0 24 288,0 0-129,-24 24-95,0-1-160,0 1-161,0 0-224,-23-1 64,22 25-96,2-23-64,-1-2-160,0 1-1249,1-24 768,23 23-1409,23-47-3427</inkml:trace>
  <inkml:trace contextRef="#ctx0" brushRef="#br0" timeOffset="927">1641 692 6213,'0'0'5830,"0"0"-5125,0 0 2369,0-24 33,0 24-2242,0 0-673,0 0 1058,0-24-450,0 24-672,0 0 33,0 0-129,0 0 64,24 0-64,-24 0 96,0 0 0,0 0 0,0 0-96,0 0 96,0 0-32,0 0-64,0 24-32,0-24 97,0 0 31,0 0 32,0 0 0,0-24-32,0 24-64,0 0 0,0 0 32,0 0 0,0 0-128,0 0 32,0 0 32,0 0-64,0 0 32,0 0 0,0 0 32,0 0 32,0 0 33,0 0-130,0 0 130,24 0-97,-24 0 64,0 0-32,0 0-32,0 0 64,0 0 32,0 0-64,0 0-32,0 0 0,-24 0 64,24 0 64,0 0-96,0 24 32,-24-24-32,24 24 64,-23 0-32,-1 0 32,0-1-32,0 25 33,0-24-65,24 25 64,-23-25-32,23-1-64,0 25 32,0-48-192,23 24-257,25-24-319,0 0-161,23 0 352,1-24 449,-25 24-128,1-24 160,-1 0 0,-22 1 128,-2-1-32,1-1-32,-24-23 0,-24 24-32,1-23 0,-2-1 64,2 24 0,-1-24 96,0-23 0,0 23 32,24 1-64,-24-25 64,48 24 65,-24 0-65,24 24-32,0 0-64,0 0 0,-1 24 32,2 0 128,22 24-160,1 0 97,-23 0-65,-1 24 64,-1-24-96,-23 24 0,0 0-64,-23-1-513,-1-23-1312,-25 24-2948,25-24-8231</inkml:trace>
  <inkml:trace contextRef="#ctx0" brushRef="#br0" timeOffset="2290">2763 119 13612,'47'-48'929,"-47"24"-705,24 1 545,-24 23-320,0-24 191,-24 24-287,0 24 95,1-1 545,-1 1-160,-24 0-97,0 24 97,0 23-416,1 1-97,0 0 64,-2 24-192,2-1-31,-1 0-129,24-23 64,1-1-96,-1 1-96,24-23-289,24-2-127,-1-23 191,26 0 33,-2-48 0,0 0 128,1 0 224,0-23-192,0-2 0,-25 1 64,1 1-161,-24 23 65,0-24-128,0 0 192,-24 25 0,1-1 96,-2 24 160,2 0-32,-1 0 32,-23 24-128,22-1-32,1 1-128,24 24-673,-23-24-1921,23 23-4837</inkml:trace>
  <inkml:trace contextRef="#ctx0" brushRef="#br0" timeOffset="2768">3215 238 13965,'0'-24'993,"0"0"928,-23 24-703,23 24 159,-24-24-320,-1 48-416,2-24 223,-24 24-383,22 0-129,1 0-160,24-1-96,0 25 97,24-48-33,24 0-320,24-1-321,23-23-224,0-23-512,1-1-1185,-1-24-1570,-23 24-3267</inkml:trace>
  <inkml:trace contextRef="#ctx0" brushRef="#br0" timeOffset="3006">3573 190 9993,'-24'-23'961,"24"23"224,-24 0 769,24 0 160,0 23-224,-24 1-737,24 24 256,-47 1-384,23 22-448,-48 1-97,25 23-256,-25 24-96,1-24-64,23 1-160,1 0-640,-2-24-1026,26-1-1922,23-23-7782</inkml:trace>
  <inkml:trace contextRef="#ctx0" brushRef="#br0" timeOffset="3303">3978 573 14285,'24'0'2114,"-1"0"-1057,-23 24 1153,0-24-736,0 23-97,0 1-737,-23-24-351,23 24 159,-24 0-288,24-24-128,-23 24-288,23-24-929,-25 0-801,25 0-1441,25 0-8424</inkml:trace>
</inkml:ink>
</file>

<file path=ppt/ink/ink16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26:02.84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145 48 13196,'0'0'320,"0"-24"1634,0 24-1345,0 0 1024,0 24-191,-23-24-449,23 24 0,-24-24-321,0 47-191,0-23-1,0 24-96,1 0-63,23-1 127,0-23-63,23 24-161,25-24-64,0-24-512,23 23-481,-1-23-865,2-23-896,0-1-769,-1 24-1762</inkml:trace>
  <inkml:trace contextRef="#ctx0" brushRef="#br0" timeOffset="262">502 72 7623,'0'0'3427,"0"-24"-1281,0 24 288,0 24-416,-24-24-192,24 47-545,-47-23-352,23 48-192,-24-25-289,1 25-31,-2 22-257,2-22-64,-24 23-545,48 0-960,-25-23-1506,48-24-3779</inkml:trace>
  <inkml:trace contextRef="#ctx0" brushRef="#br0" timeOffset="551">953 24 17712,'24'0'2531,"-24"0"-1474,0 0 128,0 0-352,24 0-289,-1 0 129,1 24-193,0-24-288,24 0-96,-1 0 33,25 0-129,-25 0 0,0 0 0,1-24 32,0 24-64,-25 0 160,-23-24-64,24 24-32,-24 0-160,0 0 32,0 0-129,0 0 193,0 0 96,-24 0 0,24 24 129,-23 0 95,-1 0 0,0 23 97,-24 1-225,1 0 64,0-1-32,-25 49-192,25-26-32,-25 26-673,1-1-992,23 0-2243,-22-23-8744</inkml:trace>
</inkml:ink>
</file>

<file path=ppt/ink/ink16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26:05.16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0 445 20947,'24'0'1217,"-24"0"-1217,23 0 897,-23 0-160,23 0-737,1 23 96,0-23-288,0 0 608,-1 0-1313,24 0-5316,-23 0 3490,24-23-5765</inkml:trace>
  <inkml:trace contextRef="#ctx0" brushRef="#br0" timeOffset="189">47 72 21748,'0'0'1409,"23"0"-1216,1 0 383,0-23-127,47-1-706,-24 24-768,24 0 129,0-23-13358</inkml:trace>
</inkml:ink>
</file>

<file path=ppt/ink/ink1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2:51.65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68 945 10153,'0'0'3620,"0"0"-2243,0 0 513,0 0-1090,24 0 97,24-25-384,-25 25-33,25 0 257,0 0-257,-1-24-352,1 24-63,-1 0-65,-47 0-481,25 0-416,-25 0-1025,0 0-2113,0-24-7785</inkml:trace>
  <inkml:trace contextRef="#ctx0" brushRef="#br0" timeOffset="274">20 702 13004,'-23'0'1537,"23"0"-223,23 0-193,-23 0 0,24 0 32,0 0-417,24 0 225,-1 0-320,25 0-417,-1-23-224,1 23 64,0 0-993,-25-25-2017,1 25-10187</inkml:trace>
  <inkml:trace contextRef="#ctx0" brushRef="#br0" timeOffset="820">903 557 11018,'24'0'929,"-24"0"480,0 0-96,0 0-544,0 0-64,24 0-65,-24 0 449,0 0-384,-24 24-321,24 0-95,0 25 95,0-24-96,0-2 33,0 26-97,-24-25-96,24 0-64,0 1-32,24-2 32,-24 2-128,0-1-288,24-24-449,-24 24-1121,23-24-1953,-23 0-8585</inkml:trace>
  <inkml:trace contextRef="#ctx0" brushRef="#br0" timeOffset="1124">1261 751 11498,'0'24'3556,"0"-24"-2852,23 0 898,-23 24-449,0-24 128,0 25-800,0-2-65,0-23-224,24 25-96,-24-25-416,0 0-929,0 0-2114,0 0-4709</inkml:trace>
  <inkml:trace contextRef="#ctx0" brushRef="#br0" timeOffset="1378">1522 533 13196,'-23'0'1441,"23"-24"-31,0 24-65,0 0-192,23-24-320,-23 24-673,25 0 192,-1-25 97,-1 25-321,1 0-32,24 0 32,-24 0 64,-1 0-96,25 25 32,-24-25 1,-24 24-33,24-24-32,-24 24 32,0 0 0,-24 0 32,24-24-64,-24 24 0,0 1-128,0-25 96,24 24-128,0-24-32,0 0-192,0 0 159,0 0-95,24 0-32,0 25 128,0-25-64,0 0-193,-1 0 193,-23 0 160,24 23-32,0-23 32,0 24 0,0 1 160,-24-1-96,24-24-64,-24 24 32,-24 1 32,24-2-96,-24 2-193,0-1-31,-24-24 32,25 24 128,-25 1 96,24-25-161,-23 24-191,23-24-769,0-24-2979</inkml:trace>
  <inkml:trace contextRef="#ctx0" brushRef="#br0" timeOffset="2493">2858 460 6566,'-24'-24'993,"1"24"1537,23-25-832,-24 25-257,24 0-544,-24-24-160,0 24 159,0 24-127,-24-24-128,1 25-129,23-25-127,-24 24-65,1 1 160,0-1-63,-2 24 31,2 0-160,-1 1 33,24-1-225,24 1 128,0-1-128,24-23 64,0-2-32,0 2-31,0-1 31,23-24-64,25 0 32,0 0-128,-25 0-417,25-24-608,-25 24-1121,-23-25-2818</inkml:trace>
  <inkml:trace contextRef="#ctx0" brushRef="#br0" timeOffset="2891">3168 557 13901,'0'-24'1057,"0"24"993,0 0-1442,0 0-95,0 0 127,0 24-255,-23-24 191,23 24-256,-25 25-255,25 0 95,-24-2-224,1 2 224,23-25-352,-24 24-257,24-23-640,0-1-673,0 0-448,0-24-512,24-24-2595</inkml:trace>
  <inkml:trace contextRef="#ctx0" brushRef="#br0" timeOffset="3085">3145 679 7591,'0'-74'2530,"0"50"417,0 0-353,0 24-320,0 0-768,0 0-449,0 0-224,0 0-705,0 0 0,0 0 128,0 0-64,0 24-31,23 0-97,1 25 0,-1-24-32,2-2 32,-1 1 0,-1 1-128,24-1-128,-22 0 31,22-24 65,1 0 0,0-24 96,-25 24 64,25-24 0,1-1 32,-25 1 161,-1 1-97,2-26 32,-25 0-96,0 25 0,23 0-128,-23 0-32,0 0 0,0-1 32,24 1 64,-24-1-160,0 25-385,0-24-704,0 24-288,0 0-1282,0 24-2786</inkml:trace>
  <inkml:trace contextRef="#ctx0" brushRef="#br0" timeOffset="3585">4003 920 14958,'0'-24'1121,"24"24"1281,-24 0-993,0 0-192,0 0-800,-24 0-257,0 0 160,1 0 65,-1 24-161,0 1-32,0-1-32,-24-1 129,0 2 287,25-1-448,-1 1 289,0-1-161,1 0 0,23 0-160,0 0 64,23-24 65,1 24 31,48-24-96,-1 0-801,1-24-992,47 0-1538,-24 0-9193</inkml:trace>
  <inkml:trace contextRef="#ctx0" brushRef="#br0" timeOffset="4346">4575 581 2210,'0'0'9833,"0"0"-8936,0 0 1249,0 0-929,0 0 0,0 0-640,24 0-193,0 0 289,0 0-193,23-24-128,25 24 1,-24 0-33,23 0-224,-48 0-96,26 0-288,-26 0-833,1 0-2178,-24 0-5382</inkml:trace>
  <inkml:trace contextRef="#ctx0" brushRef="#br0" timeOffset="4587">4789 485 14701,'-23'-25'2435,"23"25"-802,0-24 257,0 24-577,-24 0-416,24-25-737,0 25-224,0 25 353,0-25-129,0 24-64,0 25 0,-24-1-96,24 0 0,-24 26-417,24-27-479,0 2-546,0 0-1280,24-26-3172</inkml:trace>
  <inkml:trace contextRef="#ctx0" brushRef="#br0" timeOffset="4905">5601 411 13196,'0'-48'929,"0"48"929,-24-25-673,0 1-96,24 24-417,-24 0-479,-24 0 191,25 0 0,-1 0-31,0 24-1,-24 1 0,24-1-159,1 25-33,-1 0-96,24-25 0,-23 0-96,46 0 192,1-24 32,-1 0-192,26 0-32,-26-24 0,1 24 32,0-24 32,-1 0 96,2-1 96,22-24 1,-47 25 95,24 0 32,-24 24 129,24-25-321,-24 25-192,0 0-32,0 0 160,0 25 96,0-1-160,0 0 128,0 25-64,-24-24-64,24 47 0,-24 1-96,24 23 96,-24 2-32,24-26-192,0 24-192,0 2 544,24-26-480,-24 1 384,24-1 0,-24-23-192,24 0 256,-24-25-96,0 0 160,0-24 192,-24 0 289,24-24-225,0-25 129,0 1-225,0 0-63,24-1-225,-24-24 32,24 25-32,0 0-32,-24-1 32,23 24-320,-23-22 736,24 22-480,-24 1 0,0 0-512,24-1-898,-24 25-1056,24-23-2883,-24 23-7784</inkml:trace>
  <inkml:trace contextRef="#ctx0" brushRef="#br0" timeOffset="5622">6078 411 16495,'23'-24'769,"-23"0"736,24-1-95,-24 25 287,0 0-960,0-24-865,0 24 416,0 24-64,0 1-128,0-1-96,0 25 161,-24 0-226,24 23-255,-23 1-288,-1-24-65,-1-2-160,25-47-160,0 0-640,0 0-1827,25-24-6565</inkml:trace>
  <inkml:trace contextRef="#ctx0" brushRef="#br0" timeOffset="5825">6101 509 9801,'0'-49'3587,"0"25"-288,0 24-576,0-25-897,0 1-545,0 24-320,0 0-193,0 0-191,0 0-449,0 0 160,24 0-95,-24 24-97,24-24-96,0 25 64,0 24-128,23-25-321,-23 24 33,24-24-193,-24 0 33,23 1 64,-23-25 351,24 0 97,-25 0-32,26-25 161,-25 1 95,0 0 192,-24 0-128,0 0-63,23 0 159,-23-25-128,0 0-96,25 0 1,-25-23 31,0-1-160,24 1 64,-24 23 0,0 0 64,0 26-256,0 23-384,23 0 127,-23 0-608,0 23-512,0 2-1698,0 23-5541</inkml:trace>
  <inkml:trace contextRef="#ctx0" brushRef="#br0" timeOffset="6325">6961 702 18449,'23'-23'1249,"-23"-2"225,0 1-610,-23-1-191,23 25-513,-25 0-64,1-24 32,1 48 97,-1-24-33,1 25 32,-2-1 64,1 1-96,1-2-63,-1 1-161,24 1 224,0-1-352,0 0 128,0 1-257,24-2-31,-1-23 128,26 0 192,-2 0-32,-24-23 128,1-2 160,1 1 192,-2 0 33,-23-1 160,24 1 31,-24 24-191,0-23-33,0 23-224,0 0-192,0 0-288,0 0 160,0 23 96,-24 1 64,24 25-128,0 0 64,0-1 0,0 0-32,-23 1 64,23 23 160,0-23-480,0 23 128,-25-23 64,25 24-32,0-25-225,0 0 225,0 1-64,0-25 96,0 0 64,0 0 160,0-24-160,0 0 256,0-24 96,0 24-192,0-48 1,0 24-33,0-25 288,25 0-192,-25 2-160,23-2 32,-23 0-64,24 1 128,-1 0 1,-23-1-1,24 24-737,1-22 1250,-2 47-737,1-25-225,0 25-1216,0-24-1698,23 24-8296</inkml:trace>
</inkml:ink>
</file>

<file path=ppt/ink/ink17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26:14.76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882 286 2274,'-23'-47'6117,"-2"-1"-4931,25 24 1664,-23 0-63,-1 0-1025,24 1 1825,-24-1-3299,-24 24-32,1 0 1346,0 24-641,-25 23-705,24 1 96,-23 0-223,22 23-33,2 1 96,0-1 32,-1 26-64,24-26-192,0 1 96,1-1-96,23 1-256,0-25-609,0 1-192,23 0-480,-23-25-1346,24-23-5125</inkml:trace>
  <inkml:trace contextRef="#ctx0" brushRef="#br0" timeOffset="305">24 550 17744,'-24'-24'2050,"24"24"-1858,24 0 1026,24 0-450,0 24-768,0-1 96,23-23-288,24 24-641,-23-24-1729,-1 0-3620</inkml:trace>
  <inkml:trace contextRef="#ctx0" brushRef="#br0" timeOffset="501">1168 382 20083,'0'24'1281,"-24"-24"-897,24 0 321,-23 23 256,23 25-129,-24-23-575,0-1-33,0 23-96,0 1-96,0 0-32,24-1-576,-23-23-514,-1 24-255,0-24-1217,24 0-2275</inkml:trace>
  <inkml:trace contextRef="#ctx0" brushRef="#br0" timeOffset="711">834 621 18065,'0'0'1057,"0"0"320,25-24-512,-2 24-801,25 0-160,23-24-705,1 24-1345,23-23-2498</inkml:trace>
  <inkml:trace contextRef="#ctx0" brushRef="#br0" timeOffset="978">1764 24 19122,'24'0'768,"0"-24"-159,-1 24-33,2 0-31,-2 0-225,1 24-224,-24 0 257,24 0 63,-48 0-32,0 23-63,1-23 191,-2 24 161,-22 0 64,23-25 159,0 1-127,24 0-64,0-24-129,24 24-95,24-24-129,23-24-448,25 24-833,23-24-448,-24 0-1186,25 1-3074,-26-25-9705</inkml:trace>
</inkml:ink>
</file>

<file path=ppt/ink/ink17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26:04.56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262 80 18385,'0'0'96,"23"-24"-1313,1 1 2050,24 23-193,-1-24-640,0 24 385,24 0 479,-22 0-383,21 0-289,2 0-128,-24 24-96,0-1 32,-1-23-96,-22 24 160,-25 0-160,0-2 256,-25 2 96,-22 0-31,-1 23-129,-23-23 0,22-2 0,2 2 96,0-24 128,22 24-224,2 0-64,23-1 33,0 1 351,23-1-800,26 0 480,-2 1-96,1 0-64,-1-24 32,1 23-33,-24 1-31,-24-1 0,-24 24 96,-24-23 64,-24 23-64,-22-23 96,-2-1-96,-22 0 97,23-23-65,23 24-161,-23-24-703,47-24-1282,25 1-3524</inkml:trace>
</inkml:ink>
</file>

<file path=ppt/ink/ink17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26:51.04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3095 1 8423,'25'0'737,"-50"0"-256,1 0 127,-23 0 321,-48 24-128,-24-24 64,-24 0 256,-24 0-32,-48 24-513,1 0-416,-47 23-128,-26-23-192,2 24-96,-2 23 160,50-23 96,-1 0 0,47-25-64,48 24 128,48-47-64,48 24 0,47-24-224,71 0 192,49-24 32,70 0-64,48-22-769,47-2 32,25 24 449,24-24 288,23 25 96,-24-1 160,-48 0 865,-22 24 256,-1-24-160,-48 24-224,-23 0-64,-24 0-96,-26 0-193,-45 0-512,-24 24 129,-72-24-258,-48 24 130,-72-24-1,-45 0-32,-26 24 0,-47-24 32,0 0 320,0 23-128,-1-23-31,48 24-193,26-24 64,45 24-64,49-24-32,48 24 0,46-24 64,48 0-32,49 0-128,45 0-353,50-24-191,23 24 159,0 0 385,1 0 0,-1 0 96,24 24 128,-48-24 192,-24 24 65,-46 0-65,-50 22-160,-45-22-64,-49 0-160,-49 24 224,-70-25-63,-47 25-33,-25 0 96,-23-24 352,24-1 225,71 1 96,24 0-193,47-24-415,71 24 63,49-24-128,47 0-256,48 24-1089,22 0-1634,26-1-7303</inkml:trace>
</inkml:ink>
</file>

<file path=ppt/ink/ink17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26:07.91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19 285 800,'-24'24'12588,"24"-24"-11146,0 0 191,0 0 289,0 0-801,24 0-544,0 0-1,23 0-95,25 0-321,-1 0-96,-22-24-192,-1 24-577,0 0-1057,-48 0-1761,24 0-6727</inkml:trace>
  <inkml:trace contextRef="#ctx0" brushRef="#br0" timeOffset="222">90-4 17232,'24'0'1665,"-24"0"-1697,24 0 1538,24 0-321,-1 0-833,2 24-192,-1-24-96,24 0-512,-25 0-1346,1 0-2722</inkml:trace>
</inkml:ink>
</file>

<file path=ppt/ink/ink17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26:08.39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261 786 18513,'48'-24'1698,"-24"0"-1762,-24 24 672,24 0-704,-24 0 128,-24 24 224,0 0-63,0 23-33,-23 1-64,-2 23-160,2-23 128,24 24-481,-26-1-287,26-24-481,-1 0-865,1 1-2787</inkml:trace>
  <inkml:trace contextRef="#ctx0" brushRef="#br0" timeOffset="237">667 952 18225,'0'-23'352,"0"23"385,0 0 416,0 23-865,0 1 289,0 0 255,-25 24-223,2-1-321,-1 1-95,0-1 31,1 0 0,23 1-160,0-24 64,0 0-192,23-24-320,25 0-353,0 0-480,23-24-128,24-24 640,-47 24 673,23-23 128,-22 0 416,-2-1 321,-24 1-384,1-1-33,-24 0 65,0 1-193,-24-1-96,-23 24-288,-1 0 96,1 24-32,-1 0-320,0 0-705,1 0-1922,-1 24-8937</inkml:trace>
  <inkml:trace contextRef="#ctx0" brushRef="#br0" timeOffset="2310">1430 1333 9961,'0'0'1762,"0"0"1345,0 24-865,-24 0-1345,0-1-481,0 25-256,0-24-160,0 0 32,0 0-673,24-1-1537,0-23-5253</inkml:trace>
  <inkml:trace contextRef="#ctx0" brushRef="#br0" timeOffset="2577">2574 358 4484,'0'0'12716,"-24"23"-12300,-23 0-160,23 25 257,-48 0-33,25 23 321,-25 1-128,0-1-129,1 24 161,-1 1-225,1-1-416,47-23 161,-23-1-161,23-24-160,24 0-193,0-23-63,47-24-192,1 0-321,23-24-160,1 1 256,-25-1 96,2-23 481,-2-1-64,-23 25 160,-24-25 96,0 24 160,-24 0 64,0 0 161,1 1-65,-2 23 192,-22 0-191,0 0 191,-2 23-127,26 1-225,-1 0-128,0 0-64,24 0-385,0 0-1056,24-24-2050,0 0-11083</inkml:trace>
  <inkml:trace contextRef="#ctx0" brushRef="#br0" timeOffset="3078">3074 547 13484,'-23'0'1410,"23"0"95,0 0-160,0 0-800,23 0-65,1-24-352,0 24-128,0 0 64,24 24-96,-25-24 32,1 24 225,0 0-65,0 0 192,-24 0 161,-24-1 127,24 1-223,-48 24-65,25 0-64,-25-25 0,-24 25 1,25 0-1,-25-1 32,25 1 65,22-24 31,2 0-160,-1 0-96,24-1 97,0 1 31,24-24-96,-1 24 32,26-24-128,22-24-576,0 24-97,1-24-223,-1 24-449,1-23-801,-25 23-2499,1-24-10921</inkml:trace>
  <inkml:trace contextRef="#ctx0" brushRef="#br0" timeOffset="3504">3908 476 17808,'0'0'769,"0"0"1313,0 0-1089,0 0-801,0 0 2082,0 24-2081,-24 23 159,1 1 256,-1 0-479,-24 23-33,1 1 0,0 23-256,22 0-673,-22-23-609,47-25-1120,0 1-3748</inkml:trace>
  <inkml:trace contextRef="#ctx0" brushRef="#br0" timeOffset="3773">4172 1000 15438,'24'0'3427,"-1"0"-2466,-23 0 1089,0 0-1025,0 24-865,0-24-128,0 24-544,0 0-1698,-23-24-3299</inkml:trace>
  <inkml:trace contextRef="#ctx0" brushRef="#br0" timeOffset="4475">4672 643 15022,'0'0'1954,"-24"23"-1634,24-23 3075,0 24-2818,0 0-545,0 24 160,0-24 160,0 23-160,24-23-96,0 24 97,24-24-129,-25-1-64,1 1 32,0 0 32,-24 0-128,0 0 96,-24 0-32,-23-1-192,-25 1-289,25-24-63,-25 24-449,25-24-641,-25 0-1537,24 0-2787</inkml:trace>
  <inkml:trace contextRef="#ctx0" brushRef="#br0" timeOffset="4745">4672 666 17360,'143'-47'1826,"-72"23"160,25 0-673,-1 0-1121,25 0-128,-25 24-480,0-23-2980,-24 23-9992</inkml:trace>
  <inkml:trace contextRef="#ctx0" brushRef="#br0" timeOffset="5156">6841 143 15118,'48'-24'224,"-48"24"-32,0 0 64,0 24 129,-24 24 127,24-1-320,-24 1-63,0 24 351,0-2 97,0 2-65,-24-1 1,25 1-161,23-25-96,-24 1 32,0 0 1,24-1-33,0 1-224,0-24 96,24 0 32,0-1 32,47-23 1,-23 0-1,24 0-160,24 0-160,-25-23-513,24 23-1185,-23-24-2626,0-24-9673</inkml:trace>
  <inkml:trace contextRef="#ctx0" brushRef="#br0" timeOffset="5525">7748 48 16815,'23'-24'737,"-23"0"128,24 24 64,-24 0-577,0 24 161,0 0-161,0 23 64,0 1-95,-24 47-225,1-23 96,-25 22-128,24 2 32,-24-25-64,24 1 128,-23-25-96,23 1 64,24-24-160,0 0 64,24-24 33,23-24-65,25 0 32,0 0 64,22-24-96,-22 1 96,0-1 96,-1 0 288,-23 25 161,-24 23 0,23 0 63,-22 0-191,-25 0-129,23 23-192,1 25 0,-24-24-63,-24 24-1,1-1 64,-26 1-96,-22 0-192,-24-1-160,-1 1-161,1-24 33,0 0 0,-1-1-97,25-23-95,-1 0-33,49-23-352,-1-1-1121,24 0-2082,24-24-7399</inkml:trace>
  <inkml:trace contextRef="#ctx0" brushRef="#br0" timeOffset="6047">6221 1333 2530,'0'48'15791,"47"-48"-15247,2 0 417,46 0 449,24 0-1154,24 0 641,24 0-769,1-24-128,-2 0 96,25 24 128,-24-24-96,0 24-224,-25 0-448,-46 0-930,-1 0-704,-47 24-1249,0 0-7752</inkml:trace>
</inkml:ink>
</file>

<file path=ppt/ink/ink17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26:17.06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667 311 7334,'-95'0'673,"48"24"288,-24 0 1025,-1 0-769,24 0-352,-23 0-160,-1 23-97,26 1-127,-26 0-161,49-1-96,-25 24-128,48 0-96,0 1 32,0 23 192,24 1-416,23-26 224,2 25-64,-2 1-128,47-25-352,-23-23 31,49-24 321,-2-24-32,25-24 32,0 0 160,-25-24 32,25-23 0,-48-1-32,-24 1 32,1-23-32,-49-2 128,1-23-32,-24 0 961,-24 1-481,1-2 385,-25 1 225,1 24-482,-25 1 193,1 22-32,-24 24-193,23 25-191,-22 23-289,-2 23-32,-23 1-128,24 24-96,-23 23-96,47-24-416,-1 25-193,48-1-673,1 24-640,-2 1-1825,25-2-8137</inkml:trace>
  <inkml:trace contextRef="#ctx0" brushRef="#br0" timeOffset="544">502 1144 16047,'0'-72'416,"0"49"-352,23 23 385,-23 0 255,23 0-640,1 23 32,0 25 0,23 0 97,1-1-65,-24 25-96,23 23 0,-23 0-224,24 0-961,-24 1-2499,-24-1-9671</inkml:trace>
  <inkml:trace contextRef="#ctx0" brushRef="#br0" timeOffset="804">1476 1787 16495,'24'-119'993,"-24"71"-545,0 0 289,-24 1-320,-1-1-385,2 25-64,-1-1 128,-23 24 128,22 24 128,-22-1-160,24 0 129,0 26-129,-26 22-64,49-23 0,-23 23-160,-1-23 128,24 0-128,24-1-160,-1-23-192,26-1-545,-3-23-961,1-23-737,1-1 802,0 0 1504,0-23 193,-1-1 320,-23 0 353,-24 1 448,0-1 256,0 24 0,0-23-224,0 23 64,0-1-96,0 25-192,0 0-256,0 0-353,0 25 160,0-1-256,0 23-64,0 1 32,24 23-544,-24-23-353,0 24-608,0-1-1186,0 0-2818</inkml:trace>
  <inkml:trace contextRef="#ctx0" brushRef="#br0" timeOffset="1276">1809 1454 15342,'0'-96'1153,"0"72"-672,0 24 928,0 0-384,0 0-673,0 24 289,0 24 63,0 0-95,0 23-32,0 0-289,0 1-192,-25 23-64,1 0-160,24-24-385,-23 0-480,23 1-928,0-48-3076</inkml:trace>
  <inkml:trace contextRef="#ctx0" brushRef="#br0" timeOffset="1573">2165 1358 16047,'0'-24'2434,"0"48"-1954,0 0 1218,0 24-417,-24-1-576,24 25 256,-24-1 96,0 24-513,0-23-480,1 23-352,-1 0-1506,24-24-2305,-24 1-10443</inkml:trace>
</inkml:ink>
</file>

<file path=ppt/ink/ink17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26:19.17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1018 14926,'0'0'1537,"0"0"-1409,0 0 1282,49 0-642,-2 0-576,1 0-95,23-24-65,1-1-929,-1 25-1954,-23-24-4836</inkml:trace>
  <inkml:trace contextRef="#ctx0" brushRef="#br0" timeOffset="187">72 681 18065,'-48'0'1473,"48"-24"-544,0 24 448,48 0 577,-1-24-2787,25 0 2179,24 24-2948,23-24-704,0 0-13197</inkml:trace>
  <inkml:trace contextRef="#ctx0" brushRef="#br0" timeOffset="2820">1407 368 8263,'0'-25'1858,"0"2"0,0 23 1089,0 0-1186,0-24-640,0 24-224,0 24-384,-24-1-193,0 2 160,-24 24 65,0-1-225,1 24-224,0 0-64,-25 0 161,48 1-898,-24-26-256,24 26-352,24-49-1762,0 0-6951</inkml:trace>
  <inkml:trace contextRef="#ctx0" brushRef="#br0" timeOffset="3067">1860 368 12523,'-49'0'1506,"26"0"-513,-1 24 1505,-24 1-1249,24-1-384,1 24-224,-1 0-193,0 0-224,0 24 97,24-24-834,0 25 705,0-50-288,0 25-96,24-48-96,24 0-65,-1-24 97,1 0-256,24-23 736,-25 22-288,0-47 64,-22 24-609,-1 0 1250,-24-1-545,-24 2-96,-1-1 96,2-1-64,-24 1 32,-2 24-64,26 24 32,-24 0-32,22 24-64,1-1 64,1 2-64,23-1-128,0 1-1506,0 23-3330</inkml:trace>
  <inkml:trace contextRef="#ctx0" brushRef="#br0" timeOffset="3661">2098 922 13324,'23'0'2787,"-23"23"-1250,0-23 609,0 24-1185,-23 1-641,-1-1-159,0 25-193,0-26-417,0 26-864,1-25-1153,23 24-5638</inkml:trace>
  <inkml:trace contextRef="#ctx0" brushRef="#br0" timeOffset="3964">3242 7 14733,'0'0'1154,"-24"-24"-994,0 48 1954,0 0-897,-24-1-448,1 26 95,-1 24-127,-23 22-160,23 2-193,-24 24-224,1-25-32,23 0 225,1 1-610,23-26 129,24-22-160,0-2-160,47-23-225,2-24-512,21-24-225,2-23 65,-25-2 512,25 1 737,-24 1 160,-24-2 64,0-23 193,-48 48-65,0-24 1217,0 24-768,-23 24-256,-2 0 31,-21 24-96,21 0-191,2 0 63,24 0-128,-26 24 192,49-24-736,0 0-705,0 1-1922,24-1-8712</inkml:trace>
  <inkml:trace contextRef="#ctx0" brushRef="#br0" timeOffset="4413">3503 441 13965,'49'-49'1217,"-2"0"1537,-24 26-575,2 23-994,-1-24-96,-1 24-224,1 0-129,0 0-319,-24 0-97,0 24-32,0 24-32,0-24-63,-24 25-33,0-1-64,-23 0 0,-1 0-128,1 0 833,-2 0-1186,2 0 577,23 1-63,1-2-33,-2-23-64,50 1 32,-2-25-32,48 0-352,25-25-705,23 1-641,-24 0-704,1-23-2050,-24 22-7656</inkml:trace>
  <inkml:trace contextRef="#ctx0" brushRef="#br0" timeOffset="4785">4362 320 17360,'0'-24'2466,"0"24"-1441,-24 0 737,24 0-993,-24 24-449,24-1-64,-24 26 0,0 24-95,1-1-1,-1 0-64,-24 0 160,24 1-1217,-23 22-384,-1-22-1153,24-1-3524</inkml:trace>
  <inkml:trace contextRef="#ctx0" brushRef="#br0" timeOffset="5066">4553 778 14349,'23'0'6566,"-23"-24"-6213,0 24-225,24 24 544,-24-24-511,0 23 31,0 1-384,0-24-1122,0 24-2978</inkml:trace>
  <inkml:trace contextRef="#ctx0" brushRef="#br0" timeOffset="5232">5006 561 15662,'0'0'7207,"0"-24"-7047,-24 24 897,24 24 449,0 0-1122,0 0 257,0 24 384,24 0-1314,0-24 385,0 25 1,24-2-97,-48 2 0,23-1 0,-23-25-64,-23 1-33,-25 1-31,0-1-128,-23 1-385,-1-25-640,24 0-929,-23-25-2082,23 1-8008</inkml:trace>
  <inkml:trace contextRef="#ctx0" brushRef="#br0" timeOffset="5471">5030 489 20083,'166'-72'2242,"-70"47"320,23-24-896,0 26-1410,0-1-352,25-1-2306,-25 1-2595,0 0-11146</inkml:trace>
  <inkml:trace contextRef="#ctx0" brushRef="#br0" timeOffset="5942">6436 465 6662,'-24'0'7527,"24"24"-6854,-24-1 1921,-23 2-1024,22 47-962,-45-24 65,21 24-897,-22 0 224,0 1-289,-1-2-640,1 2-1057,23-24-2498,0-26-3139</inkml:trace>
  <inkml:trace contextRef="#ctx0" brushRef="#br0" timeOffset="6124">5912 609 11434,'24'-48'3716,"-24"24"-1474,23 24-576,1 24-449,0 24-352,24 0 31,23 0-543,-23 1-65,0-2-256,23 1-577,-23 1-1152,-1 22-2659</inkml:trace>
  <inkml:trace contextRef="#ctx0" brushRef="#br0" timeOffset="6362">7270 296 6886,'-48'24'8040,"48"-1"-7272,-47 2 1763,23 24-1122,-24 23-480,-23 24-64,-1 0 672,0 1-1889,1-1 352,0-1 96,0 26 32,46-48-224,1-1-224,24-48-321,49 1-288,-2-25 64,25-25-384,-1-23 64,24 0 993,-23-25 160,-25 26 96,1-27 96,-24 27 96,-24-1-95,-24-1 63,0 49 352,-23 0 65,-1 0 128,0 24-161,-24 1-320,25 23-63,0-25-225,22 26 0,25 0-609,0-25-1024,25 24-2211,-2-24-11369</inkml:trace>
  <inkml:trace contextRef="#ctx0" brushRef="#br0" timeOffset="6788">8057 633 6790,'0'0'9321,"-24"24"-8681,-1 24 962,-22-24-449,-25 25-769,25 22-159,-25-22 415,25 22-95,-25-22-866,1 0 353,23-1-288,24 0-449,1-48-2273,23 0-2852</inkml:trace>
  <inkml:trace contextRef="#ctx0" brushRef="#br0" timeOffset="6963">7723 801 7975,'0'-23'6726,"0"23"-4676,-24 0 577,24 23-1122,0 1-896,0 0-385,0 25-64,24-2-64,23 2-32,1-25-960,0 25-2179,0-1-10346</inkml:trace>
  <inkml:trace contextRef="#ctx0" brushRef="#br0" timeOffset="7231">9248 392 16111,'0'-24'1057,"0"24"-1121,0 0 832,-24 24 1218,-23 1-544,-2-1-1346,-21 24 705,-2 0 672,-24 24-640,1 24-193,0 0-736,0 1 128,23-1 64,0 0-64,1 1 64,48-25-192,23-23-224,0-1-545,47-24-192,0-24 160,49-24-160,-25-24 577,25-1 416,-49 1 96,25-24 320,-48 23-96,-24-23-191,0 23 63,-24 25 128,-24 24-32,1 0-192,-25 0 128,24 24-96,1 1-96,-1-1-384,24 1-1089,24-1-3460</inkml:trace>
</inkml:ink>
</file>

<file path=ppt/ink/ink17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26:27.22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72 477 20659,'47'0'1634,"1"-24"-1634,-1 0 128,24 0 224,0 0-672,-23 0-865,0 24-1410,0-23-2498</inkml:trace>
  <inkml:trace contextRef="#ctx0" brushRef="#br0" timeOffset="182">0 95 21620,'48'0'1858,"-1"-24"-1218,1 24 1218,23 0-1345,0-23-513,0 23-1154,25-24-2497,-24 0-11980</inkml:trace>
</inkml:ink>
</file>

<file path=ppt/ink/ink17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26:30.54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284 167 11627,'0'-23'1665,"0"23"-704,0-24 993,24 24-545,1-24-704,22 24-65,1-24 33,-1 24-128,25-24-225,-1 24-96,-23 0 0,-1 0 65,-23 24-129,-24-24 0,0 24-64,0 0 64,-24 0-64,1-1-64,-1 1 64,-24 0 0,1 0-64,-2 0 1,2 0-33,24-1 32,-1 1-32,24-24 32,-25 0-129,50 24 97,-25-24-32,24 24 32,23 0 0,-24-24 0,26 24-64,-26 0 96,25-1-64,-24 1 96,0 0 1,-24 0 127,0 24 96,-24-25 0,-24 25-32,1-24-127,-2 24-1,-21-25-64,21 1-64,-21 0-32,-2-24 96,0 24-64,1-24-160,23-24-225,0 0-63,25 0-545,23 1-1634,23-25-3394</inkml:trace>
  <inkml:trace contextRef="#ctx0" brushRef="#br0" timeOffset="1303">1382 382 12459,'0'0'1314,"0"0"896,0 0-353,0 0-1120,-24 24 64,1-24 96,-2 24-97,1 0-159,1 23-193,-1-23 33,-24 24-65,24-24-31,24 23-97,0-23-192,0 24 0,24-24-96,0-1-384,24-23-161,24 0 97,-2-23-193,2-1-31,0 0 95,-25 0 129,-23 0 223,0-23 161,-24 23 32,0-24 0,-48 0 32,25 25-32,-26-25 0,2 0 32,-1-23 96,24 23-32,1-24 32,23 25 33,0-1 31,0 24-64,23 0 0,26 1 256,-2 23-95,1 0-65,23 0 32,-23 23 32,-1 1 161,-47 0 127,24 24-192,-48-1 1,24 1-129,-47 0-160,-1-24 0,1 23-961,-2-23-1281,26 0-4997</inkml:trace>
  <inkml:trace contextRef="#ctx0" brushRef="#br0" timeOffset="2324">2168 167 9705,'0'-23'2466,"0"23"-1089,24-24 513,-1 24-641,-23 0-672,49 0-1,-1 0-31,0 0-129,-1 0-127,2 0-1,-2 24-64,-24-1-32,1 1-96,-24-24 32,0 24 33,-24 0 31,1 0 32,-24 23-96,-2-23 64,2 24 33,-1-24-65,0 24-64,24-25 96,-1 25-64,2-24-64,23 24 32,23-25 64,2 1-64,22-24 1,26 0 95,-2 0-160,-23 0-32,23-24-96,1 24-225,-25-23-447,-22 23-898,-25-24-2306,0 24-10698</inkml:trace>
  <inkml:trace contextRef="#ctx0" brushRef="#br0" timeOffset="4215">3075 787 7751,'0'-24'3011,"0"24"-1666,0 0 513,0 24 96,0 0-929,-24 0-353,24 0-95,-24 23-289,0-23-128,-23 24-96,23-24-288,24 0-833,-24-1-2787</inkml:trace>
</inkml:ink>
</file>

<file path=ppt/ink/ink17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26:35.10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119 96 14189,'0'-24'1057,"24"0"384,0 0 577,0 24-897,-1-23-544,26 23-1,-2 0-223,0 0-193,1 0-160,-24 0 0,-24 23 96,23 1-128,-46 0 160,-1 0-64,1 0 0,-2-1 0,-22 24 0,0-23-32,22 0 0,1 0-32,24 0 64,0-1-96,0-23 32,24 24 32,24 0 32,-24 0-32,23-24 1,1 24-1,-24-24 32,-1 23-96,1-23 32,-24 24 32,0-1-128,0 1 128,-24 0 96,-23 0-64,-1 0-32,1 0-32,0-1 32,-2 1-192,2-24-193,-1 24-127,24-24-417,-23 0-384,22 0-417,25 0-1153,-23 0-4259</inkml:trace>
  <inkml:trace contextRef="#ctx0" brushRef="#br0" timeOffset="862">810 72 5605,'-24'0'4356,"1"0"-3107,23 0 1602,0 0-993,0 0-1090,0 0 33,23 0-64,1 0-257,0 0-95,0 0-193,23 0-32,25-24-96,-25 24 0,2 0-64,21 0 64,-21 0-96,-2-24 96,1 24 32,-24 0 32,23 0-32,-23 0 65,0 0 95,0 0 0,-24 0 64,23 24-63,-23-24-65,0 48 0,-23-24-128,-1 22 64,0 2 0,-24 0-32,1-1-64,23 1 32,-24 23-64,1-24 65,22 1-65,2 24 32,-24-49-225,47 25-319,-24-1-257,24-23-384,0-24-897,24 0-1794,-1 0-8904</inkml:trace>
  <inkml:trace contextRef="#ctx0" brushRef="#br0" timeOffset="1586">1715 190 7751,'0'-47'1121,"0"47"769,25-23 640,-1-1-1185,-1 0-256,1 24-32,0 0-192,24-24-64,-25 24-96,1 0-129,0 0 1,0 24 31,0-24-223,-24 24-97,0 0-96,0-1-96,0 0 0,-24-23 0,-24 24-32,24 0 65,-23 0-161,23-24 32,0 24 0,24 0 32,-24-24-96,24 23-65,24-23-63,0 24-192,0 0-129,23-24 97,-23 24 224,0 0-32,24-1 95,-48 1 97,23-1 32,-23-23 97,0 24 63,-23 0 32,-1 0-32,0 0 32,-24 0-128,25-1-64,-25 1-160,0 0-160,1 0-385,-1-24-576,0 23-225,25-23-1536,-2-23-5959</inkml:trace>
  <inkml:trace contextRef="#ctx0" brushRef="#br0" timeOffset="2108">2549 642 12459,'24'-24'1249,"-24"24"833,0 0 577,0 0-993,0 0-225,23 0-192,-23 0-224,0 0-384,25 0-385,-25 0-32,0 0-352,23 0-769,-23 0-1185,0 0-2690,0 0-11916</inkml:trace>
  <inkml:trace contextRef="#ctx0" brushRef="#br0" timeOffset="3392">3383 143 11915,'0'-23'1185,"24"23"-512,-24-24 1152,0 24-736,0 24-608,-24-1 287,0 24-31,0 1-64,-24 23-193,1 1-127,-25-1-65,25 0-192,23-23-64,1 23-64,-2-23 128,25-25-224,48 1-320,-1-1-161,2-23-160,22-23-64,0-1 97,-23 1 576,0-1 160,-25-24-32,-23 25 64,0-25-32,0 24 96,-23 0 96,-25 0 96,24 1 64,-23 23-95,-1 23-129,0 1-32,0 0-64,24 0-32,1 0-192,23 0-1282,23-1-3330</inkml:trace>
  <inkml:trace contextRef="#ctx0" brushRef="#br0" timeOffset="3847">4074 166 12812,'-24'0'2978,"24"0"-2625,-24 0 1376,1 24-95,-26 0-801,26 24-129,-1-1-127,1 1 32,-1 0-65,24-1-288,0 0-128,47-23-64,25-24-96,-1 0-128,24 0-352,1-24-417,-1 24-576,-24-24-1154,1-23-3042</inkml:trace>
  <inkml:trace contextRef="#ctx0" brushRef="#br0" timeOffset="4102">4432 166 13388,'-72'48'1377,"48"-24"898,-24 47-450,-23-23-768,-1 23-416,25 24-385,-25 0-192,0 0-961,25 24-3363</inkml:trace>
</inkml:ink>
</file>

<file path=ppt/ink/ink1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2:58.97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45 573 12908,'-23'0'1281,"-1"0"385,24 0-97,0 0 225,0 0-481,0 0-833,24 0 257,-1 0-64,26-24-225,-2 24 1,25 0-65,-1-23-256,-23 23-160,-1-24 64,1 24-416,-24 0-353,-24 0-544,0-24-897,0 24-1217,0 0-2659</inkml:trace>
  <inkml:trace contextRef="#ctx0" brushRef="#br0" timeOffset="233">213 406 1825,'0'-47'12940,"0"47"-10954,0-25 705,0 25-897,0-24-321,0 24-961,23 0-223,-23 0 127,0 0-224,0 24 97,0 1-65,0 22-64,0 1-128,0 0 64,0-24-64,0 23 32,-23 1-32,23 0 0,0-24-64,0 24 64,0-24-416,0-1-481,0 1-736,0-24-1282,23 24-4420</inkml:trace>
  <inkml:trace contextRef="#ctx0" brushRef="#br0" timeOffset="573">905 526 3779,'23'0'13549,"1"-24"-12140,-24 0 225,0 24-801,0 0 31,0 0-479,-24 0-33,24 0 0,-23 0-63,-1 24-129,0 0-32,24-1-128,-24 1 96,0 24-32,24-24-128,-23 0-288,23 0-161,23 0-31,-23-24-1,24 24 97,24-24 256,-24 0 63,-1-24 65,1 24 161,1-24-1,-2 0 160,-23 24 64,24-24-96,-24 0-96,0 0-63,0 0-97,-24 0 32,24 1-33,0-1 1,-23 0-32,23 24 32,-25 0-64,1 0 0,1 0-512,23 24-994,-24-24-3010,24 24-8617</inkml:trace>
  <inkml:trace contextRef="#ctx0" brushRef="#br0" timeOffset="988">1262 573 18321,'24'0'2434,"-24"0"-416,0 0-1441,0 0-321,0 0-96,0 24-192,0-24 32,0 0 0,0 24-545,0-24-864,0 24-1890,0-24-6823</inkml:trace>
  <inkml:trace contextRef="#ctx0" brushRef="#br0" timeOffset="1211">1548 286 16815,'24'-24'1538,"-24"24"640,0 0-1313,0-23-161,-24 23-383,24 23-225,0-23 160,-23 24-64,23 24 0,0-23-95,0 22-1,0 1 0,0-24 160,23 0 0,1 0 32,23-24-223,2 23 95,-2-23-128,25-23-321,-25 23-383,25-24-641,-25 0-1122,2 0-3971</inkml:trace>
  <inkml:trace contextRef="#ctx0" brushRef="#br0" timeOffset="1500">1929 96 13965,'0'0'2658,"0"0"-672,0 0-705,0 23 33,-23 1-129,23 0-449,-24 0 65,24 24-256,-24 23 31,24 2-95,-24-26-33,0 25-96,1-1-223,-1 1-1,-24 0-321,24-1-960,1-23-1217,23 0-3812,0-24-10345</inkml:trace>
  <inkml:trace contextRef="#ctx0" brushRef="#br0" timeOffset="2021">2264 262 10441,'48'-23'2243,"-24"-1"127,-1 24 160,25-24-1056,-24 24-161,0 0-448,0 24-353,23 0-384,-23 23 32,0 1-64,0 1-96,-24 22 65,0-23-33,0 23-32,0-23 96,-24 24-96,-24 0 32,1-1-32,23-23-32,-24-24 32,24-24 96,24 0 32,0 0 160,0-24-64,0-24-31,0 24 31,24-23-160,0 23-64,0 0 64,-24-24-64,24 0 64,-1 0 0,25-23 96,-24-1 96,23-24-95,2 24-161,-2 25 32,1-1 32,-1 0-160,-23 25-193,24-1-960,-24 24-1057,-1 0-3171,1 0-8424</inkml:trace>
  <inkml:trace contextRef="#ctx0" brushRef="#br0" timeOffset="2537">3003 549 14990,'24'-23'2466,"-1"-1"-96,-23 24-672,24-24-385,-24 0-224,24 24-512,-24-24 95,0 24-127,24 24-289,-24 0-96,0 0 0,0 0-64,0 23-31,-24-23-33,24 24 0,-24 0 0,0 0-64,24-1-289,-23-23-351,23 24-449,0-24-449,23-24-1377,-23 0-4484</inkml:trace>
  <inkml:trace contextRef="#ctx0" brushRef="#br0" timeOffset="2818">3122 573 14189,'-24'-95'1537,"24"47"545,0 1-448,0-26-97,0 49-544,24-23-512,-24 23 191,24 24-191,0-24 191,24 24-223,-25 0 63,25 0-127,1 24-65,-2 0 96,-23-1-127,24 1-129,-24 24-96,-24-23 0,0-1 0,0-1 128,0 25-96,-24-24-160,-24 0-256,0 0 32,25-1 31,-26 1-159,25 0 96,0-24-161,24 24 33,0-24 64,0 24 159,24-24-159,0 0 128,25 24 64,-2-24 95,0 0 33,2 24 32,-2 0 0,1 0 64,-24-24 64,23 24 65,-47-1 127,0 25-224,-24-24 160,-23 0-192,-1 0 96,-23-1 32,-25 1-31,0 0-1,1 0 0,23-24-192,1 0 128,-1 0-352,48 0-1090,1 0-1889,46-24-9065</inkml:trace>
  <inkml:trace contextRef="#ctx0" brushRef="#br0" timeOffset="3435">4076 526 16047,'0'-24'1441,"0"0"609,-24 24-1025,24 0-96,0 0 64,0 24-513,-23 0-224,23-1-31,-24 25-129,24 0-96,0 0-160,-24 24-577,24-25-448,0 1-257,0-24-351,0-24-1763,0-24-7814</inkml:trace>
  <inkml:trace contextRef="#ctx0" brushRef="#br0" timeOffset="3615">4029 669 13388,'0'-96'3299,"0"72"-448,0 1-1121,0-25-289,0 48-128,-24-24-288,24 0-224,0 24-513,0 0 129,24 24-225,-24 0 32,23 0-96,1 0-128,0 23-416,24-23-385,-1 24 0,25-24 65,0 0 191,-25 0 129,25 0 223,-25-24 193,0 0 161,2-24 415,-25 0-63,0 0-129,-24-24-64,24 0 65,-24-23-1,24-1-32,0-24-95,-24 1-161,23-1-96,1 49 96,-24-1-64,0 24-224,0 0-193,0 24-63,25 0-385,-25 24-224,0 24-865,0-1-3042,0 1-8265</inkml:trace>
  <inkml:trace contextRef="#ctx0" brushRef="#br0" timeOffset="4070">4673 836 17904,'24'0'2082,"0"24"-1249,-24 0 320,23 0-512,1-1-289,1 25-63,-2-24-193,-23 25-96,24-2 64,-24 1-257,-24 0 97,1-1 96,-2 1-224,-22-24 192,-1 0 64,-24-1 0,0-23 0,48 0 64,-23 0 193,47 0 415,0-23-159,47-1-97,0-24-95,50-23-353,-25-1 736,47 1-415,-24-2-33,-24 25-32,25 1-160,-48 23-32,-1-24-192,1 24-448,-48 24-834,24 0-2562,-24 0-10089</inkml:trace>
</inkml:ink>
</file>

<file path=ppt/ink/ink18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26:40.71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190 284 10602,'0'-24'1121,"0"24"1185,0 0 224,0 0-512,-25 0-1217,25 0-865,-23 24 512,23 0 449,-24-1-545,1 25-256,23 0 161,-24-1-129,-1 1-128,2 0 192,-1 23 0,24-23-96,0 0 96,0-1-95,24-23 63,48-24 0,-25 0-160,48 0-609,1-24-672,-2-23-1121,25 23-2531</inkml:trace>
  <inkml:trace contextRef="#ctx0" brushRef="#br0" timeOffset="318">999 69 8808,'24'-47'6214,"-24"23"-5381,0 24 1024,0 0-415,0 0-706,0 24-95,0 23-65,0-23-191,0 48-193,-24-1 0,1-23-96,-26 23-32,26 1 0,-25-25-64,24 1 64,0 0 1,1-24-65,23-1 0,0-23 0,23 0-193,25-23-31,0-1-128,-1-24 192,1 0 96,-2 25-65,26-25 97,-48 24-32,24 24 96,-1 0 161,-23 0 31,24 24 96,-24 0-224,-1 0 289,1 23-65,-24 1-32,-24 0 97,-23-1-161,-1-23-128,-48 24-96,26-1 128,-1-47-160,-1 24-192,1-24-65,23-24-31,1 1-288,23-1-770,24-48-2433,24 25-9482</inkml:trace>
</inkml:ink>
</file>

<file path=ppt/ink/ink18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26:41.97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24 312 17232,'0'0'704,"0"0"-351,0 0 1216,24 0-928,0-24-577,0 24 32,-1 0-160,1 0-288,0-24-353,0 24-1281,0 0-2466</inkml:trace>
  <inkml:trace contextRef="#ctx0" brushRef="#br0" timeOffset="175">0 98 10826,'24'-23'7943,"-24"0"-6854,24 23 545,0-24-449,23 24-929,-23 0-224,48 0-448,-25 0-2050,25-24-10763</inkml:trace>
</inkml:ink>
</file>

<file path=ppt/ink/ink18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26:42.59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80 195 16495,'0'-24'224,"0"24"321,24 0 896,0-23-1088,-1 23-97,49 0-224,-25-23 32,3 23-32,-3 23 160,1-23-96,-24 23-32,-1 1 32,2-24 0,-25 47 1,-25-23-1,-22-2-96,23 26 96,-47-25 0,21 1 0,3 22-64,0-22 32,22-1-32,25-23 64,0 24 0,25-24 32,22 24-64,26-24-96,-26 23-64,25 0 64,0-23-32,-24 24 160,-24-1 0,0-23-32,-24 24 225,-24-1-1,-24 1-96,-1 22 32,-22-22-96,0 23 33,-2-23-129,26 0 0,-25-24-32,-1 22-321,26-22 321,47 0-864,-24 0-770,48 0-2082,-1-22-8551</inkml:trace>
  <inkml:trace contextRef="#ctx0" brushRef="#br0" timeOffset="461">1253 476 17040,'24'0'1633,"-24"-23"-1441,0 23 1218,-24 0-738,0 23-576,1-23 353,-26 24 127,26 0 65,-24 22-193,-3-22-223,27-1-97,-1 24-32,0-23 0,24 0-64,0-2-64,0 2-224,24 0-225,0-24-255,-1 0 191,27 0-416,-3-24-128,0 0 128,1 2 513,0-2 256,-23 0 160,-1 1 96,-24-1 0,0 1 32,-24-24 32,-1 0 32,1 0 192,0-23 129,1 23-1,-2-23-159,25 23-1,0-24-64,0 24-160,0 0-64,25 24 160,-2-1-63,25 24-1,-23 0 32,22 0 64,-23 24 0,24-1 0,0 1-31,-24 23-33,0-1-32,-24-22-128,0 23 96,0-23-32,0 22-128,-48-22-320,24-1-417,-24 25-416,24-48-865,0 22-3524</inkml:trace>
  <inkml:trace contextRef="#ctx0" brushRef="#br0" timeOffset="1179">1924 195 15246,'-23'-24'1249,"23"1"-1153,23 0 1282,1 23-578,-1-24-608,26 24 225,-1 0-161,0 0-160,-1 0 64,-23 24-64,1-1 33,-1 0 191,-24 25 64,0-25-31,-24 23 63,-1-22 64,-22 23-31,-1 1 31,-24-2 1,0 1 159,25 0-159,-26-24-1,49 24 65,0-23-65,24-1-192,0 1-95,48-24-1,25 0-160,-3 0-577,27 0-896,22-24-865,-23 1-1378,-24-1-7270</inkml:trace>
  <inkml:trace contextRef="#ctx0" brushRef="#br0" timeOffset="1511">2643 594 16751,'0'23'225,"0"-23"1344,24 0 161,-24 0-1250,24 0-320,0 0-672,-24 0-3012</inkml:trace>
</inkml:ink>
</file>

<file path=ppt/ink/ink18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26:44.73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22 95 10441,'0'-24'2275,"-23"24"-2083,23-24 1281,0 24 65,0 0-866,0-24-95,23 24-33,1 0-31,24-24-161,0 24-64,-1 0-95,1 24 159,-24-24 64,-1 24 33,2 0 31,-2-24-95,-23 47-33,0-22-32,-23-1-96,-2 0-63,-22 0-65,23 0-96,-24-1 32,25 1 32,23 0-224,0-24-1,0 24 33,23 0-64,25-24-96,0 25-193,0-25 97,-25 23 256,25-23 96,-25 24 32,2-24 32,-25 24 64,0 0 96,-25 0 64,2 0-127,-25-1 31,0 1-64,1 0-64,-1 0 32,24-24-288,-23 25-449,23-25-704,0 0-1122,24 0-2818</inkml:trace>
  <inkml:trace contextRef="#ctx0" brushRef="#br0" timeOffset="491">785 95 11659,'-23'0'4196,"23"0"-3844,0 0 1281,0 0-223,23 0-770,24 0 65,2-24-64,-2 24-289,25 0-96,23 0-128,-24-24-64,1 24-64,-1 0 96,-23 0-96,-24 0 65,-1 0 95,2 24 288,-25-24 33,0 24 31,0-24-64,0 23-223,-25 2 159,25 23-256,-23-24 32,23 23 97,-24 1-33,0 0-96,0 24-32,-23-24-64,-1 23 32,24-23-352,24 1-577,0-25-993,24 0-1313,47-1-7046</inkml:trace>
  <inkml:trace contextRef="#ctx0" brushRef="#br0" timeOffset="1506">1357 143 7655,'24'-25'1409,"-24"25"-288,0 0 1345,-24 0-1409,24 0-224,0 25 288,-24-1-192,24 0-192,-24 24-193,24-1-127,-24 1 31,1 24-224,-25 0-95,24-1-97,0-23 32,-23 1-96,23-1-64,0-25-97,24 1 97,0 0-96,0-24 32,0 0-32,24-24 64,0 0 0,23 1-225,-23-25 257,0-1 32,24 1 0,-48-23 0,23 23 32,1 1 32,0-26 0,-24 25 64,24 25 96,-24-1 224,0 24 1,24 0-1,-24 0-192,0 24 193,0-1-1,0 25-64,-24 0 1,0 24-65,0 0-128,0-25 0,1 1-32,-25 1-96,24-1-32,0-25 32,1 1 128,-1 0-224,24-24 128,24-24-416,-1 0-97,25-23-223,0-2-65,-1-23 321,1 1 352,-1-24 96,-22 22-64,-1 2-33,-24 23 161,0 24 1,0 0 607,0 24-31,-24 48-97,-24-24-31,24 23-97,0 25-192,0-23-31,0 22-97,1-23 0,23-1-96,-24 1-160,24 1-1506,0-1-1345,0-25-9897</inkml:trace>
</inkml:ink>
</file>

<file path=ppt/ink/ink18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26:47.11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286 167 5349,'0'-96'9481,"23"73"-9097,-23-1 929,24 0 481,-24 24-961,0 0-385,0 24 161,0 0 31,0 23-319,-24 25-193,1 0 32,-25-1-128,0 1-32,1 23-96,-1-23-32,1-1-193,22-23-95,1 0-353,24-26-608,0-22 256,49 0 160,-2-22-961,25-26-1825,23 0-6759</inkml:trace>
  <inkml:trace contextRef="#ctx0" brushRef="#br0" timeOffset="217">689 382 10345,'96'-72'2178,"-72"49"513,0-1-897,-24 0-866,-24 24-575,0 0-193,-23 0-128,-2 24-32,2 0-32,0-24 32,-1 23-32,-23 1 96,23 0 128,1 0 545,-25 0 0,49 23-33,-25-23-159,24 24-1,0-24-127,24 0-129,0-1-160,24 1 32,24 0-32,-1 0-416,25-24-577,-2 0-1537,2 24-3492</inkml:trace>
  <inkml:trace contextRef="#ctx0" brushRef="#br0" timeOffset="507">880 716 7334,'24'22'2146,"-24"-22"-1889,0 24 1376,0-24-1056,0 24-577,0-24-256,0 24-801,0-24-3460</inkml:trace>
  <inkml:trace contextRef="#ctx0" brushRef="#br0" timeOffset="666">999 477 14509,'0'-71'2082,"0"47"-1313,0 0 672,0 24-672,0 0-609,24 0-256,-24 24-96,25 0-929,-25 0-2242,23 23-9834</inkml:trace>
  <inkml:trace contextRef="#ctx0" brushRef="#br0" timeOffset="832">1189 786 8359,'24'0'5253,"0"24"-4388,-24-24 2114,24 24-1345,-24 0-802,0 23 97,0 1-448,-24 0-65,0-1-192,0 25-160,2-1 0,-26 1-64,24-24-224,-23 23-352,22-47-513,25 24-1057,0-48-3556</inkml:trace>
  <inkml:trace contextRef="#ctx0" brushRef="#br0" timeOffset="1050">1213 668 17072,'0'-119'1825,"0"71"-1408,0 0 800,24 25-224,24-1-833,-1 24 32,25-24-288,-1 24 192,1 24 0,-25 0 0,1-1-128,-48 25 32,0 0 96,0-1 97,-48 1 223,1 0-192,-25-24-128,1 22-64,23-22-96,0 0-865,25-24-1088,23 0-2756,23-24-10536</inkml:trace>
  <inkml:trace contextRef="#ctx0" brushRef="#br0" timeOffset="1318">2332 334 22389,'-24'-24'961,"1"1"-33,-2 23 738,2 0-1089,-25 23-225,48-23-64,-23 24-96,23 24-31,23-24 63,25 23-128,-25 1 32,25 0-96,-24-1-32,-24-23 0,0 0 0,0 0-160,-24 0 64,-47 0-128,0-24-289,-1 0-704,0 0-1153,25-24-1698,23 0-8776</inkml:trace>
</inkml:ink>
</file>

<file path=ppt/ink/ink18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26:04.07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260 238 3363,'-95'47'1986,"48"-23"1825,22 0-544,-22 0-1185,23-24-608,1 24-449,23-24-417,0 0 161,0 0 128,23 24 0,1-24-289,48 0-223,-1 0-65,48-24-160,24 24-128,24-24 32,47 0-32,48-24-480,25 1 31,47 0-63,24-1 31,-1 25 97,25-25-64,-25 24 256,0 24 256,1 0-160,-48-24 288,-24 24 32,-23 0 1121,-49 0-1024,-24 0-642,-22 0 450,-26 0 63,-46 0-288,-24-24-321,-25 24-896,-23 0-1602,-24 0-4291</inkml:trace>
</inkml:ink>
</file>

<file path=ppt/ink/ink18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4:48.35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734 457 11050,'-23'0'1601,"23"0"-864,0 0 1697,0 0-1344,23-24-706,-23 24 32,24 0 1,0 0-289,-1 0 128,1 0 0,0-24 33,24 24-33,-25 24-96,1-24 0,0 24-64,-24 0 64,24 0 0,-24 0-31,-24 0-1,0 0-32,0 0 224,1 24-928,-1-24 1280,0-24-800,0 24 64,24 0 128,0-24-64,0 0-128,24 24 160,0-24-32,0 0 0,-1 24 0,25-24-32,-24 0 0,0 24-32,-1-24 0,1 24-32,-24-24 0,-24 24 0,24 0 63,-23 0 162,-25 0-193,0 0 96,1 0-64,-1 0-97,1 0-63,23 0-128,-23-24 32,23 0-65,0 0 97,0-24-288,24 0-930,0 0-2177,0-24-8297</inkml:trace>
  <inkml:trace contextRef="#ctx0" brushRef="#br0" timeOffset="522">805 145 9480,'-71'-24'2723,"48"0"-2627,-25 24 1346,0 0-97,1 0-865,-1 24 129,1 0 31,-1 0-159,1 24-129,-25 0 65,25 0-161,-25 24 96,25 0-160,0 24 193,-2 0-193,26-24 64,-1 24-416,24 0 192,24 24 64,24-24-128,-1 0 160,24-24-256,1 0-448,22-24-97,2-24 96,23 0 353,0-48 256,23-24-32,1 0 0,-1-24 64,-23-24 192,0 0 65,-24 24-65,-23-24-32,-25-24-64,-23 24-96,-24-24-128,0 0-480,-48 0 1056,-22 0-512,-2 24 96,-23 24 1,-24 24-97,0 48 0,0 0-257,0 0 1,1 24-385,22 24-1216,1 0-7913</inkml:trace>
</inkml:ink>
</file>

<file path=ppt/ink/ink18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4:49.73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834 1240 8391,'-71'-72'4581,"46"24"-3172,-22 1-160,-25-1-480,25 24-481,-25 0-96,1 24 353,-1 0 0,0 24-129,1 24 64,23 0-255,-23-1-193,23 25 64,24-1 352,1 1-640,23-1 288,23 1-32,26-1-64,-2-47 0,25 0-288,22 0 64,-22-48-33,0 0 161,-1-24 32,-23 1 128,-1-25-128,-23 25 32,-24-1-160,25 0-353,-25 1-319,0-1 1344,0 24-224,0 0 417,0 24 160,-25 0-289,25 0-31,0 24 63,-24 24 1,24-24 31,0 47 129,24-23-897,-24 23 480,25 25-288,-25 23 32,23 0-128,1 1-128,-1-1-64,-23 0-225,24 0-191,1 0-65,-2-23 0,1-25 161,0 1-129,-24-25 481,24-23 96,-24 24 128,24-48 0,-24 0 128,0 0 160,0 0-96,0-24 161,0 0 63,0-23 33,0-1 31,0 0-192,0-23-95,0 23-65,0-23 256,0-1 0,23 1-127,1 23-193,0 0-32,0 24-96,0 1-32,0-1-545,-24 24-704,23 0-1186,-23 24-6437</inkml:trace>
  <inkml:trace contextRef="#ctx0" brushRef="#br0" timeOffset="703">1144 2456 8071,'0'0'6310,"0"0"-4548,0 0 31,0 24-127,-24-1-801,48 1-289,-24 0-191,23 24-129,1-24-224,-24 23-64,24-23-64,0 0-192,0 0 128,-24-24-129,23 0 225,2 0 32,-1-24-160,-1 0 288,-23 0-192,0-23 192,24 23-32,-24-24 0,0 24 0,0 0 321,0 1 63,-24-1 161,24 0 63,0 24-95,0 0-97,0 0-191,0 0-129,0 0 128,0 24 0,0 0-128,24 23-32,-24-23-128,0 24 65,23-1-97,-23-23-161,0 24 1,25-24-448,-25 0-449,24-24-417,-24 23-1056,23-23-2499</inkml:trace>
  <inkml:trace contextRef="#ctx0" brushRef="#br0" timeOffset="1188">1596 2337 6534,'0'0'8904,"0"-24"-7334,24 24-97,-24 0-96,0 24-768,24-1 64,-24 1-289,0 0 64,24 24-288,-24-1 65,0 1-161,0 0-32,24-24-32,-24 23-32,0-23-417,23 0-95,-23 0-609,24 0-481,-24-24-2017,25 0-9962</inkml:trace>
  <inkml:trace contextRef="#ctx0" brushRef="#br0" timeOffset="1478">1906 2289 6149,'0'0'7367,"0"0"-5413,0 0 192,0 0-448,0 24-481,0 23 0,0-23-224,24 48-224,-24-25-161,0 1-127,0 0-225,24-1-128,-24-23-64,0 24-128,23-24-128,-23 0-256,25-24-674,-25 0-831,24 0-994,-24 0-4324</inkml:trace>
  <inkml:trace contextRef="#ctx0" brushRef="#br0" timeOffset="1726">1764 2551 16143,'23'-24'1089,"1"0"256,0 24 193,24-23-1090,-1-1-352,25 0-96,-25 24-192,25-24-1442,-25 24-2754</inkml:trace>
  <inkml:trace contextRef="#ctx0" brushRef="#br0" timeOffset="1955">2240 1908 15919,'0'-24'2498,"24"24"-1986,-24 0 385,0-25-192,23 25-545,-23 0-96,24 0-96,1 0-480,22 0-738,-24-24-960,2 24-3843</inkml:trace>
  <inkml:trace contextRef="#ctx0" brushRef="#br0" timeOffset="2137">2287 1597 17520,'24'-24'1890,"1"24"-353,22-24 289,1 1-1345,23 23-385,-23-24-833,-1 0-2082,1 0-9256</inkml:trace>
  <inkml:trace contextRef="#ctx0" brushRef="#br0" timeOffset="4086">3456 1216 11274,'-25'-24'1506,"25"0"-1,-24 24 385,1 0-897,-1 24-321,-24 0 33,24 0-96,-23-1 63,23 1-319,-24 24 223,1 0-191,22-1 127,2 1-160,-1-24-31,24 23-97,0 1 0,0 0-32,24-24-96,24-1 0,-1-23 65,1 24-129,0-24-64,24-24-417,-25 24-736,25 0-865,-25-23-1121,-23 23-9417</inkml:trace>
  <inkml:trace contextRef="#ctx0" brushRef="#br0" timeOffset="4505">3837 1335 13100,'23'-24'2146,"-23"24"-993,0 0 417,0 0-994,0 24-63,0 24-129,-23-25-64,23 25-224,-24 0 0,0 23-64,0-47-128,24 0-128,-24 0-288,24-24-65,0 0-544,0-24-897,24 0-416,0-24 544,-24 25 256,24-25 1314,-24 0 1217,24 24 2434,-24 1-1505,0-1-289,0 0 33,0 24-161,23 0-576,-23 24 32,0-24 32,24 47-353,-24-23-127,24 24-161,0-24-64,0 0-160,23 23-256,-22-23 0,22-24-65,-24 0-31,26 0-64,-26-24 127,1-23 225,-1 23 32,2-24 0,-25 0 32,24-23-64,-24 23 64,0-23-32,23 23-640,-23 0 1216,0 25-608,0-1-64,0 24-288,0 24 128,0-1-449,0 25-512,0 0-801,0-1-4548</inkml:trace>
  <inkml:trace contextRef="#ctx0" brushRef="#br0" timeOffset="5065">4718 1788 16591,'0'-24'1121,"0"0"513,-23 24 448,-2 0-1442,2 0 1,-1 0 160,0 0-97,1 24-415,-25 0 31,24 0-224,0 23-64,0-22 64,0 22-128,0-23 64,24 0-64,0 24-160,24-48-320,0 24-706,24-24-575,24-24-1314,-1 0-8905</inkml:trace>
  <inkml:trace contextRef="#ctx0" brushRef="#br0" timeOffset="6621">6100 1287 6374,'0'0'1537,"24"0"1186,24 0-898,-1 0-1568,2 0-193,-2 0-32,0-24-321,1 24-1985,-24 0-2947</inkml:trace>
  <inkml:trace contextRef="#ctx0" brushRef="#br0" timeOffset="15664">6601 667 13676,'-24'-47'769,"0"47"1377,1 0-256,-25 0-1121,24 0-33,-24 0 65,0 0-192,1 24 31,0-1-223,-25 1-33,25 0 33,-25 24-193,24-24 32,24 23 0,0-23-224,24 24 96,0-24-128,24-1 64,24 25-352,23-24-96,-23 0-1,-1 24 97,2-25 96,-2 1 128,-23 0-64,-1 0 128,-23 0-32,0 0 480,0-1-1473,-23 1 1602,23 0-513,-48-24-64,25 24 96,-2-24 32,-22 24-64,0-24 64,-2 0-32,2 24-96,-1-24-32,-23 0 64,23 0 0,1 0-32,-2 0 64,2 0-64,23 0 32,1-24-32,23 24-96,0 0-256,23 0-577,-23 0-865,48 0-928,-25 0-7496</inkml:trace>
  <inkml:trace contextRef="#ctx0" brushRef="#br0" timeOffset="16301">6744 1502 15086,'-24'-24'1601,"0"24"-287,24 0 319,-24 0-896,1 0-257,-1 0 129,0 0-225,24 0 33,-24 24-321,0-24 480,1 24-255,-1-1-33,0 1-96,0 0-32,24 0-128,-24 24 96,24-25-160,0 1 128,24 0-128,24 0 64,-1-24-608,25 0-930,-1 0-1376,24-24-7080</inkml:trace>
  <inkml:trace contextRef="#ctx0" brushRef="#br0" timeOffset="16881">7841 524 7655,'23'-47'3043,"1"47"-1602,-24 0 737,0 0-1153,0 24-64,0-1-96,0 1-64,0 24 704,0 23-1185,23 1-128,-23-1 225,0 25-65,0-1-224,0 1-64,0-1-96,0-24-192,0-23 288,0 0-448,0-24 256,0-1 128,0 1 32,-23-24-32,23 0 64,-24 0-96,24 0-192,-23-24-1,-2 1 161,25-1 128,-24 0-128,1-24-64,23 24-32,-24-23-513,1 23 1282,-26 0-609,26 0 32,-25 24 128,24 0 96,-23 0 65,23 24 31,-24 0 0,24 0 33,0 0 351,1 23-1088,-2-23 1633,25 0-1185,0 24 32,0-25-63,25 1 95,-2 0-64,1-24-32,48 0-64,-25 24-96,25-24-737,-1 0-1153,-23 0-1281,23-24-9257</inkml:trace>
  <inkml:trace contextRef="#ctx0" brushRef="#br0" timeOffset="17453">8555 1454 18225,'0'-24'256,"0"24"1249,0 0-1120,-23 0-289,-1 0-32,-1 0 737,2 0-513,-1 0-224,0 0 384,0 24 129,0 0-481,1 0 32,-1 0 0,0-1-96,0 25 0,24-24 0,0 24-32,0-25-32,24 1 96,24 0-288,23-24-224,-23 0-449,47 0-256,-23-24-192,-1 24-1026,1-24-7654</inkml:trace>
  <inkml:trace contextRef="#ctx0" brushRef="#br0" timeOffset="18314">6744 2241 11306,'-24'-24'865,"0"24"-224,0 0 1793,1 0-1185,-25 0-224,0 0 160,1 24-96,-1-24-96,0 24-128,25 0-385,-25 0-255,24 0-33,0-1-64,24 1-128,0 0 64,24 0-96,0 0 96,24 0-608,-1-1-289,25 25-32,-25-24 96,1 0 289,-24 0 288,0-1 63,-1 1 97,-23 0 64,0 0 65,0 0 95,-23-24 192,-1 24-32,0-1-127,0-23-161,-23 0-32,23 24-64,-24-24 32,24 0-128,-23 0 64,22 0-65,-22 24-223,23-24-32,1 0-449,23 0-1057,0 0-2210,0 0-7879</inkml:trace>
  <inkml:trace contextRef="#ctx0" brushRef="#br0" timeOffset="18827">7054 2694 4099,'-24'-24'6374,"24"24"-4932,-24 0 1088,24 0-896,-24 0-962,1 0 33,-1 0-128,24 0-65,-25 24-96,2 0 33,23 0-65,-24 0-160,24 23-159,0-23 95,0 0-192,24-24 64,-24 0 0,23 0 96,2 0-64,-1 0-64,-1-24-32,1 0-96,0 0 0,0 24 128,0-23-64,-24 23 96,23 0-96,-23 0 64,0 0-97,0 23 194,24 1-130,-24 24 66,0-24-1,0 23 32,0 1-193,0 0-63,0 23 0,0-23-32,0 0 64,-24-1 160,24 1 64,-23-24-128,23 0 192,0 0-96,0-24 352,0 0-160,0-24-127,23 0-65,-23 0-32,24 0 32,0-23-64,24-1 32,-24 0 0,-1 24 32,-23 1-32,24-1 64,-24 0 32,0 0-96,0 24-96,0-24-1153,0 24-2819,0-24-10889</inkml:trace>
  <inkml:trace contextRef="#ctx0" brushRef="#br0" timeOffset="19907">8102 2074 6149,'24'-47'3364,"-24"47"-866,0-24 481,24 24-1570,-24 0-672,0 0-1,24 24-127,-24-24 64,24 47 63,-24 1-543,0 0-65,0-1-64,0 25 0,0-1-32,-24 1-32,24-24 0,-24-1 0,24 1-64,0-24-32,0 0-97,0-1 33,0-23 64,0 0-288,0 0-161,0 0-31,0-23-65,0 23 225,-24-48 288,24 24 64,-24 0 32,1-23 96,-1 23 64,0 0 128,0 0-64,0 0 128,1 24-31,-2 0-129,1 0 32,1 0-96,-1 24 257,1 0 63,-26 0 160,49 0-127,-23 23 63,-1-23-95,24 0-33,-23 24-224,46-25-128,1 1 96,23-24-352,25 0-929,0 0-1121,23 0-3331</inkml:trace>
  <inkml:trace contextRef="#ctx0" brushRef="#br0" timeOffset="20400">8555 2503 12940,'-23'0'1153,"-1"-23"-384,-1 23 896,2 0-1088,23 23-353,-24-23 1409,0 24-1280,24 0-321,-24 24 448,24-24-320,0-1-224,24 1-160,0 0-384,0-24-674,24 0 225,-24-24 481,23 0 512,-24 1 160,2-1 160,-1 0 385,-1 0 320,-23 0-129,0 0-95,0 1 96,0 23 64,0 0-225,0 0-351,0 0-1,0 23-192,0 1 0,0 24-128,0 0 64,0-1-96,0 1-96,0 23-192,0-23 32,0 24-193,0-25-31,0 1-161,0 0 0,0-1 65,0-23 352,0-24 191,0 0 162,0 0 191,0 0 224,24-24-352,-24 1-31,24-1 31,0-24 128,0 24 160,-1-24 33,1 1-97,0 23-63,-24 0 127,24-24-256,-24 25-192,24 23-64,-1-24-480,-23 0-1282,24 24-1922,1 0-10954</inkml:trace>
  <inkml:trace contextRef="#ctx0" brushRef="#br0" timeOffset="21834">9627 3767 11178,'25'-24'1025,"-25"0"-673,0 24 1282,-25 0-769,1-24-481,1 24 161,-24 0 351,22 24-127,-22-24-128,-1 24 96,0-24-225,1 24-64,23 0-159,-24-24-129,25 23-64,-1 1-128,24 0 64,0 0-64,24 0-256,-1 0-65,25-1 129,0 1 32,-1 0-96,1 0-65,-1 24 129,2-25 160,-26 1 64,1 0 32,-24 0 0,0 0 0,0 0 128,0 24-128,-24-48 128,1 24-31,-2 0-1,-22-1 96,-1-23-128,24 0 0,-23 24 0,-1-24-128,24 0-64,0 0 0,1 0-224,23 0-193,0-24-448,23 24-1025,25 0-2434,-24 0-5958</inkml:trace>
  <inkml:trace contextRef="#ctx0" brushRef="#br0" timeOffset="22385">9794 4339 11627,'0'0'2658,"0"0"-1697,0 0 1089,24-23-769,-24 23-512,24 23-129,0-23 33,0 24-385,-1 24-63,1-24-225,0 23-65,-24 1-63,24 0 0,-24-1 96,-24 1-32,0 0 64,24-1 0,-47-23 0,23 0 0,0 0 0,0-24 0,24 0 96,0 0 0,0-24 0,0 0-128,48-23 161,-24-1-33,23-24 64,1 1-32,-24-1-160,23 1 128,1-1-160,-24 25-128,0-1-257,-24 24-351,23 24-610,-23 0-1505,0 24-8776</inkml:trace>
  <inkml:trace contextRef="#ctx0" brushRef="#br0" timeOffset="23103">11057 3314 2466,'24'24'6182,"-24"0"-3652,0-1-992,0 25 608,0-24-609,0 47-640,0 1-449,0-1-223,0 1-161,-24 23 32,24-23-256,0-1 127,0-23-255,0 0 32,24-1 32,-24-23 224,0-24-32,0 24 64,0-24-32,-24 0-64,24-24 32,-23 0 64,-1 24-32,0-24 32,0 1 0,0-25-32,0 24 64,1 0 64,-1 0 0,0 1-64,24-1 0,-24 24 64,0 0 64,1-24 65,-2 48 319,2-24-95,-1 24 127,0-1 257,1 1-256,-2 0-257,1 0-128,24 0 0,24 0-63,1-1-129,22 1 192,25-24-544,-1 0-609,0 0-545,1 0-672,-24-24-2786</inkml:trace>
  <inkml:trace contextRef="#ctx0" brushRef="#br0" timeOffset="23674">11320 4196 15790,'0'-24'353,"0"24"1537,24 0-225,-24 0-512,23 0-448,1 0-129,-1 24 97,26 0-224,-26 24-257,-23 0-160,24-1 32,-24 1-64,0 0-288,0-1 127,-24 1-63,1-24 32,-1 23-32,-24-23 0,24-24 224,-23 0-65,47 0 194,-25-24-193,25 1 192,25-1-96,22-48 0,0 25-64,25-25 32,0 24-64,23 1 64,-23-1-545,-1 24-384,-23-24-961,23 48-4067</inkml:trace>
  <inkml:trace contextRef="#ctx0" brushRef="#br0" timeOffset="26228">4289 596 4996,'-23'0'1922,"-1"0"288,24 24 96,-25-24-544,25 24-417,-23-24-224,23 23-32,0 1 0,0 24-288,0-24-192,0 0-1,0-24-95,48 0 159,-1-24 1,49-48-353,23-23-224,47-24-384,25-24-673,24-24-1921,23 0-15087</inkml:trace>
  <inkml:trace contextRef="#ctx0" brushRef="#br0" timeOffset="26951">5195 2027 8007,'0'0'1153,"0"0"1089,0 0-672,0 0-577,0 24-225,0-1 33,23 1-32,-23 0-289,0-24 1,25 24 95,-1-24-95,23-24-97,1-24 1,47 1-321,24-72-353,24-1-447,24-23-1955,0-24-12331</inkml:trace>
  <inkml:trace contextRef="#ctx0" brushRef="#br0" timeOffset="28769">7983 3791 6630,'24'0'4484,"-24"0"-4004,-24 23 994,24-23-97,0 24-576,-23 0-321,23-24-31,0 24-97,23-24 0,25-24 161,23 0-449,25-47-544,47-1-1282,48-23-5253</inkml:trace>
</inkml:ink>
</file>

<file path=ppt/ink/ink18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4:57.40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0 551 13452,'0'0'3716,"23"0"-3332,26 0 705,-26 0 449,49-24-1058,-25 24-288,25 0-160,-25 0-64,2 0-769,-2 0-640,-24 0-993,-23 0-2499</inkml:trace>
  <inkml:trace contextRef="#ctx0" brushRef="#br0" timeOffset="159">191 431 6470,'-24'-24'6790,"24"24"-5220,0 0 800,0 0-897,0 24-384,24 0-96,-1 0-32,-23-1-416,24 26-289,0-1-256,0 1-417,-24-1-1312,0 23-1122,0-47-9545</inkml:trace>
  <inkml:trace contextRef="#ctx0" brushRef="#br0" timeOffset="442">1168 264 15054,'-72'-48'865,"24"23"-705,24 25 1345,-23 25-800,23-25-193,0 24 129,0 23-289,1-23 129,23 24-225,0 0-128,0-24-64,23 0-96,1 0-224,0-24-96,24 0-129,-25-48 321,1 24 32,1 0 160,-2 0 0,1 0-64,-24 0 128,0 24 32,0-24 160,23 24 161,-23 0-385,0 0 128,0 24 160,0 24-95,0 0-129,25 24-96,-25 0 0,24 25 32,-24-2-96,23 1 64,-23 1 0,0-2 32,0 2-160,0-1 192,-23-48-160,23 0 192,0 0-64,0-25 0,0-23 192,0 0 321,0-47-129,0 23 33,23-48-65,1-1-416,-1-22-32,2 22 0,-1-22 128,-1 22-64,25 1 0,-24 1 192,-24 47-31,24 0-161,-24-1-96,23 25-193,-23 0-800,0 25-864,0-1-642,24 0-5188</inkml:trace>
  <inkml:trace contextRef="#ctx0" brushRef="#br0" timeOffset="1021">1715 575 18577,'25'-24'320,"-25"0"449,0 24 961,0 24-1090,23 0-159,-23 0 63,0 25-287,0-1-129,0-1-160,-23 1-609,23 0-352,-25-23 96,2-1 129,23-24-642,-24 0-992,24 0-2467,0-49-2818</inkml:trace>
  <inkml:trace contextRef="#ctx0" brushRef="#br0" timeOffset="1181">1692 672 5733,'0'-97'3940,"0"73"-97,0 0-1216,0 24-930,0 0-832,0 0 128,0 24 0,23 0-256,2 0-353,-2 25-128,25-25-288,-24 0 32,24-24-256,-1 24 64,1-24-32,-1-24 128,25 0 64,-48-25 32,23 1 0,-22-25 32,-2 2 32,1-1-64,-24 0 32,23 1-32,-23-3 32,25 2-96,-25 25 128,24 23-96,-24 24-96,23 0-33,-23 24-127,0 23-769,0 1-640,0 25-2788</inkml:trace>
  <inkml:trace contextRef="#ctx0" brushRef="#br0" timeOffset="1593">2550 815 21043,'0'-72'641,"-24"49"-449,24-1 769,-24 0-352,0 24-513,24 0 288,-24 24-32,1 23-95,-1 1-193,24 0 32,0 25-160,0-26-353,0 1-351,24-24 255,23-24 193,-23 0 192,0-24 192,24 0 0,-25-23-64,1-1 64,-24-1-64,24 1 64,-24 0-64,0 25 96,0-1 128,0 24 417,0 0-225,0 24-95,-24-1-1,24 25-192,-24 25-32,24-1-128,0 23 32,0 2-160,0-1-256,0 0-129,24-1 161,-24 2 95,24-24 97,-24-2 96,24-47 128,-24 0 32,0 0 481,24-48 127,-1 0-95,-23-24-65,25-23 33,-25-3-225,0 2 1,23 25-1,-23-25-192,0 48 64,24-24-160,-24 23-64,24 25-64,-1-24-192,2 24-577,22 0-1281,-23 0-2242,-1 0-6887</inkml:trace>
</inkml:ink>
</file>

<file path=ppt/ink/ink18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4:59.85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0 458 17168,'23'0'1665,"2"-23"-1697,-2 23 1378,25-24-129,0 24-961,-1 0-224,25 0 0,-25 0-416,-23 0 95,24 0-992,-24 24-448,-24-24-2019,0 0-10217</inkml:trace>
  <inkml:trace contextRef="#ctx0" brushRef="#br0" timeOffset="167">167 245 12203,'0'-48'3908,"0"48"-2018,0 0 224,0 0-993,24 23 64,-1 2 96,1-1-512,-1 22-257,2 26-288,-1-1-192,-24-1-576,0 2-1378,0 23-1505,0-48-8040</inkml:trace>
  <inkml:trace contextRef="#ctx0" brushRef="#br0" timeOffset="543">786 315 7014,'24'-23'1762,"-1"0"672,-23 23 1410,0 0-1666,0 0-993,0 23 192,-23 0-128,23 1-320,0 24-576,0 23-129,0-24-256,0 1-192,23-1-417,1-23-64,0-1-159,0-23 95,23 0-64,-22 0-288,22-23-609,-23 23-672,-24-24 704,23-23 1346,-46 22 480,23 2 193,-24-24-97,1 0 224,-26-1 449,26 24 352,-1-23 193,-24 24-225,48 23-224,-47 0-257,47-24-223,-24 48-65,24-24-63,0 0-1,-24 23-128,24-23-160,0 23-256,24 1-705,-24 0-896,24-24-2884</inkml:trace>
  <inkml:trace contextRef="#ctx0" brushRef="#br0" timeOffset="957">1358 528 18577,'23'0'481,"-23"0"544,0 0-417,0 0-1473,-23 0-960,-1 0-1411,24 0-9704</inkml:trace>
  <inkml:trace contextRef="#ctx0" brushRef="#br0" timeOffset="1117">1596 339 16944,'-48'24'2082,"48"-24"-641,-24 24 705,24 0-1185,0 0-417,24 22-31,0-22-161,0-1-352,23 2 224,2 22-288,-2-23 160,-24-1-192,2 0 32,-1 2 128,-24-1-224,-24-1-128,-1 1-225,-22 0-319,-1-1-642,1-23 193,-1 24-993,0-24-3235</inkml:trace>
  <inkml:trace contextRef="#ctx0" brushRef="#br0" timeOffset="1383">1572 339 18961,'48'-24'257,"-25"1"1440,26 23 449,-2-23-1377,25 23-513,-2 0-160,2 0-544,0 0-1538,-25 0-1569,25 0-11275</inkml:trace>
  <inkml:trace contextRef="#ctx0" brushRef="#br0" timeOffset="1746">2382 387 16976,'24'0'0,"23"0"352,-23 0 1121,24 24-864,24 0-385,-25-1-32,25 24-32,-25 1-63,1 23-97,-24-25 0,-24 26-33,0-24 1,0-1 32,-24 1 65,-24-25-354,1-23 578,-1 0-225,24 0 64,-23-47 192,47-1 385,-25 1 31,50-24 65,-1-24-449,-1 0-127,25-23-193,-24 23-32,47-24-289,-23 48-159,-1 23 256,1 1 0,0 47-161,-1 0-447,-23 23-546,24 1-1152,-24 24-7431</inkml:trace>
  <inkml:trace contextRef="#ctx0" brushRef="#br0" timeOffset="2123">3312 481 15726,'0'0'2403,"23"0"-1571,-23 0 1507,0 24-1346,0-24-577,24 48-160,-24-24-160,0 23-192,0-24-96,0 25-801,0-1-608,0-23-962,0 0-2914</inkml:trace>
  <inkml:trace contextRef="#ctx0" brushRef="#br0" timeOffset="2354">3287 363 16591,'25'-71'1442,"-2"24"-706,24 47 1090,-22-25-929,22 25-321,-23 0 225,0 0-128,24 25-289,-25-25-384,1 24 160,-24-1-192,24 0 32,-24 1-96,-24 0 32,24 0-224,-47 0 32,23 0-97,0-1 161,0-23-64,24 23 0,-24 1-193,24-24-95,24 23 287,0-23-191,24 25 32,-1-25-1,1 24 193,0-24 128,-1 23 128,1-23 192,-24 24 128,-1-24 97,-23 23-193,0 0-64,-23 2-96,-1-1-288,-24-1 481,1 1-386,-25 0-191,1-1-224,23-23-289,-23 24-1473,22-48-8040</inkml:trace>
</inkml:ink>
</file>

<file path=ppt/ink/ink1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3:07.11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267 143 6950,'0'-23'2691,"0"23"-385,0 0-192,0 0-481,0 0-448,0 0-736,0 0-33,0 0 449,0 23-32,0 1-225,0 0-287,25 24-161,-25-24-96,0 22 0,0 2 32,23 0-64,-23 23 128,0-23 129,0 23 543,0 25-479,-23-49-65,23 25-128,0-2 32,-25-22-64,25 0 33,-24-1-129,24-23 0,0 0 64,-24 0-64,24 0-32,0-24 32,0 0-256,24-24-193,-24 24-1184,24-24-2435,-24 0-8328</inkml:trace>
  <inkml:trace contextRef="#ctx0" brushRef="#br0" timeOffset="487">171 72 9416,'0'-24'1314,"0"24"-385,0 0 704,0 24-512,-25-24 288,25 48-736,-25-25-32,2 25-97,-2 0-223,1-24-65,0 22 128,-1-46 129,25 24-97,0-24 161,0 0-1,0 0-256,0-24-256,0 0-31,25 2-98,-25-26 97,24 0 65,-24 24-161,24-23 64,-24 23 32,25 0 32,-25 0-64,0 0 256,0 24 32,23 0-128,-23 24 129,25-24 31,0 24-96,23 0-32,-24 0 97,25 23-161,-2-23 0,2 0-96,-24-24 32,-2 24 0,1 0 64,2 0-96,-3-24 64,-23 0 0,0 0 96,0 0-192,0 0 64,0 0-640,0 0-1058,0 0-1665,-23 0-9513</inkml:trace>
</inkml:ink>
</file>

<file path=ppt/ink/ink19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5:03.33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118 526 4900,'25'0'9513,"-25"0"-9417,23 24 1250,-23 0 255,0 0-896,0 24-257,-23-1 33,23 1-321,-25 0-128,1-1-32,1-23-321,-1 24-319,0-48-417,1 0-1313,23 0-3236</inkml:trace>
  <inkml:trace contextRef="#ctx0" brushRef="#br0" timeOffset="181">23 622 7078,'0'-72'4549,"0"72"-2468,0 0 642,24 0-1314,-24 0-416,24 24-32,-1 0-288,1 24-481,24-25-96,-1 1-352,1 0-353,24 0-320,-25-24-160,1 0 96,-1 0-96,0-24 353,-23 0 736,0-23 480,-24-1 481,0-24 32,0 1-384,-24-25-225,24 24-192,0-24-64,0 25-96,0 23 64,24 0 33,-24 24-97,24 24-32,-24 24-129,24 0 33,0 24-544,-1 0-1282,-23 23-6022</inkml:trace>
  <inkml:trace contextRef="#ctx0" brushRef="#br0" timeOffset="564">808 860 16431,'24'0'2146,"-1"0"-1890,2 0 1570,-2 24-513,25 0-864,-25-24 95,25 48 97,-24-24-193,0 47-224,23-23-95,-47 0-65,24 23 0,-24-23-96,-24 0 128,0 0-160,-23-1-96,-1 1 63,-23-24-127,24-24 481,22 0-161,2 0 96,23-48-64,48 0-160,-1-23-224,24-25 512,24 1-448,1-1-865,23 1-481,-25-1-1088,2 1-2787</inkml:trace>
</inkml:ink>
</file>

<file path=ppt/ink/ink19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5:24.72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189 274 3395,'-24'-25'8456,"24"25"-7303,-24 0 641,24-24-193,0 24-768,0 24-225,0-24-159,0 25 191,0-1-319,-24 24 63,24 1 0,0-1 1,-24 25-65,1-24-192,23-1-32,-24 26-96,0-26-96,24 1-384,-24-25-449,24 0-416,0-24-1538,24 0-3075</inkml:trace>
  <inkml:trace contextRef="#ctx0" brushRef="#br0" timeOffset="275">70 249 1249,'-24'0'12972,"24"-24"-12267,0 24 1697,0 0-801,24-24-1024,-1 24 96,25-24-97,47-1-256,-23 25-159,47-24-97,-23 0-192,-1 0-1,1 24-1088,-49-25-865,1 25-1857,-24 0-8169</inkml:trace>
  <inkml:trace contextRef="#ctx0" brushRef="#br0" timeOffset="499">46 419 12780,'-24'49'2722,"24"-49"-1889,0 0 1089,48-25-481,-1 25-960,25-24-385,23 24 64,-24-24-545,25 24-1184,-24 0-3908</inkml:trace>
  <inkml:trace contextRef="#ctx0" brushRef="#br0" timeOffset="673">737 638 16591,'-23'0'1666,"23"0"-1602,-24 0 1121,-1 0-384,25 24-641,-23 1-96,-1 23-32,24-24-96,0 1-64,24-1-96,-1-24-65,2 0-223,22 0-161,0 0-192,2-24 97,-26-1 607,-23 1 258,24-24 287,-48 23-32,24 1 65,-23-1-225,-1 1 0,-1 0 32,-22 24 0,24 0-63,-1 0-65,-1 24-128,25-24-449,0 24-960,25 1-2979</inkml:trace>
  <inkml:trace contextRef="#ctx0" brushRef="#br0" timeOffset="984">1024 662 15855,'23'0'640,"1"-24"-63,-24 24 768,23 24-608,2-24-97,-25 25 97,24-1-417,-24 0-224,0 0 0,0-24 1,0 25 31,0-25 0,0 0 544,23-25-95,-23 1-97,48-24-63,0-1-353,-1 0-64,25 0-545,0 1-1152,-1 24-2019,0-25-13356</inkml:trace>
  <inkml:trace contextRef="#ctx0" brushRef="#br0" timeOffset="1558">2979 613 10537,'96'-48'1025,"-96"23"321,0 25 1088,0-24-1537,-25 0-353,-22 0 513,-1 24-160,-23-25-256,-1 1-161,25 24-63,-50-24-161,25 24 32,-23 0-64,-1 0 1,26 24 63,-26 0-32,48 1-32,1-1 1,-1 24-161,48-23 64,-24 23 32,48 1-64,24-24 32,-1-1-32,48 0-64,1-24-128,23-24-192,0 0-193,2-1-95,-26-24-289,0 1-384,-23-1-1057,-25 25-1986,-22-25-8519</inkml:trace>
  <inkml:trace contextRef="#ctx0" brushRef="#br0" timeOffset="1889">2668 7 12619,'-48'0'1057,"48"-24"1186,0 24-546,0 24-832,25-24 288,-50 24 0,50 25-448,-50-1-193,25 25-287,-24 24-97,1 0-32,-1 24-128,-24-24 224,24 25-192,1-1-96,-1-24-641,-1 0-224,25-24-576,25-49-1250,-1 1-8712</inkml:trace>
  <inkml:trace contextRef="#ctx0" brushRef="#br0" timeOffset="2202">3456 638 10570,'23'-25'6854,"-23"25"-6309,25 0 736,-25-24 288,24 24-1056,-1 0-289,1 0-128,24 0-224,-24 0-609,-1 0-1377,1 0-3203</inkml:trace>
  <inkml:trace contextRef="#ctx0" brushRef="#br0" timeOffset="2442">3479 298 16271,'-23'0'1633,"23"-24"-287,23 24 544,-23 0-801,49-25-545,-26 25-352,24-24-96,25 24-288,-23 0-897,-2-24-1025,25 24-1665</inkml:trace>
  <inkml:trace contextRef="#ctx0" brushRef="#br0" timeOffset="2643">4242 177 18481,'-47'0'609,"23"0"-129,1 0 929,23 0-736,-25 24-161,25-24 1,0 0-289,0 24-64,0-24-160,48 24-32,0-24 96,0 0-288,-1 0 64,1 25 64,-24-25 32,23 24 128,-23-24-64,-24 24 160,24 0-128,-48-24 256,24 25 65,-47-1-257,23 0 32,-24 0-32,24 1 32,-23-1-96,-1 0-32,0 0 96,0 1-128,1-1 64,-1 0-192,24 1-32,0-25-224,24 0-385,0 0-160,0 0-384,24 0-898,-24-25-3618</inkml:trace>
  <inkml:trace contextRef="#ctx0" brushRef="#br0" timeOffset="3071">4934 322 13196,'47'-24'3491,"-47"24"-3266,0-24 799,0 24-543,-23 0-257,23 0 0,-24 0 65,1 24-33,23-24 96,0 0-64,0 0 97,0 24-33,0-24-32,0 0-95,0 0-33,0-24-128,0 24-224,23 0-673,-23 0-865,0 0-1729,0 0-9769</inkml:trace>
  <inkml:trace contextRef="#ctx0" brushRef="#br0" timeOffset="3490">3885 735 14349,'24'-24'1057,"24"24"-929,-25-24 1410,49 24-321,-25 0-641,25 0 289,-1 0 128,1 0-64,-24 24-160,-24 0-1,0 0-63,-24 1-321,0-1 33,-24 0-97,-24 0-192,0 25-192,0-25-128,-23 0-224,23 1-513,-23-1-384,23 0-225,24-24-576,1 0-2242</inkml:trace>
  <inkml:trace contextRef="#ctx0" brushRef="#br0" timeOffset="3888">4791 468 15182,'-24'0'608,"0"0"1314,24 0-224,-23 0-545,-1 24-160,-1 0-96,25 25-385,-23-25-191,23 25-97,0 0-32,0-25-160,0 0-32,23 0-224,26-24-129,-2 0-223,1-24-33,-1 0 481,25-25-32,-48 0 192,23 25-32,-22-25 96,-25 1 0,0 24 96,-25-25-63,1 25 63,-23 0 0,-1 24 64,1 0-160,-1 24 128,0-24-159,1 24 31,22 0-192,25 1-481,0-1-800,0 0-1218,49-24-6053</inkml:trace>
  <inkml:trace contextRef="#ctx0" brushRef="#br0" timeOffset="4280">5459 31 13100,'-25'-24'2819,"2"24"-2435,-1 0 1922,0 0-832,1 24-450,-26 0-95,26 25-224,-1-25-160,0 25-385,0-25 0,24 0-96,0 0-192,24 1 96,0-25-321,0-25-191,-1 1 95,26 0 129,-2 0 320,-23-1-32,-1 1 64,-23-24 64,0 23 96,0 1 65,-23 0-193,-25 24-96,25 0-257,-49 24-1985,0 0-9225</inkml:trace>
</inkml:ink>
</file>

<file path=ppt/ink/ink19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5:30.51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1 2562,'0'0'64,"21"0"-897,-21 0-224</inkml:trace>
</inkml:ink>
</file>

<file path=ppt/ink/ink19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5:30.61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119 571 6342,'47'-143'2017,"-47"119"-63,23-24 641,2 24-513,-25-24-385,0 48-255,0-24-481,-25 24-417,25 0-288,0 24 1,0 0 255,0 0-128,0 24-127,0 0-97,-23-1-64,23 25 32,-47-25-64,47 25-64,-24-24 32,-1 0-128,2 0-64,-1-24-32,24 0-65,-24 0-479,24-24-545,24 0-962,-24-24-2433,0 0-7239</inkml:trace>
  <inkml:trace contextRef="#ctx0" brushRef="#br0" timeOffset="289">142 475 10249,'0'-47'1313,"-23"23"-416,-1 0 1057,24 24-448,0-24-610,0 24-95,0-24 32,0 24-321,24 24-319,-1-24 127,1 24 96,-1 24-127,2-24 31,22 23-96,-23-23 128,24 24-31,-1-25 31,-23 25-160,24-24 0,-24 0-63,23 0-1,-23 0-96,0-24-224,0 0-321,0 24-736,-1-24-737,-23 0-2530</inkml:trace>
  <inkml:trace contextRef="#ctx0" brushRef="#br0" timeOffset="638">714 20 12139,'0'-24'865,"0"24"-321,0 0 1346,0 0-545,0 24-256,0 0-160,0 0-288,0 24-129,-25 24-127,2-24 95,-24 24-127,23 0-97,-24 0-32,24-1-64,0 0-96,-23 1 0,47-24 0,-24 0-32,24-24-192,0 24-865,24-48-800,0 0-3236</inkml:trace>
  <inkml:trace contextRef="#ctx0" brushRef="#br0" timeOffset="1636">571 92 8327,'0'0'1506,"0"0"-193,0 0 929,0 0-1121,0 0-288,0 0 64,0 24-224,0 0-65,0 0-31,0 24-97,0 0-128,0 0-159,-24 24-1,24-24-128,-24 23 32,0-23-32,24-1-64,-23 1 32,23 0 32,-24 0-64,24-24 32,0 0-64,0 0 32,-24 0 96,24 0-96,0 0 0,0-24 32,0 0 0,0 24-32,0-24 0,0 0 160,0 0 129,0-24-65,0 24-32,0 0-96,0 0 0,0 0 0,0 0-64,0 0 0,0 0-64,0 0 96,0 0-128,0-24 128,0 0-96,24 24 32,-24-24-96,0 24-256,0-24-385,24 24-800,-24 0-1987,0 0-8775</inkml:trace>
  <inkml:trace contextRef="#ctx0" brushRef="#br0" timeOffset="2628">1190 858 12139,'0'-24'3331,"0"24"-2562,0-24 608,-24 24-320,24 0-480,-24 0-1,1 0-95,-1 24-1,24-24-31,-24 0-97,0 24 32,0 0-127,0 0-33,1 0-64,-1 0 128,24 0-128,-24 0 33,0 0-97,24 0-32,0 0-32,0-1-32,0 1 64,24 0-32,0-24-256,23 0-1058,1 0-1088,0-24-2883</inkml:trace>
</inkml:ink>
</file>

<file path=ppt/ink/ink19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5:33.61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20 361 14285,'23'0'2819,"2"0"-2083,0 0 514,-2-24-866,2 24-288,-1 0-576,0 0-1218,1-24-3555</inkml:trace>
  <inkml:trace contextRef="#ctx0" brushRef="#br0" timeOffset="176">-5 96 18481,'0'25'3972,"25"-50"-3620,-2 1-96,27 24 225,22-24-449,-23 0-993,23 0-2979</inkml:trace>
</inkml:ink>
</file>

<file path=ppt/ink/ink19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5:39.79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131 67 10345,'-23'0'1346,"23"-24"-994,-24 24 1666,24 0-641,0 0-832,-25 0 127,25 0-191,25 0-161,-25 0 64,24 0 1,24 0-225,-1 0 128,1 0-192,1 24 96,-1-24 33,-1 0-33,1 24 96,-48 0-64,24-24 33,-48 24 63,1 0-128,-2 0-64,-22 0 32,-1 0-64,-1 0-96,1 0 0,25 1 0,-1-25 0,24 24-64,0-24-64,0 24-64,24-24 96,24 0-128,-25 0 64,26 24-129,-1-24 193,-25 0 96,26 24 32,-26 0-64,-23-24 64,24 24-64,-24 0 64,-24 0-32,1 0 32,-26 0 64,1 1-64,1-1 65,-1 0-97,0-24 0,-1 24 64,2 0-32,-1-24-64,24 0 64,0 0-32,24 0-257,0 0-159,0 0-609,24-24-1153,23 24-4068</inkml:trace>
  <inkml:trace contextRef="#ctx0" brushRef="#br0" timeOffset="551">1019 235 15951,'24'-48'352,"-24"24"32,0 0 737,-24 24-640,24 0-193,-24 0 193,0 24-1,0 0 65,-24 0 31,24 0-160,0 24-159,-23 1-1,22-25-128,-23 24-96,48 0 32,-24-24-32,24 0 0,0 0-224,24 0-352,0-24-1,0 0 33,24-24-193,0 0-192,-24 0 513,24-24 320,-24 24 32,0 0 192,-24-24 288,0 24-96,-24-1-95,24 1-129,-24 0 0,0 0-64,0 24 0,24 0 32,-24 0-128,0 0 0,24 24-128,0 0-737,0-24-1089,0 24-5957</inkml:trace>
  <inkml:trace contextRef="#ctx0" brushRef="#br0" timeOffset="948">1187 476 14669,'24'0'2403,"0"-24"-1218,-24 24 352,0 0-576,24 0-737,-48 0-128,24 0-416,0 0-609,0 0-480,0 0-1666,0 0-10922</inkml:trace>
  <inkml:trace contextRef="#ctx0" brushRef="#br0" timeOffset="1195">1834-6 13901,'25'0'2146,"-25"0"-1506,0 0 898,0 24-321,0 1-609,-25 23-127,25-24 128,-23 24-161,-26 24-160,26 1-96,-25-1-192,-1 0-64,2 0-897,22 1-1281,-22-1-5605</inkml:trace>
</inkml:ink>
</file>

<file path=ppt/ink/ink19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5:41.60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143 143 14093,'23'0'544,"-23"0"-480,0 24 1122,25 0-129,-25 0-641,0 47-64,-25-23-95,2 23-161,-1-23-32,0 23-128,1-23-417,-2 24-736,1-49-2723,1 1-8486</inkml:trace>
  <inkml:trace contextRef="#ctx0" brushRef="#br0" timeOffset="203">23 310 12011,'0'-48'1441,"0"24"97,0 24 255,0 0-672,24 0-576,-24 0 160,25 24-65,-2 0-287,1 24-33,0-24-96,-1 23-96,2 1-32,-2 0 0,1-25-64,0 25-128,0-24 160,0 0-224,0 0-96,23-24 160,-23 0-32,0 0 128,23 0 32,-47-24-96,48-24 96,-24 24 64,0-23-64,-1-1 128,-23 0 128,24-23 33,-24 23-1,25-23-32,-25-1-32,0 24 225,0 1 31,23 23-191,-23 0-161,24 24-160,-24 0-32,0 0-32,0 0-673,23 0-736,-23 24-609,0 0-1666,0 0-9737</inkml:trace>
  <inkml:trace contextRef="#ctx0" brushRef="#br0" timeOffset="769">1073 572 13196,'-25'-48'1537,"25"48"-63,-24-23-65,24-1-672,-23 24-225,-1-24 65,24 24-193,-24 24-127,24-24-1,-24 24-32,0-1-224,1 1 128,23 24-96,0-24-96,0 0-96,0-1-128,0 1-97,0 0 129,23-24 96,1 0 96,0-24-32,0 0 192,0 24-32,-1-23 256,-23-1 225,24 0 31,-24 24-31,0-24 127,0 24-223,0 0-97,0 0-224,0 24 32,25-24-63,-25 24-130,0 0 162,23-1-193,-23 1 64,0 0 32,0 24-64,0 0 32,0-1-193,-23 1-31,23 0 160,0 23 128,-25-23-64,25-1 0,0 1 32,25-24 32,-25 0 0,0-24-32,23 0 64,-23 0 33,0-24 63,24 24-96,-24-48 128,0 24 0,24-23-96,-24 23-64,0-24-32,0 1-32,23 23 65,-23 0-65,0 0-65,25 0-63,-25 24-224,23-24-609,1 24-448,0 0-865,-1-23-2755</inkml:trace>
</inkml:ink>
</file>

<file path=ppt/ink/ink19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5:43.05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0 405 17552,'0'-24'1890,"23"24"-1698,1-23 833,0 23 352,0-24-1056,0 24-193,-1 0-160,1-24-449,0 24-832,-24 0-929,24 0-3684</inkml:trace>
  <inkml:trace contextRef="#ctx0" brushRef="#br0" timeOffset="195">0 119 19442,'23'0'1441,"-23"-24"-1377,24 24 897,24-23-640,-24 23-514,47-24-1120,-23-24-2723</inkml:trace>
</inkml:ink>
</file>

<file path=ppt/ink/ink19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5:45.08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186 357 10153,'25'-23'2370,"-25"23"289,0-24-289,0 24-1153,0 0-320,0 0-288,0 0-193,0 24-32,-25 23 65,2-23-225,-1 24-192,-24-1 64,24 25-192,1-25-320,-2-23-97,1 24-352,24-48-416,24 24-993,1-48-4452</inkml:trace>
  <inkml:trace contextRef="#ctx0" brushRef="#br0" timeOffset="224">641 334 15406,'0'-24'1570,"0"24"-1122,0 0 993,0 0-256,-25 0-416,2 24 192,23-1-256,-24 1-321,0 24-96,0-1 33,0-23-97,1 24 96,-2-1-224,25-23 0,0 24-96,0-48 97,25 24-258,22-24-31,-23 0-160,24-24-97,24 0 97,-25-24 160,-23 25 0,0-1 128,0-24-161,-24 24 161,0 1-64,-48-1 64,24 0 64,-23 0 0,-2-23 96,2 23 0,23-24 65,24-23-97,0 23 0,24 0-64,0 25 64,24-1 160,-1 24 64,-23 0-64,0 0-31,0 47-1,-24 1 64,-24 0-64,0-1-64,0 1-32,-23 0-32,22-1-128,2-23-128,-1 0-1025,24 0-929,0-24-1441,0 0-8297</inkml:trace>
  <inkml:trace contextRef="#ctx0" brushRef="#br0" timeOffset="701">999 381 15438,'48'24'2018,"-48"-24"-769,24 0 641,-24 0-897,24 0-769,-24 24-256,23-24-705,-23 24-960,0-24-2211</inkml:trace>
  <inkml:trace contextRef="#ctx0" brushRef="#br0" timeOffset="884">1453 191 13100,'-24'24'1377,"1"-24"1410,23 23-929,-25 1-737,25 0 32,0 24-224,0-25-193,0 1-255,25 0-225,22 0-32,1-24 65,24 0-161,0 0-160,-1-24-417,25 0-896,-25-23-1153,1 23-1314,0-24-11691</inkml:trace>
  <inkml:trace contextRef="#ctx0" brushRef="#br0" timeOffset="1130">1883 0 15150,'-23'48'1281,"-1"-24"1474,-24 23-641,24 25-481,-48-1-288,0 24-544,25 1-577,-48 23-384,46-24-1409,-22 24-2499,-1-24-10314</inkml:trace>
</inkml:ink>
</file>

<file path=ppt/ink/ink19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5:46.70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90 239 13708,'24'0'1057,"-24"0"-608,23 0 1088,-23 0 33,0 24-833,0-1-417,0 25-32,0-1-192,-23 1-64,-1 24 0,0-1-128,0 0-576,0 1-834,0-1-2209,24-47-8201</inkml:trace>
  <inkml:trace contextRef="#ctx0" brushRef="#br0" timeOffset="196">114 358 13132,'0'-48'1986,"0"24"-321,0 24-319,0 0-417,0 0-289,23 24-95,2 0 31,-25 0-416,47-1-96,-23 1 65,24 0-129,-25 0 32,1 0-161,24 0 97,-24-24 32,0 0-96,0 0 160,0 0-32,-1-24 97,1-24-161,0 24 288,24-23-64,-24-25-96,24 1 0,-25 0-160,1 0 0,0 23-256,0 24-257,-24 24-384,24 0-512,-1 24-1346,-23 0-8872</inkml:trace>
  <inkml:trace contextRef="#ctx0" brushRef="#br0" timeOffset="552">949 429 11498,'24'0'4549,"-24"0"-3524,23 0 608,1 0 1,24 0-1090,-24 0 97,0 24 128,24 0-97,-25 23-287,1 1-1,1 0 32,-2 23-223,-23 0-65,0 0 0,0 1 96,0-1-320,-23-24 224,-2 1-128,1-1 32,-23 1-64,23-48 160,-24 0-128,25 0-64,-26-24 32,49-23 32,-23-1-32,23-23 32,23-24-128,1 24-385,48-24-31,-24 23-1,23 1-255,24 23-482,-23 25-671,0-25-1026,-1 24-8456</inkml:trace>
  <inkml:trace contextRef="#ctx0" brushRef="#br0" timeOffset="985">2023 620 19378,'0'23'1441,"24"-23"-480,-1 0 320,1-23-832,1 23-449,22-24-449,-24 24-480,2-24-704,-1 24-1026,-1-24-3458</inkml:trace>
  <inkml:trace contextRef="#ctx0" brushRef="#br0" timeOffset="1144">1928 334 15310,'0'0'3107,"23"0"-2338,1-24-673,24 24-96,-1-24 224,25 24-961,0-23-2626</inkml:trace>
</inkml:ink>
</file>

<file path=ppt/ink/ink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2:19.19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6697 667 2594,'24'-24'1762,"-1"0"-193,-23 24 353,0-24-289,0 0-415,0 24-610,-23-24-287,23 24 63,-24-23-32,24-1 33,-25 24-97,2-24-128,-24 24-64,-2-24 96,2 0-64,-25 0 97,-23 24 63,24-23-128,-25-1-64,25 24-32,-25-24-32,2 24-32,-2-24-32,1 0 64,-24 24-32,0-24 32,23 24-32,1 0 0,-25 0 32,25-24-64,-24 24 0,23 0 32,-23 0 32,0 0-32,24 0 32,-24 0 64,0 0 32,-1 24 65,1-24 191,24 24-192,-24 0-64,48 0-32,-1 0-32,0 0 33,1-1-33,0 1 64,-25 24-32,25 0 0,-24 23-64,-1-23 32,24 23-32,1 1 0,0-1 0,23 1-32,0-2 0,1-22 0,22 24 0,25-1 0,0-23-64,49 23-64,-2-23-32,1 0-64,23-1 31,24-23 97,1 24 96,-1-24 32,24-1-64,1 1 64,-1 24 32,0-24 0,0 0-32,0-1-32,0 1 0,25 0-32,-25 0-32,24-24 32,-1 24 32,1 0 0,24 0 32,-24-24-32,0 23 0,0 1 0,-23 0 0,22-24 0,-23 0 0,24 0 0,-24-24 32,1 0 0,-1 1 33,24-25-1,-24 0 0,0 0 32,0-23 32,0 23 32,1-23 0,-25 23 96,-23-23 129,-1 23 287,-22-47-31,-2 23-32,-47 1-161,0-25 32,-23 26-95,-26-2 63,-46-23-352,-1 0-128,-47 23 96,-24 0-32,-24 1-160,1 23 0,-1 1-833,-47 47-1665,0 0-5894</inkml:trace>
  <inkml:trace contextRef="#ctx0" brushRef="#br0" timeOffset="135827">8461 714 8199,'0'0'2146,"0"0"-64,0 24-64,0-24-352,0 24-577,0 0-256,24 0 31,24 0 65,24-24-480,-1 0-65,48-24-192,-24-24-128,1 24-896,-1-23-1699,-48 23-1409,2 0-4548</inkml:trace>
  <inkml:trace contextRef="#ctx0" brushRef="#br0" timeOffset="136059">8890 524 10249,'24'23'2787,"-24"-23"-1346,-24 24 994,24 0-738,-24 48-768,1-25-417,-25 25-319,24-1-65,0-23-32,1 23-384,-2 0-1186,2-23-1889,23-24-2563</inkml:trace>
  <inkml:trace contextRef="#ctx0" brushRef="#br0" timeOffset="136486">9605 142 12716,'48'-48'2498,"-48"24"32,0 24-191,0 0-1282,-24 0-801,0 0-192,0 48-32,-23-24-32,-1 47-993,-23-23-3523</inkml:trace>
  <inkml:trace contextRef="#ctx0" brushRef="#br0" timeOffset="138580">214 595 3267,'-72'48'2466,"48"-48"-128,1 24-576,-26 0-289,26-24-352,23 23-32,-24-23-160,24 0-128,0 0-128,0 0-97,0 0-63,0 0-97,0 0 96,24 0 33,-1 0-129,2-23-63,22-1-65,25-24-32,-1 0-32,24 1-63,49-1 191,-1-24 32,23 25 1,1-25-161,0 0-96,-24 25 96,0-1-128,-47 24 161,-25 0 63,-23 0-224,-25 1 320,1 23-223,0 0 95,-24-24-64,-24 24-160,0 0-160,1 24 64,-49-24 32,25 23 0,-25-23 32,25 24-32,-25-24 0,24 24-32,0-24-160,1 0 32,22 0 160,2 0-96,23 0 63,0 0-255,23-24 160,2 24 0,-25-24 0,24 24 96,-1 0 64,-23-23-128,24 23 64,0 0 128,-24 0-160,24 0 192,0 23-64,-1-23 0,1 24 96,1 0-160,-2-24 96,1 24 0,0 0 32,-24 23 33,0-23 63,0 0 128,-24 24-128,-23-24 1,-2 24-129,2-24-96,-1 23-160,24-23-1186,1 0-2818,-1-24-10121</inkml:trace>
</inkml:ink>
</file>

<file path=ppt/ink/ink2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3:15.11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214 118 9480,'0'0'2147,"0"0"-1090,0 0 704,0 0-672,0 0-64,0 0-352,0 24-65,0 0 129,0 0-128,0-1-193,0 25 65,0 0-33,0-1-128,0 25-64,0-24-31,0 24-33,0 0 0,0-25-128,0 25 128,24-25-128,-24 25 32,0-24-192,0-1-384,0-23-929,0 24-1730,0-24-6983</inkml:trace>
  <inkml:trace contextRef="#ctx0" brushRef="#br0" timeOffset="493">167 70 9961,'0'0'1986,"0"0"192,0-23-192,0 23-257,0 0-896,0 0-833,-24 23 385,24 1-65,-23-24 0,-1 24-192,0 0 32,0 0-63,24 0-65,-24-24 288,24 0-224,-23 0 128,23 0 128,0 0-319,0-24 127,0 0-128,23 0-32,-23 0-32,24 0 64,0 1 32,0-1-96,-24 0 160,24 24 288,-24 0 97,0 0-225,0 0-192,23 0 128,-23 24 1,24 0-33,-24-1-96,47 1-32,-23 0 64,23 0-801,25 0-1345,-25 0-3555</inkml:trace>
</inkml:ink>
</file>

<file path=ppt/ink/ink20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5:49.77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95 356 9480,'48'-71'2627,"-24"47"-2499,-1 24 1313,-23 0 513,0 24-705,0 0-95,-23 0-65,23 23-417,0-23-191,-24 24-257,0 0-160,0-1-128,0 25-352,1-24-513,-1 0-961,0-25-3747</inkml:trace>
  <inkml:trace contextRef="#ctx0" brushRef="#br0" timeOffset="260">691 142 15438,'48'-24'1538,"0"24"704,-1-24-609,0 24-736,-22 0-609,22 0-127,-23 0-33,-24 0-64,23 0-289,-23 24-543,0-24-449,25 0-641,-50 0-1121,25 0-3075</inkml:trace>
  <inkml:trace contextRef="#ctx0" brushRef="#br0" timeOffset="413">810 166 6854,'-71'0'3491,"47"0"-1985,0 0 1505,24 0-994,-24 0-607,0 0-161,0 24-192,1-24-96,-1 23-288,0 25-193,0-24 65,0 0-289,24 0 192,-23-1-192,23-23-127,0 24-33,0 0 160,23-24-96,1 0-96,0 0-32,24 0-64,-1 0 32,1 0-224,0 0 224,-25 0-96,2 24 96,-2-24 0,1 24 0,-24 0 96,0 0-192,-24-1 96,1 26 64,-2-26-64,2 1 0,-25 0-32,24 0-128,-24-24-97,25 24-415,-1-24-353,0 0-352,0 0-994,24 0-3010</inkml:trace>
  <inkml:trace contextRef="#ctx0" brushRef="#br0" timeOffset="832">1096 476 15919,'48'24'288,"-24"-24"641,-24 0-353,23 23-672,-23-23-993,0 0-2178,0 0-9449</inkml:trace>
  <inkml:trace contextRef="#ctx0" brushRef="#br0" timeOffset="1014">1692 309 17168,'-24'24'1057,"0"-24"897,-23 23-129,23 1-992,0 0-160,0 0-129,0 0-255,24 24-193,0-25 64,0 1-160,24 1-321,0-2-63,24-23-256,-1 0-321,1 0 416,23 0 193,-23-23-1,-24-2 257,0 1 96,-1 1 96,-23-1-32,-23 0-31,-1 0 127,-24 0-224,24 0 96,-23 24-64,-1-24-64,0 24-225,25 0-1472,23 0-1667,-24 24-8423</inkml:trace>
  <inkml:trace contextRef="#ctx0" brushRef="#br0" timeOffset="1377">2001 142 16976,'25'0'672,"-25"0"1,0 0 800,24 0-352,-1 0-160,24 0 192,-22-24-320,22 0-384,25 24-289,-25-47-32,25 47-64,-24-24 32,0 24 0,-25-24 128,1 24 32,-24 0-63,0 24 63,0 0 32,-24-1 32,1 1 1,-25 24 63,24-24-32,0 23 129,0 25-33,0-24-223,0-25-97,-23 49 64,23-24-96,-24 48-192,1-1-641,22 24-928,-22 0-2531,47-23-6983</inkml:trace>
</inkml:ink>
</file>

<file path=ppt/ink/ink20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5:36.53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167 145 928,'-48'-23'7271,"25"23"-5925,-1 0 864,0 0-289,0 0-575,24 0-289,-24 0-160,24 0-225,0 0-255,0 0-129,0 0-64,0 0-64,24 0 161,0 0-289,47 0 32,1 0-32,23 0 32,1-23-32,23 23 64,-23 0-128,-1 0 32,1 0-32,-25 0 32,-23 23 0,-25-23-32,2 0 0,-2 0 32,-23 0 0,0 0 96,-23 0-96,-2 0 160,-22 0-96,-1 0 0,1 0-32,-1 0 32,24-23 32,0-1-32,0 24 32,24-23-64,0 23-32,0-23-32,0 23 0,24-24-64,-24 24 32,24 0 0,0 0 96,0 0-96,0 24 192,-1-1-192,-23 0 128,24 1 128,-24-1 1,24 0 31,-24 0-64,-24 23-256,24-22 512,-24-1-864,-23 0-1346,23 0-7943</inkml:trace>
</inkml:ink>
</file>

<file path=ppt/ink/ink20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5:38.85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95 55 4292,'-25'0'1953,"2"0"-896,23 0 1378,-24 0-930,24-26-448,0 26 224,-24 0-224,24 0-384,0 0-64,0-27-65,0 27-128,0 0-255,0 0-97,0 27 0,24-27 32,23 0-64,25 0-32,0 0 64,24 0 0,-1 0-32,0-27 64,1 27-64,-49 0-256,1 0-3556</inkml:trace>
</inkml:ink>
</file>

<file path=ppt/ink/ink20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5:44.10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162 22 2146,'0'-23'1409,"-24"23"-128,24 0 257,-25 0 544,2 0-97,-2 0-383,25 0-33,-25 0-191,1 0-129,0 0-320,24 0-257,0 0-255,0 0-97,0 0 193,24 0-161,25 0-96,-1 0-128,26 0-32,22 0-32,2 23 97,-2-23 159,2 0 353,-1 0 191,-24 22-159,-24-22-160,0 0-97,0 0-128,-25 23-192,0-23-160,1 0-1121,-25 0-2370,0-23-10923</inkml:trace>
</inkml:ink>
</file>

<file path=ppt/ink/ink20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5:48.85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19 98 7206,'-24'0'2050,"24"0"833,0 0 64,0-27-1250,0 27-640,0 0-160,24 0-128,-1-23-192,2 23 159,22 0-95,1-26-33,24 26-31,0 0-257,25 0-224,-2 0-64,25 0-160,24 0-1377,0-25-2243,-1 25-13804</inkml:trace>
</inkml:ink>
</file>

<file path=ppt/ink/ink20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6:51.19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143 1839 3555,'0'-24'2274,"0"0"-1121,0 24 2370,0 0-800,0 0-1025,0 0-353,0 0-384,0 0-385,0 0 161,0 24 160,-24 0-256,-1 24 31,25-1-95,-47 1 31,47 0-255,-23 0 95,-1-1-224,48-47 0,-1 0 321,49 0-257,47-71-96,71-25-256,73-23-1025,94-24-608,72-25-1218,24 1-6118</inkml:trace>
  <inkml:trace contextRef="#ctx0" brushRef="#br0" timeOffset="10742">285 525 12491,'-47'48'1730,"23"-24"-1121,0 24 832,24-24 289,-24 23-770,24-23-159,24-24-32,24 0-96,23 0-65,73-48-288,70-47-191,72-48-258,95 0-1152,71-1-1537,1-23-12653</inkml:trace>
</inkml:ink>
</file>

<file path=ppt/ink/ink20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6:23.54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810 94 9320,'0'-24'1217,"0"0"1314,0 1-449,0 23-993,0-24-449,-24 24-415,0 0-33,-23 0 0,24 0-64,-25 24 96,0-24-31,-23 23 95,0 1-224,1 0-64,-2 24 160,1-25-96,0 25 192,24-24-256,-2-1 64,2 25-96,24-24 0,23-1 32,0 25-32,0-24 0,23-1-32,24 1-448,25 0-161,-1 0-128,24 0 321,-23-24 320,-2 23 128,1 1 128,-24 0 128,2 0 160,-26-1 193,-23 25-65,0-24-191,-23 23-33,-26 1-224,2-25 64,0 25-32,0-24-32,-24 0 0,23-1-32,0 1 65,25-24-33,-24 0-96,23 0 64,0 0-769,24 0-865,-23 0-3426</inkml:trace>
</inkml:ink>
</file>

<file path=ppt/ink/ink20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6:24.05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287 6 15342,'24'24'1634,"0"-24"-706,-24 0 33,0-24-512,-24 24 95,24 0-191,-24 0-33,0 0 0,0 24 1,1-24-161,-25 24-32,24-24-32,0 24 32,1 0-96,-2 0 96,25 0 0,-24-1 32,1 1 129,23 0-97,-24 24 0,24-24-32,0 0 129,24 0-97,-1 0-64,26-24-352,-2 24-1282,25-24-1377,-1 0-8327</inkml:trace>
</inkml:ink>
</file>

<file path=ppt/ink/ink20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6:25.79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888 49 9993,'0'-23'1377,"0"23"1122,0-24-578,-24 24-735,24 0-193,-25 0-577,2 0-32,-2 0 65,-22 0-225,-1 24 32,-1-1-64,-46 1 1,23 0-129,0 0 96,-24-1-96,24 25-64,24 0 96,-1-25-320,26 1 224,23 0-64,0 0 32,23-1 0,26 1 64,22 0-129,26 0-63,-25-1 96,23-23 32,-47 0 64,24 25-96,-47-25 160,22 24 32,-47 0 65,25-1-1,-50 1 192,2 24-64,-1-1-63,-24 1-129,-24-25-96,24 25-32,-24-24 128,0 0-128,0-1-160,0 1 0,-1 0-65,1-24-159,49 0-321,-25 24-512,48-24-1153,0 0-3972</inkml:trace>
</inkml:ink>
</file>

<file path=ppt/ink/ink20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6:27.46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584 22 8584,'25'0'3619,"-1"0"-3010,-24 0 1344,0-24-415,0 24-545,0 0-449,-24 0-223,-25 24-97,1-24 160,-25 24-31,0 0-65,25 0-128,-25 24 0,24-24-96,0 0-32,1 0 32,23 0-64,1 0-96,24 0 128,0 0-32,24-1 0,1 1 0,23 0 0,-23 0-64,48 0-96,-25 0 96,25 0-64,-25 0-32,-23 24 96,23-24 64,-48 0 64,25 0-96,-25 23 64,-25-23 64,-23 0 32,23 24 128,-23-24-96,-25 0 161,25 0-161,-1 0 32,0 0 0,1-24-32,-1 0-128,25 0 128,0 0-127,-1 0-130,25 0-351,0 0-353,0 0-1089,25 0-2626,-1-24-8871</inkml:trace>
  <inkml:trace contextRef="#ctx0" brushRef="#br0" timeOffset="492">609 884 9545,'24'24'4324,"0"-24"-3876,-24 0 1122,0 0-578,25 24-159,-25-24 96,24 23-288,-24-23-97,24 24-320,1 0-31,-2 24-33,-23-24-96,0 24 0,0 0 128,0-24-64,-23 24-32,-2-1 0,1-23-32,-25 24-31,49-24-33,-24-24 64,0 24 32,-1-24 256,25-24-32,0 0-95,25-24-65,-1 24 0,0-23-96,25-25-32,-25 24 64,24 0-64,2 24-32,-2-24 0,-23 24-32,23 24-224,-24-24-705,0 24-448,1 24-834,-25-24-3202</inkml:trace>
</inkml:ink>
</file>

<file path=ppt/ink/ink2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5:02.81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96 167 12812,'24'-24'1569,"-24"24"321,0-24-225,24 24-1280,-24 0 864,24 0-1505,-24 0 1473,24 0-1217,-24 24 1153,23 0-833,-23 0 97,0 24-33,0-25 0,23 25 33,-23 0-225,0 23-32,24 1 32,-24 47-31,24 0 575,23 0-255,-23 24-289,24-1-32,-1 25-32,-22-24 32,22 0-576,-23 24-1058,-1-24-191,2 25-1890,-25-25-8777</inkml:trace>
  <inkml:trace contextRef="#ctx0" brushRef="#br0" timeOffset="623">120 239 12459,'0'-24'1121,"-24"24"641,24 0-128,0 0-481,-24 0-417,24 24-287,-23-24 95,23 23-95,-24 1-321,24 0-32,-24 0-32,24 0 32,0-24-32,0 0 128,0 0 129,0-24-321,24 0 32,0-24-96,-1 1 160,1-1-32,0-23-513,0 23 994,0 24 31,0 0 289,-1 24-224,0 0 31,1 48-31,24-24-225,-1 23 161,1 25-929,24-24 544,-1-1-96,24 1-96,0 24-1089,0-25-1698,1 1-9000</inkml:trace>
</inkml:ink>
</file>

<file path=ppt/ink/ink21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7:58.33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17 591 11562,'-23'24'2403,"23"-48"-2115,0 24 1410,0 0-65,0 0-608,0 0-416,0 0-97,23 0-256,2 0-63,22-24-161,25 24-32,-24 0-481,24-24-832,-1 24-833,-23 0-3684</inkml:trace>
  <inkml:trace contextRef="#ctx0" brushRef="#br0" timeOffset="231">66 351 9416,'0'-24'7720,"23"24"-7528,1-24 96,48 0 257,0 0-289,23 24-224,2 0-737,-2 0-2274,0 0-10954</inkml:trace>
  <inkml:trace contextRef="#ctx0" brushRef="#br0" timeOffset="434">1429 423 14958,'0'-24'1441,"0"24"-384,-24 0 128,0 0-128,0 0 160,-23 24-352,22 0-128,-22 0-289,22 0-63,-22 24-161,23 0 128,0 0-256,24-23 32,0 23-128,24-24-320,0-24-353,23 0-191,2 0-225,-1 0 64,-1-24 672,1 0 225,-24 0 0,0-25 192,0 25-64,-24 0 96,0-24 160,0 24 33,-24 0 31,0 24-64,0-24 33,0 24-161,0 0 0,0 24-32,1 0-96,23-24-96,-25 24-385,25 0-672,-23 0-1025,23-24-6150</inkml:trace>
  <inkml:trace contextRef="#ctx0" brushRef="#br0" timeOffset="823">1835 567 10698,'24'0'6982,"1"0"-6726,-50 0 417,25 24-577,0-24-320,-24 0-1153,24 24-4517</inkml:trace>
  <inkml:trace contextRef="#ctx0" brushRef="#br0" timeOffset="1014">2601 62 16431,'48'-49'1666,"-48"49"-994,0-24 1442,0 24-1121,0 0-32,0 24-384,-24 0 31,0 25-31,-24-1-257,1 24-96,-1 1 65,-24 23-1,-24 0-256,48-24 64,-24 24-64,49-23 0,-1-25-96,24 0-224,47 0-161,1-48 289,1 0 0,22 0 32,-23-24 96,0 0 0,-1-24 160,-22 24 0,-2-24 128,-23 24 33,-23-25-1,-2 25-64,-22 0-160,-25 24-64,24 0-64,-48 0-384,25 48-2371,-49-24-8456</inkml:trace>
</inkml:ink>
</file>

<file path=ppt/ink/ink21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0:49.94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98 601 7431,'-23'0'6534,"23"-24"-5798,0 24 1058,0 0-353,0-24-512,0 24-192,0 0-128,0 24 320,-24 0-129,24 24-95,-24 24-64,24 0-33,-23 0-352,23 0-95,23-24-1,1-24-32,48 0 64,22-48 32,49-48-96,47-48-192,72-48-384,71-25-737,47-47-737,48 24-2883</inkml:trace>
</inkml:ink>
</file>

<file path=ppt/ink/ink21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6:29.40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601 94 10954,'0'-71'1089,"0"71"-513,0-24 546,0 24 191,0 0-545,0 0-287,0 0-289,0 0 64,0 24 129,24 0-97,-24-1-64,24 1-32,-24 24-31,23 23-33,-23 1 0,0 23-32,0 0-32,0 1 0,-23 0-64,23-1 0,-24 0 32,24-23-64,-24-1 32,24-23 32,0-24-96,0 23 32,0-47 128,0 24-128,-24-24 32,24 0-128,0 0 160,24 0-32,-24 0-64,0-24 32,0 24 64,-24-24-160,24 24 128,0-23-64,0 23 64,-24-24 0,24 24-96,0-24 96,-23 24-64,23-24 64,-24-24-33,0 25 33,1-1 0,-1 0 0,-24 0-32,24 0 32,-23 1 32,0 23-64,23 0 64,-24 0-32,1 23 0,23 1 33,-23 0 31,22 24 32,2-1-64,-1-23 32,24 24-32,0-1 0,0 1 0,24 0-32,-1-24 0,2-1 64,-1 1 32,23-24 64,0 0-32,25 0-128,-25 0 192,0-24-31,1 24 31,0-23-64,-25 23-128,1-24 32,-24 24-384,24 0-930,-48 0-1696,24 0-5735</inkml:trace>
  <inkml:trace contextRef="#ctx0" brushRef="#br0" timeOffset="738">1052 1286 10089,'-23'0'1409,"23"-24"-1280,0 24 1344,-24 0-192,0 0-224,0 0-192,0 24-385,1-24-31,-1 24-161,0 0-96,1-24 193,-1 47-97,0-23 0,0 0-32,24 0-127,0 0-97,0-1 128,0 25 32,24-48 96,24 24 65,-25 0 223,48-24-95,-23 0-289,0-24 64,23 24-160,-24-24-96,-23 24-833,1 0-1089,-1-24-2978</inkml:trace>
  <inkml:trace contextRef="#ctx0" brushRef="#br0" timeOffset="4989">2051 1072 15662,'24'0'3203,"-24"0"-1729,24 0-65,-24 0-960,23 0-289,-23 0-801,0-24-800,24 24-1506,-24-24-6950</inkml:trace>
  <inkml:trace contextRef="#ctx0" brushRef="#br0" timeOffset="5119">2075 952 15983,'0'0'2914,"0"0"-1953,47 0 288,-23 0-768,47-23-897,0 23-1987,0-48-11850</inkml:trace>
</inkml:ink>
</file>

<file path=ppt/ink/ink21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8:04.02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238 523 8456,'-23'24'1024,"23"-24"-671,0 24 2113,0 0-576,0 0-769,0 0-128,0 24 0,-24-24-160,1 24 128,-2 0-161,1-1-31,24 1-288,-23 0-257,23 0-128,-24 0 96,0 0-160,0-1-96,24-23-192,-24 0-353,48 0-512,0-24-609,0 0-2658</inkml:trace>
  <inkml:trace contextRef="#ctx0" brushRef="#br0" timeOffset="333">835 930 12587,'-25'0'2403,"2"0"-994,23 0 865,0 0-736,0 24-417,0-24-385,23 0-191,2 0-289,46-24-160,1 24 32,-1-24-96,0 24-64,1-24-192,-1 0-481,-23 24-416,0 0-128,-48 0-64,24 0-1538,-48 0-7174</inkml:trace>
  <inkml:trace contextRef="#ctx0" brushRef="#br0" timeOffset="579">1120 715 16367,'0'-48'1249,"0"48"193,0 0 191,0 24-544,0-24-256,0 24-64,-23 24-33,23 0-479,-24-1-1,24 1-160,-24 0-64,0 24-320,24 0-705,-24-25-801,24 1-1505,0-24-7848</inkml:trace>
  <inkml:trace contextRef="#ctx0" brushRef="#br0" timeOffset="840">2026 715 15951,'-24'-24'160,"-23"24"320,23 0 545,24 0-64,-24 24-224,0 0-161,1 24 1,-1-24-161,-1 23-192,2 1 1,23 0-161,-24-24 0,24 24-32,0-24-192,24-24-417,24 0 97,-1 0-65,1-24-95,0 0 319,-25 0 289,1-24 96,-24 24 96,0 0 161,25-24 127,-50 25 33,1-1 63,24 0-256,-47 0 65,23 24-161,0 0-32,0 24-224,24-24 0,0 24-865,0 0-1121,0-1-2658</inkml:trace>
  <inkml:trace contextRef="#ctx0" brushRef="#br0" timeOffset="1202">2360 811 17584,'24'0'1730,"-24"0"96,0 0-97,0 0-1088,0 0-193,0 0-160,0 0-223,0 23 95,24-23-160,-24 0-577,0 24-1153,0 0-1633,0-24-6214</inkml:trace>
  <inkml:trace contextRef="#ctx0" brushRef="#br0" timeOffset="1427">2813 619 14669,'0'0'2082,"0"0"-704,-24 0 864,24 0-961,-24 24-320,24-24-128,-24 48-225,24-24-63,0 0-129,0 0-128,24 0 65,0 0-129,0-1-32,24-23-32,23 0-64,0 0-128,1 0-224,0-23-449,-1-1-736,1 0-833,-25 24-577,1-24-4131</inkml:trace>
  <inkml:trace contextRef="#ctx0" brushRef="#br0" timeOffset="1687">3290 475 15214,'-24'-24'897,"24"24"1505,-25 0-832,2 24-1,-1 0-320,1 0-64,-1 48-224,-24 0-224,1 0-129,-2 23-191,-22 25-129,0-24-224,23 23-160,-24 1-609,24-25-864,1 25-1346,23-24-4676</inkml:trace>
  <inkml:trace contextRef="#ctx0" brushRef="#br0" timeOffset="2811">3885 619 4356,'0'-24'7206,"24"24"-6917,-24-24 1729,0 24 320,0 0-1089,-24 0-801,24 24-63,-23 0 95,-1 0-95,0 0-129,-24 0-64,24 0 0,1 24-160,-2-24-128,2 0-544,-1-1-994,0 1-2081,24-24-9642</inkml:trace>
  <inkml:trace contextRef="#ctx0" brushRef="#br0" timeOffset="3028">3647 619 11594,'-24'0'1986,"24"0"-1185,0 0 1153,0 0-1057,24 0 128,0 24-321,-1-24 1,25 24-256,0 24-257,0-24-32,-1 24-256,-23-1-1858,0 1-13997</inkml:trace>
  <inkml:trace contextRef="#ctx0" brushRef="#br0" timeOffset="25203">4863 45 4035,'23'-24'1025,"-23"24"705,0-24 576,0 24-384,0 0-128,0 0-417,0 0-704,0 0-193,0 0-64,-23 24-63,23-24 95,-24 24-31,24 0-33,-24 0-64,0 0 33,0-1-65,0 1-64,24 0-96,-23 0-32,23 0-32,23 0 64,25-24 65,0 0-97,23 0-160,1-24-225,23 24-223,-23-24-257,-25 24-64,1-24-736,0 24-833,-25 0-1794</inkml:trace>
  <inkml:trace contextRef="#ctx0" brushRef="#br0" timeOffset="25602">5124 45 12075,'25'0'897,"-25"0"-193,0 0 642,0 0-97,-25 24-416,25 0-321,-23 0-31,-1 23-65,1 1-64,-26-24-127,26 24 31,-1 0-64,0 0-96,0-1-96,24-23-64,-24 0-256,24 0-705,0 0-1666,0 0-9672</inkml:trace>
  <inkml:trace contextRef="#ctx0" brushRef="#br0" timeOffset="25899">4505 739 12107,'0'0'2466,"0"0"-1409,24 0 737,0 0-641,24 0-288,-1 0-128,25 0-385,23-24-32,-24 24-192,1-24-128,24 24 32,-49-24-320,1 24-513,-1 0-768,-23 24-1826,-24-24-10923</inkml:trace>
  <inkml:trace contextRef="#ctx0" brushRef="#br0" timeOffset="26239">4791 1026 13196,'0'0'897,"-24"0"-321,24 0 642,-24 0-418,24 24-63,-23 0-32,-1 0-257,0-1-128,-24 25-95,0 0-1,1 0 256,0 0-95,22 0-193,1-1-32,24-23-160,0 24 0,24-24-32,1 0-224,22 0 96,0-24-225,1 0 129,0 0-96,-24-24 288,0 0-33,-24 0 226,0 0-65,0 0 32,-24 0 192,-24 0-32,24 24-192,-24-23 96,1 23-31,23 0-33,1 23 0,23-23-64,-25 24-32,25-24 0,25 24-641,-2-24-1056,25 24-3813</inkml:trace>
  <inkml:trace contextRef="#ctx0" brushRef="#br0" timeOffset="26681">5768 930 14990,'0'-24'1537,"0"24"-896,0-24 672,0 24-480,0 0-705,24 0 64,0 0-256,0 0 32,0 0-705,-1 0-1088,2 0-3396</inkml:trace>
  <inkml:trace contextRef="#ctx0" brushRef="#br0" timeOffset="26856">5864 691 10698,'23'0'9096,"2"0"-8359,-2-24 608,25 24-736,0-24-353,-1 0-512,25 0-2691,-1 0-15086</inkml:trace>
</inkml:ink>
</file>

<file path=ppt/ink/ink21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8:39.42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330 119 7302,'0'-24'4837,"0"24"-4292,0-24 1601,0 24 0,0 0-1057,0 24-64,-24 0 160,0 24-288,1 0-513,-2 24-160,-22-24-64,23 24-224,-23 0 128,23 0-128,0 0-416,0-24-769,1 0-545,-1 0-1794,24-24-10313</inkml:trace>
  <inkml:trace contextRef="#ctx0" brushRef="#br0" timeOffset="238">330 503 14733,'0'24'2211,"23"-24"-2115,-23 0 736,0 24 257,0 0-576,0 0-417,0 0-128,-23 0-192,23 0-769,0 0-1506,-24 0-6181</inkml:trace>
  <inkml:trace contextRef="#ctx0" brushRef="#br0" timeOffset="441">852 239 14862,'-23'0'1249,"23"0"-1185,0-24 833,0 24 160,0 0 64,0 0-577,23 0-320,2 0 33,-1 0-129,-1 0-96,24 0 0,-23 0 160,1 24-64,-25-24 128,23 24-31,-23 0-97,0 0 64,0 0-64,-23 0-32,-2 24 32,-22-24 0,0 24 33,-2-24 31,2 24-32,0-24 32,-1 24 0,24-24 0,24 0-31,0-24-97,0 24 0,24-24 0,0 0-96,23 0-289,1 0-511,24-24-1090,-2 0-897,2 0-4131</inkml:trace>
  <inkml:trace contextRef="#ctx0" brushRef="#br0" timeOffset="906">1709 95 16976,'23'-24'576,"-23"24"962,-23 0-545,-1 0-1,0 24-223,-24 24-256,1 0-33,0 24-160,-25 0-31,1 0-161,24 24 32,-2-24-64,2 0 0,47 0-160,0-24 160,0-24-160,24 0-256,48-24 160,-25 0-225,24-24-95,1 0 192,-25-24 191,-24 24 1,1-24 32,1 24 32,-50 0 32,25 0-64,-24 0-32,-23 24 64,24 0-64,-25 0 96,24 0-96,-23 24-128,23 0-609,0 0-480,1-24-1506,23 24-8776</inkml:trace>
  <inkml:trace contextRef="#ctx0" brushRef="#br0" timeOffset="1405">2065 119 16527,'-47'24'1506,"47"-24"319,0 0-223,0 0-257,0 0-224,47 0-256,-23 0-417,47 0-255,-23 0-97,23 0 0,-23 0-96,-1 0 128,-22 0-128,-2 0 128,1 0 64,-24 0-320,0 0 641,0 24-353,-24-24-128,1 24 96,23 0-128,-25 24 32,-22-24-96,23 48 32,-23-24-128,23 24-257,-48 24-896,25 0-1666,-1 0-6181</inkml:trace>
  <inkml:trace contextRef="#ctx0" brushRef="#br0" timeOffset="2730">2374 71 4516,'-47'0'5893,"23"0"-5188,0 24 1185,24-24-513,-23 24-320,-1 24-288,0 0-257,0 0-191,0 24-161,1 0-96,-1 0-64,0-24-96,0 0-96,24-24-1,0-24 193,24-24 96,24 0-96,23-48-64,0 0-352,-23 0-96,24 0 255,-49 0 225,24 0 32,-23 24 64,0 24 161,0 0 479,-24 1 257,-24 46-416,0 1-161,0 0-128,-23 24 385,24 0-417,-26 24-160,2 0 0,0 0-64,-25 0 0,25 0-160,-1 0-160,24-24 224,-23-24-161,47 0 225,-24-24-160,48-24 0,-1-24 32,25 0-353,0-24 65,23 0 160,-23 0 95,23-24 129,-24 24 128,1 24-64,-24 0 161,-24 24 415,0 0 417,0 48-160,-47 0-160,22 24-129,-22 0-128,23 0-63,-23 24-193,-1 0-32,0 0-96,25-24 0,-25 24-160,24-48-160,24 0 64,0 0 63,0-48-63,24 0 32,0-48 32,0 0 0,23 0-33,1 0 33,-24 0 160,-1 0-64,-23 24 64,0 24 128,0 0 65,-23 48 351,-1 24 289,-24 24-225,24 0-191,-23 24-161,23-24-96,0 0-96,24-48-192,0 0 0,0-24-64,24-24-257,24-48 1,-1 0 32,1 0 127,-24 0 193,-24 0-224,0 0 192,0 24-32,-24 24-65,0 24 354,-24 48 95,-23 24 128,23 0-288,1 24-288,0 24-2050,22-48-11884</inkml:trace>
</inkml:ink>
</file>

<file path=ppt/ink/ink21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9:55.59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47 551 9577,'0'24'2274,"-23"0"-609,23-24 225,0 24-417,-24 0-544,24-24-224,0 24 320,24-24-288,24 0-65,-1 0 161,25-48-256,23 0-193,48-48-864,47 0 1152,25-23-992,47-1-1506,-1-24-2914</inkml:trace>
</inkml:ink>
</file>

<file path=ppt/ink/ink21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6:30.76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499 119 8936,'-24'-48'1634,"24"25"1152,-23 23-287,23-24-1026,0 24-448,0 0-96,0-24-353,0 48-351,23-24 31,1 24 192,0-1-128,0 25-127,0 0-1,-24 23-64,23 1-64,-23 0 64,0-1-64,0 1 0,-23-25 64,23 25-128,0-24-32,-24-1 128,24 1-448,0-24 576,0-24-352,0 0 96,0 0 64,0 0-32,0-24-256,0 24-32,0-48 96,-24 24-33,0 1 1,0-1 0,-23 0 96,22 0 96,2 0-96,-24 24 160,23 0-257,-1 0 610,-22 0-193,0 24 0,22-24 0,-22 24 129,23 0 95,-24 0-32,25-1-95,-1 25-33,24-24-64,0 0-128,0 0 64,24 0 96,-1-1-95,49-23-65,0 0-257,-1 0-992,24-23-897,1 23-1121,-25-24-9993</inkml:trace>
  <inkml:trace contextRef="#ctx0" brushRef="#br0" timeOffset="528">904 763 14445,'0'-24'1281,"0"0"-63,-23 24 31,23 0-769,-25 0-95,2 24 31,-1 0 193,0-24-97,1 24-224,-2 24-192,25-24-32,0-1-96,-24 1 64,48-24 65,-24 24-97,25-24-129,-2 0 1,25 0-96,-25-24 160,25 0 64,-24 1 96,0 23-32,-24-24 32,0 0 96,24 24 129,-24 0 159,-24 0-192,24 0-191,0 24 127,0-24-64,-24 24-96,24-1-32,0 25 64,0-23-128,0 22 96,24-23-32,-24 24 0,0 0 32,24-25-64,-24 25 0,0-24 32,24 24-32,-48-25 32,24 1-32,0 0 32,0-24 0,0 0 129,0 0 191,0 0 192,0 0-95,0-48 95,0 25-31,24-25-129,0 24-96,-24-24-95,47 1-193,-23 23 32,0 0-64,0 0-129,-1 0-671,25 24-1090,-24 0-1666,0 0-6373</inkml:trace>
  <inkml:trace contextRef="#ctx0" brushRef="#br0" timeOffset="1542">762 2099 14221,'-25'-71'609,"25"47"512,0 0 64,0 0 32,0 24-705,0 0-319,0 0-129,25 0 64,-25 24 64,23 24 128,-23 0-32,24-1-159,-24 49-1,0-25 0,0 25-96,-24 23 224,1-24-224,23-23 32,-25 23 32,1-47-64,24 0-96,0-1 192,0-23-160,0 0 32,0-24 64,0 0 385,0 0-225,0-24-192,0 0-192,0 1-128,-23-25 95,23 24-127,0-24 0,-24 25 128,1-25 96,-2 24 128,1 0 0,1 0-32,-1 24 32,-24 0-32,1 0 64,-2 0-128,-21 24 160,21 0 0,2 0-64,23 0 128,-24 0 96,25 23-31,-1-23-65,24 24 96,0-24-96,24-1 64,24 1-64,-1-24 161,25 24-225,22-48 0,-22 24-352,24-24-321,-24 1-672,-2 23-321,-21-24-1953,-26 24-11147</inkml:trace>
  <inkml:trace contextRef="#ctx0" brushRef="#br0" timeOffset="3128">1834 596 16783,'0'24'3364,"23"-24"-3268,2 0 96,22 0 673,-23 0-929,24 0 160,-1-24-481,1 24-1216,0 0-2659</inkml:trace>
  <inkml:trace contextRef="#ctx0" brushRef="#br0" timeOffset="3280">1953 525 6854,'-24'0'11915,"48"-24"-11050,-1 24-609,49-24-31,-24 0-738,23 0-2466,1 0-13643</inkml:trace>
</inkml:ink>
</file>

<file path=ppt/ink/ink21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8:50.70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168 72 4804,'23'-25'2434,"-23"25"-2113,0 0 1633,24 0-321,-24 0-864,0 0 288,0 25 32,-24-25-128,24 24-64,-23 0-161,-2 1-63,25-1-129,-24 25-63,1 0-257,-1-1-32,24 1 0,-25 0-31,25-1-129,-23-23-32,23 23 0,0-23 0,0 23-449,-24-23-320,24 0-1056,0-25-2916</inkml:trace>
  <inkml:trace contextRef="#ctx0" brushRef="#br0" timeOffset="305">477 388 3010,'0'0'10474,"0"0"-9705,-24 0 1217,24 0-737,24 0-96,0 0-224,23 0-192,-23 0-385,24 0 32,23 0-127,-23-24-225,24 24 32,-48 0-64,23 0-160,-23 0-353,24 0-320,-48-24-512,24 24-1089,-24 0-3043</inkml:trace>
  <inkml:trace contextRef="#ctx0" brushRef="#br0" timeOffset="544">858 145 11562,'0'0'2755,"-23"0"-1378,23 0 321,0 24-417,0 1-384,-24-1-224,0 0-97,24 25-159,-24 0-161,24-1-64,-24 1-160,1 0-256,23-1 160,-25 25-961,25-48-833,0 24-1761,25-49-11243</inkml:trace>
  <inkml:trace contextRef="#ctx0" brushRef="#br0" timeOffset="941">1359 72 3427,'0'-25'6918,"0"25"-5252,0 0 384,0-24-481,24 24-608,0 0-288,-1-24-321,2 24-64,22 0-127,-23 0-97,0 24 64,24-24 224,-25 24 193,26-24 31,-49 25-31,0-1-65,0 0-95,-25 1-129,1-1-96,-23 25 128,-1-25-256,1 25 32,-2 0 64,2-1-224,23-23 192,1 23-96,23-23-32,0 23 32,0-23 32,23-25-32,1 24-160,23-24-128,25 0-32,-24-24 160,23 24 160,-22-25-65,-2 1 130,1 24 31,-24 0 64,-1-24-32,1 24-128,0 0-160,-24 0-1218,0 0-2497</inkml:trace>
</inkml:ink>
</file>

<file path=ppt/ink/ink21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8:52.61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472 762 11466,'0'0'641,"0"0"1025,0 0-289,0 0-224,-24 47-320,1-23-129,-1 23-63,-24 24-161,24 0-159,-23 1-129,22-1 128,-22 23-192,23-22-160,0-1 160,0 0-31,1-24-450,-1 1-512,0-25-416,24 1-1377,0 0-3973</inkml:trace>
  <inkml:trace contextRef="#ctx0" brushRef="#br0" timeOffset="269">19 1188 10826,'-24'0'2274,"24"0"-1057,0 0 96,24 0-128,0 0-320,0 0-352,47 0-321,-23 0-96,48 0-192,-25 0-865,1 0-2594</inkml:trace>
  <inkml:trace contextRef="#ctx0" brushRef="#br0" timeOffset="457">949 1212 13100,'-24'-24'1762,"0"1"-577,0 23 320,-23 0-480,-1 23-320,24-23-161,-23 24 1,-1 23 224,24-23-385,1 24 0,-2-1-224,1 0-64,24 1-31,0-25-33,24 1-225,24-24-287,-1 0-33,-22-24-223,46 1 63,-47-1 97,47-23 159,-47-1 257,24 25 64,-48-25 96,24 24 96,-24 1 64,0-1 96,0 24 161,0 0 63,0 0-31,0 24 127,-24-1-127,24 1-225,0 24-32,0-25-160,0 25 32,0-25-192,-24 25-897,24-25-961,0 1-1345,0 0-10954</inkml:trace>
  <inkml:trace contextRef="#ctx0" brushRef="#br0" timeOffset="855">1187 1236 11242,'0'0'2723,"0"0"-1346,0 0 257,0 23-225,0 1-576,0 0-257,0 0-191,0 23-225,0-23-32,-23 23-32,23-47-64,0 24 64,0-24 0,0 0-96,0 0 64,0-24-64,23 0 32,1-23-64,24 0-32,-24 23 32,23-24 96,1 25-96,-24-1 96,23 0-32,-22 24 385,-2 24 159,-23-24 161,24 47 32,-24-23-161,0 0-287,0 0-97,-24 23-160,24-23-577,0-1-1441,-23 1-1249,23-24-9256</inkml:trace>
  <inkml:trace contextRef="#ctx0" brushRef="#br0" timeOffset="1319">1855 1094 14349,'0'-24'1153,"0"24"385,23 0-129,-23-24-544,25 24-481,-1 0 193,23 0-97,-24 0-95,2 0 95,-1 0-96,-24 24 33,0 0-1,0-1 33,-24 1-65,-1 0-64,-22-1-288,24 1 0,-1 0 128,-1-1-160,2 1 0,23 0 0,0 0-32,23-24-32,2 0-224,-1 23-192,-1-23 95,24 0 1,-22 24 224,-1-24-32,-1 0 224,1 24-193,-24-24 193,0 23 0,-24 1 161,1 0 31,-1-1-32,-1-23-160,-22 24 0,24 0-32,-1-24-128,-1 24-160,2-24-481,23 0-704,0 0-770,23 0-4451</inkml:trace>
  <inkml:trace contextRef="#ctx0" brushRef="#br0" timeOffset="1752">2427 1212 15214,'0'0'2146,"0"0"-1025,0 0 128,0 0-416,0 24-160,-24-1-225,24 1 65,-24 24-385,1-25 128,23 25-256,-25-25 0,25 1-160,25 0 64,22-24-225,-23-24 65,24 0-160,-1 1 159,1-1 97,-24-23 288,0 23-256,-1-24 192,-23 25-32,-23-1-192,-1 24-608,-48-24-2019,25 24-12363</inkml:trace>
  <inkml:trace contextRef="#ctx0" brushRef="#br0" timeOffset="3880">3571 809 8904,'48'-71'1698,"-48"24"-898,0-1 1186,0 25-160,0-1-737,-24 0-96,0 24-160,24 0-289,-48 24-63,25-24-97,-1 24 0,-23 23-127,-25 0-65,0 24-64,1 1-96,-1 22 160,0 1-160,25 0 160,23 0 65,0 0-161,24-1 32,24 1-64,24-24 96,-1-23-192,1 23 160,24-23-192,-25-1 64,1-23 0,0-1 96,-25-23-96,1 24 64,1-24 0,-2 0 0,-23 0-96,0 0 256,0 0-159,0 0-1,-23 0-64,23 0-64,0 0-257,-25-24-127,25 24-257,0 0-128,0 0-608,0 0-1730,0 0-8392</inkml:trace>
  <inkml:trace contextRef="#ctx0" brushRef="#br0" timeOffset="4453">4001 857 7911,'0'0'1698,"0"0"736,0 0-288,0 0-801,0 0-192,0 23-128,-24 1-320,24 0 32,0-1-257,0 25 97,0-1-33,-25 1-63,2-1-65,23 0-192,-24 1-64,0-25 97,24 25-289,-24-24 96,24-1-545,24 1-672,0-24-1025,0 0-5605</inkml:trace>
  <inkml:trace contextRef="#ctx0" brushRef="#br0" timeOffset="4801">4358 1165 12555,'0'0'1282,"0"0"864,0 0-769,23 0-801,2 0-383,22 0-1,1-24-160,0 24 0,-1-24-416,1 24-866,-1 0-2049,-23 0-7303</inkml:trace>
  <inkml:trace contextRef="#ctx0" brushRef="#br0" timeOffset="4995">4596 1022 12299,'0'-47'2242,"0"47"385,0 0-834,0 0-768,0 0-32,0 24 64,-24-1-320,24 25-160,0-24-321,0 23-32,-23 24-96,-1 0-288,0 0-897,0-23-1409,0 23-2563</inkml:trace>
  <inkml:trace contextRef="#ctx0" brushRef="#br0" timeOffset="5344">5288 785 15342,'0'0'1473,"-25"-23"738,25 23-930,-23 0-224,-25 0-128,0 0-289,25 23-127,-25 1-97,0 0-96,25 0-159,-1-1 127,0 1-32,24 0-256,0-1 64,24 1-96,0 0 32,-1-1-192,25 1-417,-24-24-31,0 24 31,-1 0 417,2-24 0,-25 23 64,0 1 32,-25 0 64,2-24 32,-1 23-32,-24 1 32,24 0 96,1-24-257,-25 23-191,24-23-321,0 24-544,24-24-608,-24 0-1699,24 24-8583</inkml:trace>
  <inkml:trace contextRef="#ctx0" brushRef="#br0" timeOffset="6104">4549 1188 10217,'47'0'2434,"-23"-23"-1280,-24 23 896,-24 0-641,0 0-352,1 0-96,-49 23-257,25-23-159,-25 0-257,25 0-160,-25 0-32,48 0 1,-24 24-162,48-24 162,-24 0-33,24 0-32,24-24-64,0 24-97,24 0-255,24-23-160,-25 23 31,25-24 161,-1 24 64,-23-24 127,-1 24 161,-23 0 161,-24 0 127,0 0 32,0 0 289,-24 0-1,0 24-223,-23-24-1,-25 24-288,25-24 96,-1 23-128,-24 1-32,25-24 32,23 0-96,0 0 32,0 0 96,24 0-256,24 0 160,-24-24-256,48 24-96,-1-23-161,1-1-31,24 24 223,-1-24 65,-23 24 96,23-23 160,-47 23 0,0 0 160,0 0 32,-24 0 129,0 0 31,-24 0 32,-24 23-95,1-23-65,-1 24-160,-23-24-64,22 0 64,-21 24-96,21-24 96,26 0-32,-1 0-32,0 0 0,24-24-32,0 24-128,24 0 64,23-24-32,2 24-129,-2-23-63,25 23 64,-1 0 0,-23 0 127,-1-24 33,1 24 32,-24 0 224,-24 0-95,0 0 191,0 0 320,-24 0-127,0 0-129,-24 24-64,-23-24 33,23 0-129,-24 0 0,25 23-96,-1-23-32,24 0 0,1 0-32,23 0 64,0 0-32,0 0-32,23 0-32,26-23-128,-2 23-160,25 0 95,-25-24 1,1 24 32,-1 0 288,1 0-128,-24 0 128,0 0 160,-1 0 161,-23 0-129,-23 0 193,-1 0-161,0 24 32,-24-24-192,-23 0-32,23 23-64,-24 1-31,2-24-33,21 0 32,2 24-32,23-24 32,0 0-32,24 0-64,24 0-417,0-24 97,23 24-33,25 0 1,0 0 224,-1-24-65,1 24 161,-25 0 64,1 0-32,-1 0 224,-23 0 65,-24 0 63,0 0 128,-24 0-63,-23 24-97,-1-24 0,-23 24-32,-1-24-96,0 23-63,2 1 63,21-24-96,-22 24-32,47-24 32,0 23-32,24-23-32,0 0-64,24 0-65,48 0-255,0-23-128,-2 23-97,26 0 353,-24 0-1,-25 0 193,1-24 64,-1 24 64,-47 0 321,0 0-33,-23 0 289,-25 0-129,0 24 32,-23-24-127,-24 23-97,23 1-128,0-24 32,1 0-128,23 24-64,1-24 0,22 0 0,25 0 33,25 0-33,22 0-97,1 0-127,47-24-192,0 24 63,1-24 33,-24 24 160,-1-23 96,-23 23 128,-48 0 160,0 0 32,-24 0 65,-48 23 95,1-23-192,-24 24 33,23 0-129,-23-24 32,23 24-64,1-24-128,23 23 0,24-23 96,24 0-192,24 0-481,24 0-223,23-23-898,48 23-1025,1-24-4516,-1 0-4163</inkml:trace>
  <inkml:trace contextRef="#ctx0" brushRef="#br0" timeOffset="7865">5359 1117 16976,'0'0'1217,"0"24"288,0-24-320,0 24-192,-24-1-256,24-23-481,0 24-64,-23 0-224,23-1-640,0 1-353,0-24-577,0 0-1665,0-24-8424</inkml:trace>
  <inkml:trace contextRef="#ctx0" brushRef="#br0" timeOffset="8045">5383 999 11114,'0'-24'1281,"24"24"-1121,0 24 449,-24-24-417,23 23-288,1 1-1794,-24 0-5285</inkml:trace>
  <inkml:trace contextRef="#ctx0" brushRef="#br0" timeOffset="8168">5503 1212 12619,'23'-24'2050,"1"1"321,-1-1-353,2-23-897,22 23-160,-23 0-321,-1 24-95,2-24 127,-25 24-159,24 24-1,-24-24 65,23 24-97,-23 0-127,0-1-65,0 1-256,0 23 0,0-23-833,24 0-2210,0-24-3747</inkml:trace>
  <inkml:trace contextRef="#ctx0" brushRef="#br0" timeOffset="8582">6193 833 15502,'-23'-24'224,"23"24"321,0 0 448,0 0-513,0 0 97,23 24-33,-23-24-159,24 24-1,-24-1-320,24-23 160,-24 24 1,0 0 95,0-24-32,0 23 0,0 1-63,-24-24-161,24 0 96,0 24-128,-24-24-32,24 23 32,-23-23 0,23 24-128,0-24 32,-24 0 32,24 24-32,-24-24 64,24 24 32,0-1 0,0-23-32,0 0-32,24 24 0,23-24 96,-23 0-64,24 0-32,0 24-32,-25-24 128,2 0-96,-2 23 288,1-23 128,-24 24 513,-24-24-160,-24 24-257,1-1-288,-1-23-95,0 24-161,1 0 128,23 0-161,-24-1-671,25-23-674,23 0-736,0 0-2082</inkml:trace>
  <inkml:trace contextRef="#ctx0" brushRef="#br0" timeOffset="9088">6789 999 8103,'0'-24'7015,"0"24"-6375,0 0 1218,0 0-961,-24 0-192,1 24-161,-1-1 97,24 25-1,-24-24-351,0-1-225,24 1 64,24 0-64,0-1-32,0-23-64,-1 0-160,26 0-129,-2 0 193,-24-23 32,2-1 64,-25 0-64,24 1 96,-24-1 0,-24 0-160,-1 0-32,2 1 0,-1 23 96,-24 0-193,24 0-608,1 0-896,-1 23-3012</inkml:trace>
  <inkml:trace contextRef="#ctx0" brushRef="#br0" timeOffset="9516">7218 620 16879,'25'0'1346,"-25"0"-321,0 0 384,23 23-224,1 1-256,-24 23 32,24 1-32,0 23-257,-24 0-287,0 0-225,0 0-64,-24 0 32,0 24-320,-23-24-801,22 0-1729,-22-23-1763,0-1-12555</inkml:trace>
  <inkml:trace contextRef="#ctx0" brushRef="#br0" timeOffset="9864">7147 122 5124,'-23'-24'9962,"23"1"-9578,23-1 705,1 24-160,23-24-352,-22 0-97,22 24-64,1 0 353,-1 24-320,1-24 319,-48 24-63,24 0 192,-48 23-192,24-23-225,-48-1-128,25 1-160,-1 23 129,-24-23-1,48 0-96,0-24 33,0 24 191,24-24-64,24 0-63,23 0-257,1 0-96,-1-24-1218,0 24-2849,1-48-7881</inkml:trace>
  <inkml:trace contextRef="#ctx0" brushRef="#br0" timeOffset="11888">8244 406 5829,'23'0'833,"-23"-23"1857,0 23-31,-23 0-1058,23 0-351,0 23-193,-24-23-257,24 24-255,-25 0-161,2-1 97,-1 25 63,-23-1-159,-1 1 63,1 23-64,-25-24 1,24 24-97,0 24 64,25-24 65,-1 0-65,0 0-128,24-23-64,24 23-64,-24-24-31,47 1-33,1-1 64,0 0-289,47-47-671,-23 0-834,-1 0-1505,1-23-10794</inkml:trace>
  <inkml:trace contextRef="#ctx0" brushRef="#br0" timeOffset="12294">8554 454 12203,'0'-24'1570,"0"24"447,0 0-415,0 24-705,-24-24 32,24 23-32,0 1-33,0 23-159,0 1-160,0-24-129,24 23-224,-1-23 32,25-24-128,0 0 97,-1 0-578,1-24-576,0 24-576,-25-24-545,2 1-1345,-2-1-3652</inkml:trace>
  <inkml:trace contextRef="#ctx0" brushRef="#br0" timeOffset="12511">8816 406 224,'-24'0'9737,"24"0"-7271,0 0 641,0 0-1313,0 0-481,0 24 129,0 0-33,-24-1-224,0 25-448,0-25-289,0 49-128,-23-25-288,23 24-32,0-24-1089,0 25-993,1-25-1217,-1-23-8744</inkml:trace>
  <inkml:trace contextRef="#ctx0" brushRef="#br0" timeOffset="12749">8220 1117 12203,'0'0'3587,"24"0"-1953,-1 0 320,1 0-961,48-23-417,-25 23-287,25-24-257,23 24 0,-23-24-385,-25 24-1152,1 0-1890,-24 0-11531</inkml:trace>
  <inkml:trace contextRef="#ctx0" brushRef="#br0" timeOffset="13126">8601 1307 3106,'48'-24'9289,"-24"0"-7911,-24 1 800,23 23-673,-23 0-640,0 0-32,0 0-385,0 0 129,-23 23 95,-1 25-159,-24-24 127,24 23-127,-23 24-161,-1-24-64,1 1-191,22-1-1,1 1-96,1 0 64,23-25-224,23 1-193,1 0-191,1-24-33,22 0-63,1-24-225,-1 0 544,-23 1 257,0-1 64,0 0 96,-24 0 97,0 0-1,0 1 96,-24 23-96,0-24-192,0 24 64,1 0-32,-1 0-160,0 24 160,0-24-64,24 23-32,0-23-320,0 0-1154,24 0-2946</inkml:trace>
  <inkml:trace contextRef="#ctx0" brushRef="#br0" timeOffset="13619">9317 548 13388,'23'-23'1474,"-23"23"1120,24 0-800,-24 23-385,23 25-64,2-24-256,-25 47-288,24 0 96,-24 0-288,0 0-385,-24 24-64,-24 0-64,-23-1 64,-1 25-672,-47-1-1474,0 1-2210,-25 0-11691</inkml:trace>
</inkml:ink>
</file>

<file path=ppt/ink/ink21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6:32.91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70 14669,'23'0'2691,"-23"0"-2050,0 0 287,24 0-63,-24 24-416,24-24-257,0 24 32,23 24 0,-22-24-32,-25 24-31,23 0-1,-23 23 32,0-23 0,0 0 0,0 0 161,-23 1-65,-2-25-96,2 0 32,-25-1 33,48-23 223,-24 0 129,0-23-33,24-1-159,0-24-129,24-25-96,0 25-32,47-24-96,-23 1-96,24-1 0,0 24 0,-1 0-384,-23 0-769,0 24-1186,0 0-1664,-25 24-8938</inkml:trace>
</inkml:ink>
</file>

<file path=ppt/ink/ink2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3:37.48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21 377 9833,'-23'-70'3075,"23"46"-865,0 24 192,0 0-768,0 0-1250,23 0 64,1 24 225,1 0-225,-2 22-223,1-22-33,23 24-160,-22-1 96,22 0 0,-23 1-160,24-24 96,-24 22-32,23-22-64,-23-24 64,23 0-128,0 0 96,1-24 0,23 1 64,-23-24-32,-1-1 96,2 1 97,-2 0 127,-23-25-32,0 26-64,0-26-95,-24 25-33,0-24-96,0 23-64,0 2 32,0 22-96,0 0-65,0 24-543,-24 24-289,24 0-128,0-1-769,0 24-1697,0 1-6919</inkml:trace>
</inkml:ink>
</file>

<file path=ppt/ink/ink22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6:33.34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95 1021 13324,'0'24'7880,"0"-24"-7336,24-24 769,-24 24 289,23-23-1218,1 23-320,24-24-64,-24 24-288,-1-24-993,1 1-673,1 23-865,-25-24-2722</inkml:trace>
  <inkml:trace contextRef="#ctx0" brushRef="#br0" timeOffset="158">23 879 18865,'-23'24'1410,"23"-24"447,23-24-63,1 24-1121,24-24-513,23 1-128,-23-1-609,-1 0-2081,25 1-5414</inkml:trace>
  <inkml:trace contextRef="#ctx0" brushRef="#br0" timeOffset="153906">1477 310 8680,'0'24'6694,"0"-24"-6149,0 0 1280,24 0 33,24-24-1153,-1 24-449,-23 0 0,48-24-192,-25 1-96,-23 23-544,0 0-866,0 0-1857,-24 0-7847</inkml:trace>
  <inkml:trace contextRef="#ctx0" brushRef="#br0" timeOffset="154116">1477 97 13708,'0'-24'2787,"0"0"-1666,24 24 513,-1 0-609,25-23-609,0 23-320,24 0-352,-25 0-1986,1-24-15983</inkml:trace>
  <inkml:trace contextRef="#ctx0" brushRef="#br0" timeOffset="182604">1024 903 9352,'0'-48'1858,"24"25"-769,-24-1 1281,0 24-576,0-24-833,0 24-160,0 0-65,0 0-255,0 0-33,0 0 225,0 24-32,-24 0-257,24 23-64,-23-23-96,-1 23-63,-1 1 255,2-1-352,-1-23 0,0 23 128,0 1-96,0-25-64,24 25-64,-23-24-128,23-1 449,0 1-322,0-24-223,0 24 0,0-24-577,23 0-288,-23 0-416,24 0-1122,-24-24-3971</inkml:trace>
  <inkml:trace contextRef="#ctx0" brushRef="#br0" timeOffset="182959">1143 1187 12619,'0'0'3043,"24"-23"-2466,-24 46 1537,0-23-449,0 0-832,-24 0-160,24 24-321,0-24-256,0 0-32,0 24-416,0-24-673,0 0-1249,24 0-3203</inkml:trace>
  <inkml:trace contextRef="#ctx0" brushRef="#br0" timeOffset="183168">1453 1021 14701,'0'0'225,"0"0"1600,-23 0-351,23 0-898,0 24-63,-25 0-65,1 0-160,24-1-223,0 25-1,0-25-128,24 1-129,1-24-95,-2 0 0,1 0 0,23 0 191,1-24 1,-24 1 192,0-25-31,-1 25-33,-23-1 96,0 0 480,0-23-31,0 47-129,-47-24-320,23 0-64,1 24-96,-25 24-32,24 0-1057,-23 23-3908</inkml:trace>
</inkml:ink>
</file>

<file path=ppt/ink/ink22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9:30.62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166 165 11370,'0'-24'737,"0"24"1249,0-23 64,0 23-1121,0 23-385,-23 1 321,23 0-224,0 0-225,-24 24-160,0-1 0,24-23-127,-23 24-33,-2 0-128,2-1-161,23-23-319,-24 24-449,24-24-865,0-1-3234</inkml:trace>
  <inkml:trace contextRef="#ctx0" brushRef="#br0" timeOffset="270">357 428 10890,'24'0'2722,"-24"0"-2593,0 0 1344,0 23-416,0-23-833,0 24-256,-24-24-673,24 24-1280,0-24-4582</inkml:trace>
  <inkml:trace contextRef="#ctx0" brushRef="#br0" timeOffset="515">786 46 11018,'0'-24'2851,"0"24"-1698,0 0 993,0 24-1025,0-24-352,0 24-97,0 0-223,-23 23-97,-2 25-192,2-24-64,-1-1-96,0 25-64,24-24-416,-23-1-802,-2 25-1921,1-25-7911</inkml:trace>
  <inkml:trace contextRef="#ctx0" brushRef="#br0" timeOffset="856">1311 189 9961,'0'-24'2851,"0"24"-609,0-24-288,0-23-833,-25 23-449,25 0-319,-23 0-193,-1 0 0,1 24 0,-2 0 96,1 0-31,1 0-65,-1 0 64,0 24 0,0 0 32,0 24 65,1-24 31,-1-1-128,24 1-128,0 24-32,0-24-64,24 0-288,-1-24-192,25 24-449,-24-24-64,23-24 32,2 0 256,-2 0 545,1 0 192,-24-24 385,-24 25 159,23-1 225,-23-24-32,0 24 127,0 24-95,0-24 64,0 24-64,0 0-353,0 24 33,0 0-1,0 0-96,0 24-31,0-1 31,0 1-128,-23 0-63,-1 23-65,-1 25-224,-22-1-417,24 24-544,-49 0-1537,48 0-2980</inkml:trace>
</inkml:ink>
</file>

<file path=ppt/ink/ink22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6:36.17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96 0 11851,'-80'22'7815,"53"-22"-6822,27 0 64,0 0-1185,0 0-1281,53-22-5798</inkml:trace>
</inkml:ink>
</file>

<file path=ppt/ink/ink22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6:36.04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 0 14445,'0'48'2210,"0"-48"-32,0 0-704,24 0-706,-1 0-703,25 0-1379,-24-24-2241</inkml:trace>
</inkml:ink>
</file>

<file path=ppt/ink/ink22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6:39.03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234 597 6950,'0'0'4420,"0"0"-3010,25 0 704,-25 0-1186,0 0 226,0 0-129,-25 0-225,25 24-159,0 0-289,-24-24-128,24 24 161,-23 24-97,-1-24 64,24 0-95,-25 24 31,2-1-32,-1 1-128,1 0-32,23 0 0,-24 0-128,-1 0-128,25-24-608,-23 0-257,23 0-673,0 0-2306</inkml:trace>
  <inkml:trace contextRef="#ctx0" brushRef="#br0" timeOffset="1058">997 956 2530,'-24'0'7943,"24"24"-6149,-24-24 1249,24 0-1281,0 0-353,0 0-192,0 0-384,0 0-321,0 0-383,0 0 63,0 0 32,48 0-416,-24-24 576,24 24-320,0 0 0,23-24-32,-23 24-64,-1 0-192,1-24-96,0 24-225,-25-24-416,1 24-1057,0 0-4356</inkml:trace>
  <inkml:trace contextRef="#ctx0" brushRef="#br0" timeOffset="1368">1188 789 16431,'23'-24'448,"-23"24"1250,0-24-673,0 24-352,0 0-385,0 0-192,0 0 385,-23 24-257,23 0 0,0 0-32,-24 23-64,24 1 0,-24 0-32,1 0 33,-2 24-65,2-24 32,-1 24-96,0-24 0,0-24-257,0 24-479,24-24-866,-24-24-2466</inkml:trace>
  <inkml:trace contextRef="#ctx0" brushRef="#br0" timeOffset="4729">2141 980 5829,'-23'0'2755,"-1"-24"-930,24 24 129,0 0-609,0 0-255,0 0-322,0 0-191,0 0 63,0 0-31,0 0-65,24 0 65,-24 0-32,23 24-65,1-24 1,1 0-1,22 0-31,25 0-225,23-24-64,24 0-128,0 24-32,48-24 32,0 24-32,-1-24-64,2 0 128,23 24-64,-25-23-320,1-1 576,-24 24-288,-24 0 96,0-24 0,-23 24 257,-1 0-1,-23 0 96,-25 0-63,2 0 159,-2 0-31,-24-24-33,2 24-223,-25 0-33,0 0-256,0 0-257,0-24-639,0 24-1058,-25 0-1602,25 0-8263</inkml:trace>
  <inkml:trace contextRef="#ctx0" brushRef="#br0" timeOffset="16986">3000 237 5220,'48'-47'8296,"-48"23"-7079,0 0 545,0 24-1089,0 0-385,0 0-128,0 24-64,-25 0 32,2 0-96,-1 23-64,0 1 128,-24 0-96,25 24-224,-1-24-512,0 0-834,24 0-3010</inkml:trace>
  <inkml:trace contextRef="#ctx0" brushRef="#br0" timeOffset="17233">3429 333 12684,'23'-24'512,"-23"24"-32,0 0 225,-23 0-224,23 0 415,-24 0-351,1 24 96,-2 0-129,1 0-128,1 0-31,-1 0-97,1 24-128,23 0-96,-25-24 32,25 0 32,25 0-96,-2 0-160,1-24-128,23 0 0,1 0-129,-1-24 161,2 0 256,-2 0 32,-23-24 32,0 24 32,-24 0 32,-24 0 64,0 0-31,-23 24 95,23-24-64,-24 0 160,1 0-31,-2 0 63,26-24-64,-1 1-95,1 23-161,23-24-32,23 24-96,1 0 128,-1 0-64,26 0 128,-2 0 0,-24 24-128,26 0 96,-26 0-96,1 24 128,0 24-128,-48-24-64,24 24-256,-24 0-769,-23-1-833,22 1-2498</inkml:trace>
  <inkml:trace contextRef="#ctx0" brushRef="#br0" timeOffset="17717">3811 333 12972,'47'0'1793,"-47"0"129,0 0-865,0 0-768,0 0-161,0 0-481,-24 0-1088,24 24-2947</inkml:trace>
  <inkml:trace contextRef="#ctx0" brushRef="#br0" timeOffset="17898">4168 166 15726,'24'-24'769,"-24"24"929,0 0-833,0 0 384,0 0-256,-24 24-289,24 0-159,0 0-225,0-24-64,0 23 65,24 1-33,-1-24-256,2 24-416,22-24-866,1 0-735,23-24-1218,-23 0-8617</inkml:trace>
  <inkml:trace contextRef="#ctx0" brushRef="#br0" timeOffset="18131">4406 46 11402,'0'-24'1794,"0"0"608,24 24-1056,-24 24-1,0 0-352,-24 0-289,24 0-127,-47 48-353,23-24-160,-24 23-640,1 25-1506,-25 0-10570</inkml:trace>
</inkml:ink>
</file>

<file path=ppt/ink/ink22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7:11.90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97 66 12459,'0'-24'897,"26"-1"577,-26 1-321,0 24-64,0 0-353,0 0-159,0 0 384,0 0 96,0 24-64,0 25-417,-26-1-319,3 25-97,-2 1-224,1-1-1282,-1-1-2177</inkml:trace>
</inkml:ink>
</file>

<file path=ppt/ink/ink22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7:12.73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47 788 11787,'-24'-23'1729,"24"23"-415,-24-24 832,24 24-801,0 0 160,0 0-960,24 0-65,-24 0-384,24 0 0,23-24-32,1 24-320,-1 0-705,2-24-672,-2 24-2435</inkml:trace>
  <inkml:trace contextRef="#ctx0" brushRef="#br0" timeOffset="203">118 454 14189,'-24'0'2242,"24"0"-448,0-24-289,24 24-160,-24 0-576,48 0-577,-25 0-192,49 0-1793,-24 0-3492</inkml:trace>
  <inkml:trace contextRef="#ctx0" brushRef="#br0" timeOffset="9202">1191 239 6918,'24'-24'865,"-24"0"1889,0 24-1120,0 0 0,24 0-674,-24 0-415,0 0-33,-24 24-159,24-24-193,-24 24-64,0 0 32,24 24 32,-24-25 193,0 25-129,1 0 0,-1 0-96,0-24 32,0 24-128,0-1 64,1 1-160,23-24-416,-25 0-801,25 24-2114,0-24-7015</inkml:trace>
  <inkml:trace contextRef="#ctx0" brushRef="#br0" timeOffset="9506">1287 693 5028,'23'0'4741,"-23"-24"-2467,0 24 96,24 0-1057,-24 0-127,0 0-258,0 0-223,0 0-160,0 24-289,0-24-64,-24 24-32,24-24-96,0 24-32,-23-24 0,23 0-128,0 0 0,0 0-192,0 0-225,0 0-191,23-24-161,-23 24-897,24 0-3042</inkml:trace>
  <inkml:trace contextRef="#ctx0" brushRef="#br0" timeOffset="10188">2050 239 7302,'23'-72'3364,"-23"48"-129,0 0-1346,0 0-607,0 24-225,0 0-417,0 0-159,0 0-97,0 0-32,-23 24-127,-2 0-1,1 0-96,-23 24 128,24 24-128,-26-25-32,2 25 1,-1 0-130,1 0 66,-2-1-162,26-23-127,-1 0-320,24 0 127,0-25 33,47-23-33,-22 0-127,22 0 288,0-23 191,2-1 97,-26-24 0,1 24 32,1-24 1,-25 24-1,0-23 0,0 23-96,-25 0 31,1 24-31,1 0 32,-1 0 0,-1 0-32,2 24 0,-1 0-224,1-1-1217,23 1-2275,-24 0-8326</inkml:trace>
  <inkml:trace contextRef="#ctx0" brushRef="#br0" timeOffset="10724">2502 167 11947,'0'-24'2594,"24"0"129,-24 24-1730,0 0-128,0 24-1,0-24 1,0 24-224,-24 24-321,1 0-64,-2 0-288,-22 47-1089,-1 1-2434</inkml:trace>
  <inkml:trace contextRef="#ctx0" brushRef="#br0" timeOffset="12353">2454 119 5733,'0'-24'2562,"0"1"161,25-1-1057,-25 24-225,0-24-512,0 24-353,23-24-159,-23 24 31,0 0 225,0 24 95,0-24-127,-23 24-160,23 0-33,-25 23-64,25-23-63,-23 24-65,-1 0-224,0 0 32,0-1 32,0 1 0,0-24-192,24 24 32,0 0-64,-23 0-224,23-25 127,0 25-159,0-24 512,0 0-160,0-24 64,0 24-96,0-24 32,0 0 128,0 0-96,0-24-32,0 24-128,0 0-417,0 0-352,0 24-320,0-24-737,0 0-1665,0 0-4453</inkml:trace>
  <inkml:trace contextRef="#ctx0" brushRef="#br0" timeOffset="12897">2454 334 2402,'0'-23'5861,"25"-1"-3522,-25-24 63,23 0-865,-23 24-384,24-24-480,-24 1-225,24 23-31,-24 0-129,0 0-192,24 24 128,-24 0 161,0 0 31,-24 24-96,24-24-31,-24 48-33,0-25-96,1 25-32,-2 0-32,2 24-64,-1-1-32,0-23-32,-24 24-352,24 0-96,1-25-257,23 1 288,-24-24 417,24-24 32,24 0 32,-1-48-32,1 1 96,24-25-96,-24 0 65,23 0-33,-22 1 32,-2-1 96,1 24 0,-24 24 384,0 0-63,0 24-129,-24 0 1,24 48-97,-48 0-128,25 0 0,-1 24-256,0-25-545,-24 25-1697,24 0-10955</inkml:trace>
</inkml:ink>
</file>

<file path=ppt/ink/ink22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6:57.67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143 786 12491,'-47'-24'1314,"47"0"31,-24 24 609,24-23-897,0 23-449,0 0-159,24-24-33,-1 0-128,1 24-31,1-24-97,22 24-96,-24 0 96,26 0-32,-26 0-64,1 24 32,-24 0 0,0 23 97,0-23-33,-24 0-128,1 0 32,-2 0-32,-22 23-64,23-23 128,1 0-288,23 24 128,-25-24 64,25-24 0,25 23 0,-2-23-64,1 0-1,23 0 65,-22 0-64,22 0 64,-24 24 0,-23-24 0,24 24 97,-24 0-1,0 0 0,0 0-32,-24-1 32,1 1-96,-24 0 96,22 0-96,-22 0 0,23 23-96,-24-23-96,1 0-193,23 0-351,-24-24-161,24 24-705,24-24-2946</inkml:trace>
  <inkml:trace contextRef="#ctx0" brushRef="#br0" timeOffset="465">787 858 17936,'94'-48'993,"-69"24"449,-2 0 63,-23 0-608,0 24-288,-23 0-449,23 0-96,-49 0 64,26 24-128,-24 24 160,-2 0-192,2-1 64,24 1-96,-2 23-160,1-23-289,24 0-191,0-24-1,24-1-160,24-23-224,-1-23 224,2-1 321,-2-24 256,-24 0 95,26 25 193,-49-25 0,23 0 96,-23 1 129,0 23 287,-23 0-127,-2 0-97,1 24-96,1 0-128,-1 0-192,1 24-449,23-24-1088,-25 24-6823</inkml:trace>
  <inkml:trace contextRef="#ctx0" brushRef="#br0" timeOffset="833">1144 953 17264,'47'0'1697,"-23"0"-511,-1 0-33,-23 0-1057,0 0-64,0-24-609,0 24-320,0 0-608,0 24-2211</inkml:trace>
  <inkml:trace contextRef="#ctx0" brushRef="#br0" timeOffset="1050">1738 572 10730,'25'-72'6502,"-25"48"-4837,0 24 481,0-24-1313,0 24-32,0 24-32,0 0-97,-25 24-287,25 23-129,-23 25-224,-1 23-1249,-23 24-2467,-25 24-10249</inkml:trace>
  <inkml:trace contextRef="#ctx0" brushRef="#br0" timeOffset="7442">2763 23 8872,'24'0'2915,"-24"-24"-1378,0 24 353,0 0-449,-24 24-512,0 0-384,24 0-193,-24 0-96,0 0-128,1 23-64,-25-23-32,24 24-64,0-24-320,24 23-769,-24-23-865,1-24-1825,23 24-6663</inkml:trace>
  <inkml:trace contextRef="#ctx0" brushRef="#br0" timeOffset="7673">2548 119 13196,'0'0'1313,"0"0"-576,0 0 352,0 0-192,0 0 96,24 23-128,-24-23-65,24 0-127,0 24-257,-24 0-352,48 0-672,-25 24-1891,1-25-13163</inkml:trace>
</inkml:ink>
</file>

<file path=ppt/ink/ink22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7:06.34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1195 5285,'0'0'2786,"0"0"-1889,0 0 1441,0 0-1153,0 0-224,0 0 64,24 0-416,-24 0-161,23-24-95,1 0-33,1 24 160,-2-24-95,1 24-193,0-24 96,-1 24-128,25-24 64,0 1 65,23-25 63,1 0 32,23 0-191,49 0-97,-25-24 64,23 25-64,2-1-96,-25 0-32,0 24-96,-23 0 64,-25 0-32,-23 0 96,-1 0 0,-23 24 64,0 0 0,-24 0 64,0 0-64,0 0-128,0 0 64,-24-24-96,0 24-96,0 0-1,1 0 65,-2 0 0,2 0 128,-1-23 32,0 23-32,24 0 32,0 0 64,0-24-96,0 24 96,0 0 65,24 0 63,0 0 32,-1 0 128,2 0 161,-2 0 64,1 24-225,-24-1 0,0 1-160,0 0-127,-24 24-194,1-24-960,-2 24-1345,-22 0-5926</inkml:trace>
  <inkml:trace contextRef="#ctx0" brushRef="#br0" timeOffset="1368">2384 478 8872,'24'0'1473,"-24"-24"994,0 24-802,0 0-704,0 0-32,-24 0-128,0 24-33,0-1-63,-23 1-32,-2 24-193,2 0 97,-1 24-417,1 0-128,-1-1 64,24 1-96,-23 0 0,47-24-352,0-24 31,0-1 97,23 1 64,25-24-96,0 0 64,-1-24 128,1 1 32,-1-1 64,-22 0-32,-1-24 0,-1 24 128,-23 0-64,-23 0 0,-1 24-64,-1-24 64,2 24-224,-24-24 128,22 24-128,1 24-417,1-24-864,-1 24-3076</inkml:trace>
  <inkml:trace contextRef="#ctx0" brushRef="#br0" timeOffset="1817">3075 119 16399,'47'-96'1505,"-47"72"-448,0 24 161,0 0-546,0 0-255,-23 24-289,-25 24-128,0 24-1281,-23-1-2467</inkml:trace>
</inkml:ink>
</file>

<file path=ppt/ink/ink22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6:35.48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216 119 18769,'48'24'1217,"-24"-24"-832,0-24 896,0 24-801,0 0-287,0 0-802,0 0-1024,-1-24-1154,-23 24-9032</inkml:trace>
  <inkml:trace contextRef="#ctx0" brushRef="#br0" timeOffset="137">288 24 16495,'-24'24'2627,"24"-24"-2211,24 0 449,0 0-257,24 0-415,0 0-450,24-24-960,-24 0-2306</inkml:trace>
  <inkml:trace contextRef="#ctx0" brushRef="#br0" timeOffset="53295">575 143 8520,'25'-24'3139,"-50"24"-1122,25-24 33,-23 24-993,-26 0-256,2 0-96,-25 0-225,24 0 33,-24 0-65,24 0-63,1 0 159,-2 0-160,26 0-95,23 0-33,0 0-96,0 0-32,0 0-32,0 0-160,23-23-64,1 23 96,24-24-96,24 24 96,-24 0-96,0 0 256,0 0-320,-25 0 224,2 24-128,-25-24 96,0 0-64,-25 23 160,2-23 160,-1 0-128,-24 0-96,0 24 128,0-24-128,24-24 32,-23 24 0,22 0 65,25-23-1,-24 23 32,24 0-224,0 0-257,24 0-63,1 0-641,-2 23-1057,25-23-2883</inkml:trace>
  <inkml:trace contextRef="#ctx0" brushRef="#br0" timeOffset="53750">456 477 12523,'0'0'4517,"-25"0"-4229,2 0 961,-1 0-448,-24 0 32,0 24-193,0-24-159,0 0 63,0 0-288,24 0-31,-24 0-65,48 0 96,-23 0-160,23 0 96,0 0-128,23 0-224,2-24 64,-2 24-1537,1 0 2754,24-24-1346,0 24 97,0 0 128,-24 0-64,24 0 0,-24 0-32,-24 24 96,0-24 0,0 0 128,0 24 225,-24-24-1,-24 0-224,0 23-64,-24-23 0,24 0 224,1 0 65,-1 0 63,24 0-224,-1-23 1,25 23-97,0-24-128,25 24-641,22-24-1089,50 24-1793,-2-24-11403</inkml:trace>
</inkml:ink>
</file>

<file path=ppt/ink/ink2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3:12.28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198 190 3811,'0'0'6662,"0"0"-4996,0 0 288,0-24-385,0 24-191,0 0-514,0 0-255,0 0 96,24 24-385,-24-24 225,0 24-97,0 0-128,0 0 161,0-1-65,0 25-128,0 0 33,0-1-65,-24 1-96,24 24-128,0-25 32,0-23 32,0 24-160,0-24-192,24-1-353,-24 1 161,0 0-833,25-24-1218,-25 24-3106</inkml:trace>
  <inkml:trace contextRef="#ctx0" brushRef="#br0" timeOffset="384">127 142 9961,'0'-23'2755,"0"23"-1602,0 0 480,0 0-704,0 0 160,-24 23-288,24 1-64,-24 0-129,1 0-191,-1 0-257,24 0 64,-25-24-32,25 23 0,0-23 0,0 0 193,0-23-129,0 23-256,0-48-32,25 24 64,-1 0-32,-1 0 0,-23-23 64,24 47 224,-24-24 289,24 24-257,-24 0-32,24 24 97,0 0 95,-1-1-159,1 1-129,1 0 96,-2 0-288,24-24-641,-23 24-1184,24-24-4966</inkml:trace>
  <inkml:trace contextRef="#ctx0" brushRef="#br0" timeOffset="76169">769-1 12427,'0'0'1089,"0"0"609,0 0-449,0 0-544,0 0-257,-23 24-192,23-24 321,0 24-65,0 0-191,0 0 191,0 23-127,23 1-161,-23 0-96,24-1 0,0 25-128,0-1 416,0 1-255,23 23-65,1 1-64,-1-1 192,2 24 385,22 0-225,0 1 160,25 24 289,-1-1-160,1 0-289,47 0-128,-24 0-31,46 24-225,-21-24-833,-2 48-737,1-1-1985,-24 1-7912</inkml:trace>
  <inkml:trace contextRef="#ctx0" brushRef="#br0" timeOffset="76870">793 71 4644,'-24'0'2210,"1"0"192,-1 0-288,24 24-1057,-24 0-384,0-1-257,24 25-191,-24-24-97,1 24-32,-1-25 128,1 1 128,23 0 161,0-24-33,-24 0 97,24 0-289,0-24-160,0-23-160,24-1 32,-24 0 64,23 1-32,-23 23 192,24-24 577,-1 24 32,-23 0 96,0 24-353,24 0-159,-24 24-33,24 0 97,0 0-33,23 0-192,1 23-128,0-23-64,24 24-544,-2-24-2050,2 23-4293</inkml:trace>
  <inkml:trace contextRef="#ctx0" brushRef="#br0" timeOffset="77515">2675 3481 16591,'0'-48'609,"0"25"-545,0 23 320,0 0-31,23 0-33,2 23-96,22-23 289,25 24 31,-25 24-96,25 0 161,-2 24 32,-22-1-161,0 26-256,-25-26-160,2 24 97,-25 1-129,0-25 64,0 1-192,0-1 32,-25-23-1,2-24 65,-1 0-64,-23-1 128,-2-23-64,26 0-64,-24-23 128,-1-25 33,25 0 191,23-23 96,0-25-96,23-23-95,25 0-129,22-1-32,2 1 0,-1 23-32,1 0 32,0 25-64,-1 23-32,1 24-225,-25 1-736,-23 23-1153,0 0-2274,0 0-8360</inkml:trace>
  <inkml:trace contextRef="#ctx0" brushRef="#br0" timeOffset="78000">3722 3600 13933,'25'-24'1922,"-25"1"352,23 23-577,1 0-640,0 0-352,-24 23-96,24 26-1,-24-2-352,0 25-96,0-23-31,0 46-33,0-24-96,0 25 64,0-25-160,-24 1-545,24-1-64,0-23-512,0-24-961,24-24-1762,-24 0-5573</inkml:trace>
  <inkml:trace contextRef="#ctx0" brushRef="#br0" timeOffset="78246">3747 3720 9865,'-25'-120'1858,"1"49"127,48 23-63,-24 24-480,48-23-385,0 23-641,0 24 481,23 0-385,0 0-351,1 24 191,23-1-224,-24 25 256,-23 24 65,-1 24-97,-47-25-256,-23 25 96,-1 0-128,-24-1-64,0 0 129,-22-23-97,-2 23-96,-23-47-97,23 23 65,-23-47-192,23 24-449,1-48-704,48 0-1698,-2 0-7207</inkml:trace>
  <inkml:trace contextRef="#ctx0" brushRef="#br0" timeOffset="78579">4722 4174 12523,'-24'0'1153,"1"0"1218,23 0-898,-24-24-224,1 0-384,23 24-192,-25 0 256,25 0-353,-24 0-320,1 0 225,-1 48 63,0-24-31,0 23-129,-23 1-63,23 24 63,-24-1 0,24 1-95,24 23-1,-23-24-192,23 1-32,23 0-64,-23-1-320,0-23-833,24-1-737,-24-23-2114,0-24-8392</inkml:trace>
  <inkml:trace contextRef="#ctx0" brushRef="#br0" timeOffset="78870">4222 4579 17360,'0'-24'3363,"0"0"-2338,24 24 384,-1-23-544,26 23-416,-2 0-193,25 0-96,-1 0-192,24 0-1089,0 0-1570,-23-24-8007</inkml:trace>
</inkml:ink>
</file>

<file path=ppt/ink/ink23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7:27.72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168 0 11434,'0'0'1538,"0"0"352,0 0-865,0 0-353,0 0 129,0 0-128,0 24-33,-23 0-63,23 0-321,-23 0 128,0 25 97,23-25-161,0 24-96,-23 0-96,23 24 33,-22-24-129,-2 0-32,24 1 64,-22-1-32,22-24-128,0 24-321,0-48-480,0 24-544,0-24-1922,22 0-11499</inkml:trace>
</inkml:ink>
</file>

<file path=ppt/ink/ink23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7:28.13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45 286 13164,'-23'0'1281,"-2"0"1186,25-24-1090,0 24-448,25 0-673,23 0 0,0-24 0,0 24-224,1 0 97,-1 0-33,0 0 32,0 0 64,-23 0-288,23 0 128,-24 0-833,0 0-928,-24 0-1667,0 0-9960</inkml:trace>
  <inkml:trace contextRef="#ctx0" brushRef="#br0" timeOffset="231">191 71 11979,'24'-48'4004,"-24"48"-1986,0-24-161,0 24-768,0 0-352,0 0-96,24 24 63,-24 0 1,0 24-64,0-1-225,0 1-288,-24 24 64,0-1-128,-1 1-961,1 0-1569,-25-25-1890</inkml:trace>
</inkml:ink>
</file>

<file path=ppt/ink/ink23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7:33.52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524 22 8904,'0'-23'1698,"0"23"-129,-24 0 129,1 0-1090,23 0-127,-24 0-97,-1 0 64,2 0 1,-25 0-97,24 23-31,-23-23 63,-2 24-128,2 0-64,-1 0-32,24-24-128,-23 47 33,-1-23-33,24 0-32,24-24 32,0 24-193,0-24-31,24 24 0,24-24-128,-1 0-97,2 0-63,-2 0-193,-24 0 289,26 0 192,-26 23 96,25-23 96,-48 24 160,0-24 288,0 24 225,0 0 192,-48 0-225,25-1-223,-26 25-225,2-24-64,24 0-64,-26-1 96,26 1-128,-1 0 32,24-24-32,-24 24-128,24-24-416,0 0-545,0-24-1666,24 24-4644</inkml:trace>
  <inkml:trace contextRef="#ctx0" brushRef="#br0" timeOffset="443">668 427 13292,'23'24'96,"1"-24"961,-24 0-288,0 24 128,0-24-257,0 23-255,-24-23-193,24 0-96,-23 24-96,23-24-352,0 0-801,-25 0-1954,25 0-4613</inkml:trace>
  <inkml:trace contextRef="#ctx0" brushRef="#br0" timeOffset="632">619 213 13036,'0'-24'1441,"0"24"-576,0 0-96,24 0-641,-24 0-160,25 0-192,-25 24-1090,23 0-3266</inkml:trace>
  <inkml:trace contextRef="#ctx0" brushRef="#br0" timeOffset="797">954 498 14862,'24'-47'1057,"-1"23"480,-23 0-448,24-23-96,1 23-448,-25-24-129,23 24-64,-23 1-224,24-1-96,-1 24-96,-23 0 32,25 0 32,-1 24 32,-1-1 32,1 1-32,0 0 32,-24-24-64,24 48-64,-24-25 161,0 1-962,24 0-1249,-24 0-4324</inkml:trace>
  <inkml:trace contextRef="#ctx0" brushRef="#br0" timeOffset="1137">1741 118 11306,'0'-24'833,"0"24"544,0 0 737,0 0-672,24-24-321,-24 24-545,0 0 1,24-24-97,0 24-191,0 0-33,0 0-64,-1 0 128,2 0-96,-2 24 65,1-24-97,0 0-32,-24 24 96,0 0-128,0-24 65,0 23 63,-24 1 64,0-24-160,1 24 65,-25 0-225,24 0 0,0-1 0,0 1 64,24 0-193,-24 0 65,24-24-128,24 24 128,-24-24-64,48 23 64,-24-23-32,-1 0 128,25 24-64,-24-24 32,-24 0 0,24 24-192,-24-24 64,0 24 64,0 0 32,0-24-1,-24 23 130,-23 1-33,22 0-64,2 0 0,-1 0-96,0-1-65,0-23-319,0 24-33,0-24-95,24 0-417,0 0-769,24-24-3555</inkml:trace>
  <inkml:trace contextRef="#ctx0" brushRef="#br0" timeOffset="1639">2457 237 13484,'24'-24'1442,"0"24"127,-24 0-160,0 0-416,0 0-192,0 0-609,-24 24-288,0-24 865,0 47-481,1-23-64,-25 0 33,24 23-129,24-23-96,-24 0-32,24 0 96,24 0-160,0-1-128,24-23-289,23-23-223,-23 23 351,24-24 33,-25 0 256,-23-24 32,0 25 64,0-1 0,-24-24 64,0 24 128,0 1 0,-24-1-63,24 0-33,-24 24-64,0 0-32,0 0-64,1 0 32,-1 24 32,0-24-417,24 24-1088,-24-1-3075</inkml:trace>
</inkml:ink>
</file>

<file path=ppt/ink/ink23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7:35.57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0 262 17840,'25'0'513,"-1"0"672,-24-24-224,0 24 128,23 0-416,1 0-449,24 0 96,-24 0-320,23 0-64,-23-25-513,24 25-1056,-48 0-705,24 0-2339</inkml:trace>
  <inkml:trace contextRef="#ctx0" brushRef="#br0" timeOffset="211">144 17 18769,'24'24'2371,"-24"-24"-1282,23 0 64,25-24-641,-24 24-95,24 0-417,-1-25-545,1 25-2242,-1 0-7783</inkml:trace>
</inkml:ink>
</file>

<file path=ppt/ink/ink23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7:44.62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331 142 7014,'0'-23'4837,"0"23"-3364,0 0 417,0-24-64,0 24-641,0 0-641,0 24-159,0-24 159,-23 47 129,-1 1-385,0-1 0,0 1 257,-23 23-769,22-23 288,-22 0 0,23-1-64,0 1 32,0 0-417,0-1-383,1 1-257,23-24-545,0-1-1697,23 1-10634</inkml:trace>
  <inkml:trace contextRef="#ctx0" brushRef="#br0" timeOffset="283">403 571 13869,'24'0'800,"-24"0"193,0 24 128,0-24-192,24 24-352,-24-24-289,-24 23-128,24 1 0,-24 0-576,24 0-929,-23-24-2979</inkml:trace>
  <inkml:trace contextRef="#ctx0" brushRef="#br0" timeOffset="487">904 357 17936,'-23'-24'1186,"23"24"928,-25 0-929,25 0-481,0 24-287,-24-24 31,24 0 97,0 23-97,0 1-288,0 0 97,24 0-33,1 0-64,-2 0-32,1-24-160,0 23 128,-1 1-128,-23 0 0,0 24 32,0-25-96,-23 1-577,-1 0 641,-23 0-833,-2 0-384,2-1-416,23 1-1090,-24-24-4548</inkml:trace>
  <inkml:trace contextRef="#ctx0" brushRef="#br0" timeOffset="776">975 238 17360,'144'-48'-288,"-49"24"2530,24-23-1826,1 23-352,23 0-224,-47-24-1057,23 25-2979</inkml:trace>
</inkml:ink>
</file>

<file path=ppt/ink/ink23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7:08.62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406 453 3363,'-48'24'-128,"0"-24"160,25 0 800,-1 0 802,0 0 352,0 0-32,24 0 320,-24 0-128,24 0-128,0 0-513,0 0-384,0 0-384,24 0-225,0 0 33,0-24-225,0 24-224,-1-24 0,25 24-64,23 0 0,1-24 65,0 0-65,23 24 64,0-24 160,25 1-64,-25-1-64,0 0 32,-23 0 1,0 24 63,-25-24 192,1 24-64,-24-24-63,0 24-65,-24 0-32,0 0-32,0 0-128,0 0-32,0 0 0,-24 0 0,24 0-96,0 0-224,-24 0 64,24 0-33,0 0 1,-24 0 32,24 0 0,0-24-65,-24 24 193,24 0 64,0 0 64,0 0 32,-23 0-64,23 0 64,-24 0-32,24-24-64,-25 24 32,2 0 32,23 0 64,-24 0 64,24 0 129,-24 0-65,24 0-160,0 0 128,0 0-352,24 0 160,0 0-64,-1 0 96,26 0 0,-2 0-32,1 0 0,-1 24 96,-22-24-64,-1 24 192,-24 0 32,0 0-128,0 0-32,-24 0-384,-1 0-449,-22 23-800,23-23-1090,-24 0-7142</inkml:trace>
  <inkml:trace contextRef="#ctx0" brushRef="#br0" timeOffset="1006">406 405 8167,'23'-48'1698,"-23"48"960,0 0-351,0 0-994,0-23-288,-23 23-353,-1 23-191,0-23-97,0 24-160,-23 0-95,23-24-129,-24 24 96,1 0-128,-2 0-225,2-24-607,-1 24-1026,24-24-3139</inkml:trace>
  <inkml:trace contextRef="#ctx0" brushRef="#br0" timeOffset="1571">2027 262 6021,'25'0'545,"-25"0"512,0 0 1441,0 0-352,0 0-544,0-24-417,0 24-417,0 0-255,0 0-97,0 0 193,0 0 64,0 24 31,-25-24-159,1 24 95,24 0-223,-23 0 95,-24-1-31,22 1-65,-22 24-192,-2 0-128,2 0 0,24 0-63,-1 0-66,-1-1 33,2-23-32,23 24-64,0-24-32,0 0 0,48-24-160,-24 0-32,23 0 159,1-24 129,-1 24 128,-23-24-128,1 0 193,-25 0-97,0 24 0,0-24-32,0 1-32,-25 23-128,-22-24 128,23 24 0,-1 0-96,2 0-33,-1 0-31,1 24-865,23-24-961,0 23-4227</inkml:trace>
  <inkml:trace contextRef="#ctx0" brushRef="#br0" timeOffset="2122">2743 46 18129,'0'-24'1185,"0"24"961,0-23-737,0 23-384,-24 23-320,0 1-449,-24 0-128,1 0-929,23 24-3106,-24 0-11019</inkml:trace>
</inkml:ink>
</file>

<file path=ppt/ink/ink23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6:34.97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0 214 14926,'24'24'5605,"-24"-24"-4356,0 0 1314,0 0-866,0 0-1120,23 0-225,-23 24-128,24-24-128,0 0-576,0 0-1186,0 0-1216,-1-24-1795,1 0-11114</inkml:trace>
  <inkml:trace contextRef="#ctx0" brushRef="#br0" timeOffset="169">119 119 18289,'-24'0'2562,"24"0"-2177,0 0 1088,24-24-1409,47 0-801,1 0-1697,0-23-7655</inkml:trace>
</inkml:ink>
</file>

<file path=ppt/ink/ink23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7:49.87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191 46 2722,'24'-24'5637,"-24"24"-5252,0-23 1761,0 23 32,24 0-513,-24 0-543,0 0-514,0 0-127,0 0 95,0 23 97,-24 1 31,24 0-31,-24 0-225,24 0-31,-24 23-65,24-23-128,-24 23-95,-1 1 31,2-1-128,0 1 64,-2 23-96,1-23 96,24-1-128,-23-23 32,23 23-32,0-23-128,0 0-65,0-24-191,0 23-160,0-23-481,23 0-801,-23-23-4356</inkml:trace>
</inkml:ink>
</file>

<file path=ppt/ink/ink23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7:50.80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10 214 7943,'-23'0'1345,"23"0"-352,0 0 1025,0 0-929,0 0 64,23 0-256,-23 0-128,24 0-97,24 0-191,-24 0-129,48 0 97,-24-24-225,0 24 64,24 0 129,-25 0 95,-22-24-96,22 24-31,-22 0-33,-2 0 33,1 0-161,1 0 0,-25 0-192,23 0-64,-23 0-256,24 0-1090,-24 0-2369</inkml:trace>
  <inkml:trace contextRef="#ctx0" brushRef="#br0" timeOffset="680">1423 47 5925,'0'-24'4196,"-24"24"-3171,24-24 1345,-23 24-448,-2 0-609,1 0-576,1 24-289,-2-24-95,2 24 31,-1-1-96,24 1-95,-25 24 95,25-24 0,-23 24-128,23-1 33,0-23-97,0 0 96,23 0-192,26 0-513,-1-24-63,-1 0-33,1 0 321,-24-24 288,24 0-64,-24-24 128,0 25 0,-24-1-32,0 0 0,0 0 0,0 0 0,-24 0-64,0 0 32,1 0-32,-2 24 0,25 0-32,-24 0-64,24 24 128,-23-24-64,23 24-449,0 0-1729,0 0-3619</inkml:trace>
  <inkml:trace contextRef="#ctx0" brushRef="#br0" timeOffset="1101">1879 214 15630,'23'0'545,"1"0"640,-24 0-64,25 0-352,-25 24-161,-25-24-512,25 0-32,0 23-192,0-23-576,0 0-513,0 24-1538,0-24-5445</inkml:trace>
  <inkml:trace contextRef="#ctx0" brushRef="#br0" timeOffset="1304">2309 47 14061,'0'0'416,"0"-24"1154,0 24-417,0 24-224,-24-24 96,1 23-96,23 1-65,-25 24-511,1-24 31,24 0-64,0 24-256,0-25 97,24-23 31,24 24-96,0-48 0,24 24-288,0-23-161,0 23-447,-25-24-578,1 0-543,1 0-2500</inkml:trace>
  <inkml:trace contextRef="#ctx0" brushRef="#br0" timeOffset="1564">2501 23 11787,'0'0'929,"0"24"1024,-24-24-447,24 23-65,-24 1-128,24 0-224,-24 24 129,24 0-322,-48-1-319,24 25-289,0-24-160,0 23 1,0-23-226,1 0-543,23 0-1090,-25-1-1249,25 1-7751</inkml:trace>
</inkml:ink>
</file>

<file path=ppt/ink/ink23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7:37.58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1143 72 4548,'-23'-24'448,"23"24"1090,0 0 768,-25 0-961,1 0-256,24-24-64,-23 24-320,23 0-161,-25-23-31,2 23-129,23 0-160,-48 0-63,24 0-129,0 23 64,-24-23-64,1 24 128,-2 0-96,26-24 64,-25 24-96,0-24 128,25 23 0,-2 1 65,-22-24-33,47 24-32,-24 0-64,0-24-32,24 24 64,-24-1-32,24 1-32,-24 24 0,0-24-64,24-1 32,-24 25 32,0 0-31,1-25-1,23 25 32,-25 0 0,25-25-32,0 25 64,0-1 64,0-23 0,0 24 32,0-1-64,0-23-64,25 24 33,-25-24-65,23-1 0,1 1 32,0 0 0,0 0 64,0 0-160,24-1 32,-1-23 32,25 24-32,0-24-32,0 0 0,24 0 0,-25-24 32,25 1 32,23-1 128,-24-24 192,1 1 65,-24-1-257,-24 0 64,-1-23-128,-47 0 0,25-1-192,-25 1 128,-25-24-128,2 0 224,-25 23-256,0 1 64,0-1 0,1 25 224,-2 23-256,-22 0 0,-25 24-192,24 0-1186,-23 0-3106</inkml:trace>
  <inkml:trace contextRef="#ctx0" brushRef="#br0" timeOffset="15663">92 1499 1057,'-48'-23'2370,"48"23"-1249,-24 0 256,0-24 641,24 24-128,0 0-417,0 0-95,0 0 31,0 0-64,0 0-96,0 0-288,0 0-416,24-24-65,-24 24 33,24 0-33,24 0-31,-24-24-161,48 24-128,-25-24 32,48 1-96,-23-1-96,24 0 32,-25 0-32,25 24 0,-24-24-192,23 1-32,-23 23 64,-24 0 0,0-24 63,-25 24 33,2 0 0,-25 0 96,23 0-160,-23 0 0,-23 0 32,-2 0-128,2 0 160,-1 0 32,-24 0 64,24 0-32,24 0 32,-23 0-32,23-24 160,0 24-32,0 0-96,23 0 96,1 0 96,24-24-159,-24 24-1,-1 0-32,2 0 64,-2 24 32,-23-24 32,24 24 128,-48 23 33,1-23-33,-2 0-224,2 24 0,-1-25-32,0 1-64,0 0-416,24 0-962,0-24-1312,0 0-10058</inkml:trace>
  <inkml:trace contextRef="#ctx0" brushRef="#br0" timeOffset="17090">1741 1047 12235,'23'-23'1473,"-23"-1"321,0 24 64,0 0-929,0 0-385,0 0-31,-23 24 63,23-1 33,-48 25-161,24 0-63,-24-1-97,0 24-96,0-23-160,25 23 64,-25-23-96,48 0-96,0-1-160,0-22-513,0-2-288,0 1 321,24-24 63,0 0 353,-1-24 256,2 1 160,-2 23 352,1-25 161,-24 1 63,0 1-31,0-1-289,-24 0-288,1 24-416,-25 0-897,24 0-961,-24 0-7047</inkml:trace>
</inkml:ink>
</file>

<file path=ppt/ink/ink2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3:27.66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237 120 9577,'0'-47'1697,"0"47"-672,0-24 1377,0 24-512,0-24-737,0 24-224,0 0-288,0 0-417,0 24-128,0-24 160,0 24 289,0 23-129,-23-23-95,23 24-33,-24 0 0,-1 23-64,2-23-64,-1 23-63,1-23-1,-1 0-32,-1-1-32,2 1 0,23-24-32,-24 0-128,24-1-161,0-23-159,0 0-193,0-23-448,47 23-1954,-22-48-3523</inkml:trace>
  <inkml:trace contextRef="#ctx0" brushRef="#br0" timeOffset="384">142 73 8712,'-24'0'768,"24"0"65,-23 0 1089,23 24-416,23-24-385,-23 0-96,24 0 384,24 0-160,-1-24-352,24 24-385,0 0 1,24-24-257,-23 0 0,-1 24-31,-23-24-257,23 24 192,-23 0-256,-1 0 96,-23 0-481,0 0-640,-24 0-1217,0 0-2531</inkml:trace>
  <inkml:trace contextRef="#ctx0" brushRef="#br0" timeOffset="674">23 430 10986,'0'24'2338,"0"-24"-1281,0 0 1345,0 0-896,23 0-481,26-24-353,-2 24-159,1-24-225,46 24-256,-23-23 0,-22-1-512,21 24-994,-21 0-1216,-26 0-1378,25 0-8070</inkml:trace>
  <inkml:trace contextRef="#ctx0" brushRef="#br0" timeOffset="862">689 454 12684,'0'24'2690,"0"-24"-2242,-24 0 1314,1 0-865,-2 24-288,2-24-161,-1 24 0,0-1 33,1 1-257,23 24-160,0-24-32,0 0 32,23-1-128,25-23-192,-25 0-289,49 0 161,-25-23 96,-23-1 224,23 0 64,-23 0 32,0-24 32,-24 25 128,0-1 0,-24 0 128,0 0-223,1 24-33,-1 0 32,0 0-32,1 0-96,-1 0-32,0 24-257,24-24-1056,0 24-2050,0-24-7079</inkml:trace>
  <inkml:trace contextRef="#ctx0" brushRef="#br0" timeOffset="1210">974 526 16111,'24'-24'640,"0"24"1570,-24 0-672,23 0-930,1 24-223,-24-24-193,25 23 0,-25 1-192,0 0 160,-25 24-64,25-24-31,-24-1-33,24 1-32,-23 0 32,23-24 32,0 0 256,0-24-64,23 0 64,26 1-63,-26-25-129,24 0-64,24 24-128,-23-23-160,0 47-929,23-24-1634,-23 24-4612</inkml:trace>
</inkml:ink>
</file>

<file path=ppt/ink/ink24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7:55.32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49 95 13484,'-24'-24'1057,"-1"24"1089,25 0-608,0-24-417,0 24-673,0 0 225,25 0 128,-25 0-289,24 0-95,23 0-257,1 0-128,24 0-96,0 24 64,-1-24-96,25 0-65,0 0 97,-1 0-448,1 0-193,-1 24-32,-23-24 129,-1 0 95,-23 24 193,0-24 288,0 0-32,-25 0 288,-23 0-96,0 0 65,0 0-161,-23 0 32,-1-24-64,0 24 0,0 0 0,24-24 32,-24 24-32,24-24 32,0 0-96,24 24 64,0-24 0,-24 24 192,24 0 384,0 0 161,-1 24-256,2-24-129,-2 24 64,-23-24 1,24 24-161,-24 0-224,-47 24-32,22-24-449,-22 0-447,-25 23-834,24-23-1345,1 0-10506</inkml:trace>
</inkml:ink>
</file>

<file path=ppt/ink/ink24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8:10.53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46 1072 5124,'-23'24'3748,"-1"-24"-2627,24 0 769,0 0-481,0 0-576,0 0-321,24-24-95,-24 24-129,23-24-128,-23 24 96,25-24 97,-25 0-97,0 24-32,24 0 0,-24-23 33,23-1-65,-23 0 0,24 0-128,0 0 0,0-24 32,23 1-32,2-1-64,-2 0 0,1 1-32,23-25-64,-23 24-32,-1 0 0,2 24 64,-26-23 32,24 23 64,-22 0 0,-25 0-32,24 0 128,-24 0-64,0 24 0,0-24-64,0 24 32,0 0-96,0-23 32,0 23-128,0 0 32,0 0-32,-24-24 96,24 24 32,-25 0 32,25 0 0,0 0 64,-23 0-32,23 0-32,0 0 32,0 0 0,0 0 32,0-24 0,0 24 0,23 0 0,-23-24 0,25 24-64,-25 0 64,24 0-64,-24-24 0,23 24 160,-23 24 96,0-24 33,24 24-33,-24-24 32,0 24 1,0 0-33,0-1 32,0 1-32,0 0-160,-24 0-192,24 0-320,-23 24-961,23-25-2947</inkml:trace>
  <inkml:trace contextRef="#ctx0" brushRef="#br0" timeOffset="2400">1096 70 928,'24'-24'4741,"-24"24"-2627,0 0 769,24 0-833,-24-24-641,0 24-480,0 0-96,0 0-65,0 0-159,0 0-1,0 24 1,-24-24-161,24 24 65,0-24-33,-24 23-63,24 1-1,-24-24-224,24 24 1,0 0-193,0-24 160,24 24-96,0-24 64,23-24-128,25 0-288,-24 24-545,0-24-384,-1 0-641,1 24-1121,-24 0-3619</inkml:trace>
  <inkml:trace contextRef="#ctx0" brushRef="#br0" timeOffset="2820">1382 22 11146,'0'0'1057,"24"-24"1505,-24 24-704,0 0-769,0 0-288,0 0-160,0 0-257,-24 24 161,24 0-193,-24 0-128,-23 23-32,23 1-192,0 0-128,0-1-609,-24 25-1280,24 0-3397</inkml:trace>
  <inkml:trace contextRef="#ctx0" brushRef="#br0" timeOffset="4543">1072 643 5252,'0'-24'1442,"0"24"-353,24 0 1185,-24-24-608,-24 24-577,24 24-257,0-24-95,-24 24 128,1-24-160,23 47-225,-24-23-32,-24 24-63,24 0-193,-24-1-96,24 1-32,-23 0-64,-1-1 0,24 1-224,1 0-449,-26-1-480,26 1-1057,-1-24-1569,1 0-578,23 0 354</inkml:trace>
  <inkml:trace contextRef="#ctx0" brushRef="#br0" timeOffset="4884">547 1215 576,'-23'24'1570,"23"-24"-770,0 0 257,0 0 192,0 0 577,0 0 64,0 0-385,0 0-63,23-24-353,-23 24-256,24-24-97,-24 24 33,0-24-192,25 0-193,-25 24-96,23-23-64,1 23 129,-1-24-161,-23 24 96,0 0 97,0-24-161,0 24 32,0 0 0,0 24 129,-23 0-225,-1-24-32,1 23-32,-2 1-128,1 0 96,1 0-32,-1 0-32,24 0-64,0 0-224,0-24-353,24 23-416,-1-23-1441,26-23-5093</inkml:trace>
  <inkml:trace contextRef="#ctx0" brushRef="#br0" timeOffset="5471">1025 1143 3042,'23'-23'6631,"1"23"-5414,-24 0 1377,0 0-992,-24 0-705,24 0-65,-23 23-127,-1 1-192,-1 0-97,2 0-96,-24 24 1,22-24-225,-22 23 32,23 1-64,-24-24 0,24 24-160,1-25 96,23 1-385,0 24-159,0-48 160,23 24-1,1-24 1,0-24-65,0 0-95,23 24 192,-23-24 255,1 0 65,-25 1 0,23-1 64,-23 0 0,0 24 33,-23-24 95,23 24-160,-25-24 32,1 24-64,1 24-353,-1-24-1665,0 24-6534</inkml:trace>
</inkml:ink>
</file>

<file path=ppt/ink/ink24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8:55.34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238-5 13548,'-23'0'1121,"-1"0"193,-24 0 255,24 0-768,-24 24-289,1-24-255,23 24-1,24 0-160,24-24-32,-1 24 32,25 0-192,0 0-288,0 0-289,-24-1 193,-1 1 127,-23 0 257,0 0 96,-47 0 96,-1 24 192,0-24 65,0 0-1,1 24-256,47-24 0,0 0-96,47 24 32,1-1 32,23 1-32,1 24-32,-25-24 0,2 24 0,-26 0 0,-23 23-288,-23 1-1313,-26 0-10763</inkml:trace>
</inkml:ink>
</file>

<file path=ppt/ink/ink24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9:39.76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524 238 9064,'0'-24'1249,"0"0"-96,0 0 673,0 0-545,-24 0-448,24 1 0,-24-1-160,24 0-33,-23 0-63,-25 24-33,24-24 33,-23 24 31,-1 0-223,0 0-65,1 24-160,0-24 64,-1 24-128,24 0-32,-23 23 161,23-23-193,24 24 96,0-24-96,0 0 32,0 0 64,24 23-96,23-23 32,-23-24-224,47 24-320,-24-24-385,25-24 288,-24 24 385,-1-24 0,-23-23 128,0 23 64,0-24 0,-1 24 224,-23 0 192,0-23 321,0 23-160,0 0-225,-23 24 96,23 0 33,0-24 63,0 24-255,23 0-193,-23 24-96,24-24 96,-24 24-32,24 0 32,-24-1 0,0 25-64,24 0-32,0 0 64,-24 23-32,0 25-64,0-25-32,0 49-352,0-49-33,0 25-63,23-24-1,-23 23 65,24-47-289,0 0 129,-24-1 383,23-23 193,-23 0 128,0 0-32,25-24 449,-25 0 288,0 0 96,0-24-481,0 0-192,0 0 225,0 0-129,0-23-64,0-1-128,0-24-64,23 25-64,-23-25 0,24 24 0,0 0 96,-1 25-64,-23-25 161,0 48-225,24-24 0,-24 24-32,25 0-161,-2 0-447,-23 24-578,24-24-1184,-24 24-2755</inkml:trace>
  <inkml:trace contextRef="#ctx0" brushRef="#br0" timeOffset="839">976 978 9224,'0'0'6695,"0"0"-6375,-24 0 1089,48-24 385,-24 24-1153,0 0-225,0 0 128,0 24-351,0-24 63,0 24-128,0 0-64,0 0-64,0-1 96,0 1-192,24 24 96,-24-48-96,24 24 0,-1-24 0,1 0-64,-1 0-33,2 0 97,22-24-64,-23 0 96,-1-24 0,1 25 128,-24-1-64,25 0 32,-25 0 64,0 0 64,23 0-31,-23 0 31,0 24 128,0 0-96,0 0-64,0 0-32,-23 24 129,23 0-33,0 0-64,0 0-32,0 0-128,0 0 96,0-1-128,0 1-96,23-24-225,-23 24-383,0 0-738,24-24-1088,-24 0-7976</inkml:trace>
  <inkml:trace contextRef="#ctx0" brushRef="#br0" timeOffset="1383">1499 763 8359,'0'0'8200,"0"0"-7880,0 0 1122,0-24 480,0 24-1186,0 0-159,0 24 160,0-24-289,0 24-128,0 0 65,0 0-33,0 0-128,0 23 32,0 1-63,0-24 31,0 24-128,0-1-96,0-23 96,24 24-192,-24-24-224,0 0-225,24 24-608,-24-25-897,0-23-1441,24 24-10827</inkml:trace>
  <inkml:trace contextRef="#ctx0" brushRef="#br0" timeOffset="1723">1880 739 15694,'0'0'641,"0"0"896,0 24 738,0 0-1058,0 0-128,0 0-32,-24 23-256,24 1-225,0 0-224,-23 0-63,23-1-97,-25 1-128,25 0 32,0 0 0,0-24-256,0-1-417,0-23-416,25 0-992,-2 0-1763,-23-23-6790</inkml:trace>
  <inkml:trace contextRef="#ctx0" brushRef="#br0" timeOffset="1991">1737 930 13773,'0'0'3939,"0"0"-3202,0 24 1569,24-24-544,-1 0-769,1-24-289,24 24-447,-1 0-289,1-24-609,0 24-1473,-24 0-4036</inkml:trace>
</inkml:ink>
</file>

<file path=ppt/ink/ink24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9:42.95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48 261 8231,'-24'0'2082,"24"0"-384,0 0 992,0 0-896,0 0-801,-24 0-224,24 0-225,0 0-63,24 0-129,0 0-160,-1 0-128,24 0 0,-24 24-288,24-24-673,-23 0-672,23 0-2723</inkml:trace>
  <inkml:trace contextRef="#ctx0" brushRef="#br0" timeOffset="232">48 46 11915,'-24'0'1409,"24"-24"-1025,-24 24 1442,24-24 160,24 24-1153,-24 0-64,24 0-97,-1 0-287,24 0-353,0 0-96,24 24-1282,23-24-3298</inkml:trace>
</inkml:ink>
</file>

<file path=ppt/ink/ink24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9:43.73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9 169 12363,'-24'-24'577,"48"-1"704,0 1 897,1 0-897,46-24-288,-22 48 128,23-25-128,0 25-480,-23 0-193,-2 0 160,1 25 1,-23-25-97,-25 24-31,-25 24-65,1-24-32,0 25-160,-48-25 32,24 48-96,0-48-32,-1 24 96,2 1-64,22-1 33,2-24-98,23 1 33,0-1 33,23-24-130,2 24-287,47-24-353,0-24-288,1 0-576,22-1 192,2-23-65,-25 0-159,0 23 1120,-23-23 641,-26 24 545,-23 24 992,0-24 289,-23 24-961,23 0-160,-25 24-64,1-24-161,0 24 33,24 0-65,0 0-63,-24 1-257,24 23-96,24-24-128,-24 25 0,24-49-224,0 24 64,24-24-96,-23 0-32,23-24-33,-1-25-223,-22 25 192,23-24 95,-24-1 65,-24 1 128,0 0-64,0 24-64,-24-24 128,-1 23 0,2 25 0,-25-24 64,24 24 160,-24 24-192,0 1 160,23-1-64,1 0-96,0 0 0,0 24-160,24-24-224,0 0-801,24 0-1378,24 1-832,-23-25-10602</inkml:trace>
  <inkml:trace contextRef="#ctx0" brushRef="#br0" timeOffset="646">1357 169 19346,'0'-24'96,"0"24"2210,-48 0-704,24 24-866,0 0-31,0 0-161,-24 24-287,48 0-225,-25 1 96,25-1-256,25 0-257,-2-23-255,26-1-129,-1-24 0,0-24 417,0-25 352,0 1-128,-24-1 160,24 1-96,-48-24 96,0 24-64,0-1 96,-23 25-128,-2 24 32,1 0 256,-24 0-128,0 24 32,24 25-96,0-25 0,0 24-320,48 0-1025,0 0-2275,0-23-10249</inkml:trace>
</inkml:ink>
</file>

<file path=ppt/ink/ink24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9:44.74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406 4 16303,'0'-24'705,"0"24"1248,0 0-159,-23 24-929,-2 1-192,-22 0-33,23 25-512,0 0-32,-23-1-96,-2 1-224,1 0-512,1-25-1090,22 25-705,-22-50-4483</inkml:trace>
  <inkml:trace contextRef="#ctx0" brushRef="#br0" timeOffset="175">72 154 13324,'23'-50'4292,"-23"50"-2466,0 0 160,0 25-353,24 0-576,1 0-160,22 24-256,25 1-385,-24 0-288,24 0-1121,0 24-3844,-25-24-10890</inkml:trace>
</inkml:ink>
</file>

<file path=ppt/ink/ink24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9:48.96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-1 310 12908,'0'-24'4260,"0"1"-4068,0 23-32,0-24 801,0 24-352,23 0-417,1 0 320,24 0-95,-1 0-289,1 0-96,23 24 64,-23-24 0,-25 23 384,25 1-31,-24-24-33,-24 24 1,0 0 159,0-24-223,-24 24-193,1 0-32,-2 0-160,-22 0 96,23 24-64,-24-24 0,48 0-256,-23-1 192,23 1-161,23 0-63,-23-24 32,25 24 0,-2-24-1,25 24 161,-25-24 0,2 0 128,-2 24 0,1-24 0,0 24-32,-24 0 96,-24 0 0,0 0 65,1 0-161,-25 0 32,0 23 32,0-47-64,1 24-193,23 0-31,1-24-224,-1 0-449,-1 0-512,25 0-1090,25 0-4419</inkml:trace>
  <inkml:trace contextRef="#ctx0" brushRef="#br0" timeOffset="471">974 358 16271,'24'-24'2979,"-24"0"-2883,-24 24 1025,24-24 288,0 48-992,0 0-33,-24 0 0,1 24-224,-1 0-63,-1 24-65,2-1-64,-1-23-65,1 0 1,23-24-128,23 0-64,1-24-321,-1 0 97,26-24-193,-2 0-192,0-24 449,1 0 352,-24 1 0,0-1 0,-24 0 64,0 0 160,0 0 192,-24 0 385,0 24 63,1 1-255,-25 23-1,24 23-159,-23-23-321,23 48-64,-1-24-321,2 0-1216,46 24-1634,-23-24-13165</inkml:trace>
  <inkml:trace contextRef="#ctx0" brushRef="#br0" timeOffset="854">1307 669 17552,'24'0'481,"-24"-24"992,24 24-128,-24 0-1153,0 0-128,-24 24-640,24-24-1026,-24 24-1921</inkml:trace>
  <inkml:trace contextRef="#ctx0" brushRef="#br0" timeOffset="1268">1902 0 14317,'24'23'2947,"-24"1"-1602,0 24 993,0 0-864,-24 0-706,0 24-31,1 23-224,-25 25-289,24-25-480,-23 49-1634,-1-24-3011</inkml:trace>
</inkml:ink>
</file>

<file path=ppt/ink/ink24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9:50.83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381 61 11627,'23'-24'1473,"1"0"-384,-24 0 1666,0 24-1218,0 0-672,0 24 160,-24 0-96,1 0-193,-24 49-255,22-25-257,-22 24-32,-25 1-224,25-1-96,-2 1-416,26-25-545,-25-24-897,25 0-961,23-24-6598</inkml:trace>
  <inkml:trace contextRef="#ctx0" brushRef="#br0" timeOffset="216">119 158 12780,'0'-48'2594,"0"23"-768,0 25 224,24 25-737,-1-25-352,1 48 64,0-24-320,24 24-257,-1 25-288,1-25-96,-1 24-833,-23 1-1729,1-1-2435</inkml:trace>
</inkml:ink>
</file>

<file path=ppt/ink/ink24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9:52.65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353 91 12427,'0'-24'1153,"0"0"801,0 24 64,0 0-1249,0 24 160,0 0 64,0 0-385,-23 48-223,-1-1-193,-24 1 64,1 0-96,-2 23-96,2 0 0,-1-23-96,24 23-128,1-47-224,-1 0-257,24-24-480,0-24-577,24 0-1248,-1-24-5414</inkml:trace>
  <inkml:trace contextRef="#ctx0" brushRef="#br0" timeOffset="233">306 592 13100,'0'0'641,"0"24"1537,24-24-225,-24 24-1056,0 0-705,23 0 65,-23-24-225,25 24-449,-2 0-992,-23-24-2435</inkml:trace>
  <inkml:trace contextRef="#ctx0" brushRef="#br0" timeOffset="427">1141-4 13612,'0'0'1186,"-24"0"447,-1 0 65,2 23-962,-1 25 289,0 0-96,-24 24-352,0-1-1,-23 1-448,24 0 1,0 23-33,-1 0-96,0-47 32,24 24-225,24-25-351,0-23-33,24 0-95,24-24-65,23-24 705,-24-23-32,24-1-192,-22 0 64,-26-24 128,1 48-1,0-23 65,-24 0 161,-24 23-129,0 0 256,1 24 0,-2 0-64,1 24 97,-23-24-289,23 24-64,1 23 96,-1-23-192,24-1-513,0 25-1249,0-24-3715</inkml:trace>
  <inkml:trace contextRef="#ctx0" brushRef="#br0" timeOffset="862">1618 67 14189,'24'0'1537,"-24"0"866,0 0-578,0 48-1088,0 0-64,-24 0-1,-24 47-287,24-23-193,-23 47-96,-1 0-64,-24 24-737,1 1-2017,-1 23-6535</inkml:trace>
</inkml:ink>
</file>

<file path=ppt/ink/ink2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3:29.52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926 638 11306,'23'-25'993,"-46"1"577,-1-1-225,0 25-608,-24-23-1,-24-2-191,2 25-161,-2 0 1,-24-24-225,0 24 0,1 24 96,23 1-64,1-2 0,23 2 97,0-1 63,1 1 0,23 22-31,1-23-65,23 0-96,23 25 96,1-24-96,23-1 33,1-1-161,24-23 96,-1 0-160,25 0 64,24-23-160,-25-26-32,1 25-769,-26-25-673,2 2-736,-24-2-513,-24 0-1825,0 1-3940</inkml:trace>
  <inkml:trace contextRef="#ctx0" brushRef="#br0" timeOffset="333">711 34 10185,'-47'0'993,"22"0"801,25 0-97,-23 24-640,23 0-160,-24 0-256,24-1 31,-24 26-95,0 25-225,0-3-127,1 2 63,-2 23-224,1 25 128,0-25-160,0 26 96,-23-26-96,23 0 0,24-23-64,-24-1-64,24 1-288,-24-25-97,24-24 193,0 0-929,0-24-833,24 0-3171</inkml:trace>
  <inkml:trace contextRef="#ctx0" brushRef="#br0" timeOffset="689">1474 807 16303,'-24'0'2050,"24"0"-353,0 0-319,0 0-385,0 24-417,0-24-159,0 0 191,24 0-95,24-24-321,0 24-128,0 0-128,-1-25-545,25 25-223,-49-24-386,26-1-1216,-26 25-2050,1-24-7720</inkml:trace>
  <inkml:trace contextRef="#ctx0" brushRef="#br0" timeOffset="927">1546 564 16207,'0'0'2851,"0"0"-1634,0 0 320,24 0-576,24-23-448,-1 23-321,1-25-160,24 1-32,-1 0-673,-23 24-1697,23-24-7143</inkml:trace>
  <inkml:trace contextRef="#ctx0" brushRef="#br0" timeOffset="1398">2309 275 14381,'23'-23'2082,"2"23"-1281,-25-25 993,24 25-609,23-24-481,-24 24-511,27 0-129,-3 0-128,1 24 160,23-24-32,-23 25 0,-1-25 64,2 23 64,-26 0 0,1 2-96,-24-1 64,-24 1 193,1-1-33,-26 24-128,26-24-128,-24 0 32,-2 0-96,26 1 97,-1-2-33,0 2-96,24-25 0,0 24-129,0-24 33,0 0-64,24 25 0,0-25-64,23 0-1,1 0 129,-1 24-32,-23-24 160,24 23-96,-24 1 192,-24 0-64,0 1 160,0-1-128,-24 1 129,1-1-33,-26-24-64,2 23 0,-1 1-64,1 0 64,23-24-32,-24 0-96,24 0 64,1 0-64,-1 0-128,24 0-256,0-24-449,0 24-1794,47-24-4484</inkml:trace>
  <inkml:trace contextRef="#ctx0" brushRef="#br0" timeOffset="1907">3406 468 17104,'24'-48'1441,"-24"24"-128,0 24-224,-24-24-768,1 24-65,-2 0-192,-22 24 224,23 0 257,-24 0-193,24 24 129,-23 1-161,23-26 96,0 26-352,24-24 64,0-1-192,24-1 224,0-23-416,23 0-160,1 0-65,0-23-31,-1-26 416,1 25 0,0-24 160,-23 23-32,-1-23 64,-24 24-32,0 0 0,-24 0 0,-1 0-96,1-1 128,0 25 0,-24 0-192,24 0 192,1 25-160,23-25-544,-24 24-1314,24-24-1986,24 0-8135</inkml:trace>
  <inkml:trace contextRef="#ctx0" brushRef="#br0" timeOffset="2319">3836 34 13869,'0'-25'608,"-24"25"1891,0 0-1346,0 0 160,24 25-416,-23-1-321,-1 0-95,24 0-385,0-1 96,0 2-96,0-1 0,47-24 0,-23 0 96,24-24-95,-24 24-1,23-25 96,-22 2-96,-25-1 0,0 0 0,0 0 0,0-1-128,-48 25-192,24-24-449,-24 24-992,24 24-3300,-23-24-10408</inkml:trace>
</inkml:ink>
</file>

<file path=ppt/ink/ink25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9:57.28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312 355 12267,'24'-48'1698,"-24"48"-1218,0 0 1442,0 0-833,0 0-833,-24 24 161,-1 0 127,2 0-384,-25 23-32,23 1 65,-22 0-65,-1 0-64,24 0-96,-23-25-385,22 1-191,25 0-65,0-24-768,0-24-2275,0 0-5284</inkml:trace>
  <inkml:trace contextRef="#ctx0" brushRef="#br0" timeOffset="202">96 402 10537,'0'-23'3139,"0"23"-704,0-24-674,0 48-832,0-24 128,24 23-160,-24 1-352,24 0-193,-1 24-160,1-24-96,1 24-512,-2 0-801,2-1-1250,-25 1-3266</inkml:trace>
  <inkml:trace contextRef="#ctx0" brushRef="#br0" timeOffset="659">910 67 8936,'0'0'2306,"23"-24"193,-23 24-193,0 0-1538,0 24 65,-23 0-64,23 24 256,-24 0-384,-1 0-193,2 24-128,-1-24-224,0 23 0,-25 1-64,26 0-320,23-24-577,-24-1-288,24 1-801,-25 0-4163</inkml:trace>
  <inkml:trace contextRef="#ctx0" brushRef="#br0" timeOffset="927">1101 450 14830,'23'0'800,"-23"24"1026,24-24-641,-24 24-865,0 0-191,0 0-97,-24 24-257,24-48-383,-23 24-705,23-1-2019,0-23-10311</inkml:trace>
  <inkml:trace contextRef="#ctx0" brushRef="#br0" timeOffset="1136">1507 139 14253,'24'-24'1922,"0"24"-1121,0-24 1473,23 0-1025,1 24-608,-24-24-289,25 24-160,-25 0-32,-1 24-128,-23 0 96,0 0 193,0 0 127,-23 24-64,-26-24-63,-22 24 31,-1 0-160,24 0 97,0-24-1,0 23-32,25 1-160,23-24 32,0 0-96,23-24 0,49 24-320,-24-48-545,48 24-832,0-24-1538,-25-24-2082</inkml:trace>
  <inkml:trace contextRef="#ctx0" brushRef="#br0" timeOffset="1476">2487-5 4260,'0'0'11659,"0"0"-10474,-23 0 1858,-1 24-1154,-24 24-928,1 0-224,-2 0-160,-22 24-353,22 24 32,2-25-160,-1 25-96,24-24-64,24-1-352,0-23-97,24-24 129,48 0-65,0-24-31,-1-24 160,1-24 288,-23 1-33,-2 23 130,-24-48-162,-23 48 97,0-24 97,-47 24-33,-1 24-321,-48 0-1216,0 0-1282,1 48-8199</inkml:trace>
</inkml:ink>
</file>

<file path=ppt/ink/ink25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9:59.61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0 329 13388,'24'-24'1826,"-24"24"-1474,23 0 1506,25 0-609,-24-24-416,24 24 64,24 0-321,-25 0-255,25 0-225,0-24-32,-24 24-384,0 0-577,0 0-609,-25 0-1409,1 0-8519</inkml:trace>
  <inkml:trace contextRef="#ctx0" brushRef="#br0" timeOffset="232">382-8 11530,'-24'0'4004,"24"0"-3491,0 0 1633,0 24-128,0 1-833,0 23-32,0 24-160,0-24-481,0 24-191,0 25-289,0-1-32,0 0-673,-23 0-1825,23 0-6151</inkml:trace>
</inkml:ink>
</file>

<file path=ppt/ink/ink25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0:09.28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222 49 4644,'0'-49'3139,"0"49"-481,23 0-95,-23 0-641,0 0-673,0 0-320,0 0-193,0 0 1,0 0 96,-23 25-64,23-25-161,0 24-63,0-24-129,-24 23-160,24 26 33,-24-24 31,24 23-128,-24-23-128,-1 22 0,1 2 0,1-1-96,-1 1 96,24-1-160,-23-24 32,23 25-160,-25-26-289,25 2-223,0-25-65,0 0-320,0 24-192,0-48-1090,25 24-5060</inkml:trace>
  <inkml:trace contextRef="#ctx0" brushRef="#br0" timeOffset="390">460 97 7142,'24'-25'3684,"-24"25"-962,24 0-223,-24 0-1090,0 0-576,0 0 0,0 0-65,0 25-191,0-1 192,0 1-289,-24-2-96,24 2 33,-24 0-129,0 22-128,24 2 129,-24-1-193,1 1 0,23-25 0,-25 24-96,2-24-96,23 1-257,0-2-223,0 2-385,23-25-769,-23 0-480,25 0-3779</inkml:trace>
  <inkml:trace contextRef="#ctx0" brushRef="#br0" timeOffset="716">843 146 9993,'23'-49'2915,"-23"49"-449,0 0-288,24-25-961,-24 25-352,0 25-32,-24-25-96,24 24-97,-23 1-159,-2 23-129,1-23-160,0 22-64,24 2-128,-24-24 128,24 22-224,0-22 128,0-1-192,24-24-96,0 0-192,25 0 127,-26 0-95,24-24-97,2-25 417,-26 26 96,25-26-32,-48 24 64,23 2-64,-23-26 96,0 24 193,0-23-129,-23 24-32,23-1 96,-24 2-128,24-1 0,-24 24-64,1-25-96,23 25 96,-25 25-32,25-1-224,-24-24-513,24 23-1057,-23 2-2818</inkml:trace>
  <inkml:trace contextRef="#ctx0" brushRef="#br0" timeOffset="1245">1677 72 11787,'0'0'2850,"0"0"-415,-23 0-417,23 0-801,-24 25-224,0-1-321,24 1-319,-48 23-129,24 1-160,0-26 0,0 26-128,1-24-32,23-2-321,-24 1-287,24-24-834,0 25-736,0-25-2402</inkml:trace>
  <inkml:trace contextRef="#ctx0" brushRef="#br0" timeOffset="1485">1439 121 10986,'0'0'2979,"0"-24"-385,0 24-416,0 0-704,24 0-449,-24 0-417,0 0-191,0 0 31,0 24 0,0-24-127,23 25 63,-23-2-128,0 2 1,24 0 31,0 22 0,-24-22-160,24-1 32,-24 1 33,25-2-129,-2 1-32,-23-24-32,24 25 160,-24-25-160,0 24 32,0-24-128,0 0-96,0 0-417,0 0-768,0 0-1218,-24 0-3042</inkml:trace>
</inkml:ink>
</file>

<file path=ppt/ink/ink25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0:12.37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91 63 2017,'0'0'3940,"24"0"-1121,-24 0-129,-24 0-383,24 0-706,0 25-320,-24-1-384,24-24-256,-24 24-65,24 0 129,-23 0-96,23 0-193,-25 0 32,25-24-63,0 25-65,25-1 0,-25-24 33,23 24-1,25-24-32,23 0-63,-22 0-97,46 0-32,-23-24-160,-25 24 32,25-24-256,-48 24-385,0 0-480,0 0-993,0 0-1153,-24 0-7047</inkml:trace>
  <inkml:trace contextRef="#ctx0" brushRef="#br0" timeOffset="346">425 15 9833,'0'-24'3683,"0"24"-1665,0 0 449,0 0-1154,0 24-320,-23 0 0,23 0-321,0 1-191,-24 47-129,-1-24-128,25 1 1,-47-1-65,47 25-64,-24-25-64,-24 25 160,25-25-224,-1 0 96,-1 0-32,2-23-32,23 23-96,-24-24-160,24 0-193,0-24-223,0 24-449,24-24-1218,-24 0-2657</inkml:trace>
  <inkml:trace contextRef="#ctx0" brushRef="#br0" timeOffset="891">1406 39 448,'23'-24'10378,"-23"24"-8104,0 0 609,0 0-930,0 0-1024,0 0-64,0 0-32,-23 24-96,-2 0-257,1 1-128,1 23 1,-26-24-33,26 0-192,-1 24 128,-24 1-191,24-25-33,-24 25-129,25-25-255,-1 0-673,-1-24-1057,2 24-1153,23-24-7783</inkml:trace>
  <inkml:trace contextRef="#ctx0" brushRef="#br0" timeOffset="1165">1118 136 13901,'0'-24'2850,"25"24"-351,-25 0-417,23 0-897,-23 24-192,24-24-192,0 24-33,-24 0-191,24 0-193,0 25-96,-24-25-127,23 25-97,2-25 0,-1 24 0,-1-24-160,1 24-417,24-23-1152,-24-1-1699,-1-24-6629</inkml:trace>
</inkml:ink>
</file>

<file path=ppt/ink/ink25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0:18.50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262 219 16879,'0'-24'449,"0"24"-97,0 24 1506,0-1-449,-24 1-672,24 22-96,-24 3-321,-23 22-192,22-23-96,2 23-64,-25 0-128,24-23-417,0-1-512,0-23-544,24 0-257,24-24-4164</inkml:trace>
  <inkml:trace contextRef="#ctx0" brushRef="#br0" timeOffset="211">787 312 17168,'24'0'2082,"-24"0"-2050,-24 25 1601,0-1-127,0 0-1058,-24-1 225,25 25-97,-25 0-255,24-24-161,-23 23 288,22 0-127,1 1-1,24-1-224,0-23-32,0 0-64,24-24 32,1 0-96,22-24-288,25 0-65,-1 1 65,-23-25-225,-1 1 289,1-1 64,-24 25 32,-24-25-65,0 24 161,0 0 128,-24-23 193,1 23 31,-25-25 192,24 3-416,0-1 128,-24-1-160,48 1 97,-24 23-33,24-24-32,24 25 96,0 23 96,0-24 0,24 24-128,0 0 160,-25 0-159,25 24 63,-24-1-96,0 1 0,-24 24 32,0-1-192,-24 1 96,0-1-96,-24-1-193,25 3-63,-25-25-641,24 23-640,0-47-1474,24 24-5381</inkml:trace>
  <inkml:trace contextRef="#ctx0" brushRef="#br0" timeOffset="710">1192 432 19890,'49'24'865,"-49"-24"609,0 0 575,0 0-1440,0 0-513,0 24-96,0-24-608,0 24-802,0-24-1601,0 0-4548</inkml:trace>
  <inkml:trace contextRef="#ctx0" brushRef="#br0" timeOffset="907">1646 195 17872,'0'0'1538,"0"24"-1,0-1 898,-23 1-1539,23 22-191,-25-21 192,25 46-256,0-47-257,0 24-64,25-24-160,-2 0-31,24-24-65,25 0-193,0-24-287,0 0-321,-1 0-576,1 0-1473,-25-23-898,1 23-6245</inkml:trace>
  <inkml:trace contextRef="#ctx0" brushRef="#br0" timeOffset="1152">2075 76 12555,'-23'48'4004,"-1"-25"-3075,24 25 1858,-24 23-641,-24-25-769,1 50-384,-1 0-416,0-1-385,-23 23-256,-1 1-1282,0 0-2497,25-25-8489</inkml:trace>
</inkml:ink>
</file>

<file path=ppt/ink/ink25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0:20.26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385 48 12267,'0'-24'3555,"23"24"-2754,-23 0 1441,0-24-384,-23 48-1313,23-24 159,-48 24 161,23 23-384,-23 0-289,0 1-160,0-1 0,0-23-385,23 47-383,-22-47-802,23 0-896,0 0-1602,24-24-10440</inkml:trace>
  <inkml:trace contextRef="#ctx0" brushRef="#br0" timeOffset="211">72 48 12427,'0'-24'5702,"0"24"-5286,0 0 1506,23 0-64,2 24-962,23-1-191,0 25 0,0-1-289,0 0-224,0 24-288,0 1-1185,-48-1-2915,24-23-12139</inkml:trace>
</inkml:ink>
</file>

<file path=ppt/ink/ink25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0:22.61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333 95 11979,'0'0'1794,"0"-24"-705,0 24 1441,0 0-864,0 0-674,0 0-223,0 0-448,0 24 127,0 0-64,-24 24-31,0-1-193,-23 25-32,-1 23-32,1-23-96,-2 23-224,26-24-129,-25-23-383,25 0-577,23 0-545,0-24-2082,0-24-10344</inkml:trace>
  <inkml:trace contextRef="#ctx0" brushRef="#br0" timeOffset="238">404 476 16207,'0'0'769,"24"0"512,-24 0 288,0 24-864,25-24-481,-25 24-160,23 0-416,-23 0-1057,0-24-1346,0 24-7303</inkml:trace>
  <inkml:trace contextRef="#ctx0" brushRef="#br0" timeOffset="399">738 405 14029,'24'-24'2883,"-24"24"-1730,0 0 1089,0 0-673,0 24-736,0 0 64,0 0-192,24 23-289,0-23-64,-1 24-63,1-24-129,0-1 64,0 25-128,0-24-32,-24 0 0,0 0-64,0 0-128,-24 0-449,0 0-800,-24-24-609,25 24-864,-25-24-1699</inkml:trace>
  <inkml:trace contextRef="#ctx0" brushRef="#br0" timeOffset="652">762 286 9545,'167'-72'4163,"-72"25"-4002,48-25 1696,23 24-1536,25 1-2019</inkml:trace>
  <inkml:trace contextRef="#ctx0" brushRef="#br0" timeOffset="3493">1882 476 8744,'0'-23'2722,"0"23"-1953,-24 0 1121,24 0-769,-24 23-737,1 1 65,-25 24-129,24-24-224,0 23 0,-24 1-128,25-24-64,-25 0-577,24 0-864,0 0-1410,24-24-4260</inkml:trace>
  <inkml:trace contextRef="#ctx0" brushRef="#br0" timeOffset="3681">1620 524 10922,'0'-24'1986,"-24"48"-385,24-24-63,24 24-673,-24 0-321,24 0-31,-1-1-193,2 25-224,-2-24-96,25 24-705,-25-24-2017,2 0-9386</inkml:trace>
  <inkml:trace contextRef="#ctx0" brushRef="#br0" timeOffset="3927">2334 286 13869,'25'-48'961,"-25"24"-865,24 24 1954,-24 0-1122,0 0-447,0 24 320,0 24-353,-24-1-256,-1 1-192,2 24 0,-1-1-96,1 1-480,-2-1-481,1 1-1378,1-24-3362</inkml:trace>
  <inkml:trace contextRef="#ctx0" brushRef="#br0" timeOffset="4151">2525 619 12459,'0'-23'3043,"24"23"-2306,-24 0 1601,24 0-1089,-24 0-1185,24 0 64,-24 23-192,0 1-224,0-24-833,0 24-1602,0-24-7238</inkml:trace>
  <inkml:trace contextRef="#ctx0" brushRef="#br0" timeOffset="4384">2931 238 13516,'24'-24'1730,"-24"24"-289,23 0 129,1 24-769,-24 0-321,0 0 32,0 47-287,0-23-33,-24 23-224,1 25 128,-26-25-224,2 1-128,23 0-289,-24-1-448,25 1-448,-1-24-2915</inkml:trace>
  <inkml:trace contextRef="#ctx0" brushRef="#br0" timeOffset="4660">3669 405 13100,'0'-48'865,"0"24"-385,0 1 1570,0 23-1569,-23-24-225,-1 24 224,0 0 129,-24 0-161,1 24-63,-1-1 63,0 1-160,0-24 1,25 48 191,-25-24-224,48 23-128,-23-23-31,23 0-162,23 0-63,25-24-256,0 0-289,23-24-448,0 0-32,-23-23 96,0 23 929,-1-24 192,-23 24 0,-24 0 32,24 1 289,-24-1 511,0 24 33,0 0-128,-24 24-96,24-1-33,0 1 161,0 0 0,0 24 64,0-1 96,-24 1-513,1 24-127,-1 23-161,0 1-96,-24 23-641,-24 0-1857,1 24-4004</inkml:trace>
</inkml:ink>
</file>

<file path=ppt/ink/ink25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0:52.20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0-13 16399,'0'0'1409,"21"0"-576,-21 0 1121,0 0-1506,0 0-960,0 0-705,0 53-1698,-21-53-12524</inkml:trace>
</inkml:ink>
</file>

<file path=ppt/ink/ink25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0:28.72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108 1025 3267,'-24'0'5445,"0"0"-4580,1 0 928,-2 0 289,25 0-672,-23 0-289,23 0 192,0 0-64,0 0-384,23 0-96,25 0-257,0 0-192,0 0-256,24-24 1,23 24-65,-24-24-33,1 24-415,0 0-577,-49 0-512,26 0-898,-49 0-3202</inkml:trace>
  <inkml:trace contextRef="#ctx0" brushRef="#br0" timeOffset="298">371 785 11274,'-24'-24'2274,"0"24"-1793,24-24 1473,0 24-129,0 24-1248,0-24 192,0 48 352,0 0-609,0 0-159,24 24-225,-24 0-64,0 24-32,0-24-289,0 23-1504,0-23-2884</inkml:trace>
  <inkml:trace contextRef="#ctx0" brushRef="#br0" timeOffset="1243">1111 881 2754,'0'-48'6502,"-24"48"-5445,24 0 1281,0 0-63,-25 0-1379,2 0 161,23 0 65,-24 24-354,1 0-95,-2 0-32,1 24-353,1-24-96,23 24-192,0-24 128,0 24-352,23-24-160,26-24-257,-2 0-256,1 0-416,-1 0-481,25-24 32,-25-24-448,-22 24 1089,-1 0 801,-1 0 256,-23 0 352,0-24 737,-23 24 449,-1 0-289,-24 0-256,24 0-161,-24 24-223,24 0 256,-23 0-161,22 0-544,25 0 385,-23 24-705,23-24 480,0 24-673,0 0-640,0-24-2306,23 0-10024</inkml:trace>
  <inkml:trace contextRef="#ctx0" brushRef="#br0" timeOffset="1649">1516 905 13452,'48'24'3940,"-24"-24"-3876,-24 0 1538,24 0-417,-24 0-1057,23 0-288,-23 24-897,0-24-1314,0 0-5252</inkml:trace>
  <inkml:trace contextRef="#ctx0" brushRef="#br0" timeOffset="1837">1946 737 14669,'0'-23'1602,"0"23"-513,-24 0 1185,0 0-1057,24 0-288,-23 23 0,-1-23-256,-1 24-225,25 0-96,0 0-127,25-24 63,-1 24-352,-1 0 160,25 0-64,0 0-64,0 0 32,-1-24 32,1 24-32,-24 0-64,-24 0 224,0 0-192,-48 0 96,24 24-96,-48-24-32,25 0-288,-25 0-481,25 0-833,22-24-1697,-22 0-7303</inkml:trace>
  <inkml:trace contextRef="#ctx0" brushRef="#br0" timeOffset="2171">1779 785 15150,'72'-24'833,"-25"0"-769,49 1 96,-1-1-641,49-24-1729,-1 24-9192</inkml:trace>
  <inkml:trace contextRef="#ctx0" brushRef="#br0" timeOffset="5836">2973 594 8936,'47'-24'1217,"-47"0"-224,0 24 2274,0-24-1537,24 24-801,-24 0 32,0 0-481,-24 24 97,1 0 31,-1 24-384,-1 0 33,-22 0-161,-1-1 0,24 1-128,-23 0-321,22 0-672,2-24-384,-1 0-1281,0 0-4453</inkml:trace>
  <inkml:trace contextRef="#ctx0" brushRef="#br0" timeOffset="6075">2806 642 11915,'0'-24'2050,"-24"24"-1153,24 0 1601,0 0-961,0 0-800,0 24 192,24 0-160,-24 0-353,23 23-192,1-23-96,0 24-96,0-24-128,0 24-576,-24 0-609,0-24-481,0 24-2082,0 0-10505</inkml:trace>
  <inkml:trace contextRef="#ctx0" brushRef="#br0" timeOffset="6547">3498 522 12299,'0'-24'2338,"0"24"-1313,0 0 1634,0 0-1186,0 24-800,0 0 96,0 24-417,-24 0-160,0 24-224,0-25-128,0 25-385,1-24-960,23 0-865,-24 0-4036</inkml:trace>
  <inkml:trace contextRef="#ctx0" brushRef="#br0" timeOffset="6784">3712 594 15246,'0'-48'1666,"25"48"-642,-25-24 1379,47 0-1250,-23 24-705,24-24 417,-1 24-352,1-24-321,0 24 160,-24 24-192,-24-24 129,0 24 191,-24 0-192,24 24 33,-48-24-97,0 24-64,25 0-64,-25-1-32,0 1 32,24 0 128,1-24-256,23 24 160,0-24 1,23 0-65,1-24 64,24 0-192,0 0-449,23 0-928,1-24-1442,-1 0-1665,1 0-11531</inkml:trace>
  <inkml:trace contextRef="#ctx0" brushRef="#br0" timeOffset="7098">4429 666 2914,'0'-24'13229,"-24"24"-12621,24 0 1442,0 0 96,-24 0-1217,24 24 0,0 0-160,-24 0-321,0 23-192,24-23-127,-23 24 95,23-24-384,0 0 128,0-24-193,23 24-223,1-24-193,24-24-384,-1 0-96,2 24 609,-2-48 288,-24 24 192,2 0-193,-25 0 770,0 1-321,-25-25-96,2 24-96,-1 0-64,1 24-288,-26 0-769,26 0-2787</inkml:trace>
  <inkml:trace contextRef="#ctx0" brushRef="#br0" timeOffset="8181">5264 570 11498,'24'-24'2114,"-24"24"-864,0 0 864,-24 0-1057,0 24-417,0 24 257,1-24-160,-26 24-481,26-1 0,-1 1-192,-24-24 128,24 24-320,1-24 32,23 0-512,-24-24-513,24 0-673,0 0-2498</inkml:trace>
  <inkml:trace contextRef="#ctx0" brushRef="#br0" timeOffset="8397">5025 618 13869,'0'-24'1185,"0"24"705,0 0 127,0 0-1216,0 24 0,24 0 32,0 0-161,0 0-576,0 23 65,-1 1-193,2 0-1121,-1 24-1346,-1-24-3330</inkml:trace>
  <inkml:trace contextRef="#ctx0" brushRef="#br0" timeOffset="9295">6266 258 12908,'0'-24'384,"-23"24"1762,23 24-288,-24-24-1089,0 24 320,0 24-128,-23 0-225,-1 0-127,0 24-33,-24-24-159,25 24-225,-25 0-64,24-1-192,1 1 256,-1-24-384,48 0 224,0 0-192,0-24-96,48-24-97,-25 0-31,49 0-161,-24-24-127,0 0 351,-1 0 321,1-24 33,-24 0-1,-24 24-193,0-24 450,0 24-97,0 1-32,-24-25 64,-24 24 0,24 24-127,1-24-1,-25 24 0,24 24 64,-24-24-224,24 48-64,0-24-1186,1 23-2401</inkml:trace>
  <inkml:trace contextRef="#ctx0" brushRef="#br0" timeOffset="10419">6720 19 7879,'24'-24'3972,"-24"24"-2050,0 0 992,0 0-1376,-24 0-641,24 0-33,-23 24-95,23-24-384,-24 24-225,-1 0-128,2-24-32,-1 24-545,-24 0-1313,24 0-3715</inkml:trace>
  <inkml:trace contextRef="#ctx0" brushRef="#br0" timeOffset="12183">7174 570 9064,'0'0'801,"0"0"832,-24 0 1154,24 0-1538,-24 0-576,0 24 160,1-24-289,-1 24-192,-1 24-223,-22-24-1,23 23-96,-24-23-32,25 0-96,-1 24-64,-1-48-1154,25 24-1056,-23-24-5798</inkml:trace>
  <inkml:trace contextRef="#ctx0" brushRef="#br0" timeOffset="12423">6864 618 11947,'0'-24'865,"0"0"1665,0 24 161,0-24-1378,0 24-288,24 0-192,-24 24-65,23-24-127,1 48-65,24-24-319,-24 24-161,24 23-96,-1 1-705,-23 0-1473,0-24-2434</inkml:trace>
</inkml:ink>
</file>

<file path=ppt/ink/ink25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0:46.57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113 44 4356,'47'-48'8648,"-47"48"-7944,0 0 1539,0 0-161,0 0-769,0 48-128,-23 0-128,23 0-577,-24 23-512,-1 1 321,-22 0-289,24 24-128,23-48-449,-25 24-480,25-24-1473,0 0-3556</inkml:trace>
  <inkml:trace contextRef="#ctx0" brushRef="#br0" timeOffset="290">638 163 13708,'48'-47'1698,"-24"23"-1121,-1 24 1825,25-24-737,-24 24-1184,0-24 128,-1 24-449,26 0-160,-49 24-257,23-24-575,1 0-578,-24 24-1248,0-24-7816</inkml:trace>
  <inkml:trace contextRef="#ctx0" brushRef="#br0" timeOffset="478">686 140 14189,'-25'-24'2498,"2"0"-1281,23 24 1090,-24 0-674,0 0-768,0 0-64,0 24-97,1 0-319,-1-1-65,-1 1-192,2 0 193,23 0-129,-24 0-128,24 0 0,24 0 0,-1 0-32,26-24-32,-26 24-64,25 0 96,0-24-416,0 24 287,-24 0-95,-1-24 128,1 24 64,-24 0-32,0-24 32,0 24 96,0 0-64,-24 0 0,1 0 64,-1 0-352,-1 0 256,-22-24 0,-1 24-96,24-24-96,-23 0-225,22 24-191,-22-24-257,47 0-704,0-24-802,0 24-2305</inkml:trace>
  <inkml:trace contextRef="#ctx0" brushRef="#br0" timeOffset="876">1068 523 16399,'47'24'2883,"-23"-24"-2179,-24 0 1090,0 0-256,0 0-2019,-24 0 865,24 0-1537,0 0-736,-24 24-2371</inkml:trace>
  <inkml:trace contextRef="#ctx0" brushRef="#br0" timeOffset="1065">1450 283 17552,'0'24'1602,"-25"-24"-1026,25 24 1730,-23 0-1121,23 0-864,0 24 63,-24-24-32,24 24-352,0 0 33,24-24-66,-1 0-703,25 0-193,-24-24-192,24-24 96,-1 24 160,-23-24 224,24 0 161,-24 0 768,-24-24-288,0 24 96,-24-24 97,24 0-161,-48 24-32,24 0 32,1 24-64,-1-24 96,0 24-257,0 24-1312,24-24-4901</inkml:trace>
  <inkml:trace contextRef="#ctx0" brushRef="#br0" timeOffset="1428">1903 68 14381,'0'0'4773,"0"0"-3524,0 0 1409,24-24-832,0 24-1153,-1 0-33,1 0-191,24 0-161,-1 0-224,-22 0 64,22 0-96,2 0 0,-26 0-64,24 24 64,-22-24-32,-25 0 64,24 0-32,-24 24-128,23-24 192,-23 0-128,0 24 64,24 0-32,-24-1 64,0 1-64,0 0 0,0 24 96,-24 24-96,1-24 65,-26 48-226,26-24-287,-24 0-577,-2 0-1281,26 24-1410,-26-24-4900</inkml:trace>
</inkml:ink>
</file>

<file path=ppt/ink/ink2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3:35.57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166 446 9609,'24'0'1057,"-24"-24"961,0 24 256,0 0-993,0 0-737,0 0-319,-24 24 319,24-24 129,-24 48-97,24-25-159,-23 25-161,-2 24 32,25-1-128,-23-23 1,-1 23-33,0-24-64,24-23 0,-23 23-192,23-23-65,0 0-95,23-24-481,-23 0-1024,24 0-1795,0-24-8359</inkml:trace>
  <inkml:trace contextRef="#ctx0" brushRef="#br0" timeOffset="312">119 494 10762,'-25'-24'1665,"25"0"353,0 24-128,25 0-801,-25 0-352,23 24-33,-23-24-191,24 24-65,0 23-191,-1-23-161,1 24-32,0-1-32,-1-23 64,25 24-32,-24-24 0,0 23-32,-1-47 0,-23 24-96,24-24-192,0 0-481,0 0-1025,-24 0-2209</inkml:trace>
  <inkml:trace contextRef="#ctx0" brushRef="#br0" timeOffset="616">640 17 9480,'0'0'1698,"0"-24"-1634,0 24 833,0 24 160,0-24 512,0 48-159,0 0-129,0-1-352,0 25-256,-22-24-1,-2 23-223,1 0-97,-2 1-192,-22-1-96,23 1-64,0-1 0,0-23 0,24-1-288,0-23-257,-24 23-544,48-47-1185,-24 24-2979</inkml:trace>
  <inkml:trace contextRef="#ctx0" brushRef="#br0" timeOffset="1000">999 803 10345,'0'-23'2627,"0"23"-1474,0 0 448,0 0-1056,-25 0-225,1 0-160,1 0 65,-25 23 31,0 1-32,25-1 32,-25 1 385,24 0 160,0 0-161,1 23-63,23-23-193,-24 0-192,48 24 97,-1-25-97,1 1-32,24-24 32,23 0-96,1 0 0,0-24 0,-2 24-128,1-23-128,-23-1-480,0 24-1186,-24-24-3491</inkml:trace>
</inkml:ink>
</file>

<file path=ppt/ink/ink26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0:48.62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334-5 15566,'24'0'1538,"-24"0"287,-24 24 514,24 0-1282,-25 0-641,2 48-160,-25-24-96,25-1-192,-25 25 32,24 0-256,-23-24-673,-1 0-896,24-24-898,0-24-3171</inkml:trace>
  <inkml:trace contextRef="#ctx0" brushRef="#br0" timeOffset="196">167 115 16527,'0'-24'2210,"23"24"-1729,-23 0 1248,48 0-223,-24 24-705,23 24 31,2 0-319,-2-1-33,1 1-416,-1 24-96,2-24-1922,-26 0-6117</inkml:trace>
</inkml:ink>
</file>

<file path=ppt/ink/ink26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0:51.82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236 24 8263,'0'-24'7335,"0"24"-7014,0 0 1440,-22 0 289,-2 0-1217,2 24-96,-25 23-65,26-24-351,-25 24-1,23-23-64,-1 24-64,24-1-192,0 0 0,0-24-160,47 1-64,-25-24-289,23 0-255,2-24-321,21 1 288,-45-24 513,22 23 31,-21 1 257,-24-1 65,0 0-65,0-23 32,-24 23 32,24 1-32,-21-24 64,-3 47 96,24 0-128,-23 0 192,1 0-224,-2 23 96,24-23-160,0 24 0,0-1-800,0 1-2211,0-1-12428</inkml:trace>
</inkml:ink>
</file>

<file path=ppt/ink/ink26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0:52.39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335 9 18129,'-25'-24'672,"25"24"706,-24 24 640,24 0-1250,-23 1-255,-2 23 63,-22 1-223,22 0-161,-23 24 0,1 0-160,-1 0-128,24 0 32,24-24-288,0 0-129,0-25 33,24 0-193,24-24 0,-1-24 257,-22 24 160,23-24 96,-24-1 160,-1 1-32,2-1 96,-25 1 288,0 0 65,-25-1-193,2 1-32,-1 24 0,-1-24 65,-23 48-65,24-24-32,-24 24 0,25 1-128,23-25-256,-24 24-256,24 0-930,0 1-1504,24-1-6055</inkml:trace>
  <inkml:trace contextRef="#ctx0" brushRef="#br0" timeOffset="435">1149 204 5124,'23'-25'10795,"-23"25"-9514,0-24 1089,0 24-576,0 24-641,-23-24 96,-2 49-224,-22-25-192,22 25-385,-22 0-95,-25 0-257,24-1-32,-24 25-289,24-24-607,0-24-674,0-1-896,24 0-1378,24-24-8327</inkml:trace>
  <inkml:trace contextRef="#ctx0" brushRef="#br0" timeOffset="644">813 277 10634,'0'-25'8488,"0"25"-7560,0 25 578,0-25 416,0 49-993,24-25-289,0 25 129,23-1-417,-22 1-320,22 0-96,2 24-288,-26-24-2146,-23 24-5766</inkml:trace>
</inkml:ink>
</file>

<file path=ppt/ink/ink26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0:54.73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238 94 15983,'24'-71'1185,"-24"71"-417,25-24 1731,-25 24-1154,0 0-736,0 24 352,0 23-481,0 1-192,-25 0-192,1 23 97,1 0-193,-25 1-96,0-1-449,25 24-672,-25-23-865,24-25-897,0 1-3427</inkml:trace>
  <inkml:trace contextRef="#ctx0" brushRef="#br0" timeOffset="240">479 475 18321,'23'0'833,"-23"0"320,0 24 1153,0-24-1249,24 24-769,-24-1-192,0 1-128,0 24-704,-24-48-1507,24 24-2081</inkml:trace>
  <inkml:trace contextRef="#ctx0" brushRef="#br0" timeOffset="516">1173 118 14157,'23'-24'2626,"-23"24"-736,-23 0 833,-2 0-1442,1 24-608,-23 0 63,-1 0-127,-1 23-257,25 1-96,-23 23-224,22-23 33,2-1-33,23 1-225,23 0-223,25-25 32,0-23-1,25 0-63,-2-23 96,1-1 255,-25-24 65,-22 1 225,-1-1-129,-1 0 64,-23 1-64,-23-1-32,-1 1-96,-1 23-96,-45 0-385,21 24-896,-22 0-2211,-2 24-13740</inkml:trace>
</inkml:ink>
</file>

<file path=ppt/ink/ink26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0:57.65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37 410 8520,'-23'24'3459,"-2"-24"-1281,25 0 320,0 0-832,0 0-257,25 0-192,-25 0-32,23-24-192,27 24-256,-26-24-321,26 0-95,-1 0-321,0 24-385,-25-24-768,25 24-672,-25 0-1603,-24 0-9095</inkml:trace>
  <inkml:trace contextRef="#ctx0" brushRef="#br0" timeOffset="262">14 24 18385,'0'25'2178,"0"-25"-2018,23 0 1410,2 0-866,0-25-704,24 25-993,25-24-3299</inkml:trace>
</inkml:ink>
</file>

<file path=ppt/ink/ink26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1:15.69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166 306 6854,'0'-48'1089,"0"24"-64,0 0 1922,23 24-961,-23-24-769,0 24-64,0 0-160,0 0-224,0 0-193,-23 0-31,23 0 159,0 0-127,0 24-129,-25 0-95,25 0-97,0 0-96,-24 24 0,24 0-160,-23 0 0,23 0 32,-24 1 0,0-25-64,24 24-64,-24-24-96,24 24-289,-24-48-511,24 24-770,0-24-1217,0 0-11306</inkml:trace>
  <inkml:trace contextRef="#ctx0" brushRef="#br0" timeOffset="369">523 234 3843,'24'-24'7719,"-24"24"-6341,0 0 1184,0-24-512,-24 24-1025,24 0-192,0-25-225,0 25-383,0 0-65,24-24-64,0 24-32,0 0-32,-1 0-32,1 0 0,0 0 64,0 0-64,0 24 32,-1-24 32,-23 25-32,0-25 32,0 24-32,-23 0-32,-1 24 32,0-24-96,0 0 160,-23 0-96,23 24 0,0-24-32,24 0-32,-24 25 128,24-25-288,0-24 192,24 24-160,-24 0 0,24-24 64,23 24 160,-23-24-128,0 0 96,24-24 96,-25 24 192,1 0 32,1-24-160,-25 24-32,0 0-63,23 0-98,-23 0-159,-23 0-160,23 0-257,0 0-512,-25 0-1121,25 0-3844</inkml:trace>
  <inkml:trace contextRef="#ctx0" brushRef="#br0" timeOffset="1288">1096 210 7975,'-25'0'2178,"25"0"-769,25-24 1378,-25 24-1346,23 0-800,-23-25-96,24 25-257,0 0-32,0 0 128,23 0 33,-23 0 191,0 0 65,0 0-321,0 25-63,-24-25-65,0 24-288,0 0 448,0 0-320,-24 0 32,0 0-64,0 24 0,0-24 64,1 0-63,-1 24 63,24-24 0,-24 1-32,0-1 32,24 0-96,0-24 32,24 0-96,-24 0-96,48 0-321,-1 0-288,1-24-768,0 0-1890,0-1-10026</inkml:trace>
  <inkml:trace contextRef="#ctx0" brushRef="#br0" timeOffset="1731">1787 89 12972,'24'-24'1505,"-24"24"-448,0 0 865,0 0-833,0 0-608,-24 0 319,24 24-191,0 0-193,0 0-31,-24 25-225,24-25 32,-24 24-96,1 24-96,-2-24 0,2 0-256,-1 25-321,24-25-832,-24-24-961,24 24-4773</inkml:trace>
  <inkml:trace contextRef="#ctx0" brushRef="#br0" timeOffset="2063">2073 161 14477,'0'0'1506,"0"-24"-962,0 24 1442,0 0-513,24-24-928,-24 24 128,24-24-321,0 24-160,0 0-256,-1 0 128,2 0-64,-2 0 0,1 24 64,0-24 32,-24 24 32,0-24 129,0 24-129,-24 1-32,24-1-32,-47 0-64,22 24 64,-22 0 0,23-24 256,-24 24 33,25 0-1,-1 1 0,-1-25-192,2 24-128,23-24 65,0-24-65,23 0-225,2 0-607,22-24-770,1 24-832,23-24-2787</inkml:trace>
  <inkml:trace contextRef="#ctx0" brushRef="#br0" timeOffset="2434">2455 378 11402,'0'0'4517,"24"24"-3524,-24-24 1024,0 0-671,0 24-674,0-24-672,-24 24-608,24 0-1602,0-24-2979</inkml:trace>
  <inkml:trace contextRef="#ctx0" brushRef="#br0" timeOffset="2715">2908-7 9352,'24'0'7624,"-24"0"-7496,0 0 1249,-24 0 609,24 0-1346,0 24-255,0 0-97,-24 0 225,24 24-385,-23 0-64,-1 1-32,-1 23-160,2-24-577,-1 24-1057,0-24-1056,0 1-8841</inkml:trace>
  <inkml:trace contextRef="#ctx0" brushRef="#br0" timeOffset="3020">3218 41 11723,'0'0'5221,"-24"0"-4997,24 24 1666,0-24 288,0 0-1538,0 0 97,0 0 0,24 0-609,0-24 64,0 24-160,23 0 0,-23 0 32,24-24-64,-1 24 32,-22 0-32,-1 0 0,-1 0 96,1 0 0,-24 0 96,0 0-31,0 24 63,0-24 64,0 24-192,-24 24 32,1-24 96,-1 25-127,-1-1-1,-22 0-64,-1 24-128,1 0-577,23 1-1025,-24-1-1761,24 24-5445</inkml:trace>
</inkml:ink>
</file>

<file path=ppt/ink/ink26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1:19.68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21 213 10954,'-23'24'3267,"23"-24"-1890,0 0 737,0 0-288,0 0-897,23 0-160,25 0-97,0 0-512,24 0-128,0-24-544,-25 24-1186,25 0-832,-25 0-2082</inkml:trace>
  <inkml:trace contextRef="#ctx0" brushRef="#br0" timeOffset="216">308-4 15438,'-24'0'1858,"24"0"-993,0 24 1633,-23 0-1153,23 0-576,0 24-160,0 25-257,0-1-288,0 0-1153,0 0-2851,0 25-13484</inkml:trace>
</inkml:ink>
</file>

<file path=ppt/ink/ink26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1:32.48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167 71 13228,'0'0'448,"0"0"834,0 0 447,-24 24-1248,24-1-353,-24 1 32,1 24-64,-1-24-128,24 24-224,-24-24-801,1 23-1826,-2-23-5637</inkml:trace>
  <inkml:trace contextRef="#ctx0" brushRef="#br0" timeOffset="296">452 95 4003,'24'-24'3524,"-24"0"-770,24 24 257,-24 0-1313,0 0-481,0 0 32,0 24-288,0-24-32,-24 24-160,0-1 31,24-23-223,-24 24-97,1 24-95,-1-24-161,24 0 0,0 0-32,0 0 0,24-1-95,-1-23-33,49 0-353,-25 0-543,49 0-354,-2-23-799,-22-1-1763</inkml:trace>
  <inkml:trace contextRef="#ctx0" brushRef="#br0" timeOffset="623">809 47 13741,'0'0'3459,"0"0"-2915,0 0 2051,0 0-898,-24 24-1088,0 0 128,0-1-289,1 25-352,-24 0 0,23 24-512,-24-1-673,24 1-1410,-23 23-1568</inkml:trace>
  <inkml:trace contextRef="#ctx0" brushRef="#br0" timeOffset="1746">1213 95 7591,'0'0'1537,"0"0"1378,0 0-193,0 0-1184,0 0-225,-24 23-352,24 1 256,-23 0-448,23 0-128,0 0-65,0 0-288,0-24 33,23 0-193,24 0-224,-22 0-737,22 0-576,24 0-1186,-23 0-3330</inkml:trace>
  <inkml:trace contextRef="#ctx0" brushRef="#br0" timeOffset="1999">1475 47 11082,'-24'0'2402,"24"24"-1345,0-24 1698,0 0-1250,0 24-864,-24-1 160,0 1-225,0 24-320,1 0-191,-25 23 31,25-23-225,-26 48-895,2-25-1155,24-23-4515</inkml:trace>
  <inkml:trace contextRef="#ctx0" brushRef="#br0" timeOffset="2274">1712 118 16912,'-24'24'1024,"24"-24"-223,0 0 1698,-23 0-1346,23 0-577,0 0 289,-24 24-320,24 0-321,0 0 64,0 0-192,24 24 0,-24-25-128,23 1 96,1 0-32,0 0-32,-24 0 0,24 0-64,-24 0-32,0 0-64,0-1-192,0-23-353,0 24-256,-24-24 32,24 0-480,-24 0-161,0 0-768,1 0-3684</inkml:trace>
  <inkml:trace contextRef="#ctx0" brushRef="#br0" timeOffset="2549">1545 286 11691,'49'-72'1601,"-2"24"1,0 24 287,1 0-960,23 1-416,-23-1-321,23 24-1089,0 0-4996</inkml:trace>
  <inkml:trace contextRef="#ctx0" brushRef="#br0" timeOffset="2760">2235 23 15214,'24'0'2050,"0"-24"-1474,-24 24 2083,0 0-1090,0 0-736,0 0 0,0 24-353,0 0-255,-24 0-65,24 23-64,-24 1 0,-23 24-128,23-24-352,-24 23-225,1 1-1185,23-1-1120,-24 1-3300</inkml:trace>
  <inkml:trace contextRef="#ctx0" brushRef="#br0" timeOffset="3127">2425 477 14637,'0'23'929,"0"-23"929,0 0 704,24 0-1665,-24-23-512,0 23 159,0 0-384,0 0-128,0 0 0,0 0-32,0 23 321,0-23 31,24 0 0,-24 0-63,0 0 159,0 0 32,0 0-223,24 0 31,-24-23-96,0 23-32,0 0-160,0 0-32,0 0-32,0 0 32,0 0-320,0 0-993,-24 0-1634,24 0-5637</inkml:trace>
  <inkml:trace contextRef="#ctx0" brushRef="#br0" timeOffset="4092">2924 118 12940,'-23'-23'2274,"-1"23"-2018,24 0 1794,0 0-416,-23 0-1346,23 0 64,23 0 225,-23 0-289,24 0 0,-1-24-128,1 24-127,24 0 95,-24 24 32,-1-24-96,1 23 64,-24-23-32,24 24 0,-48 0-64,24 0 0,-24-24 96,1 24-128,-24 0 64,22 0-160,1 0 128,1-1-32,-1-23-32,24 24-256,0-24 160,0 24-32,0-24 32,24 24 96,-1-24-64,1 24 63,1-24 66,-2 0-98,1 24 130,-1-24 95,1 24-64,-24-24 128,-24 24-96,1 23-96,-1-23 0,1 0 64,-26-24-96,26 24-160,-24-24-96,23 24-129,0-24-575,0 24-97,24-24-641,-24 0-1825,24 0-8713</inkml:trace>
  <inkml:trace contextRef="#ctx0" brushRef="#br0" timeOffset="4613">3662 95 3747,'0'0'9801,"0"23"-8712,0-23 1442,0 0-834,0 0-479,-24 0-65,24 0-321,-24 24-383,1 0-1,-2 24-159,1-24-1,-23 47-256,24-23 128,-25 0-192,24 24 64,0-25-64,1 25-352,23-48-225,0 24 32,47-25 33,-23-23 384,24 0 64,22 0 64,-21-23 32,-26-25 32,25 24-64,-25 0 96,-23-24-32,0 24 64,-23 1 0,-1-1 32,0 24-64,1 0-32,-26 0 0,26 0-96,-24 24-32,23-24-929,0 23-1313,24 1-5446</inkml:trace>
</inkml:ink>
</file>

<file path=ppt/ink/ink26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1:37.54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17 238 15342,'-25'0'3075,"25"0"-2338,0 0 1505,25 0-384,-1-23-1378,0 23-96,25 0-191,0 0-386,24 23-864,-25-23-1185,2 0-1473,-1 0-13165</inkml:trace>
  <inkml:trace contextRef="#ctx0" brushRef="#br0" timeOffset="210">284 0 18225,'0'0'576,"0"0"1442,0 24 513,0-24-1282,0 24-416,0 24 95,0-1-671,-23 1-129,-2 23-384,1 1-769,-1 23-2403,-23 0-7174</inkml:trace>
</inkml:ink>
</file>

<file path=ppt/ink/ink26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1:49.79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48 47 12171,'0'24'3139,"0"-48"-2082,0 24 512,0-24-415,0 24-578,24 0 97,0-24-97,-1 24-255,0 0-193,1 0 96,23 0 160,-23 0-127,-1 0-33,2 0-64,-3 0-64,-22 24-32,24-24-64,-24 24 32,0 0 64,0-24-32,-24 23 128,2 1-192,-3 0 97,2-1 63,-1 1-32,-23 0-64,47 0-96,-24 0 64,24 0-64,24-24 128,-24 24-224,23 0 32,25-24 160,-25 24-32,2-24 0,21 0-64,-22 24-64,-1 0 192,-23-24-32,0 25 96,0-3-64,-23-22 64,-1 24-64,-22-24-96,21 24 32,-22 0-64,0-24-320,0 24-128,24-24-321,-25 24-384,24-24-705,0 0-1313,24 0-12236</inkml:trace>
</inkml:ink>
</file>

<file path=ppt/ink/ink2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3:48.66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119 237 4228,'0'0'1889,"-24"0"962,24 0-513,0 0-800,0 0 63,0 0 33,0 0-289,0 0-448,0 0-128,0 0-353,24 0-128,0 0-192,-1 0-32,1 0 32,0 0-256,0 0-544,0 0-1058,-24 0-1281,23 0-1601</inkml:trace>
  <inkml:trace contextRef="#ctx0" brushRef="#br0" timeOffset="289">0 66 12203,'0'0'2562,"0"0"-1633,0 0 417,0 0 127,24 0-960,-1-25-353,1 25 0,24-24-160,-1 24-32,25-24-1089,-25 24-1666,2 0-4035</inkml:trace>
</inkml:ink>
</file>

<file path=ppt/ink/ink27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1:50.59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48 142 10473,'-24'0'1538,"24"-24"896,0 24 161,0 0-1250,0 0-320,0 0-160,0 0-353,0 0-159,0 0-193,24 0 64,0 0-256,23 0 192,-23 0 0,24 0 64,-24 0 161,-1 0 63,2 0-96,-2 0-31,-23 24 31,0-24-128,0 25-128,0-25-32,-23 24 65,-2 0-65,-22 0-64,23 1 32,-24-1-64,24 24 192,-23-24-64,23 1-96,0-1-64,24 0 128,0 0-96,0 0-288,24-24-289,0 0-768,23 0-545,1 0-1089,0 0-2947</inkml:trace>
  <inkml:trace contextRef="#ctx0" brushRef="#br0" timeOffset="442">644 191 14381,'-24'0'3075,"24"0"-2434,-25 0 1857,25 0-768,-23 24-1346,23-24 128,0 0-31,0 24-257,0-24-96,23 25-64,2-1 0,-1 0 97,23-24 31,-23 24-32,24 0 0,-25-24 32,-23 25 64,0-1-224,0 0 161,0 0-129,-23-24-32,-1 24-128,0 1-353,-24-25-512,25 24-800,-26 0-834,26-24-1088,-1 0-9386</inkml:trace>
  <inkml:trace contextRef="#ctx0" brushRef="#br0" timeOffset="739">763 142 15855,'71'-48'2626,"-23"48"-2498,-1-24 1858,-23 0-320,24-1-1410,-1 25-96,1-24-801,0 24-1569,-1 0-1697</inkml:trace>
  <inkml:trace contextRef="#ctx0" brushRef="#br0" timeOffset="942">1311 191 14958,'0'0'5829,"0"0"-5124,-25 24 1089,25-24-161,-23 0-1152,23 0-225,-24 24 224,24-24-320,0 25 33,24-1 31,-1-24-288,2 24 224,-1 0 96,-1-24 225,1 24-129,24 1-416,-24-1 192,-1 0-64,-23 0 0,0 0 0,-23 1 32,-1-1-128,-24 0 96,1 0-64,-2 0-352,2 1-321,24-25-576,-26 24-833,2-24-833,23 0-1857,0 0-9578</inkml:trace>
  <inkml:trace contextRef="#ctx0" brushRef="#br0" timeOffset="1260">1382 142 2370,'72'-48'18770,"-25"24"-18610,1 0 865,23-1 640,1 25-1248,-1-24-225,24 24-1185,-23 0-2563,-1 0-8391</inkml:trace>
  <inkml:trace contextRef="#ctx0" brushRef="#br0" timeOffset="1521">1787 433 19794,'24'0'1346,"-24"-24"671,0 24 610,24 0-1858,-24 0-609,0 0-192,23 0-961,-23 0-2274,0 24-7624</inkml:trace>
  <inkml:trace contextRef="#ctx0" brushRef="#br0" timeOffset="1870">2406 46 16655,'24'0'1538,"0"0"-1506,-24 0 2018,24 0-833,-24 0-897,0 24 0,0 24 1,24 1-161,-24-1-96,-24 1-288,0 23-737,0 1-1185,-23-1-1538,23 1-11466</inkml:trace>
  <inkml:trace contextRef="#ctx0" brushRef="#br0" timeOffset="2109">2717 142 20050,'23'0'481,"-23"-24"-353,24 24 1345,-1-24-800,26 24-545,-26 0 321,24 0-97,2 24-128,-2-24 129,-23 24 127,-24 1 161,0-1-1,-24 0-159,0 0 31,-24 25-160,1-25 161,0 24-225,-2-23-32,2 23 1,24 0-65,-2-23 0,25-1 0,48 0-160,-1 0-448,49-24-705,-1 0-1057,24 0-2178,24-24-11531</inkml:trace>
</inkml:ink>
</file>

<file path=ppt/ink/ink27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1:53.57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0 357 13516,'0'0'3684,"0"0"-2499,0 0 1377,25 0-288,-25-25-992,24 25-257,-1-24-225,1 24-575,24 0-97,-24-24-192,23 24-513,-23 0-864,0 0-833,23-24-1186,-23 24-6565</inkml:trace>
  <inkml:trace contextRef="#ctx0" brushRef="#br0" timeOffset="203">72 44 16207,'-23'0'3139,"23"0"-2114,0 0 1313,0 0-256,23 0-1377,1 0-545,0 0-160,24-24-1281,-1 24-3460,25-24-14061</inkml:trace>
</inkml:ink>
</file>

<file path=ppt/ink/ink27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2:08.75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93 333 8295,'-23'0'3396,"-1"0"-2147,0 0 673,24-24-65,-23 24-768,23 0-416,0 0-257,0-24-159,23 24 31,1-24 96,0 1-31,-1 23-65,25-24-96,0 24-64,0 0-128,-1 0 64,1 0-64,0 0 0,-25 24 0,2-24 0,-2 23 32,-23-23 128,0 24-160,-23 0 97,23 0-33,-25-1-32,-22 25 0,23-24 0,-24-1 0,1 1 32,-1 24 160,0-24-192,25-1 0,-2 1 32,25 0-32,-23 0 32,46-24 96,2 23-192,-2-23 32,25 0 0,-24-23-96,47 23-128,-23-24-128,23 0-545,-23 24-609,23-24-1024,-46 1-4613</inkml:trace>
  <inkml:trace contextRef="#ctx0" brushRef="#br0" timeOffset="515">1023 309 9833,'24'0'3875,"-24"-24"-3714,0 0 1280,0 24 321,-24-23-1218,24-1-31,-23 24 159,23-24-255,-24 24-161,-1 24 160,2-24 97,-24 24-97,22-24-95,1 23-65,24 1-96,-23 0-64,-1 0-32,0 23 0,24-23-64,0 0 32,0-1-128,24-23-160,0 0 0,-1 0 95,1 0-31,24-23 160,-1-1-32,-22 0 96,-1 0 32,-1 1 225,1 23 191,0-24-96,-24 24-63,0 0 63,0 0-32,0 0 65,24 24-289,-24-24 96,0 23-64,0 25-64,0-24-64,-24 23 0,24 1-160,-24 23-288,0-23-257,1-1-672,-1 1-1153,-1-1-2211</inkml:trace>
  <inkml:trace contextRef="#ctx0" brushRef="#br0" timeOffset="1528">1786 356 6021,'0'0'3235,"0"0"-544,0-23-353,0 23-1089,0-24-256,0 24-32,0-24-160,0 24-64,0-24-321,0 1-128,0 23-64,-24 0-160,24 0 289,-24 0-65,0 0 96,1 0 161,-1 23-33,0 1 33,0 0-161,0 23 33,1-23-161,-1 24-96,0-25-96,24 1-32,0 0-64,0 0-64,0-24-192,24 0-97,23 0 129,-23-24 160,24 0 160,-24 0-32,23 1 0,-23 23-32,0-24 96,0 0 129,-24 24-33,23-24 96,-23 24 0,0-23-128,0 23 33,0 23 191,0-23-192,0 24-96,0 0-64,-23 0 32,-1 23-64,0 1-320,0-1-192,0 1-642,1-24-223,-1 23-1089,0-23-2403</inkml:trace>
  <inkml:trace contextRef="#ctx0" brushRef="#br0" timeOffset="2535">2192 309 11851,'47'-24'2338,"-47"0"-1281,23 24 1409,-23-23-672,24 23-1185,-24 0 223,0 23-255,0 1-321,-24 0-64,1 23-128,-1 1-32,1-1-32,-2 1-384,1-24-609,-23 23-288,47 1 256,-24-24-1281,0-24-4004</inkml:trace>
  <inkml:trace contextRef="#ctx0" brushRef="#br0" timeOffset="2788">2715 309 15214,'0'24'705,"-23"-1"896,23-23 673,-24 24-1409,24-24-545,-24 24 193,24 0-193,-24-1-128,24 1 33,-24 0-65,24 24-192,-23-25 128,23 1 0,23-24-32,-23 24-160,24-24 0,0 0-32,0 0 32,0-24 63,-1 24 1,25-24-32,-48 24 32,24-23 32,-24-1 0,0 24-32,0-24 32,-24 0-32,1 0 64,-2 1-32,2-1-32,-1 0 32,0-23-96,24 23 0,0-24-96,0 1 192,0 23-96,24 0 96,0 1 96,-1 23 96,25-24 96,-24 24 129,0 0-193,-1 0-160,2 24 64,-25-1 0,0 1-96,0 0 0,0 0 0,-25-1-96,2 1-384,23 0-641,-24 0-897,0-1-2498</inkml:trace>
  <inkml:trace contextRef="#ctx0" brushRef="#br0" timeOffset="4171">3025 380 17424,'24'24'2562,"-24"-24"-1953,0 0 1057,25 0-866,-25 24-607,0-24-546,0 0-319,0 23-994,-25-23-1281,25 24-9032</inkml:trace>
  <inkml:trace contextRef="#ctx0" brushRef="#br0" timeOffset="4411">3716 95 15246,'0'0'961,"0"0"-160,0 0 1152,0 24-831,0-24-546,-23 24 257,-1-1-353,0 1-223,-24 24-65,25-1-32,-25 1-96,24 23-32,-24-24 32,25 1-128,23 0 64,0-25-545,0 1-127,23 0 159,1-24-127,24-24 255,-24 0 321,23 1 0,-22-1 128,-2 0 96,1 0 33,-24 0 255,0 24-160,0-23-31,-24-1 223,1 24-256,-2 0-128,-22 0 32,23 24-63,0-1-65,-24-23-97,25 24-415,-1 0-1026,0 0-1985</inkml:trace>
  <inkml:trace contextRef="#ctx0" brushRef="#br0" timeOffset="4823">4075 238 12940,'0'23'5189,"-25"-23"-5061,25 0 1281,-24 0 801,1 0-1569,23 24-1,-24-24 65,24 24-321,0-24-31,0 24-65,24-24-128,-24 23 64,23-23-160,1 24 65,1 0-97,-25 0 32,23-1 96,-23 1 64,0 0-128,0 0 0,-23-24 0,23 24-64,-25-1-416,1-23-705,-23 24-833,23-24-864,0 0-2275</inkml:trace>
  <inkml:trace contextRef="#ctx0" brushRef="#br0" timeOffset="5113">4122 166 21140,'119'-23'1185,"-47"-1"-545,23 0 609,1-24-864,23 25-866,24-1-3426</inkml:trace>
  <inkml:trace contextRef="#ctx0" brushRef="#br0" timeOffset="18006">1214 879 6534,'0'24'1793,"0"-24"-383,0 0 640,0 24-801,-24-24-384,24 0 64,-24 24-545,0-1-448,1 1-1474,-1 0-4932</inkml:trace>
</inkml:ink>
</file>

<file path=ppt/ink/ink27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2:30.83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104 118 9224,'24'-23'2018,"-24"23"-1089,0-24 1345,0 24-768,24 0-770,-24 0 129,0 0-96,0 0-257,-24 24-31,24-1-33,-24-23-95,24 24 95,-24 0-160,24 24-128,-24-24-96,0 23-32,24-23 1,-24 24-66,24-24 66,0-1-33,-24-23 0,48 24 32,-24 0-32,24-24 0,24 0-32,-24 0-161,48 0 1,-24-24-384,-1 24-642,2 0-1856,-1-24-6087</inkml:trace>
  <inkml:trace contextRef="#ctx0" brushRef="#br0" timeOffset="405">751 23 13773,'23'0'1377,"-23"0"-352,25 0 1185,-25 0-1057,24 24-705,-24 0 97,0 0-321,0-1-96,-24 25-160,-1 0 64,2-24 0,-1 23-64,-1-23 96,2-24-96,-1 24-96,0-24 0,24 24-64,0-24-32,24 0 128,0-24-65,24 24 258,-1-24-130,2 24 130,-1-24 223,-1 24 256,-22 0 161,22 0-288,-47 24 95,24-24-224,-24 24-159,-24 0-65,0 0-128,1-1-225,-26 1 33,1 0-128,1 0-353,-1-24-192,-1 0 97,26 0-225,-1-24-1089,0 0-2531</inkml:trace>
  <inkml:trace contextRef="#ctx0" brushRef="#br0" timeOffset="955">1661 23 16623,'0'-24'128,"24"24"833,-24 0 1666,0 0-1859,0 0-159,0 24 96,-24 0-385,1 24-96,-2 23 289,-22 1-33,-2-1-320,1 1-96,1 23-64,-25-23-352,24-1-545,0-23-1249,24-1-1665,0 1-11948</inkml:trace>
  <inkml:trace contextRef="#ctx0" brushRef="#br0" timeOffset="1288">2284 285 17168,'0'0'1954,"0"0"-801,-24-24 1217,0 1-737,0 23-960,0-24 0,0 24-321,1 0-160,-2 0-32,1 24-128,1-1 65,-2 25-33,1 0 0,-24-1 0,25 25 0,-1-24-224,-1 23-289,-22-23-320,23 23-704,24-47-737,-24 24-384,24-24-2595</inkml:trace>
  <inkml:trace contextRef="#ctx0" brushRef="#br0" timeOffset="1572">1829 548 17840,'-48'0'1794,"48"0"-1634,0 0 1186,-24 0 159,24 0-1153,24 0-63,0 0-193,0 0-289,0 23-735,23-23-1218,-22 0-2467</inkml:trace>
  <inkml:trace contextRef="#ctx0" brushRef="#br0" timeOffset="1860">2595 309 21043,'24'-24'193,"-24"24"415,25 0 1730,-25-24-1537,0 24-288,0 24 159,0 0-544,0 0-96,0 24-32,-25-1-160,1 25-320,-24-24-449,24 23-448,-24-23-257,1-24-800,22 23-2339</inkml:trace>
  <inkml:trace contextRef="#ctx0" brushRef="#br0" timeOffset="2108">2452 524 18289,'0'47'2947,"0"-47"-2467,0 0 1410,0 0-609,23 0-1185,2 0-64,22 0-160,1 0-1217,1-23-2114,-2 23-7144</inkml:trace>
  <inkml:trace contextRef="#ctx0" brushRef="#br0" timeOffset="2374">2955 142 12235,'0'24'10794,"0"-24"-10537,0 0 383,0-24 1122,0 24-1474,23-24-192,2 24-96,-2 0 0,1 0-128,1 0 160,-2 24-32,-23 0 32,0 0 32,0 24 128,-23-25 129,-2 1 127,1 0 33,24-24-65,-23 24 0,23-24-159,23 0-193,26 0-321,-2 0-800,25 0-1665,48-24-6183,0-24-6373</inkml:trace>
</inkml:ink>
</file>

<file path=ppt/ink/ink27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0:21.69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48 214 13196,'25'-48'673,"-2"25"1184,-23 23-447,0 0-417,0 0-577,0 0-32,-23 23 33,23 1 159,0 24 161,-25-25-128,2 25-1,23 0-320,-24-25-127,24 1-1,24 0 128,-1-24 128,49-24-159,23-23-257,71-49-641,72 1-1505,-24 0-1153,24 24-5125</inkml:trace>
</inkml:ink>
</file>

<file path=ppt/ink/ink27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6:26.45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191 144 3555,'0'-47'10218,"0"23"-9161,0 24 800,0-24-928,-24 1-320,24 23-161,0-24-256,0 24-31,-24 0-97,0 0-64,24 0 224,-23 24-192,-2-1-128,1 25 448,24-24-288,-24-1 0,24 25 0,0-25-32,-24 1-96,24 0-256,0-24-64,24 0 255,0 0 226,-24 0-162,24-24 130,1 0 63,-2 1 352,-23 23 97,24-24 223,-24 0-31,0 24-256,0 0-97,0 0-320,0 0-256,0 24 32,0-24 288,0 24-160,24 23-64,-24-23 128,0 23-96,24 1-64,-24-1-160,0 1 31,0-1 225,0 1 0,0-25-32,0 25 64,0-24-32,0-1-32,24-23-32,-24 0-32,0 0 256,0 0 33,24 0-97,0-23 224,-24-1 96,24-24 65,0 25 159,-24-1-95,24-24-129,-24 25 97,0-1-97,0 24-224,24-24-192,-24 24-32,0-23-224,24 23-705,-24 0-1345,25-24-1826,-2 24-7591</inkml:trace>
</inkml:ink>
</file>

<file path=ppt/ink/ink27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47:56.64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380 21 9384,'23'-24'1186,"-23"24"1504,25 0-160,-25 0-1056,0 0-609,-25 0-257,25 0 129,-23 0 32,-1 24-193,-24 24-95,23-25-97,-22 1-32,-2 23-95,25-23-33,-24 23-32,24-23-64,0 0 0,0 0 96,0 0-159,24 23 31,0-24-96,0 1 32,0 0-160,0 0-97,24-24-95,0 24 96,0-24 0,0 0 192,0 0-33,0-24 1,-24 24 0,24-24-96,0 24 64,-24-24 0,0 0 64,0 1-32,0 23 96,0-23 0,-24 23 32,24-24 64,-24 24-32,0 0 32,0 24-128,0-24 64,-24 0-160,24 23-96,0-23-1505,24 23-2595</inkml:trace>
</inkml:ink>
</file>

<file path=ppt/ink/ink27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3:04.45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789 697 1153,'24'-72'11434,"0"1"-9864,-24 23-1,0-23 33,0 0-545,-24-1-128,-23 1-257,-2 0-95,2 23-65,0 0-287,0 25-65,-2-1 64,2 24 64,-24 0-192,0 0-128,0 24 128,-1 23 1,1 1-1,23-1-32,0 25-32,25-1-96,23 1 64,0-25-32,23 24-257,25-23-287,24 0-33,-2-25 161,26-23 224,-1-23-97,0-1 674,-23-24-193,-1-23-160,-24 0 160,-24-1 256,2 1 225,-25 23 0,0 1 63,0-1-127,0 24-97,-25 24-192,25-24-255,0 24-33,0 0 0,0 24 0,0 0 64,25 0 0,-25 23-32,24 25-32,-24-1 32,23 24 96,-23 0-32,24 24-96,0 24 64,-24-24-160,23 24 96,25 24-192,-24 0-97,0-25-63,23-23-192,-47 0 31,23-47 513,-23-25-160,0 1 224,0-24 0,0-24 288,0 0 33,0 24 95,0-48-256,-23 0 1,23 0 127,-24-47-96,24-1-64,24-23-320,-1 0 737,2 0-449,22 23 128,-23 1-96,-24 23-31,47 25-225,-47-25 32,24 24-545,0 0-1057,0 0-1729,-24 24-5797</inkml:trace>
  <inkml:trace contextRef="#ctx0" brushRef="#br0" timeOffset="892">1574 1744 18385,'-24'-71'1249,"-1"47"-800,2 0 415,23 24-511,-47 0-353,23 0-96,0 24 64,24 0-33,-23 24 33,23-1 257,-25 25-257,25-25 64,0 1-32,25-1-32,-25 1-225,23-24-319,25-1-97,-25-23 417,24-47 352,2 23 96,-26-23 0,1-1 161,0 0 159,-24 1 1,23-25 31,-23 25-191,-23-1 511,23 48-63,0-24-32,0 24-417,0 0-448,0 24 128,0 24 64,0-1-128,23 1 224,1 23-448,-24-23 128,24 0-513,-24-1-352,24 1-448,-24-25-1121,0-23-2147,24 24-9799</inkml:trace>
  <inkml:trace contextRef="#ctx0" brushRef="#br0" timeOffset="1297">1859 1768 16047,'0'-71'1761,"0"47"-704,0 24 833,0-24-513,0 24 65,0 0-866,0 24-223,24 0-33,-24 0-256,0 23-64,0 25 0,0-25-609,0 1-287,0-24-450,0-1-800,23 1-1633,-23-24-11243</inkml:trace>
  <inkml:trace contextRef="#ctx0" brushRef="#br0" timeOffset="1515">2049 1578 17232,'24'-48'897,"-1"48"224,-23 0-64,0 0-96,24 24 192,-24 0-224,24 23-321,-1 25-352,-23-1-127,25 1 223,-25-1-576,-25 0 31,25 24-383,25-23-705,-25-25-1442,47 1-2498</inkml:trace>
</inkml:ink>
</file>

<file path=ppt/ink/ink27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3:06.25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120 505 19538,'48'0'1954,"-48"0"-1858,23 0 448,26 0-415,-26 0-193,25-24-1090,-24 24-447,0-24-1058,0 24-11786</inkml:trace>
  <inkml:trace contextRef="#ctx0" brushRef="#br0" timeOffset="166">0 169 22517,'0'0'1601,"24"-24"257,0 0-641,24 0-416,0-1-481,48 1-480,-25 0-1185,25 24-3396,-1-24-7943</inkml:trace>
</inkml:ink>
</file>

<file path=ppt/ink/ink27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3:06.77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505 405 16111,'-23'-95'672,"-1"47"353,1-23-32,-1 23-64,0 1-384,-24 23-289,1-24 64,0 24 193,-2 24 31,2 0-127,24 0-97,-25 48-160,24 0-128,-24 23 0,48 1 32,0-1-224,24-23 64,0-1 32,24-23 160,23-24 64,1 0 385,-2-47 31,-22 23-191,24-24-33,-49 0 64,1-23 65,-1 23-33,-23 1-160,0-1-95,0 24 255,0 0-96,0 24-352,-23 0-96,23 0 256,0 24-128,0 24 65,0 23-33,23 1-32,-23 23 64,24 0 0,1 25 32,-25-1-96,23 0-32,1 0 0,0 0-128,-24 0-160,23 0-1,1-47 97,-24-1 32,24-22 128,-24-26 64,24 1 128,-24-24 64,0 0-160,0 0 33,-24-24-130,24 1 226,0-26-257,0 2 128,0-25 32,0 1 32,24-1-32,-24 1-128,24 23-32,-1 24-449,-23-23-832,24 23-1153,-1 24-1026,2 0-4900,-1 24-3106</inkml:trace>
  <inkml:trace contextRef="#ctx0" brushRef="#br0" timeOffset="595">1029 1120 10473,'0'24'8040,"24"-24"-7335,-24 24 1345,0-24-769,0 0 0,23 0-800,-23 0 63,0 24-224,0 0-160,0-1-160,24 1 65,-24 0-130,0 0-63,24 0 0,0 0 0,0-24 0,-1 0 160,1 0-64,0-24 32,-1 0 32,1 24 0,0-48-32,0 24 32,-24-23-64,0-1 96,0 0 320,24 25 97,-24-1-289,0 0-128,0 24 128,0 0 33,0 24-1,0 0-224,-24 23 0,24 1-160,0 0-577,24-25-961,-24 25-896,0-24-1090,23-24-6117</inkml:trace>
  <inkml:trace contextRef="#ctx0" brushRef="#br0" timeOffset="971">1599 1049 14413,'25'-24'4613,"-25"0"-2980,0 24 513,0-24-769,0 24-416,0-24-801,0 24 193,0 0 95,0 24-384,0 24 0,23 0-128,-23-1-480,24 1-449,-24-24-769,23 23-832,1 1-2755</inkml:trace>
  <inkml:trace contextRef="#ctx0" brushRef="#br0" timeOffset="1210">2027 810 18481,'0'-23'2114,"0"-1"-256,24 24-545,-24 0-993,0 0 673,0 24-224,0 23-96,0 1-385,0 0-224,0 23 0,0 1-192,0 23-417,0-24-448,0-23-864,-24 24-1122,24-49-1153,0 2-8040</inkml:trace>
  <inkml:trace contextRef="#ctx0" brushRef="#br0" timeOffset="1413">2003 1120 17712,'-23'-47'2018,"23"23"-865,0 0-448,23 0-513,1 0 96,0 24-256,24 0-320,-1 0-1698,-23 24-3395</inkml:trace>
  <inkml:trace contextRef="#ctx0" brushRef="#br0" timeOffset="1658">102 1764 19250,'47'0'1986,"0"-24"-1794,49 1 833,23-1-289,24 0 193,23 0-576,24 0 127,0 0-224,24 24-224,-24 0 0,-23 0-320,-25 0-288,1 0-545,-24 0-865,-1 0-3524</inkml:trace>
  <inkml:trace contextRef="#ctx0" brushRef="#br0" timeOffset="2240">1076 2145 14733,'-23'-23'3492,"23"-1"-2916,0 0 545,0 24-192,23-24-256,1 24-385,24 0 32,-24 0 353,23 0-257,0 24-63,1 0 223,-24 0-287,0-1-33,-24 25-64,0-24 96,-24 24-31,0-25-97,-24 25-32,25-24-32,-25 24-160,25-25 128,-1 1-64,24 0-96,0 0 0,24-24-32,-1 24 256,25-24-128,-25 23-64,25-23 128,-24 24-96,0 0 32,-24 0 64,0 0 64,-24 23-64,-48 1-96,1-24-160,0 24-289,-24-1 65,0-47-129,24 24-95,-1-24-353,1-24-481,47-23-2433,0-49-9930</inkml:trace>
  <inkml:trace contextRef="#ctx0" brushRef="#br0" timeOffset="2833">2764 1693 18513,'48'0'1217,"0"-24"-1185,-1 0 160,24 0 321,1 24 63,-25 0-576,25 0-224,-25 0-769,0 0-2306,-23 0-12972</inkml:trace>
  <inkml:trace contextRef="#ctx0" brushRef="#br0" timeOffset="3015">2907 1431 21107,'24'0'1218,"-1"-24"735,25-1-831,0 25-578,23-23-448,24-1-1922,-24 24-3427,1-24-13548</inkml:trace>
</inkml:ink>
</file>

<file path=ppt/ink/ink2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3:49.22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102 239 12235,'-48'0'2306,"24"0"-1441,24-24 224,-24 24 96,24 0-640,0 0-193,24 0-160,-24 0 0,48 0-95,-24 0-1,23 0-96,0 0 64,0 0 96,-22 0 288,-1 0-288,-24 24 33,0-24-33,0 23 0,-24-23 96,-1 24-160,-22 0 32,25 0-128,-27 0 32,49-24-96,-23 24 64,23-24-32,23 23 64,1-23-64,23 0-128,0 24-96,2-24 128,-2 0 64,-23 0 0,0 25 64,0-25 32,-1 24 64,-23 0 0,0 0-32,-23-1-32,-1 1-64,0 0 256,-24 0-256,1 0 32,-1 0 0,24-1 0,-23-23-224,23 24-64,1-24-353,-1 0-704,24 0-1282,0-24-3138</inkml:trace>
  <inkml:trace contextRef="#ctx0" brushRef="#br0" timeOffset="551">672 190 12427,'-24'25'1089,"0"-25"1153,24 0-608,0 0-513,0 0-288,0 0-193,24 0 97,0 0-320,-1 0-225,25 0-192,0-25 64,0 25 32,-1 0-96,-23 0 192,-2-24 96,3 24 1,-1 0 63,-1 0-128,-23 0-96,24 24 64,-24-24-128,0 25 65,0-1-1,-24-1-128,24 1 64,-47 24 0,22 0-64,3-1 96,-25 26-64,23-26 0,-24 1-32,24 0-256,24-1-417,-24 1-672,24-24-1858,0-24-3652</inkml:trace>
  <inkml:trace contextRef="#ctx0" brushRef="#br0" timeOffset="914">1076 621 12619,'0'24'2883,"0"-24"-2402,24 0 1472,-24 0-543,0 0-385,23 0-545,-23 0-191,0 24-161,0-24-64,0 23-353,0-23-1184,0 24-2178,0-24-8201</inkml:trace>
  <inkml:trace contextRef="#ctx0" brushRef="#br0" timeOffset="1189">1693 23 16367,'0'24'705,"0"-24"288,0 0 96,0 24-353,-23 0-159,0 24-289,-1-1-32,0 2-31,0 22-129,-23 24-32,23-22-64,-24 22-353,24-23-800,1-1-1505,23-23-3556</inkml:trace>
  <inkml:trace contextRef="#ctx0" brushRef="#br0" timeOffset="1464">2217 0 14061,'0'0'1473,"0"0"161,0 23 63,-24 25-223,0 0-289,-24 23-480,1 1 191,0 0-191,-24 23-224,23-22-33,1 22-160,22-23-160,1 23-96,24-47 32,0-1-192,24-23-128,24-24-160,24 0 159,-25 0-31,24-24 224,-24-23 96,1-1-32,-24 0 96,0 1 32,-24 23-96,-24-24 96,-24 24-160,1 0 0,-2 24-32,-20 24 0,-27 0-672,1 24-2211,-1-24-9673</inkml:trace>
</inkml:ink>
</file>

<file path=ppt/ink/ink28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3:10.89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69 692 6886,'-24'0'993,"0"-24"448,24 24 1122,-24 0-65,24 0-576,0 0-641,0-24-576,24 1-257,24 23-95,-1-24-97,25 24 32,0-24-128,-1 24 0,1 0-31,-25 0-65,1 24 0,-24-24 160,-1 24 96,-23-1 97,0 1-33,-23 0-192,-1 0 0,-24 0-64,1 0-32,-2 24 33,2 0 95,0-25-96,-1 25-32,24-24-128,0 0 64,24 0 32,48 0-64,0-24-865,46 0-800,2-24-1058,23 24-3715</inkml:trace>
  <inkml:trace contextRef="#ctx0" brushRef="#br0" timeOffset="325">1285 764 15150,'48'-96'897,"-48"49"800,0 23-576,-25-24-96,25 24-448,-23 0-97,-1 0-31,0 0-193,0 24-96,0-24-288,0 24 256,-23 0-64,23 0-64,0 24 96,-23 0-64,22 24 32,2-24-96,-1 24 32,0-1-160,24 1 32,24-24-128,0 0 96,-1-24 96,25 0-64,0 0 128,23-24 0,-23-24 0,0 24 96,-24-23 192,24 23 192,-48-24 257,23 24 32,-23 0-97,0 24-383,0 0-321,0 0 192,0 24-32,-23 24-64,23-24 32,-25 24-96,25-1 96,-23 25 0,-1 0-192,0-1-384,0 1-481,0 24-737,0-25-1185,24-23-2914</inkml:trace>
  <inkml:trace contextRef="#ctx0" brushRef="#br0" timeOffset="810">1523 1003 15534,'48'0'2402,"-24"-24"-1056,-24 24 127,0 24-832,23-24-65,-23 24-416,-23 0-256,23 23-384,-24 1-1730,24-24-3748</inkml:trace>
  <inkml:trace contextRef="#ctx0" brushRef="#br0" timeOffset="1259">2548 501 10345,'24'-48'2050,"-24"24"769,0-23-897,0 23-481,0 0-192,-24 0-224,1 0-352,-2 0-129,2 24-127,-1-24 63,-23 24-127,-2 0 31,2 0-160,23 24 64,-24 0-224,1 24 97,22 0-97,2-25 64,23 25-32,0 0-288,0 0 640,23-24-448,26 0-192,-2 0-96,25-24 256,-25 0 32,1 0 0,-24-24 32,0 0 128,-1 24-96,-23-24 32,0 0 224,0 0 65,0 24-33,0-24-224,0 24-160,0 0 32,0 24 64,0-24 64,0 24 64,0 24-63,0 0-1,0-1-32,-23 1-32,-1 0-32,0 24-288,-24-1-193,24 1-320,1 0-640,-1-1-865,0-23-2050,24-24-8552</inkml:trace>
  <inkml:trace contextRef="#ctx0" brushRef="#br0" timeOffset="1999">3216 382 13676,'0'-24'1314,"0"24"864,0 0-1377,0 0 320,0 0 160,0 24-288,-24 23-193,0 1-479,0 0-65,0 24-192,1-1-384,-1 25-929,0-24-1282,0-1-3234</inkml:trace>
  <inkml:trace contextRef="#ctx0" brushRef="#br0" timeOffset="2244">3740 429 17712,'48'-71'769,"-48"71"736,0-24-287,24 24-706,-24 0-31,0 24-65,-24 0 289,24 23-225,-24 1-256,-23 24 129,-2-24-289,2 23 192,-1 1 192,24 0-352,1-1-64,-1-23 32,24-24-64,47 0-288,2 0-288,-2-24-353,25 0 256,-1 0 193,0-24 127,-22 0 257,-2 0-64,-23-24 96,-24 1 128,0-1 64,0 0 161,-24-24 31,0 25 96,1-25 65,-26 0-33,26 0 65,-1 1 31,0-1-288,24 24 33,0 1-65,0-1-128,0 24 0,0 0 0,24 0-32,0 0 32,23 24 32,-22 0-96,22 24-32,1 0 64,-1 24-32,-23-24 65,0 47-33,0-23-64,-24 0-32,0 0-353,-24-1-640,0 1-1281,0-24-1698,1 0-6566</inkml:trace>
  <inkml:trace contextRef="#ctx0" brushRef="#br0" timeOffset="2890">4527 788 15438,'0'0'3523,"0"-24"-1793,0 24 384,0 0-320,0 0-417,0 0-1121,0 0-288,0 0-96,0 0 128,0 24-608,0-24-738,0 0-928,0 24-1537,0-24-8489</inkml:trace>
  <inkml:trace contextRef="#ctx0" brushRef="#br0" timeOffset="3187">5457 95 19634,'48'-48'705,"-48"24"640,0 24-384,0-24-449,0 24-63,-24 0 159,0 24-127,0 24-33,-24 24-384,1-1 129,-25 25-129,25-1 64,-25 1-224,48 0 32,-23-25-97,47 1 33,0-24-160,47-24-192,-23 0-1,24 0 65,-1-24 352,2 0 0,-2-24 192,-24 0-64,1 0 64,1-24 160,-25 0-128,-25 24-32,25 0 97,-47-23-65,23 47 160,1-24-128,-26 24-96,26 24-288,-1-24-384,24 24-1090,0-1-1409,0 1-5125</inkml:trace>
  <inkml:trace contextRef="#ctx0" brushRef="#br0" timeOffset="3555">5791 573 256,'48'-48'19442,"-25"24"-18289,1 0 1185,0 0-1152,-24 24-33,24 0-545,0 24 161,-24 0 160,24 24-160,-24 0-161,0 23-159,0-23-65,0 24-192,0-24 32,0-1-96,-24 1 65,0 0-65,0-24-417,0 0-287,-23 0-801,22 0-481,2-24-1345,-1 0-1922,0-24-7879</inkml:trace>
  <inkml:trace contextRef="#ctx0" brushRef="#br0" timeOffset="3809">5910 549 18801,'24'-72'2691,"0"24"-2051,23 24 97,25-23-417,0 23 225,22 0-353,2 0-384,23 24-961,-24 0-2178,1 0-9417</inkml:trace>
</inkml:ink>
</file>

<file path=ppt/ink/ink28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3:15.73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742 72 18481,'71'-48'320,"-22"48"33,23-24 447,-1 24 65,48 0-288,-22 24-225,-2-24 129,1 24-161,-48 24-64,-24 0-256,-24-24 449,-24 48 31,-24-23-192,-24-1-32,-23 24-63,-1-24 127,0 24 0,0-48-288,49 24 128,-1-24-192,48 0 0,23 0 96,26-24-32,22 24 97,1-24-97,0 25 0,0-1 64,-25-24-32,-22 24 32,-25 0 32,-25 0 192,-22 24-95,-73-24-257,1 24-161,-50 0 33,2 0-32,0-24-288,-1 24-994,1-24-1505,23-24-6245</inkml:trace>
</inkml:ink>
</file>

<file path=ppt/ink/ink28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3:16.81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47 572 12940,'-47'-24'6310,"47"24"-4709,0 0-31,0-24 127,23 24-447,1 0-322,23 0-319,1 0-129,23-23-287,-23 23-129,22-24-160,1 24-705,-23-24-1153,-1 24-1089,-47-24-1890,23 24-8679</inkml:trace>
  <inkml:trace contextRef="#ctx0" brushRef="#br0" timeOffset="203">71 119 14445,'23'0'7239,"1"-24"-6534,0 0 832,47 24-512,0-23-801,24-1-192,-1 24-896,-23 0-2179,1-24-9673</inkml:trace>
</inkml:ink>
</file>

<file path=ppt/ink/ink28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3:20.62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520 344 12908,'24'-72'1377,"-24"24"128,0-1 65,-24 25-641,0-24 0,1 24-257,-1 0 1,0 0-161,-23 0-191,0 24-129,0 0-64,-1 0-64,0 24 0,1 0-32,23 24 0,-23 0 32,0 0 32,23 1-96,24-25 64,0 24-128,0-24 64,47-24-32,1 0-64,23 0-160,0-24 32,0 0 224,0-24-32,-24-1 96,1 1 0,-25 24 128,1 0 160,-24 0 257,24 24 32,-24 0-65,-24 0-352,24 0-192,0 24 64,0 24 1,0 0-97,0 1 160,0-1-64,-24 0 224,24 24-96,-23 0-64,-1 0 97,24-24-129,-24 24 32,1-24 32,23 0 0,-24 0-192,24-24 96,0-24 33,0 24-97,0-24 32,0 0-32,0 0-481,0-24-864,24 24-1281,-24-24-1827,0 24-8038</inkml:trace>
</inkml:ink>
</file>

<file path=ppt/ink/ink28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3:22.61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450 480 10666,'24'-48'1121,"-24"1"544,0 23-255,0 1-546,0-1-223,-24 0-32,0 1 31,0 23-31,0 0-257,-24 0 32,24 0-127,-23 0-1,-25 23 0,24 1 64,24 0 33,-24 23-1,25-23 33,-1 23-97,0 1-96,24-24-32,24-1 32,0 1-32,-1-24-31,49 0-65,0 0-225,-24-24 65,23 1 64,-23-1 64,0 0 32,-24 0-64,-24 0 97,0 1 127,24 23 320,-24 0-191,0 0 95,0 0-288,-24 0 0,24 0 65,0 23-97,0 1 96,0 0 32,0 24-160,0-25 96,-24 25-63,24-1 31,-24 1-64,0 23 0,1-24-96,-2 0 32,1 1-160,1-1-353,23 0-672,0-23-1185,0 0-2274,0-24-9610</inkml:trace>
  <inkml:trace contextRef="#ctx0" brushRef="#br0" timeOffset="1224">1071 267 12235,'0'0'1922,"0"0"352,0 0-769,0 0-415,0-24-322,24 24-287,-1 0 31,1 0-95,24-24-129,-24 24 0,24 0 64,-1 0 65,-22-23-33,-1 23 1,-1 23-161,1-23-32,1 24 96,-25-24-128,23 24-31,-23-1-1,24 25 32,-24-1-96,0 0 64,-24 1-64,1 0 0,-2 23 96,-22 0-160,23 0 64,-1-24-288,-22 1-513,23 23-576,24-48-1025,-24 25-1794,24-48-10570</inkml:trace>
  <inkml:trace contextRef="#ctx0" brushRef="#br0" timeOffset="1666">2050 243 15118,'-24'0'1281,"24"-24"289,0 24-161,0-23-224,0 23-256,24 0-353,0 0-191,24-24-65,0 24-160,-1 0-128,1 24 224,-24-24-31,-1 23-1,2-23 0,-25 24 64,24 0-192,-24-1 65,-24 1-65,24 23 64,-48-23-160,24 23 160,-24 1-32,1 23-128,-1-23 417,0-1-33,0-23-64,24 23 97,1-23-65,-2 0-128,25-1 32,0 1 33,25-24 31,22 24-192,1-24 32,24 0-288,-1 0-192,-23 0-673,24 0-384,-25 0-673,2-24-481,-2 24-1761,-23 0-7975</inkml:trace>
  <inkml:trace contextRef="#ctx0" brushRef="#br0" timeOffset="2079">2814 646 16815,'0'0'641,"0"24"672,0-24-352,-23 24-160,23-24-609,-24 23-96,24-23-256,0 24-1249,0-24-1794,0 0-12460</inkml:trace>
  <inkml:trace contextRef="#ctx0" brushRef="#br0" timeOffset="3224">3507 314 3939,'24'-95'6887,"-24"72"-4805,0-25 384,0 1-896,0 23-481,-24-23-257,0 47-63,24-24-320,-24 24-193,-23 0-128,22 24 96,-22 0 64,-1 23-31,1 0 31,-2 1-32,2-1-192,-1 24 32,24-24-128,24 1 0,0-25-128,24 1-64,24-24 160,-1-24-64,2 1 64,22-1-32,-23-23-1,0-1 97,-1 25-96,1-25 128,-24 25 0,0-1-64,-24 24 32,0 0 96,0 0-31,0 24 191,0-1 160,0 1-128,-24 23 1,24 1-65,-24 23-32,0-24 0,0 25-224,-23 22-128,22-22-577,-22-1-768,23-24-929,24 24-5446</inkml:trace>
</inkml:ink>
</file>

<file path=ppt/ink/ink28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3:26.44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429 46 14349,'0'-24'1313,"0"0"-63,0 24-1,-24 0-545,24 0-63,-24 24-32,24 0 63,-24 24-127,1 0-161,23 24 129,-47-24-129,22 24-32,1 1-192,1-25 1,-1 0 95,0 0-224,24-24 0,48 0 96,-1-24-32,25 0-384,-1-24-449,24 0-288,1 0-672,-25 0-257,0-24-1698,-47 24-3491</inkml:trace>
  <inkml:trace contextRef="#ctx0" brushRef="#br0" timeOffset="244">810 190 13196,'0'-24'1569,"0"24"706,0 0-994,0 0-160,24 0-288,-24 24 128,23 24 128,-23-24-385,0 24-223,0 1 31,0-1-159,-23 0-129,-1 0-128,-24 0 96,24 0-160,1-24 128,-1-24-96,24 24-96,0-24 0,24-24-192,23 0-96,1-24-65,-1 24 65,25-24 160,-1 24 0,-23 0 128,0 24-96,-25 0 384,1 0 128,-24 0 1,0 24-65,0 0 224,-24 0-159,-23 0-97,-1 24-64,-23-24-256,-1 0 0,1 24-512,-1-24-962,-23-24-1120,24 24-1955,-1-24-8903</inkml:trace>
  <inkml:trace contextRef="#ctx0" brushRef="#br0" timeOffset="649">0 887 17936,'24'0'1570,"48"-24"608,-1 24-1089,24-24-448,24 24-321,24-24-224,0 24-64,0 0-32,-24 0-801,-24 0-1185,-23 0-2049,-49 24-10859</inkml:trace>
</inkml:ink>
</file>

<file path=ppt/ink/ink28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3:30.03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999 95 16431,'-96'-47'160,"24"23"513,1 0 480,0 24-512,-1 0-353,0 24 0,0 0-32,-23 23-128,23 25 33,-24 23 63,24 0 32,1 48-192,23 1 32,24-1-96,48 0-64,0 0-96,48-24-192,0 0-289,-1-23-320,49-49-224,-1 1-224,1-48 992,-1-24 481,1-23 641,-1-25 384,1-23-192,-24-1-321,-25 1 1,1-24-32,-48 0-65,0 0-320,-24-1-32,-48 1-128,0-1 32,-24 1 0,-23 24 96,23 23-160,-24 49 0,1 23 32,-1 23-224,0 25-352,1 0-834,23 47-1504,24 0-8713</inkml:trace>
  <inkml:trace contextRef="#ctx0" brushRef="#br0" timeOffset="434">473 1002 18481,'24'0'833,"-24"0"-769,0 0 416,48 23 129,-24 25-129,47-24 33,-22 47 191,22-23-127,-23 24-353,0 23-128,-1-24-96,-22 25-352,-2 23-673,1-47-1121,24-1-2627</inkml:trace>
  <inkml:trace contextRef="#ctx0" brushRef="#br0" timeOffset="710">1860 1669 16335,'-24'-119'801,"-24"71"-289,25 0 417,-26 1-32,26 23-481,-26 0-127,2 24 191,23 0 1,-24 24-193,25 24 288,-2 23-63,-22 1-225,47-1-128,-25 1-64,25-1-128,0 1 160,25-25-128,-2-23-192,1 0-128,48-48 0,-24 0-1,24-23 225,-25-1 64,-23-23 128,24 23-64,-48-24 96,0 25 129,0-25 63,0 48 192,-23-23 193,23 47-160,-25 0-97,25 0-288,0 47 64,0-23-127,0 48 31,0-1-96,25 1-64,-2-1-417,1 1-864,0-1-1185,0 1-1955,-24-25-11498</inkml:trace>
  <inkml:trace contextRef="#ctx0" brushRef="#br0" timeOffset="1129">2218 1550 17520,'-23'-48'1730,"-1"24"-1154,24 24 834,-25 24-225,25 0-385,-23 0-95,23 23-128,0 1-97,23 0-320,-23 23-64,0 1-128,25-1-640,-25-23-642,0 0-928,24-1-1858,-24-47-12267</inkml:trace>
  <inkml:trace contextRef="#ctx0" brushRef="#br0" timeOffset="1355">2386 1359 19602,'0'-71'1249,"0"47"-320,-24 24 128,24 0-288,24 47 32,-24 1-161,24 24-31,-24-1-225,24 24-256,-24 1 32,23 23-736,-23-24-1890,0 1-1474</inkml:trace>
</inkml:ink>
</file>

<file path=ppt/ink/ink28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3:31.86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72 431 18769,'25'-24'1121,"-2"24"-1121,25 0 289,-24 0-65,48 0-384,0 0-929,-24 0-1186,-1 0-10473</inkml:trace>
  <inkml:trace contextRef="#ctx0" brushRef="#br0" timeOffset="159">72 0 16591,'-47'24'4741,"22"-24"-3652,25 0-321,25 24 514,22-24-674,25 0-384,0 24-544,48-24-1954,-25-24-4068</inkml:trace>
</inkml:ink>
</file>

<file path=ppt/ink/ink28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3:32.97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613 285 13388,'-47'-95'481,"0"47"1120,-1 0 225,24 24-737,-24 24-352,-23 0-97,23 24 65,1 0-225,-2 24-191,2-1-33,-1 1 128,1 24-224,23-1 65,-1-23-225,50 23 64,-1-47-128,23 0-225,25-24-383,23 0 319,1-48-63,-25 1-32,25-25 287,-25 1 225,-23 23-96,-24-24 64,-1 49 129,-23-1 223,0 0 225,0 24-353,-23 24-64,23 0 128,-24 23 1,-1 1-1,2 23-128,23 1-128,-24 0 64,1 23-160,-1-23-96,-1 23-609,25-24-736,-23 25-1154,-1-25-8839</inkml:trace>
  <inkml:trace contextRef="#ctx0" brushRef="#br0" timeOffset="724">1830 213 8872,'0'-23'737,"0"-1"-705,0 24 32,0 0-160,0 0 0,0 0 160,0 0-32,0-24 192,0 24 897,0-24 320,0 24 1,0-24-385,0 0 96,0 24-192,0-24-321,-24 1-63,1 23 31,-2-24 1,2 24-225,-25 0-31,0 0-33,1 0 0,-1 24-64,0-1 161,25 1-97,-26 0 97,2 24-129,23 0 32,0-1-64,0 1-63,24 0-97,24-1-32,0-23 64,47 0-192,1-24-96,0 0-129,-1-24-31,1 0 64,0-23 160,-25-1 128,-23 24 32,0-24-32,0 25 32,-24-1 64,0 0 64,0 0 96,0 24-127,-24 24 31,24 0-64,-24 0 32,24-1-32,0 25-32,-24 0 32,24 23 65,0 1-65,-24-1 96,1 1-224,-2-24-224,2 23-545,-1 1-544,24-25-929,0 1-1858</inkml:trace>
  <inkml:trace contextRef="#ctx0" brushRef="#br0" timeOffset="1369">2307 94 18001,'0'24'1025,"0"-24"160,24 0 480,0 0-384,-1 0-512,26 0-352,-2-24-65,1 24-160,23 0-96,-23-24-32,-1 24 32,-22-24-32,-1 24-64,-1 0 32,-23 0-32,0 0-96,0 24 224,0 0-31,0 0-33,-23 24 288,23-1-224,-24 25 128,-1-24 1,2 23-97,-1 1-32,-24-1-128,24 1 64,-23-1-64,23 1-417,0-1-543,24 1-834,0-24-1249,24-1-3908</inkml:trace>
  <inkml:trace contextRef="#ctx0" brushRef="#br0" timeOffset="1746">3141 213 18225,'24'-71'1217,"-24"23"-865,23 24 417,26 24-128,-26-24 287,24 24-255,2 24 64,-26-24 32,25 24-449,-24 0 128,0 24 1,-1-24-33,-23 23 97,-23-23-33,-1 24-160,-24-1 65,1 25-97,-25-24-64,25-1-96,-2 25 64,2-24 97,-1-1-97,48 1 32,0-24-160,0 0 0,48-24 32,23 0-320,24-24-609,1 0-800,23 0-1026,-24 0-672,-23-23-2274,0 23-6983</inkml:trace>
  <inkml:trace contextRef="#ctx0" brushRef="#br0" timeOffset="2041">3832 595 19570,'-24'24'801,"24"-24"32,0 0 224,0 0-257,0 24-415,24-24-225,0 0-160,0 24-993,0-24-2274,0 0-9866</inkml:trace>
  <inkml:trace contextRef="#ctx0" brushRef="#br0" timeOffset="2245">4619 190 15342,'0'-72'480,"-23"48"1538,23 0-929,-25 0-192,2 24 32,-1 0-256,-24 0 256,1 24-129,23 24-287,-24 0-97,0-1-191,25 1-225,23 0 32,0-1-225,0-23-63,47-24-128,1 0 63,23-24-159,-23 1 160,23-25 160,-23 24 224,0-24 64,-24 1-64,0 23 352,0 0 193,-24 0 95,0 24-127,0 0-161,-24 0-63,0 24 191,0 0 33,0 24-161,0-1-31,1 1 95,-2 0-96,2 23-31,-1 25-97,0-25-160,-24 25-32,1-25-640,-1 48-1506,0-23-3075,0-1-6566</inkml:trace>
  <inkml:trace contextRef="#ctx0" brushRef="#br0" timeOffset="2926">1067 1048 19826,'47'24'2306,"-47"-24"-2241,-23 48 703,-24 23-287,-2 1-321,-46 23-384,23-23-769,25 23-1249,23-47-7752</inkml:trace>
  <inkml:trace contextRef="#ctx0" brushRef="#br0" timeOffset="3419">3951 833 12491,'0'0'2307,"0"0"-1379,-23 0 1218,23 0-672,-24 0-385,0 0-352,24 24-193,-24-24-192,24 0-191,0 0-65,0 0-32,24-24-64,-24 24-128,24 0 96,0 0 0,-1-23 64,-23 23-32,0 0 0,0 0 160,0 23-32,-23-23-32,23 24-96,-24-24-288,24 0-2531,0 0-11915</inkml:trace>
  <inkml:trace contextRef="#ctx0" brushRef="#br0" timeOffset="4067">5669 285 17456,'23'-48'769,"-23"48"384,0 0-705,0 24 65,-23 0-65,-26 24-31,2 23 31,0 1-96,-25-1-224,24 1-31,-23-1-1,23 25-321,-23-49-639,23 25-482,0-48-319,24 0-1442,24-24-9161</inkml:trace>
  <inkml:trace contextRef="#ctx0" brushRef="#br0" timeOffset="4254">5240 595 13965,'0'-95'2338,"-24"71"-64,24 0-288,24 24-705,-1 24-320,1 0-192,24-1 64,-24 25-129,48 0-95,-25 0-225,-24-1-224,26 25-128,-49-25-608,23 25-898,-23-24-1152,24-1-1634,-1-23-12524</inkml:trace>
</inkml:ink>
</file>

<file path=ppt/ink/ink28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3:38.05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223 215 9609,'-49'0'3107,"26"-24"-641,23 24-64,0-24-544,0 0-513,23 24-416,2-24-320,23 24-161,24-24-160,0 24-128,-23 0 1,23 0 31,1 24 128,-49 0-96,0 0-96,-24 24 257,0-24-1,-48 24-192,0-24 129,-1 25-225,-23-25 64,0 0-160,22 0 96,3 0-96,47 0 96,-24-24-224,48 24 160,23-24-96,3 24-224,22-24-225,0 24-31,-23-24 319,-1 24 161,-24 0 0,0 0 224,-48 0 225,0 0-65,-49 24-160,1-24 0,-1 25-128,-23-25 33,24 24-97,-24-24 96,47 0-64,1 0-32,23-24-289,25 0-480,48 0-768,1-48-609,24 24-1409,23-24-8329</inkml:trace>
  <inkml:trace contextRef="#ctx0" brushRef="#br0" timeOffset="455">1452 143 18865,'73'-72'1089,"-49"24"545,0 48-129,-24-24-352,0 24-352,0 0-416,-24 0-129,0 48-32,-24 0 64,-25 24-31,1 24 95,-1 1-160,-23 23 32,-1-24-96,25 24-128,24-23 193,0-25-161,48-24-128,24 0 96,48-24-193,0-24-159,25-24 32,-1 0 31,1-24 33,-1 0 224,-23 0-32,-49-1 128,0 25-64,-24-24 32,-48 24 0,-25 0 64,1 24 0,-24 0-64,-25 24 32,24 24-96,1-24-1569,-1 25-3172,25-25-8199</inkml:trace>
</inkml:ink>
</file>

<file path=ppt/ink/ink2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3:37.27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139-1 11562,'0'0'801,"0"0"961,0 0-257,-23 0-159,23 24-450,0 25 1,0 0-224,-24-2 64,0 2-257,24 23-192,-23 1-192,0-24 97,23-1-161,-23 0 32,23-23-449,0-1-351,0-24-514,0 0-511,0-24-2211,23-1-9160</inkml:trace>
</inkml:ink>
</file>

<file path=ppt/ink/ink29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3:27.38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679 71 16591,'-49'-24'1025,"26"0"32,-2 24-64,2 0-352,-2 24 192,-23 0-193,23 23-95,-23 1-97,24-1-192,-24 24-128,0 1-64,-1-1-31,0 24-33,1-24 0,24 0-129,0 0-255,24-23-449,0-1-800,0-47-1186,0 24-8712</inkml:trace>
  <inkml:trace contextRef="#ctx0" brushRef="#br0" timeOffset="239">51 451 16719,'-49'0'1922,"49"-24"-320,-24 24-321,48 0-673,-24 24 65,25-24-385,23 23-95,24-23-193,1 24-385,0-24-544,-1 0-768,-24 0-738,25-24-2657</inkml:trace>
  <inkml:trace contextRef="#ctx0" brushRef="#br0" timeOffset="405">873 308 6886,'23'-24'7591,"-23"24"-6854,0 0 1249,-23 0-993,23 0 160,-25 24-32,1 0-96,24 0-96,-24-1-481,-1 25-160,2-1-191,-2-23-97,1 23-225,0 1-672,0-24-512,24-1-737,-25 1-1473,25 0-10282</inkml:trace>
  <inkml:trace contextRef="#ctx0" brushRef="#br0" timeOffset="615">630 545 15566,'0'0'2370,"0"-23"-992,0 23-545,25 0-449,-1 0-224,0 23-192,25-23-352,-1-23-994,25 23-2850</inkml:trace>
  <inkml:trace contextRef="#ctx0" brushRef="#br0" timeOffset="811">1187 47 17072,'48'-24'1954,"-24"24"-1666,24-23 801,1 23 224,-25 0 64,24 0-480,-48 0-224,25 23-289,-50-23-96,1 48-63,0-24-65,-25-1 96,-23 25 0,48-24 65,-24 23 31,23-23-96,1-1-64,24 1 193,49-24-129,23 0-160,25 0-448,0-24-1602,23-23-3107,-23 0-8968</inkml:trace>
</inkml:ink>
</file>

<file path=ppt/ink/ink29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3:39.32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-2 646 19922,'24'0'2979,"0"-24"-2723,0 24 1250,24-24-161,-24 24-896,23-24-353,25 24 96,0-24-64,-25 0-288,25 24-545,0-24-832,0 1-1410,-24-1-1794</inkml:trace>
  <inkml:trace contextRef="#ctx0" brushRef="#br0" timeOffset="195">46 215 15822,'-48'24'5798,"48"-24"-4901,24 0 192,24 0 929,24-24-1089,24 1-769,23-1 0,24-24-608,-23 0-1090,23 24-3363,-47-24-11402</inkml:trace>
</inkml:ink>
</file>

<file path=ppt/ink/ink29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3:42.97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357 238 7623,'-23'0'2626,"-1"-23"-672,24-2 961,0 25-833,0-24-833,24 0-160,-24 24-224,47-24-96,-22 24-449,22 0-32,0-24-128,1 24 32,0 0-31,0 24 31,-1 0-32,-23-24-128,-24 24 0,24 25 64,-24-26-128,0 1 128,-24 0 0,0 0 0,1 24-64,-25-24 32,24 0-64,-24 0 32,25 0 0,23-1 1,0 1-66,0 0 66,23-24-1,1 0-129,24 24-127,0-24-224,-1 0 640,-23 24-256,24 0 64,-1 0-32,-23 0 32,0 0-32,-24 23 64,-24-23 0,0 0 32,-23 0 0,-25 24-32,1-24-64,-1 0 32,0-24 32,-22 24 32,-2-24-96,24 0 0,-23 0-352,48 0-769,-1-24-1442,0-24-6982</inkml:trace>
  <inkml:trace contextRef="#ctx0" brushRef="#br0" timeOffset="1183">1525 166 4388,'-24'0'2850,"1"0"-832,23 0 769,-24 0-641,24 0-609,0 0-159,0 0-353,24 0-449,-1 0 1,1 0-33,24 0-127,-1-24-1,2 24 0,-2 0-95,0 0-129,1-24-96,-24 24 0,-1 0-160,2 0-256,-1 0-417,-1 0-160,-23 24-544,0-24-1410,-23 0-6085</inkml:trace>
  <inkml:trace contextRef="#ctx0" brushRef="#br0" timeOffset="1443">1501 190 9577,'-23'0'2722,"-1"0"545,24 0-864,-24 0-962,24 0-448,0 0-96,-24 25-161,24-2-255,0 1-129,0 0-64,0 0-63,24 0-97,0 0-96,0 0 128,23 0-128,1-24-224,23 24-96,-23 0-97,-1-24 289,-23 23 0,1 1 32,-2 0 64,-23 0 32,0 24-32,0-24 224,0 0-256,-23 0 96,-2 0-32,1-1 64,1 1-96,-24-24 0,22 24-32,-22-24-64,-1 24 0,24-24-160,0-24-289,1 24-544,23-24-993,23 24-2786</inkml:trace>
  <inkml:trace contextRef="#ctx0" brushRef="#br0" timeOffset="1907">2907 334 9545,'-24'-48'1889,"24"24"866,-23-23-641,-1 22-705,24 1-512,-24 24-64,0-24-192,-24 24-161,1 0-224,-1 0 0,1 24 1,-25 0-97,25 24 256,-2-24 65,2 24-161,-1 0-128,48 0-32,-24-24 33,48 0-97,1-1 32,22-23-64,25 0-256,-2-23-289,2-1 289,0-24 128,-25 24 64,25 0-32,-48 0 160,0 0-64,-24 24 192,23 0 225,-23 0-257,-23 0-32,23 24 64,0 0-127,-24 0-226,24 24 418,-24 0-161,24-1-64,-24 1 64,0 24-32,24 0-160,-47-25-96,23 25 320,0 0-960,-24 0-1122,25-1-1089,-1-23-6694</inkml:trace>
  <inkml:trace contextRef="#ctx0" brushRef="#br0" timeOffset="2674">3121 812 16207,'0'0'1345,"0"0"257,-23 0-193,23 0-192,0 0-768,-24 0-129,24 24-192,0-24-32,24 0-96,-24 24 64,0-24-416,0 0-449,0 24-512,23-24-993,-23 0-8649</inkml:trace>
  <inkml:trace contextRef="#ctx0" brushRef="#br0" timeOffset="2985">3931 406 11050,'0'-24'4580,"0"24"-3555,-23 0 513,-1 0-481,1 0-289,-1 24-31,-1 24-352,2-25-161,-1 25 64,0 0-224,24 0 0,0 0-128,0-24-192,48-1-257,0 1-351,-1-24-97,25 0-32,-25 0 544,0-24 289,2 1 96,-2-1 160,-23-24 288,-24 0-31,0 24-1,0-24 97,-24 1-65,0 23-128,-23-24-256,22 48 0,2-24 0,-24 24 64,23 0-192,-1 24 192,2 0-96,-1 0-320,24 0-705,-23-24-1890,23 23-12267</inkml:trace>
  <inkml:trace contextRef="#ctx0" brushRef="#br0" timeOffset="3501">4599 166 18641,'-24'-24'801,"24"24"96,0-24-32,0 24-449,24 0-64,-1 0-192,2 0 33,22 0-97,-23 0-96,24 0 0,-24 24 0,-1-24 0,1 24 192,0 0-128,-24 24 64,0-24 160,0 0 129,-24 0 31,-23 24-256,-1 0 321,0-24-129,-24 23 1,25 1-193,23 0 0,24-24-160,0 24 32,48-48-32,24 0-544,23 0-930,24-24-800,0 0-929,0-24-5349</inkml:trace>
  <inkml:trace contextRef="#ctx0" brushRef="#br0" timeOffset="3914">5504 118 18321,'0'-47'865,"0"23"-737,48 0 288,0 24 257,-1-24-33,1 24 1,-1 0 32,2 0-161,-2 0-63,-23 24-1,-1 0 97,-23-24-65,0 24-160,-23-1 65,23 1-97,-24 0-128,-23 0 64,22 0-128,1 1-64,1-2 97,-1-23-194,24 24 65,0 0 65,24-24-162,-1 24-31,1 0 0,24-24 0,-24 24 64,23-24 128,-22 24-128,-2-24 128,1 24-32,-24 0 64,0 0 32,0-24 64,0 23 33,-24 1-33,-24 0-96,1 0 0,0 0-192,-25 0-288,-24 0-705,25-24-1858,-24 24-5061,23-24-4868</inkml:trace>
</inkml:ink>
</file>

<file path=ppt/ink/ink29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3:47.54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475 39 19314,'23'-24'512,"-23"0"-480,0 24 0,-23 24 193,23 24-65,-47 24-64,-1 0 0,0 26-32,1-2-32,-1 25 0,-23 0 32,24-24 0,-2-1-96,2 1-128,23-49-288,24 0-65,48-48-96,24-24-864,22-24-1185,49-25-1346,-24 1 2018,24 0 1826,-1-25 128,-23 24 160,-23 0 897,-2 1 2210,-22 24-352,-48 24-801,-1 0-897,-23 24-481,-23 0-447,-24 0-129,-25 24-160,1 0 64,-25 0-32,-23 0 96,24 0-96,-23 0-32,22 0 64,1 1 32,48-1-32,-25 0 160,48 0 192,24 0 65,24-24 95,0 25-63,24 23 256,-1-23-385,25-1 32,-2 24-160,26-24-63,-25 0-161,1 0-32,-25 25-481,1-49-896,-1 24-929,1 0-1378,0-24-9448</inkml:trace>
  <inkml:trace contextRef="#ctx0" brushRef="#br0" timeOffset="514">1355 981 12299,'0'0'3684,"0"0"-2788,0 0 930,0 24-352,-24-24-385,24 0-417,0 24-351,0 0-161,0-24-256,0 24-961,0 0-961,0-24-1986</inkml:trace>
  <inkml:trace contextRef="#ctx0" brushRef="#br0" timeOffset="703">1546 643 15150,'0'-49'1665,"0"25"-864,0 24 512,0 0-576,0 0-609,0 0-384,0 24 512,0 0-800,0 25-2019,0-25-13484</inkml:trace>
  <inkml:trace contextRef="#ctx0" brushRef="#br0" timeOffset="905">1877 933 16751,'24'48'2371,"-24"-24"-482,0 24 225,0 0-961,0 0-512,0 2-128,0-2-129,-24 24-224,24 0 64,0 0-384,-23 1 480,0-1-223,23 1-129,-24 0-161,0-25-223,24-24-385,0 0-960,0-24-514,0-48-1088,0 0-2723</inkml:trace>
  <inkml:trace contextRef="#ctx0" brushRef="#br0" timeOffset="1115">1877 1077 9641,'-23'-193'5829,"23"121"-3363,0 24-319,23 0-194,1-1-864,24 25-480,0-1-65,22 25 1,2 0-225,-1 0-95,1 25-1,-25 23-128,-23 1-64,-24-1 32,-24 0 32,1 0-64,-49 1 0,1-1-96,24-24-320,-2 24-641,26-48-1025,-1 0-865,48 0-5093</inkml:trace>
  <inkml:trace contextRef="#ctx0" brushRef="#br0" timeOffset="1362">2996 691 19410,'0'-24'2306,"-24"24"-1057,-24 0 289,-23 0-289,23 0-384,0 24 0,25 1-609,23-1-64,0 24 64,47 0-128,25-24 64,-1 25-127,1-1 31,-25-24-96,-24 24 96,-23-24-32,-47 0 288,-24 0-64,-48-24-256,0 0-64,0 0-64,24 0-1281,24 0-1282,23-24-2850,24 0-7335</inkml:trace>
  <inkml:trace contextRef="#ctx0" brushRef="#br0" timeOffset="1666">3566 1029 28090,'71'-24'1762,"-47"-24"-1538,-24 0-128,0 23-3075,-47-23-8392,-1-48-4003</inkml:trace>
</inkml:ink>
</file>

<file path=ppt/ink/ink29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3:15.16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737 145 16463,'-167'0'288,"96"0"-1217,-24 0-95,23 0 703,24 0 1,-23 0-1186,22 23 962,2-23 960,-1 0 449,1 0 897,47 0-97,-24 0-351,24-23-385,24 23 63,-1 0-63,25-24-32,23 24-320,25 0-65,23-23-223,25 23 63,22-23 32,25 23-63,23-24-33,49 1-32,24 23-32,23 0-64,23 0 1,1 0 31,48 0 160,-25 23 193,2-23 159,22 0 33,-23 24-96,-25-24-97,-22 0-224,-1 0-192,-48 0-128,-47 0 0,-24-24-320,-48 24-577,-48 0-544,-48-23-1153,-22 23-2051,-50-24-5637</inkml:trace>
</inkml:ink>
</file>

<file path=ppt/ink/ink29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4:18.45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513 529 9384,'0'-47'1186,"0"47"671,0-24-319,0 24-577,0 0-257,-24 0 1,24 0-128,-23 0-161,23 24-128,-24-1 0,0 1 97,24 0-97,-24 0 32,24 23-256,0-23 321,0 24-193,24-24 64,0-24 0,23 23-31,2-23-193,22-23-449,0 23-672,1-24-961,-24 0-2754</inkml:trace>
  <inkml:trace contextRef="#ctx0" brushRef="#br0" timeOffset="275">824 505 9352,'-24'-23'1346,"24"23"1184,0-24-928,-24 24-898,24 0-191,0 0-65,-24 24 225,24-24 95,-23 47-383,-2 1-1,1-1-288,-23 25 129,23-1-290,0 1 65,0-1-384,1-23-833,-2-1-1762,1 1-8007</inkml:trace>
  <inkml:trace contextRef="#ctx0" brushRef="#br0" timeOffset="609">800 148 11947,'-48'-71'1345,"0"47"-1057,24 0 577,-23 0-320,-1 24 159,1 0-31,-2 0-64,2 24-1,-1 24-63,1-1-97,-1 25-160,-23-1-63,22 24 127,-22 25 0,23-25-256,25 24-32,-1 0 65,-1-24-162,50 24 130,-1-24 31,23-23-320,25-1-321,0-23-128,23-24 33,24-24 384,0-24 256,0-24 32,1 1 224,23-49-64,-47 25 129,-1-24-161,0-1-96,-23 1 0,-49 0-160,25 0 32,-48 23 64,-23-23-64,-25 24 96,-24-25 128,1 25 160,-1 23-256,-24 1-31,-23 23-130,24 24 65,-24 24-384,0 23-1474,23 25-6373</inkml:trace>
  <inkml:trace contextRef="#ctx0" brushRef="#br0" timeOffset="2318">2183 1100 7815,'-23'-47'3555,"-2"-1"-2978,2 1 576,-25 23-64,24-24-96,-24 1-449,1 23-159,-1 24-65,1 0 0,-1 0-127,0 24-65,0-1 0,1 1-32,-1 24 96,24-1-96,-23 1-32,47 23 0,-25-23-64,25 24 32,25-25-64,22 1-128,0-24 64,1-1 128,0-23 0,24-23 64,-24-1 128,-1-24 1,-23 24 191,0-23 257,-24-1-97,24 24-95,-24-23-129,0-1 0,0 24-160,0 0 1,0 1-33,0 23-224,0 0-64,23 0 128,-23 0 32,0 23-96,24 1 128,0 0-32,0 24 32,0 23 32,-24 1-96,24-1 96,-24 24-192,23 24 192,-23-24-64,25 48-32,-25-24-128,23-23-32,1-1-32,0-24 63,0 1 1,0-24 128,-24-1-32,24-23 128,-24-24-64,0 0 353,0 0-65,0-24-160,0 24-32,0-23-64,0-1 129,0 0-1,0-24-192,23 0 0,-23-23 0,0-1 64,0 25-64,24-25-64,-24 25-32,24-1-161,-24 24-671,24 24-418,0 0-1184,-1 0-4164</inkml:trace>
  <inkml:trace contextRef="#ctx0" brushRef="#br0" timeOffset="3013">2661 2005 13773,'0'0'992,"0"0"-415,0-24 576,0 24-736,0 0 255,0 0-159,0 24-33,-25 0-192,25 0-63,0 0-161,0 23-32,0-22 0,0-2 32,25 1-128,-25-24-96,23 24 160,1-24 0,0 0 0,0-24-32,-24 24 64,24-24 32,0-24-64,-24 24 96,23 1-64,-23-25 192,24 24 192,-24 0 257,0 1 32,0 23-193,0 0-352,0 0-192,0 0 128,0 0 0,0 23-64,0 1-32,0 0 0,0 0-512,0 0-545,0-1-352,24 1-1250,-24 1-6950</inkml:trace>
  <inkml:trace contextRef="#ctx0" brushRef="#br0" timeOffset="3426">3137 1815 3747,'24'-48'11627,"-24"24"-11018,0 0 1312,0 24-864,0-23-320,0 23-737,0 0 96,0 23 160,0 1-63,0 0-129,0 24 0,24-1 0,-24 25-32,0-25 32,0 25-128,0-25-545,-24 2-864,24-2-1858,0 1-11371</inkml:trace>
  <inkml:trace contextRef="#ctx0" brushRef="#br0" timeOffset="3739">3472 1767 12972,'0'-24'897,"0"48"992,0 0-383,0 0-289,0 23-32,0 1-192,0 0-224,-25 23-225,25-23-352,0-1-31,0 1-161,0 0-545,0-24-320,0 0-384,0-1-577,0-23-1281,0 0-5541</inkml:trace>
  <inkml:trace contextRef="#ctx0" brushRef="#br0" timeOffset="3947">3328 2100 12684,'0'-23'448,"24"-1"193,0 24-225,24-24-288,0 0-288,-1 24-2691</inkml:trace>
  <inkml:trace contextRef="#ctx0" brushRef="#br0" timeOffset="4136">4044 1791 19890,'48'0'1666,"-24"0"-1378,-24 0 32,0 0-352,23 0-288,-23-24-929,0 24-417,24 0-1409</inkml:trace>
  <inkml:trace contextRef="#ctx0" brushRef="#br0" timeOffset="4302">4044 1458 17712,'0'-24'2659,"0"0"-1794,0 24 31,0-24-703,48 0-193,-24 1-1282,47-1-2209</inkml:trace>
  <inkml:trace contextRef="#ctx0" brushRef="#br0" timeOffset="4795">5260 1005 13484,'0'-24'192,"-23"24"609,-1-23-256,-1 23 127,-22-24-63,-1 24 160,1 24 160,-1-24-129,-23 23-31,22 25-160,-21 0-65,21 23-224,2 1 33,-1 23-161,24-24-96,24 24 0,24-23 0,24-1-32,48-23-736,-1-24-289,24-24-192,24-24-1122,1 0-6981</inkml:trace>
  <inkml:trace contextRef="#ctx0" brushRef="#br0" timeOffset="5070">5785 1148 9160,'-24'0'256,"24"24"-95,0 0 1152,-23-24 352,23 24-31,0 23-577,0-23-352,-24 24-161,24-1-256,-25 25-159,2-49-65,-1 25 32,1 0-128,23-25-96,-25 1-161,25-24-191,0 0-289,0-24 257,0 1 415,0-1 33,0 0 225,25-24 191,-25 25-32,0-25 33,23 0 95,-23 25 385,24-1 0,-24 0-353,0 24-288,0 0 96,23 0 33,-23 0 95,25 24 33,-1 0-65,23 23-160,-23-23-64,24 0-32,-25 0 129,26-24-65,-2 0-96,25 0 0,-25-24 64,25-24-128,0 1 160,-25-1 321,1 0-129,-24 1-95,23-25-33,-22 1-192,-25 23-96,23 1 0,-23-1-32,24 0-321,-24 25-768,0 23 32,0 23-224,0 1-1121,-24 24-5126</inkml:trace>
  <inkml:trace contextRef="#ctx0" brushRef="#br0" timeOffset="5621">6715 1839 17008,'48'0'1441,"-48"0"-929,0-24 513,0 0-320,0 24 0,-23-24-577,23 24 448,-25 0-63,1 0-321,-23 24-128,23 0 160,-24 0-128,25 23 65,-1-23-65,0 24-96,24-25 0,0 1 96,24 0-449,47 0-1152,1-24-1538,23 0-8744</inkml:trace>
  <inkml:trace contextRef="#ctx0" brushRef="#br0" timeOffset="6206">4521 2720 14830,'-23'0'1409,"46"0"-1569,-23 0 1249,47 0-993,2-24 641,-2 24-1154,25 0 994,0-24-1154,-25 24 353,1 0-1281,-24 0-2435,-1-23-7974</inkml:trace>
  <inkml:trace contextRef="#ctx0" brushRef="#br0" timeOffset="6375">4664 2506 14541,'-24'0'929,"24"0"-352,0 24 704,0-1-32,24 25-352,0 0-288,0-1-129,0 1 97,-1 23-642,1-23 33,1 23-1057,-25 1-2242</inkml:trace>
  <inkml:trace contextRef="#ctx0" brushRef="#br0" timeOffset="6895">5904 2363 4964,'-47'-48'8552,"23"24"-8392,0 24 257,0-23-65,0 23 97,1 0 63,-26 0 129,26 0 63,-24 23-95,-2 25-257,26 0 33,-1-1-97,0 1-160,24 0-32,24-1-64,23-23-96,-23-24 64,24 0 0,-1-24 32,-22 0 128,22-23 32,-47 23 289,24 0-33,0-24 33,-24 25-193,0-1-32,0 24 1,0-24-97,0 24-288,0 24 64,0 0 192,24 23-96,-24 1 64,24 23 0,-24 1 224,23-1 0,-23 24-576,24-23 256,1-1 0,-25 24-224,0-23-224,0-1 127,23 1-191,-23-1 224,0-23 95,-23-1 97,23-47 64,0 24 160,0-24 641,0-24-160,-25 24-225,25-47 64,0-1-127,0-23-33,0-1-192,48 1-96,-24-1-64,0 1 32,24 0-64,-25 23-96,26 24-321,-26 0-672,24 1-769,-23 23-2882</inkml:trace>
  <inkml:trace contextRef="#ctx0" brushRef="#br0" timeOffset="7512">6691 2625 6630,'0'-24'10442,"0"24"-9802,0-24 449,0 24-672,-23 24-97,23 0-64,-24 23-96,0 1 129,0 0-417,24-1 96,-24 1-545,24-24-704,-23 23-545,23-23-96,23-24-993,-23 0-1601</inkml:trace>
  <inkml:trace contextRef="#ctx0" brushRef="#br0" timeOffset="7663">6620 2815 5669,'0'-71'3203,"0"23"-1441,-24 1-481,24-1 897,0 24-160,0 24-481,0 0-1088,0 24-65,0 0 64,24 23-31,-24 1 191,24-24-576,0 23 161,23-23 63,1-24-128,0 24 128,0-24-224,-1 0 0,1-24-96,0 0 128,0-23-64,-1-1 192,1 1-352,-24-25 833,23-23-481,-22 23 0,-2 1-192,-23 23 96,24 1-128,-24 47 32,0-24-256,0 24-929,0 0-128,24 0-513,-24 24-2114</inkml:trace>
  <inkml:trace contextRef="#ctx0" brushRef="#br0" timeOffset="8054">7622 2887 15054,'0'-48'865,"0"24"192,-24 24-481,0-24 65,1 24-1,-25 0-127,24 0 95,0 24-223,0 0-225,0 0-128,0 0 0,1 23-32,-1-23-32,24 0 160,0 0-288,24-24-64,-24 0-161,23 0-63,25 0 256,-24-24 192,24-24-96,-25 24 224,2 1 128,-25-1 385,23 24 127,-23-24-223,0 24-129,0 0-384,0 24-192,0-24 256,0 24 64,0-1 129,0 25-65,24 0-64,-24-1-96,0 1 64,0 47-96,0-23 128,0-1-224,-24 24 128,24-23 0,-23-1-64,-2-23 97,25-1-65,0-47 192,0 24 480,0-24 802,0-24-705,0-23-289,25-1-256,-2-23-192,25-1-64,0-23-96,-1 0-352,25 23-33,-25 25-319,25 23-898,-24 0-1793,-24 0-6182</inkml:trace>
  <inkml:trace contextRef="#ctx0" brushRef="#br0" timeOffset="13163">8242 410 10698,'-24'-24'2146,"24"0"-1794,-47 24 865,22 0-192,2 0 32,-25 0-192,0 0-128,1 0-97,-1 24-255,-23-24-97,23 24-64,-24 0 128,24 0-127,25 0-257,-25 23 128,48-23-96,-24 24 0,48-1 0,0-23-385,23 24-255,25-1-161,-1-23 288,1 24 161,-24-25 224,0 1 64,0 24 32,-25-24 32,1 23 64,-24-23 32,-24 24 192,1-1 129,-2-23 31,-22 24 1,-1-24 63,0-1-192,0-23 1,1 24-225,-1-24 128,24 0 0,-23 0-96,23 0-416,24 0-609,-24 0-1153,24-24-4164</inkml:trace>
  <inkml:trace contextRef="#ctx0" brushRef="#br0" timeOffset="14293">8505 1100 8968,'0'-23'609,"0"23"287,0 0-223,0 0-417,0 0-31,0-24-129,0 24 96,0 0-64,0 0-32,0 24-32,0-24 449,0 0 63,0 0 65,0 0 288,0 0-97,0 0-31,-24 0-320,24 0-257,0 0-32,0 0-128,0 0 0,0 0 128,0 0 0,0 0-63,0-24 63,0 24-64,0 0 64,0 0-32,0 0 0,0 0-96,0 0 97,0 0-193,0 0 32,0 0 32,0 0-64,-24 0 32,24 0 0,-24 0 0,24 24 160,-24-24 64,0 0 224,1 23-31,-2 1 127,2 0 97,-1 0-225,-24 0-63,48 0-97,-24-1-128,24 1 32,0 0 32,24 0 0,24 0-672,-1-24-1025,25 0-834,0 0-4611</inkml:trace>
  <inkml:trace contextRef="#ctx0" brushRef="#br0" timeOffset="15619">9649 243 13292,'-23'-95'1057,"23"71"545,0-23-385,0 23-256,0 0-609,0 24-96,0 0-224,0 0 225,23 24-1,-23 0-96,24 23-64,1 25 0,-25-1 64,23 1-192,-23 23 64,0 0-96,0 24-32,0-47-96,0 23 96,-23-24-32,23 1-32,0-25 63,-25-23-95,25 0 192,0 0 64,0-24-160,0 0-224,0 0-161,-24-24 97,24 0 96,0-24 96,-23 25-1,-1-25-63,0 0 32,0 25 96,0-25 64,1 0 64,-1 1 64,-1 23 160,-22 24 32,23 0 257,0 24-33,0 0 161,1-1 32,-25 25-161,24-24 65,0 23-193,1 1 32,23 0-31,-24-1-33,24 1-64,24-24-96,-1 23 33,25-23-97,0-24-641,23 24-640,0-24-897,1 0-2562</inkml:trace>
  <inkml:trace contextRef="#ctx0" brushRef="#br0" timeOffset="16183">10199 1100 12716,'23'0'1121,"-46"0"-481,23 0 802,-25 0-385,1 0 0,-23 0-161,22 24-287,2-24 64,-1 24-225,-23 0 129,22 0-65,2 0-192,23-1-127,-24 1-33,24 24-64,0-24-32,24-1-609,24 1-1216,23-24-2307</inkml:trace>
  <inkml:trace contextRef="#ctx0" brushRef="#br0" timeOffset="16878">8862 2124 12491,'24'-24'481,"-24"24"127,0-23-95,-24 23-353,0-24 417,1 24 127,-25 0 97,24 0-32,-24 24-161,-23-24-95,23 23-65,0 1-160,1 1-127,-1-2-129,24 1 128,0 0-224,24 24 32,24-1 0,24 1-417,0-1-287,-1-23-97,25 24 288,-24-24 289,-25 0 160,1-1 32,0 1 0,-24 0 64,-24 0 128,0 0 128,1-1 289,-25 1-449,0 0 96,0-24-160,1 24-32,-1-24-192,24 0-289,0 0-351,24-24-1827,0 24-7943</inkml:trace>
  <inkml:trace contextRef="#ctx0" brushRef="#br0" timeOffset="17260">9148 2601 13516,'25'-24'1410,"-25"24"-1090,24-24 929,-24 24-544,-24-23-193,-1 23-384,2 0-128,-1 0 64,0 0 65,0 0-33,0 0 64,1 23 32,-1 1-64,-1 0 224,2 0-191,23 0-33,-24-1-64,24-23 160,0 24-704,24 0 960,-24-24-736,48 0 128,-24 0-65,23 0 65,-23 0 64,0 0 96,0 0 32,-1 0-96,-23 0 64,0 24 64,25 0 1,-25-1-1,0-23-32,0 24-32,24 0-32,-24 0 32,0 0-64,23 23 64,-23-23 0,0 0 0,0 0 64,-23-1 32,23 1 96,0-24-64,0 0 161,0 24 447,0-48 321,0 24-384,0-24-256,0 1-225,23-1 192,1 0-320,0 0 0,0 0-96,-24 1-32,24-1-64,-24 0-288,23 24-97,-23-24-512,0 24-608,24 0-353,0 0-2594</inkml:trace>
  <inkml:trace contextRef="#ctx0" brushRef="#br0" timeOffset="17921">10365 1981 14541,'24'-71'96,"-24"47"97,0 0 319,0 1-448,0 23 160,0 23 129,0 1 351,0 0-63,0 47-353,0-23-96,0 23-96,0 1-64,-24 24 33,24-1-33,-24-24-225,1 1-95,23-25 0,0-23-64,0-24-33,0 0 225,0 0-513,0-24-864,0 1-417,0-1 737,-24 0 897,-24 0 288,1 0 128,-2 0 224,2 1 609,-1 23 704,1 0-512,-2 0-96,2 0 96,23 23-64,0-23-288,0 24-96,1 0-225,23 24-159,23-24-33,1-1-96,24 1-128,24 0-961,-1-24-1153,24 0-3331</inkml:trace>
  <inkml:trace contextRef="#ctx0" brushRef="#br0" timeOffset="18333">10723 2482 17264,'0'-48'544,"0"48"417,0-24-352,0 1-129,0 23-223,0-24-386,-23 48 258,23-24-194,-25 23 98,1 1-33,24 0 0,-23 24-65,23-24 65,0-1-96,0-23-64,23 24-192,1-24 0,1 0-129,-2-24 289,1 24 192,-24 0 32,23-23 224,-23 23 161,24 0-257,-24 0 480,0 0-576,0 0 32,0 23 1,0 1 31,0 0-160,0 24 32,0-1 320,25 1-640,-25-24 352,0 23-32,0 1 0,0-1 32,-25-23-32,1 24 0,24-1 64,-23-23 0,23-24 256,0 24 97,0-24 447,0-24 129,23 24-544,1-47-65,24 23-192,-1-24-32,-22 1-160,22-1-192,2 24-128,-26 0 32,-23 24-417,0 0-1313,24 0-1697,-24 0-10891</inkml:trace>
  <inkml:trace contextRef="#ctx0" brushRef="#br0" timeOffset="19363">11558 3839 9288,'72'-71'3652,"-49"47"-1955,-23 0-159,0 0-641,-23 24-481,-2-24 0,-22 24 65,-1 24-1,0-24 33,-24 48-129,2-24-31,-2 23-1,0-23-32,1 24 0,-1-1-287,24 1 63,1-1-160,47 1 160,0 0-96,0-1-32,23-23-161,26 0 1,21 23 0,2-47-160,-24 24 63,23 0 129,-47-24 96,24 24 0,-48 0 64,24 0-96,-24-1 192,-24 1-32,1 0 32,-26 0 193,2 0-193,23 0 0,-24-24 96,1 24-96,-1 0-96,1-24 0,22 23-416,1-23-417,24 0-929,24 0-1985,24 0-9354</inkml:trace>
  <inkml:trace contextRef="#ctx0" brushRef="#br0" timeOffset="19768">11534 4554 11787,'24'0'2402,"-1"0"-2018,-23 0 1250,24 24-769,1-1-33,-2 1-255,1 0-32,0 0-193,0 0-288,-24 23 128,0-23-192,0 24 160,-24-25-32,0 1 65,-23 0-97,22 0-32,1-24 128,1 0 256,-1 0 129,24-24 63,0 0-63,24 0-225,-1-23-256,1-1 33,24 1-129,0-1 64,0 0-481,24 1-512,-25-1-544,1 24-769,-24 24-5413</inkml:trace>
  <inkml:trace contextRef="#ctx0" brushRef="#br0" timeOffset="20289">12751 3529 15919,'0'-47'704,"23"23"33,-23 0-353,24 24 65,-24 0-257,24 24 0,-24 24 160,24-1-63,-24 1 31,0 47 32,0 0-159,0 1-65,-24-1 0,0 0-96,0 0 32,1 0-224,-2-23-129,2-1-159,23-23 0,-24 0-1,24-24 225,0-24 0,0 0 0,0 0-129,0-24 1,0 0 0,0-24 223,-24 24 97,24-23 64,-48-1-64,24 24 193,1-23-1,-25 23 64,0 24 32,25 0 128,-26 0 65,26 0 63,-25 24 97,24-1 32,0 25 95,1-24-63,-1 0-257,24 23-127,0-23-129,0 24-96,24-24 64,47-24-769,0 24-1056,49-24-1314,0 0-6502</inkml:trace>
  <inkml:trace contextRef="#ctx0" brushRef="#br0" timeOffset="21035">13180 4363 10826,'0'24'3715,"0"-24"-3683,0-24 64,0 24-32,0 0 417,24 24-65,-1-24 129,-23 23-65,25 1-256,-2 0-127,1 24 127,0-24 96,-24 24 96,24-25 33,-24 1-1,0 24 33,0-24-225,0 23-32,-24-23-224,0 24 96,-23-25-96,22 1 64,-22-24-96,23 0 64,0 0 0,0 0 97,24-24 63,24-23 96,0-1 64,47 1-352,1-25 64,0 1-64,23-25-480,1 48-513,-1 1-833,1-1-2882</inkml:trace>
</inkml:ink>
</file>

<file path=ppt/ink/ink29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4:28.04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0 16944,'24'24'2114,"-24"-24"-1826,0 0 160,0 0-512,0 0 64,0 0-128,0 0-801,0 24-1249,0-24-8872</inkml:trace>
</inkml:ink>
</file>

<file path=ppt/ink/ink29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4:27.28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549 262 12940,'23'0'3811,"-46"0"-3779,-1 0-64,-24 24 32,1-24 32,-25 23-256,24 1-224,-23-24 384,0 24-96,-1-24-737,25 0-897,22 0-929,1-48-3234</inkml:trace>
  <inkml:trace contextRef="#ctx0" brushRef="#br0" timeOffset="129">49 166 8904,'71'-95'3075,"-48"71"96,-23 0-737,25 0-768,-25 24-930,23 24-287,1 0 223,-24 0 1,24 23 64,-1 25-97,2 0-63,-2-1-289,1 26-96,0-2-800,-1 1-1506,-23-25-1634,25 25-12235</inkml:trace>
  <inkml:trace contextRef="#ctx0" brushRef="#br0" timeOffset="391">1215 309 15951,'-24'-23'576,"1"-1"-416,-25 48 321,24-24-97,-23 23 97,23 25-289,-24-24-32,24 48 224,1-24-192,23 0-127,0-24-1,0 0-128,23 0-321,24 0-287,2-24-546,-2-24 65,1 24-128,-1-24 32,1-24 736,-24 24 481,0-24 609,-24 24 512,0-24-448,-24 0-161,0 0-160,-24 1 193,25 23 159,-25 24 33,24 0-545,0 0-160,1 0-32,23 24-64,0 0-673,0-1-800,23 1-2595</inkml:trace>
</inkml:ink>
</file>

<file path=ppt/ink/ink29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4:28.19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24 478 15662,'23'0'2915,"-23"0"-993,0-24-32,-23 24-1410,23 24-63,0 0-33,23 0 160,2 0 33,22 0-129,1 0 1,23-1 31,-23 1-159,0 0 31,-24 0-192,-1 0-64,1 0 0,-24 0 32,-24 24 0,-23-24 33,23 0-578,-24 0-640,1-24-608,-1 24-898,24-24-1409,-23 0-8359</inkml:trace>
  <inkml:trace contextRef="#ctx0" brushRef="#br0" timeOffset="279">0 406 20595,'72'-47'448,"-25"23"-191,1 0 255,47 0-288,-23 24-448,-1-24-1377,1 24-1731,-25 0-13546</inkml:trace>
  <inkml:trace contextRef="#ctx0" brushRef="#br0" timeOffset="621">834 478 15694,'48'-48'1250,"-48"48"-834,24 0 257,23 0-193,1 24-160,-1 0-63,25 0-1,-1 24 192,1 23-256,0-23-192,-25 24 64,-23-24-64,-1 24-32,-23-48 64,0 24 1,-23-24 95,-1-24 32,-23 0 64,-1 0 321,-24-24 95,25-24 161,23 0-32,24 0-97,0-24-319,24 0-257,23-23-96,1-1-96,24 24-513,-1 1-224,1 23-96,23 24 65,-48 0-546,1 24-1793,0 24-9609</inkml:trace>
  <inkml:trace contextRef="#ctx0" brushRef="#br0" timeOffset="989">1882 454 4356,'72'0'14381,"-72"0"-13932,24 0 928,-24 0-608,23 0 224,-23 24-353,0 24 193,0 0-320,-23-1-225,23 1-288,0 24 128,0-24-480,-24 24-449,24-24-865,0-24-1120,0 23-3140</inkml:trace>
  <inkml:trace contextRef="#ctx0" brushRef="#br0" timeOffset="1213">1978 382 17168,'0'-95'1697,"0"71"321,0 0-32,23 0-544,-23 24-418,25-24-383,-2 24-353,-23 0-95,24 24-193,0-24-65,-24 24-159,0 0 384,0 0-384,0 24 96,0-24-64,0-1-257,0 1 129,23 0 0,2 0 32,22-24-161,-23 24 321,24 0 64,-1-24-160,-23 24 288,0 0-96,0 0 64,0 0 96,-1-1-32,-23 1-64,0 0 320,-23 0-255,-1 0 127,0 0-64,0-24-128,0 24 192,1 0-96,-1-24 0,-1 0 129,-22 24-257,24-24-32,-26 0-65,26 0-1024,-25 0-1825,-23 0-7272</inkml:trace>
  <inkml:trace contextRef="#ctx0" brushRef="#br0" timeOffset="1910">3002 382 13292,'0'-47'2338,"0"23"-1281,0 24 160,0 0-31,0 0-866,0 0-192,0 48 160,0-1-31,-23 1-161,-1 24 32,-1-24-288,-22 23-609,24 1-288,-26-48-769,26 0-1217,-1 0-4100</inkml:trace>
  <inkml:trace contextRef="#ctx0" brushRef="#br0" timeOffset="2083">2836 478 8520,'0'-96'2914,"0"49"-63,-25 47-833,25 0-513,0 0-1088,0 0 63,25 47 449,-25-23-192,47 24-97,-23 0-287,48 0-193,-25-24 96,1 23-864,-1-23-385,1-24 224,-24 0 0,23 0-32,-23-24 193,-24-23 352,24-1 352,-24 0 320,0-24 225,0 1-129,0-1-384,0 0-128,0 1-128,24 23-160,-24 0 64,24 24 31,0 24-255,-24 24-161,23 0-1312,-23 24-4838</inkml:trace>
  <inkml:trace contextRef="#ctx0" brushRef="#br0" timeOffset="2437">3551 693 11178,'70'48'3555,"-21"-24"-2433,-2 0 767,25 0-704,-49 24-320,1-24-352,0 24 31,-24-1 65,-24 1-321,0 0-160,1-24 64,-26 24-31,2-48-65,24 24 128,-1-24 384,24-24 193,0 0-64,0-24 0,24-24-321,23 1 32,1-25-223,23 0-225,1-24-193,23 1-703,0 23-1379,24 1-703,-24 47-3268</inkml:trace>
</inkml:ink>
</file>

<file path=ppt/ink/ink29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5:20.80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580 167 9961,'-97'0'1441,"25"0"-224,-1 0 577,1 0-96,24 0-737,-25 0-161,49 0-191,-24 0 32,24 0-193,-25 24-192,49-24-96,0 0 33,0 0-161,49 0 96,-1 0-64,73 0 0,24-24-64,23 0-545,49-23-63,-24 23 159,25 0 353,0 24 0,-50-24 192,-23 24 0,-24 0-32,-25 0-64,-48 0 97,-24 0 63,1 0 32,-50 0 128,1 24-224,-24-24 0,-48 0-96,-1 0 96,1 24 1,-1-24-162,24 0 1,50 0 128,-25 0 1,48 0-65,0-24-289,23 0 225,25 24-32,1 0 0,-1-24 96,0 24 64,0 24 160,1-24 225,-25 24 351,24 0 97,-24 0 64,1-1-160,-2 1-353,2 24-159,-50-24-65,2 23-160,-26-23-512,-47 24-1442,0 23-1826,-49-23-9256</inkml:trace>
</inkml:ink>
</file>

<file path=ppt/ink/ink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1:35.11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8728 120 4067,'0'0'4292,"0"0"-2690,0 0 512,0 0-320,23-24-449,-23 24-480,0 0-289,0 0-159,-23 24-65,23-24-128,0 0 161,-24 23 31,24 1-96,-23 0-31,-1 0 127,-1 0-64,-23 24-192,24-25-63,24 25-97,0-24 0,0 0-65,24-24 162,1 0 31,47-24 0,23 0-128,24-24-160,24 1 288,1-25-32,23 24 544,-48 25 257,24-25-64,-48 24-192,2 0 31,-27 24-63,-21-24-129,-26 24-63,1 0-225,0 0-160,-24 0-32,0 0-32,0 0 0,0 0 0,0 0-288,0 0-353,0 0-576,0 0-1121,-24 0-3620</inkml:trace>
  <inkml:trace contextRef="#ctx0" brushRef="#br0" timeOffset="213886">563 3336 8295,'-167'24'1378,"71"-24"-97,24 0 224,0 0 481,1 0-897,23 0-448,25 0 63,-1 0-63,24 0 160,0 0-161,0 0-319,24 0-129,23 0 64,25-24-32,23 24-95,2-24-33,45 0-96,1 0 128,48 24 64,1-47-32,22 23-96,26 0 32,-50 0-64,1 0 64,-24 0-96,-48 1 96,-23 23-96,-48-24 0,-24 24 0,-1-24 64,-46 24-160,-1 0 32,-24-24 64,-23 24 0,-1 0 32,0 0-64,0 0 128,0-24-128,25 24 64,23-24 0,0 24-32,24-23 65,0 23-65,24 0-65,24 0 226,-1 0-65,26 0-96,-26 23 256,1 1 32,0 0 65,-25 0-353,-23 0 128,-23 23-32,-25 1-320,0 0-545,-24-24-1057,24-1-3107</inkml:trace>
  <inkml:trace contextRef="#ctx0" brushRef="#br0" timeOffset="215126">3451 1715 1249,'-215'0'3043,"73"0"-321,-2 0 225,1 24-449,24-24-992,-1 24-417,0-24-417,25 24-159,47 0-161,1-24-64,47 23-159,24-23 63,71 0-64,49 0-352,47-23-769,23-1 32,49 0 576,47 0 193,1 0 160,-2 0 32,2 24 0,0 0-32,-25 0 32,1 0 0,-49 0-32,1 0 64,-24 0-32,-48 0 32,0 0 160,-47 0 33,-25 0-33,-47 0 128,0 0 417,-25 0 192,-23 0-64,-23 0-449,-49 0-288,-23 0-128,-49 0 32,1 24-192,-48-24-192,24 0 127,-24 0 65,0 0-64,-25 0-224,2 24 191,-24-24 193,-2 24 32,2 0 64,-1-24 160,24 24 225,1-24 31,22 23-31,49-23-321,24 24-64,24-24-32,46 0 0,25 0 32,48-24-64,73 24-96,22-23 32,95 23-289,26-24 97,22 24 128,49-24 96,22 0 64,26 24 160,-25 0 64,0-24 32,-23 24-63,-2 24-65,-22-24-32,-25 0-64,-46 0-64,-2 24 32,-47-24-192,1 24 192,-49-24-32,-23 0 32,-25 0 0,-47 24 64,-24-24 96,-48 0-32,-48-24-96,-46 24-32,-74-24 128,-22 24-128,-49-24 64,1 24-32,-25-24 128,2 24-224,-2 0 128,24 24 0,1 0-128,-24 0 160,23 0 0,25-1 97,-1 25 255,0-24 225,48 0-193,48 0 1,24-1-193,72-23-160,22 0 0,74-23 64,47 23-256,71-48 64,95 24 64,49 0-256,46 0-96,50 1 128,-1-1 64,24 24 64,-1 0 64,-46 0 32,-1 0-192,-48 0 192,-23 24 32,-25-24-160,-47 23 96,-24-23 0,-24 0-64,-47 24 32,-25-24-32,-47 0 64,-24 0-96,-24 0 160,-72 0 32,-23-24-96,-96 24-32,-48-23 32,-72-1 32,-23 0-160,-24 24 128,0-24-32,0 24 0,24 24-32,23 0 32,25 0-64,23-1 192,25 1 0,23 0 0,71 0 64,25 0-128,24-24-96,71 0 128,71 0 129,49 0-257,94-24-96,50 0 192,45 0-257,50 0-127,23 24 64,0-23 64,-24 23 224,1 0-32,-25 23 0,-22-23-32,-50 0 32,0 24 0,-71-24-64,-48 0 32,-23 0 160,-72 0 224,-24 0 128,-71-24-223,-1 1-65,-47-1-32,-25 0-128,25 24-32,47-24-480,72 24-1314,48 0-4228,47 0-8231</inkml:trace>
</inkml:ink>
</file>

<file path=ppt/ink/ink3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3:39.15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70 307 6502,'-48'-46'6534,"24"46"-5349,24 0 1121,0 0-352,0 0-961,0 0-609,0 0 129,24 24 95,1-2-287,-2 26 31,2 0-224,22-1 32,-22 24-64,22-23-96,-22-1 289,23 1-289,-1-1 0,2-24-128,-1 1-1,-1-24 97,2 0 64,-25-24 32,23 1 33,1-24 63,-23-1-128,-2-23 64,2 23 0,-1-22 64,-24-26-64,0 26 224,0-2 1,0 1-97,0 24-32,0-1-32,0 48 0,0-23-256,0 23-192,23 23 256,-23 1-544,24 0-289,1 23-737,-1 0-1697,0 25-6662</inkml:trace>
</inkml:ink>
</file>

<file path=ppt/ink/ink30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5:49.32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95 308 10602,'-71'0'1249,"47"0"-673,48 0 705,-1-24-544,48 24-192,24-24-193,23 0-128,25 24 0,-2-24-31,1 0-193,1 0 96,-25 24-64,0-24-32,-24 24 32,-22 0 32,-1 0 224,-24 0-32,1 0-31,-48 0-97,0 24 32,0-24 96,-48 0-160,1 0-32,0 0-32,-1 0-32,24-24 96,24 0-64,0-1-224,24 1-64,24 0 32,-1 0 128,0 0 192,1 24 288,-25 24 385,24 0 64,-23 0 224,0 25-225,-24-1-447,0 0-129,-48 0-384,1 0 512,0 1-1056,-24-1-2243,0 0-10794</inkml:trace>
</inkml:ink>
</file>

<file path=ppt/ink/ink30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6:56.77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215 195 1473,'-95'0'608,"47"0"-159,24-24 1249,1 24-97,23 0-288,-25 0 385,25 0-289,0 0-31,0 0 31,0-24-288,25 24-224,-25 0-129,0-24-63,23 24-64,1 0-97,-24 0-31,24 0-225,24-24-64,-24 48 0,47-24-95,0 0-1,25 0 0,-1 0 32,24-24-32,24 24-128,1 0 96,-25 0 0,0 0-32,-24 0-32,-47 0 0,-1 0 0,-22 0-32,-2 0 32,-23 24-64,0-24 32,0 0 64,-23 0 65,-2 0-161,1 0 64,-23 0 0,-1 0 32,1-24-32,-1 24-64,0-24 32,1 24 0,22-24-64,2 24 32,-1-23 32,24 23 0,0 0 0,0 0-64,0 0 64,24-24 64,-1 24-64,2 0 32,22 0 128,-23 24-96,24-24 0,-24 23 0,23-23 128,-23 24 0,24 0 33,-25 0-1,-23 0 160,24 0-224,-48 24 225,1-24-193,-25 23-64,-47-23-32,-1 23-929,1-23-1281,23 0-5637</inkml:trace>
  <inkml:trace contextRef="#ctx0" brushRef="#br0" timeOffset="21266">8890 600 1473,'25'0'6342,"-2"0"-5894,1 0 1634,-24 0-32,24 0-1153,-24-24 0,24 24-32,-24 0-385,0 0-384,0 0 0,0 0 33,-24-24 63,24 24 192,-24 0-32,24 0 97,-24 0 31,1 0 1,23 0-97,-25 0-128,2 0 1,-1-24-225,-23 24 256,-1 0 0,-48 0-288,1 24 32,-48-24 32,-23 0-128,-2 0 160,-23 24-128,-23-24 64,0 0 32,23 24-96,-23-24 96,-1 0 0,24 0 0,1 0-31,-25-24 95,-47 0 32,23 0 192,-22 1 129,70-1-353,48 0 96,24 24 96,0-24-96,23 24-31,1 0-65,-1 0-32,25 0-96,0 0 96,22 24-96,26-24 96,-1 0-160,24 0 96,0 0 32,0 24-128,0-24 32,0 0 0,0 24 128,0-24-64,24 0 0,-24 0 0,0 0-32,23 0 160,2 0-224,-1 0 128,-24 0-64,23 0 0,1 0 0,0 0-96,0 0 96,0 0-96,-24 0 0,23 0-64,1 0 96,-24 0-160,0 0 63,24 0-31,-24 0 96,0 0 0,0 0 128,-24 0-64,24 0 128,-24 0-192,1 23 64,-25-23 128,24 0-128,-23 0 32,-2 0 64,2 0-32,-25 0-128,1 0 128,23 24-32,-23-24-64,0 0-192,-49 0 224,1 0 32,-24 0 32,0-24-64,0 24 160,0 0-192,0 0 160,0 0-64,24-23 0,0 23 0,23 0-96,-23-24 128,24 24-32,23 0 32,1 0-64,23 0 64,1 0-96,-1 0 32,24 0 96,0 0-96,1 0 32,23-24-32,0 24-32,0 0 32,0 0 32,23 0-32,1 24 64,24-24-128,-1 0-32,1 0 32,0 0 64,-1 24-160,-22-24 256,22 0-288,-24 0 96,2 0 96,-1 0-96,-1 23 32,1-23 32,0 0 0,0 0 0,-24 24 32,24-24 64,23 0-128,-23 24 96,0-24 0,0 0 0,23 0-64,1 0-32,0 24 96,23-24-64,25 0 32,-25 0 0,48 0-97,-24 0 33,24 0 96,-23 0 32,23 0-192,0 0 128,0 0-416,0-24 128,1 24 256,-1-24-129,24 0 129,-24 1 64,24 23 65,-24 0-65,25-24-64,-25 24 64,47 0 32,-23 0-128,24 0 32,-24 24 96,24-24-96,0 23 96,-48 1-160,-47-24 128,23 0-96,1 24 160,-1-24-32,48 0 0,-24 24-64,24-24 32,-24 24 32,24-24-32,0 0 32,0 0-192,0 0 192,24 0 32,-1 0-96,-22 0 128,22 0-128,-23 24-224,1-24 0,-2 0 64,-46 24-1,-1-24 33,1 0 64,-49 24-224,25-24-737,-25 24-2434,-23-24-9353</inkml:trace>
</inkml:ink>
</file>

<file path=ppt/ink/ink30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5:02.65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263 453 14958,'0'-48'576,"0"25"-63,0-1 896,0 24-384,0 0-737,0 24 257,-24 23 224,24 25-289,0-1-96,-24 24-288,0-23 1,-23 23-33,23 1-161,0-24-447,-24-1-641,25 0-865,23-23-1730,-25-48-3234</inkml:trace>
  <inkml:trace contextRef="#ctx0" brushRef="#br0" timeOffset="240">72 525 12523,'0'-72'1506,"0"72"-321,24-24 641,-24 24-385,24 0-576,0 0 0,23 24-65,-23 0-159,24 24-193,-24-1-31,-1 1-225,1 23-64,0-23 0,0 0-96,0-1 32,-1 1-32,26 0 32,-26-24-288,24-24 64,2 0-96,-2 0 288,-23-24-64,24 0 64,-25 0-32,1 1 64,0-2-32,-24-22 32,0 23-64,0-24 288,0 24 225,-24-23 31,24-25 33,24 1-225,-24-1 0,23-23 33,2 0-129,-25 23-160,23 1 64,1 23 65,-24 24-129,0 0-32,0 24-64,24 0-64,-24 24 0,0 0-33,0 0-767,0 0-1507,0 23-1344,0-23-7656</inkml:trace>
  <inkml:trace contextRef="#ctx0" brushRef="#br0" timeOffset="860">954 906 16463,'0'-47'1345,"0"22"-1024,24 25 736,-1-24-385,1 24-480,-1 24-159,26 1 95,-2-2-32,-23 25 32,0 24-96,0-25 32,-24 25-64,0-1 32,-24 1-32,0-1 192,-24 0-288,1-23 96,-1 0 128,24-24-96,-23 23 160,22-47 33,2 0 415,-1-24-31,48-23-33,-1-1-383,2-23 127,46-25-160,1-23-448,-1 0 608,24 24-416,-23 23-192,-1 0-65,1 25-447,-1-1-33,-47 48-737,23 0-1056,-22 0-4613</inkml:trace>
  <inkml:trace contextRef="#ctx0" brushRef="#br0" timeOffset="1260">1835 978 18929,'24'0'2531,"0"0"-1282,-24 0 513,47-24-769,-23 24-641,24 0-352,-24-24-32,-1 24-1057,-23 0-1730,24-24-1953</inkml:trace>
  <inkml:trace contextRef="#ctx0" brushRef="#br0" timeOffset="1434">1739 596 20435,'49'-24'2274,"-2"0"-1986,25 1 801,-1-1-576,-23 0-513,23 24-1185,1-24-2627,-25 0-13965</inkml:trace>
  <inkml:trace contextRef="#ctx0" brushRef="#br0" timeOffset="3259">2717 405 14381,'47'-23'1441,"-47"-1"-1184,24 0 960,-1 24 320,26 0-960,-2 0 128,1 0-289,23 0-160,-23 0-96,-24 24-256,-1-24 288,-23 24-192,-47 23 257,-1-23-225,1 48 128,-25-25 32,1 1-32,23-1 32,-23 1 161,-1 24-33,25-25-32,22-22 33,50-2-193,-2 1 32,25-24 128,47-24-160,1 1-320,46-26-865,-23 26-673,-23-25-223,-24 24-1218,-1 0-8072</inkml:trace>
  <inkml:trace contextRef="#ctx0" brushRef="#br0" timeOffset="3622">3717 405 15022,'-24'-23'384,"1"-1"1089,-1 0-63,24 24-417,0-24-289,0 0-415,24 0-289,23 1 96,1 23-96,-1 0 96,1 0-128,-24 23 128,23 25 32,-23 0 192,-24-1 193,-24 1 95,1 24 1,-1-25-161,-24 1-63,1-1-65,-2 1-64,26 0-63,-24-24-161,47 23-97,0-22-31,47-25-1089,25 0-1569,-1-49-3108</inkml:trace>
  <inkml:trace contextRef="#ctx0" brushRef="#br0" timeOffset="3903">4241 715 16143,'-48'24'2306,"48"-24"-1986,0 0 961,0 0-384,-23 24-737,23-24-288,23 0-1217,1 0-2755</inkml:trace>
  <inkml:trace contextRef="#ctx0" brushRef="#br0" timeOffset="4093">4813 477 16976,'-24'0'160,"0"0"1249,24 0 225,0 24-513,-24 0 96,24 23-64,0 1-128,24-1-256,0-23-257,24 0-160,-1 0-191,49 0-33,-25-24-128,49-24-513,-26 0-704,2 0-865,-1 0-256,0-23-449,-47-1-5637</inkml:trace>
  <inkml:trace contextRef="#ctx0" brushRef="#br0" timeOffset="4317">5409 239 13516,'-48'23'1282,"24"1"-354,0 0 1058,1 48-448,-26-1-257,2 48-384,-25 0-481,1 49-352,0-2-929,-48 1-2049,23 24-11948</inkml:trace>
</inkml:ink>
</file>

<file path=ppt/ink/ink30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6:30.89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653 1266 6854,'-49'-24'1762,"25"24"-417,0 0 993,0 0-768,-1 0-481,-23 0-192,24 0-225,-1 0-223,25 0-193,0 0-128,0 0-64,0 0 32,25 0-32,23 24-32,-24-24 32,49-24-32,-25 24-32,25 0-96,23 0 96,-23 0-64,0-24 32,24 24 64,-49 0-32,0-24 0,0 24 64,-23 0 64,-1-23 97,0 23 95,-24 0 96,0-24 97,0 24-417,-24 0-128,0 0 96,-24 0-96,-2 0 64,2 0-32,0 0-64,24 0 32,0 24 64,24-24-128,24 0 64,25 0 32,-26 0 0,25 0 0,2 0 0,-2 0 96,0 0 192,0 47 192,-48-23-127,24 0-257,-48 24-64,-24-1-673,0 25-960,-25-24-3140</inkml:trace>
  <inkml:trace contextRef="#ctx0" brushRef="#br0" timeOffset="13226">241 216 9352,'-96'0'2691,"47"-23"-1986,25 23 576,0 0 448,0 0-608,24 0-288,0 0-32,-24 0-128,24 0-321,0 0-288,24 0 0,-24 0 0,48 0 0,0 0-64,1 0 32,48 0 32,-25 23 32,49-46-128,0 23 64,24 0 65,-24 0-97,24-24-33,-25 24 66,2 0 127,-26 0-64,2 0 64,-50 0-96,25 0 192,-25 0-32,-48 0 33,23 0-65,-46 0 128,-2 0-160,-23 0 0,-25-24-63,1 24 31,-1 0-64,-23 0-64,23-24 0,0 0 96,25 0-64,24 0-32,0 1 32,0-1-32,24 24 0,0 0 0,24 0-128,-24 0 192,24 0-96,0 0 64,1 0-64,23 0 96,0 0-32,0 0-64,1 24 64,-1-1 0,-24 1-96,0 0 96,-24 24 0,0-24 96,-24 0 192,0 23-63,-24 1 95,-1-24-32,1 24-288,0-25 128,23 1-512,-23 0-897,24 0-1314,24-24-6373</inkml:trace>
</inkml:ink>
</file>

<file path=ppt/ink/ink30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6:48.63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2690 169 11370,'0'-24'577,"0"24"-65,0 0 641,0 0 65,0 0-866,0 24 0,0-24 97,0 0-129,0 24 64,0 1 193,24-25-1,0 24-127,-24 0-33,23 0-95,-23 1-161,24 23 0,-24-24-32,24 1-64,-24 23-32,24-24 0,-24 1 0,0 23-32,24-23-64,-24-1 32,0 24 0,0-23-32,0-1 64,0 0 0,-24 0 0,24-24 0,-24 25 0,0-25 32,0 24-64,1-24-64,-1 24-96,-24-24 96,24 0-33,-23 0 33,-1 0 32,1 0 96,-1 24-32,0-24 0,1 0-32,-25 0 32,25 25 32,0-25 0,-2 0-64,2 0 96,-1 0-64,1 24-64,23-24 128,-24 0-64,1 0 64,-1 0 65,0 0-226,24 24 226,-23-24-161,-1 0 32,1 24 32,0-24-64,-2 0 96,26 0-64,-25 0-32,25 25 32,-25-25-64,24 0 96,-23 0 0,-25 0-161,25 24 129,-2-24-64,-21 0 64,21 0-64,-22 0 32,23 0-64,1 0-32,0 24 0,-2-24 96,2 0 32,0 24-32,-1-24 32,1 0-32,-2 0 64,26 0-128,-25 0 128,0 0-32,25 0 64,-1 0-64,0 0 64,1 0-32,-1 0 32,-1-24 0,25 24 64,-23 0-96,-1 0 32,1 0-32,23 0 129,-24 0-97,-1 0-96,25 0 64,-23 0 0,-1 0 96,24-24-32,0 24-32,0 0 32,0-24-64,0 24 0,0-25 32,-23 1 32,23 0 0,0 0 161,0-1-129,0 1 0,0 0-64,-24 0 32,24-1 0,0 1 64,0 0-64,0 0-64,0-1 32,0 1-64,0 0 0,0 0 0,0-1 32,0 1-64,0 0 32,0-1-32,0 1 32,0 0 32,0 0-64,-25-1 32,25 25 0,0-24 0,0 0-32,-23 0 32,23-1 32,0 1-32,0 24-64,23-24 64,-23 0-32,0-1 32,25 25 0,-25-24 0,24 24-32,-24 0 32,23 0-32,1-24-64,-1 24 192,2 0-128,-1 0 32,23-24-128,1-1 256,-1 25-160,24 0 64,1-24-32,0 24-32,-1-24 0,1 24 64,-25 0 0,25 0-96,-1 0 64,-23 0-128,23 0-64,1 0 32,-2 0 64,2 0-33,24 0 1,-2 0-32,-22 0 96,24 0 64,-2 0-64,-22 0 32,23 0 64,-24 0-64,-23 0-32,23 0-64,-22 0-32,-2 0 32,0 0 31,-22 0 97,22 0 0,0 0-32,1 0 64,0 0-96,-1 0 160,-23-24 33,24 24-129,-25 0 64,26-25-64,-26 25 0,1 0 96,-1 0 0,-23 0 32,24 0 32,-24 0 32,0 0-96,0 0 65,0 0-161,0 0-33,0 0 33,0 0 33,0 0 31,0 0-32,0 25 32,0-25 32,24 0 32,-24 24-64,24 0 64,-24-24-32,0 24-32,0-24-32,0 25 0,24-1 32,-24 0 32,0-24-160,0 24 64,0 1 0,0-1 64,0 0-64,23 0 97,-23 25-130,24-25 1,-24 0 97,24-24-65,-24 25 0,0-1 32,24-24 32,0 24-64,0 0-64,-24 1 128,0-1-32,23-24-64,-23 0 32,0 24 0,0 1 0,0-25 0,-23 24 0,23 0 0,-24-24 0,24 24 0,0 1 0,0-25 0,-24 24 32,24-24-32,-24 24-32,24-24 32,-24 24 96,0-24-96,1 25 0,-25-25 0,24 24-32,-23-24 96,23 24-96,-24-24 96,24 24-96,-23 1 32,-1-25 0,1 0 0,-1 24 32,24-24-96,-24 0 128,25 24-160,-24-24 96,-2 0 0,-21 24 32,21-24-64,-22 25 64,0-25-64,0 0 32,-1 0 0,0 24 0,1-24-32,-1 0 32,1 0 32,-24 0-32,23 0-64,1 24 128,-1-24-128,2 0 160,-2 0-96,1 0 0,23 24-64,0-24 96,-24 25 0,25-25-64,0 24 32,-1-24 32,1 0-32,-2 0-32,2 0 32,23 0 0,1 0 32,-25 25-64,24-25 64,-23 0-64,23 0 32,-1 0 0,25 0 0,-23 0 0,23 0 32,0 0 32,0 0-128,0 0 192,0 0-160,-24 0 32,24-25 0,0 25 96,-23 0-192,23-24 160,-24 24-64,24-25 64,0 25 32,0-24 96,0 24 0,0-24-96,0-25 97,0 25-65,-25 0-96,25-25 0,0 1-32,-23 24 0,23-25 0,0 25 32,0-25-96,0 1 96,0 24 0,0-1-64,0 1 0,-24 0 64,24-1-32,0-23-32,-23 24 32,23-1 0,0 1-32,0 0 32,0 0-32,-24-1 32,24 1 32,0 24-32,0 0-32,0 0 32,24 0 0,-24 0-96,23-24-193,-23 24 578,24 0-289,-1 0 0,26-24 0,-26 24 0,24 0 0,2 0 0,-2 0 0,0 0 32,25-25-96,-25 25 96,2-24 0,-2 24-32,25 0-32,-2-24 32,26 24 0,-1 0 0,1 0 64,22 0-128,26-24 32,-2 24 64,-22 0 0,22-25-64,-23 25 64,0 0-32,-24 0 32,0-24-96,1 24 96,-25 0 0,1 0-32,-25 0-64,1 0 64,-1 0-64,-23 0 128,1 0-64,-2 0 64,1 0-128,-24 24 32,23-24-32,-23 0 32,0 0 32,24 0-65,-24 0 1,0 25 96,-24-25-32,24 0 32,0 0-256,-23 0 448,23 0-192,0 0 1,23 24-1,-23 0 64,24-24 64,0 24 0,0 1-160,-24 23 128,24-24-96,-24 1 32,0 23-32,23-24 32,-23 25 0,-23-25-64,23 25 32,0-1-32,0-23 32,23 23 32,1-24-32,0 25-64,0-1 64,24-23-32,-25-1 32,1 0-64,0 0-32,-24 1 0,24-25-32,-24 24 0,-24-24 0,24 0 192,-24 0-192,-23 0 160,-1 0-64,0 0-64,1 0 64,-1 0 32,-23 0-32,-1 0 0,1 24 0,-24-24-32,23 0 64,-23 24-32,0-24-64,-1 25 96,-23-25 0,0 24-32,25 0 0,-50-24-32,26 24 64,-1-24-32,0 25 64,23-25-32,-23 24 64,47-24-32,-22 0 129,22 25-97,25-25 32,-2 0-64,2 0 0,0 0 32,47 24-64,-25-24-32,2 0 0,23 0 0,-24 0 0,24 0 32,0 0-32,-24 0 64,24 0-64,-23 0-32,-2 0 96,2 0 0,23 0 128,0 0-64,0 0 33,-24 0-65,24-24 128,0 24-160,0 0 32,-24 0-96,24 0 0,0 0 0,0 0-32,0 0 64,-23 0-32,23 0 0,0 0 0,0 24 0,0-24 32,0 0-32,0 0 32,0 0 64,0 0-64,0 0-32,0 0 64,0 0-32,0 0-64,0 0 32,0 0 0,0 0-64,0 0 64,-24 0 32,24 0-32,0 0 0,0 0-64,0 0 128,0 0-32,0 0-32,0 0 32,0 0-64,0 0-64,0 0 224,0 0-160,0 0 32,0 0 32,0 0-64,0 0 32,0 0 32,0 0-32,0 0 0,0 0-64,0 0 96,0 0-32,0 0-64,0 0-320,24 24-993,-1-24-1474,25-24-4772,-25 0-2050</inkml:trace>
</inkml:ink>
</file>

<file path=ppt/ink/ink30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4:52.06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1168 143 7238,'0'-24'961,"0"0"-192,0 24 576,-24 0-608,24 0 192,-24 0-192,-23 0-193,23 0-160,-23 0-255,-1 24 159,1-24 128,-25 0-31,1 24-129,-1-24-160,-22 24 0,-2-24-64,-23 24-32,48-24 32,-24 24 0,47-24 0,1 24 64,-1-24 192,24 0 161,1 0 63,23 0-31,-24 23-193,24-23-192,0 24 128,0-24-63,0 24-1,0-24-64,0 24 64,0 0-160,24 0 64,-24 0 0,0 24 32,23-24-128,-23 23 64,0-23 32,-23 24-32,23-24-32,0 0 64,23 24-64,-23-48 32,0 24-64,24-1 257,-24-23 159,24 0-32,0 0-96,23-23-127,-23 23-129,47 0 64,1-24-224,-1 24 95,0 0 33,25-24 32,-25 24-32,24-24 32,-24 24 0,25 0 32,-1-24-32,-24 24 64,24-24 65,-24 24 63,-23-24-64,0 0-32,-1 24 0,-23-24 0,-1 0 64,-23 1-128,25-25 32,-25 0-64,0 24 0,-25-24 0,2-23 32,23 23-64,-24-24 32,0 24 0,24 24-32,-23 0-800,23 24-1955,0-23-12075</inkml:trace>
</inkml:ink>
</file>

<file path=ppt/ink/ink30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5:00.06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245-1 5605,'-74'0'4132,"50"0"-2947,-25 0 673,25 0-193,-25 0-448,24 0-192,1 0-32,24 0 0,0 0-416,49 0-385,0 0 64,48 0-160,1 0-32,48 24-192,1-24-96,-25 0-32,-24 0 288,-24 23 0,-2-23-96,-47 0 64,0 0 64,-25 24 32,-25-24 128,25 0 192,-25 0-223,25 0-161,0-24-2018,0 1-15535</inkml:trace>
</inkml:ink>
</file>

<file path=ppt/ink/ink30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4:53.34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70 116 11434,'-48'0'865,"48"-24"128,-23 24 801,23 0-481,0 0-512,23 0-321,2 0 97,22 0-65,25-24-191,24 24-129,-24-24-64,0 24-32,0 24 128,0-24 64,-49 24-31,1 0-161,1 0 0,-25 0 96,-25 0-96,-22-1 0,-1 25-96,-1-24 128,2 24-128,-1-24 96,0-1-96,0 0 0,48 1-32,0-24 32,24 0 32,24 0-32,-1 0-160,2 0 0,-1 0-32,-1 24 160,1-24-32,1 0 64,-26 24-32,-23-24 128,0 24 32,0 0 32,-48 23-32,24-23-64,-24 0-32,-24 24-32,25-24 0,-25 0 32,24-1-32,0 1 65,-24 0-98,48-24-159,-24 0-64,48 0-320,0-24-449,25 0-929,-2 1-2947</inkml:trace>
  <inkml:trace contextRef="#ctx0" brushRef="#br0" timeOffset="516">1172 307 15662,'24'-24'993,"-48"0"-736,24 24 479,-24 0-351,1 0-33,-26 0 128,26 24-63,-2 0 31,-22 24-128,22-2-31,-22 2 127,47-24-224,-25 24 97,25-24-289,0-1 96,25 1-64,-1-24-256,24 0-193,24-24-320,-25 1-31,1-25 191,0 24 225,-24 0 256,0-24 96,0 25 64,-24 0-64,-24-25 64,24 48 96,-24-24-64,0 0 64,0 24-128,0 0-64,1 24 0,23-24-512,0 24-1570,0 0-5317</inkml:trace>
  <inkml:trace contextRef="#ctx0" brushRef="#br0" timeOffset="886">1531 497 14029,'48'0'2754,"-48"0"-1280,24 0 512,-24 0-513,0-24-608,0 24-353,0 0-319,0 0-193,0 0-385,0 0-800,0 0-481,0 24-1376,0-24-10155</inkml:trace>
  <inkml:trace contextRef="#ctx0" brushRef="#br0" timeOffset="1145">2298-3 16751,'24'0'1089,"-48"0"-256,0 23 448,24 1-288,-24 24-256,-24 0-192,24 0-161,0-1-256,-24 49-64,1-2-256,22 2-865,-22 23-1794,-1 0-12203</inkml:trace>
</inkml:ink>
</file>

<file path=ppt/ink/ink30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8:41.22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238 766 12619,'-47'0'385,"23"24"832,0 0 769,-24 0-705,25 24-576,-26 0 63,26-1-191,23-23-97,0 24 353,23-48 192,49 0-128,47-24-128,49-24-449,93-47-160,73-49-512,94-24-1218,73-23-255,47-1-481,48 1-3108</inkml:trace>
  <inkml:trace contextRef="#ctx0" brushRef="#br0" timeOffset="37378">1096 2705 8904,'-48'24'3715,"24"-24"-2241,1 0 736,-1 47-160,-24 1-417,24 24 1,-23 0-129,23 0-384,0 0-256,24-24-160,48 0-161,23-24-63,73-48-1,69-24-255,74-48-33,70-24-128,119-48-481,96 25-255,95-25-2275,48 1-6950</inkml:trace>
</inkml:ink>
</file>

<file path=ppt/ink/ink30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8:48.26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75 526 15438,'0'0'961,"-24"24"64,24 0 609,-24 0-161,0 24-576,24 0 64,0 0-225,0 0-31,48-48-128,47 0-1,48-48-224,95-24-319,71-72-802,96 1-1281,71-49-1409,24 1-12268</inkml:trace>
</inkml:ink>
</file>

<file path=ppt/ink/ink3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3:38.93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96 23 13612,'-24'-24'769,"24"24"544,0 0-256,-24 24-384,24 24-385,0 1-31,0-2 63,0 25 64,-25-1 1,25 26-1,0-26-96,0 1-160,0-24 0,-24 0-224,24-24-640,0-24-802,24 0-448,-24 0-1761</inkml:trace>
</inkml:ink>
</file>

<file path=ppt/ink/ink31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7:20.26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3172 0 5413,'73'0'32,"-49"24"-1698,0-24 1698,0 0-64,0 24-801,-24-24 993,25 0 481,-1 0 0,0 0 640,0 0 1409,0 0-159,-24 0-225,25 0-448,-25 0-449,0 0-800,0 0-161,-25 0 65,-23 0-65,0 0-160,-49 0-96,0 24 1,-48-24 95,-1 24-96,-48 0 96,-23 0-31,-1-1-1,-24 0-160,0 1 96,0 0 128,-1-24 417,25 24-224,-24 0-289,49-24 32,-1 0 257,24 0-257,49 0-128,24 0-32,49-24-96,23 0-256,50 24-705,23 0-1217,0-24-1506,25 24-12747</inkml:trace>
</inkml:ink>
</file>

<file path=ppt/ink/ink31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5:22.43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214 65 11498,'24'-48'1218,"-24"48"159,0-24 513,0 24-801,0 0-609,0 24 65,23-24 159,-23 24-191,0 0-225,-23 24-96,-1 0-96,0 0 289,0 0-193,0 24-96,24-24 0,-24 0-96,0 0 128,0 0-160,1 0-128,-1 0-192,0 0-289,24-24-480,0 0-929,24-24-3811</inkml:trace>
  <inkml:trace contextRef="#ctx0" brushRef="#br0" timeOffset="327">858 497 1281,'23'0'14541,"-23"0"-13868,0 0 768,25 0 161,-1 0-865,23 0-1,25 0 33,0-24-352,0 0-225,23 24-96,-48-24-192,25 24-705,-48-24-224,-1 24-480,-23 0-1154,0 0-4260</inkml:trace>
  <inkml:trace contextRef="#ctx0" brushRef="#br0" timeOffset="551">1240 257 15438,'0'-24'1121,"0"24"-160,0 0 673,-24 24-385,24 0-192,0 24 224,0-24-288,-23 24-352,23 0-289,-25 0-160,1 24-128,24 0-160,-23-24-609,-1 24-544,-1-24-352,25 0-641,0-24-2563</inkml:trace>
</inkml:ink>
</file>

<file path=ppt/ink/ink31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5:25.82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171 265 11242,'23'-24'3588,"1"24"-2339,-24-23 96,25 23-224,-25 0-448,23 0-257,-46 23 321,23 1-65,-25 0-447,-22 23-129,23 0 0,1-23-32,-2 23-32,1 0-192,-23-23-225,23 23-319,24-23-353,0-24-1025,24 0-3299</inkml:trace>
  <inkml:trace contextRef="#ctx0" brushRef="#br0" timeOffset="217">624 265 15662,'23'-24'2819,"-23"24"-1858,0 0 352,-23 24 0,-1 0-672,0-1-161,0 1-63,0-1-193,24 1-128,-24 23 0,24-23 0,0 23-96,0 1 64,0-25-64,0 1 64,24-24-192,0-24-288,24 1-289,-1-1 129,-23 0 127,0 1 129,0-1 0,-24-23 160,-24 23 128,0 0-1,0 1 1,1-24 64,-25-1-128,24 1 128,-24 23 97,48-23-129,0 0 96,24 23-64,0 1 224,24 23 0,-1-24-32,25 24 65,-25 0 191,2 24 97,-49-1-97,23 1-224,-23-1-31,-48 25-97,24-25 0,-23 25-224,-1-1-513,24-23-928,1-1-737,23-23-3268</inkml:trace>
  <inkml:trace contextRef="#ctx0" brushRef="#br0" timeOffset="723">909 454 1729,'24'0'11659,"-1"0"-10217,-23-24 992,24 24-672,-24 0-930,0 24-127,0 0-193,0-24-351,0 23-65,-24-23-64,24 0-865,0 24-1665,0-48-9450</inkml:trace>
  <inkml:trace contextRef="#ctx0" brushRef="#br0" timeOffset="940">1290 170 10057,'0'24'5509,"0"-24"-4644,-24 24 1281,24-1-192,-24 1-641,0 23-192,24-23-256,0-1-417,0 1-223,0 0-65,24-24-64,24 0-96,-1 0-352,25-24-97,23 0-384,-23 1-320,-1-1-736,-23 1-1859,0-25-11370</inkml:trace>
  <inkml:trace contextRef="#ctx0" brushRef="#br0" timeOffset="1180">1624 76 15470,'-24'23'1153,"24"1"1185,-24 0-448,0 23-448,0 0-289,-23 1-385,22 22-447,-22 1-161,-25 24-256,1-1-993,23 1-961,1-24-1602,23-24-12042</inkml:trace>
</inkml:ink>
</file>

<file path=ppt/ink/ink31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6:06.33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238 213 10313,'-95'0'1057,"46"-23"96,2 23 801,23 0-128,0 0-673,24 0-320,0 0-225,24 0-255,24 0-65,24-24-160,23 24-64,1 0-96,23 0 96,1-24-96,-1 24 0,-1 0 0,-22 0 32,-25 0 0,25-23 32,-24 23-32,-24-24 0,24 24 32,-49 0-96,25 0 256,-48-24-32,0 24 97,0 0-193,-24 0-32,-23-23-32,-1 23-32,0-24 96,0 24-64,24 0 160,24-24-32,0 24-160,24 0 32,0 0-64,48 0 224,-24 24-96,23-24-64,-23 0 32,0 24 128,-1-1 129,-23 1 191,-24 0-224,-24 23-63,-23 0-33,-49-23-160,0 23-545,-23 25-736,0-25-1730,23-23-12812</inkml:trace>
</inkml:ink>
</file>

<file path=ppt/ink/ink31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5:27.41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0 162 10762,'24'0'3683,"-1"0"-3010,26 0 1024,-2 0-319,25 0-225,-25 0 160,48-24-96,24 24-288,1-24 0,46 24-352,0-24-257,25 0-160,24 24-128,-2-24-192,2 0-321,-24 24-480,-1-24-1249,-23 24-3107</inkml:trace>
  <inkml:trace contextRef="#ctx0" brushRef="#br0" timeOffset="1043">500 667 10666,'-24'0'3075,"24"0"-1858,0-24 897,0 24-641,0-24-768,24 24 31,0 0 33,-1-24-320,2 24-65,22 0-160,-23 0-96,-1 24-64,26-24-32,-49 24-32,23-24 32,-23 24 32,0 0-64,0 0 97,0-24-1,-23 24-32,-2 0 0,1 0 0,1-24-64,-1 24 64,1-24-128,23 24 32,0-24-32,0 0-32,23 0-97,1 0 97,23 24-96,1-24 32,-24 0 0,23 0 32,-22 24 224,-25-24-96,23 24 32,-23-24 64,0 24 64,0 0 0,-23-24-32,-2 24-128,1 0 161,1 0-129,-24-24-32,22 24 64,1-24-128,-23 24-33,24-24-223,23 0-481,0 0-832,0 0-1378,23-24-10634</inkml:trace>
  <inkml:trace contextRef="#ctx0" brushRef="#br0" timeOffset="1529">1238 691 15534,'0'0'2787,"0"0"-2819,-23 0 961,23 0 768,-24 24-1024,24 0-129,-25 24 33,25-24-417,-23 24-32,-1 0-128,24-24-128,0 0-224,24 0-97,-1-24 97,2 0-224,22 0-289,-23-24 256,23 0 1,-22 0 319,-2 0 289,1-24-32,0 24 224,-24 0 33,-24 0 63,24 0 32,-24 0-128,1 0-160,-2 24 0,1 0-96,1 24 64,-1 0-352,1-24-641,23 24-1890,0 0-10697</inkml:trace>
  <inkml:trace contextRef="#ctx0" brushRef="#br0" timeOffset="1892">1643 859 17424,'23'0'2242,"-23"0"-1249,0 0 769,25 0-833,-25 0-769,-25 0-160,25 0-224,0 0-1058,0 0-992,0 0-2562</inkml:trace>
  <inkml:trace contextRef="#ctx0" brushRef="#br0" timeOffset="2123">2000 474 10570,'47'-48'6021,"-47"48"-4996,0 0 1345,25 0-512,-25 0-961,0 24 288,0 24-320,0 1-256,-25-1-257,25 24-128,-23 24-128,-1-24-224,0 24-1153,1 0-1922,-2 0-6118</inkml:trace>
</inkml:ink>
</file>

<file path=ppt/ink/ink31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5:34.65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0 834 14285,'0'0'4356,"0"0"-3651,24-24 352,-24 24 576,24 0-1152,0 0-321,-1-24-64,25 24-96,-24 0-160,24 0-1025,-25-24-1089,2 24-3172</inkml:trace>
  <inkml:trace contextRef="#ctx0" brushRef="#br0" timeOffset="204">24 619 19154,'48'-24'2242,"-1"1"-2114,1-1 192,48 0 193,-25 24-641,0-24-1634,-22 0-6598</inkml:trace>
  <inkml:trace contextRef="#ctx0" brushRef="#br0" timeOffset="9463">1718 71 8936,'24'-48'2915,"-24"24"-1090,0 24 802,0 0-1314,0 24-640,-24 0 224,0 23-257,0 1-287,-24 24-97,1-1 32,-1 1-160,0-1-64,1 25-32,23-25-32,-24 1-480,25 0-385,-2-25-833,25-23-2498</inkml:trace>
  <inkml:trace contextRef="#ctx0" brushRef="#br0" timeOffset="9695">1838 619 14509,'0'-24'1410,"0"24"-1154,0 24 1377,0-24-576,0 24-736,0 0-225,0 0 0,0 0-128,0 0-705,0-24-1313,0 23-5253</inkml:trace>
  <inkml:trace contextRef="#ctx0" brushRef="#br0" timeOffset="9883">2625 47 6534,'0'-24'9865,"-25"0"-9769,25 24 1025,-23 0 128,-1 24-640,1 0-33,-2 23 129,1 1-320,1 24 31,-25-1-128,0 1-192,0 23 32,1-23 33,-1 23-97,24-47-96,24 0-65,24-1-223,0-47-32,23 0-193,25-23-223,0-25 319,-1 0 257,-23 24 96,-1-23 128,-47-1-64,0 24 96,-23 0-32,-1 0-128,-48 24 160,25 0 128,-1 24-32,1 0-32,-2 24-31,2-24-33,23-1-64,24 1-64,0 0-673,24 0-1922,0-24-9672</inkml:trace>
  <inkml:trace contextRef="#ctx0" brushRef="#br0" timeOffset="10333">3197 142 16751,'25'-48'1346,"-25"72"736,0 0 160,-25 48-1153,1-1-256,-23 25-129,-1 23-416,1 0-223,-25 24-1699,24 1-2658,-23-1-12268</inkml:trace>
</inkml:ink>
</file>

<file path=ppt/ink/ink31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5:50.38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278 167 3267,'25'-73'7751,"-25"49"-6982,25 0 2209,-25-1-671,25 1-994,-25 24-160,24 0-288,-24 0-257,0 0-63,-24 24 31,-1 25-127,0-25 31,0 25-352,-26 24 161,1-24-257,1 24 160,24 0-160,-1 0-160,1 0 128,0 0-288,1-24-513,24-1-641,0-23 193,24-1-1313,26-24-8425</inkml:trace>
</inkml:ink>
</file>

<file path=ppt/ink/ink31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5:50.95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48 452 11915,'-49'0'1633,"49"0"962,0 0-97,25-24-1056,-25 24-962,24 0 641,-1 0-705,24 0-95,2 0-225,21 0-96,-22 0 0,24 0-320,-1 0-737,-23 0-449,-25 0-512,1 0-2146,-24 0-9287</inkml:trace>
  <inkml:trace contextRef="#ctx0" brushRef="#br0" timeOffset="231">380 214 15919,'-23'0'672,"23"-24"1122,0 48 288,-24 0-961,24-1-96,0 25 64,-24 0-577,24 23-191,-24 0-257,0 24-545,0-23-1312,1 23-1827,-1-24-10313</inkml:trace>
  <inkml:trace contextRef="#ctx0" brushRef="#br0" timeOffset="2564">1166 95 7142,'23'-48'2659,"1"25"672,-24-1-705,23 24-928,-23 0-673,0 0-384,24 0-321,-24 0 128,0 24 97,-24 23-129,24 1 129,-23-1-161,-24 25-192,23-1-128,-24 0-64,24 24 0,-23-23-448,-1-1-257,24 0-352,24-47-96,-24 0-737,24-24-3010</inkml:trace>
  <inkml:trace contextRef="#ctx0" brushRef="#br0" timeOffset="2827">880 404 15214,'0'0'1153,"0"-24"-288,24 24 512,23-23-672,1 23-289,23 0-192,1-24-160,-1 24-288,1 0-1185,-25 0-2435</inkml:trace>
  <inkml:trace contextRef="#ctx0" brushRef="#br0" timeOffset="2998">1831 285 16655,'-24'-24'705,"1"24"1153,-1-23-33,0 23-832,1 0-224,-2 23 128,2 1-481,-25 0-127,25 24-225,23-25 64,-24 25 32,24-1-224,0-23-32,0 0 0,0-24-289,47 0-191,-23-24 159,23 0 1,1 1 64,-24-1 127,0-24 161,-24 25 64,23-1 64,-23 0-160,24 0 192,-24 0-31,0 24 127,0-23 32,0 23 32,0 23-64,-24 1-64,24 0 1,-23 0-97,23 23 0,0-23-353,0 24-672,0-25-896,0 1-2211,0 0-10922</inkml:trace>
  <inkml:trace contextRef="#ctx0" brushRef="#br0" timeOffset="3345">1950 404 15630,'24'-47'1730,"0"23"32,-24 24 640,24 0-865,-24 0-640,0 24 32,0-1-513,0 1-223,0 0-65,0 0-32,-24 23-192,24-23-96,0-24 31,0 0-31,24 0 96,-24-24 0,24 0 32,-1 1 192,1-25-160,0 24 96,0 1-32,0-1 192,-1 24 129,1 0-129,-24 0-64,23 24-96,-23-24-96,25 23-256,-1 1-1410,-1 0-1889,1-24-7368</inkml:trace>
  <inkml:trace contextRef="#ctx0" brushRef="#br0" timeOffset="3802">2664 238 6630,'-24'-24'11595,"24"24"-11115,24-24 737,0 24 449,0 0-961,-1 0-385,1 0 64,0 0-192,-1 24-31,-23 0-65,0-1 32,-23 1 128,23 0-64,-24 24 97,-23-25-289,23 1 64,0 0-64,24 0 0,0-24-64,0 0 64,24 23 32,23-23-64,-23 0-1,23 0 33,2-23 33,-26 23-66,1 23 66,-1-23-33,-23 24-289,-23-24 610,-1 24-225,1 0-64,-26 23-32,2-23-32,23-24-32,1 24 32,-1-24-385,0 24-320,24-24-672,0 0-1217,24 0-2403</inkml:trace>
  <inkml:trace contextRef="#ctx0" brushRef="#br0" timeOffset="4186">3164 357 16495,'-24'-24'2082,"24"24"-993,-24 24 801,24-1-385,-24 1-640,0 0-96,24 0-321,0 23-288,0-23-192,24 24-160,0-25-480,0-23-353,0 0 224,23 0 192,1-23 225,-24-1-32,-1-24 255,-23 24 97,0 1 128,0-25-32,-23 24 65,-1 1 63,-1 23-64,2-24-64,23 24 64,-24 24-224,24-24-32,0 23-705,0 1-1313,24-24-4549</inkml:trace>
</inkml:ink>
</file>

<file path=ppt/ink/ink31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5:55.47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47 264 18065,'72'0'3331,"-48"0"-2659,-24-24 1378,23 24-448,1 0-1186,1 0-256,-2 0-128,1 0-320,-24 0-769,0 24-1537,0-24-1410,-24 0-8296</inkml:trace>
  <inkml:trace contextRef="#ctx0" brushRef="#br0" timeOffset="167">0 120 18481,'47'-24'3651,"1"24"-2497,-24 0 703,47-24-832,-23 24-929,23-24-480,-23 0-3299,0 0-11212</inkml:trace>
</inkml:ink>
</file>

<file path=ppt/ink/ink31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6:02.33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238 47 13484,'0'-24'1410,"23"0"-610,-23 24 1250,0 0-768,0 0-802,0 0 97,0 24 63,-23 0-223,23 24-33,-48 24 64,25-24-95,-25 23-193,24 1-160,0 0 96,0 0-256,0-1-289,24-23-672,-24 0-512,24 0-1346,24-24-4997</inkml:trace>
  <inkml:trace contextRef="#ctx0" brushRef="#br0" timeOffset="253">452 502 15022,'0'0'544,"24"0"-448,-24 0 1218,0 23-354,0 1-735,0 0 159,-24 0-160,24 0-128,-23 0-224,23 0-384,-24 0-1666,24-24-7431</inkml:trace>
  <inkml:trace contextRef="#ctx0" brushRef="#br0" timeOffset="702">977 239 8936,'48'-24'1634,"-24"24"1280,-1 0-415,1-24-1154,24 24-480,23-24-353,-23 24-191,-1 0-257,2 0-32,-26 0-96,1 0-33,-24 0-479,0 0-449,-24 0-416,-23 24-1346,-1-24-512,24 24-353,-48-24-191</inkml:trace>
  <inkml:trace contextRef="#ctx0" brushRef="#br0" timeOffset="861">1072 239 160,'-72'0'3715,"72"0"-1120,-23-24 415,23 24-287,0 0-513,0 0-480,0 0-257,0 0-608,0 0-256,0 0 159,0 24-63,-24-1-64,24 1-225,-23 0-32,23-24-159,-25 24 63,25 0-192,0-24-64,0 24 0,25 0 0,-25-24 64,47 24-96,-24-24-32,26 24 64,-2-24-32,-23 24 64,24-24-96,-25 24 32,-23-24-32,0 23 128,24-23 0,-48 24-96,24 0 192,-23 0-192,-25-24 32,24 24-192,-23-24-128,-2 24-288,26 0-161,-24-24-544,22 24-321,1-24-1120,1 0-8425</inkml:trace>
  <inkml:trace contextRef="#ctx0" brushRef="#br0" timeOffset="1346">1740 286 9480,'-24'0'1506,"24"0"1473,0 0-257,0 0-1024,0 0 96,0 0-385,24 0-672,-24 0-161,24-24-127,0 24-97,-1 0-32,1 0-31,24 0-129,0 0 32,-25 0-64,25 0 0,0-23-32,-25 23-64,26 0 96,-26 0 65,-23 0-65,24 0 32,-48 23 64,24-23 0,-23 24 64,-1 0-95,-1 0-65,-22 24 0,23-24-160,1 0 160,-25 24-64,24-1 0,0 1-64,-24 24-64,24 0-769,1 0-1217,-1 23-2242,0-23-7751</inkml:trace>
</inkml:ink>
</file>

<file path=ppt/ink/ink3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3:39.57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94 0 13644,'0'0'1698,"0"0"-289,0 0 161,0 24-609,0-1-289,24 1-95,-24 0-257,24 0-31,1 24-257,-1-1 0,-1 1-32,1 0-32,-24 23 0,0-24 64,0 1 0,-24 23 0,1-23 0,-1-1 32,-1 25-96,-23-24 64,24-24 32,1 0 288,-2-24 609,2 0-64,23-24-192,23-24-257,2-24-160,22 1 33,26-25-354,-2-22 33,24 23-96,2 23-160,-2 1 64,-24 23-64,-22 24-129,-1 0-768,-24 24-897,-24 0-3427,24 0-9641</inkml:trace>
</inkml:ink>
</file>

<file path=ppt/ink/ink32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6:07.40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93 214 14669,'24'-72'1314,"0"25"287,-24 23 449,24-24-897,-24 25-448,0 23-289,24 0-192,-24 0 225,0 23-225,0 1-32,-24 0-32,24 23 33,-24 1-97,24 23-96,-24-23 64,0 23-32,24 0 32,-23 1-64,-1-25-96,-1 25-96,25-25-609,-23-23-512,23 0-737,0-24-1858</inkml:trace>
</inkml:ink>
</file>

<file path=ppt/ink/ink32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6:07.74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-6 499 12299,'0'24'2755,"0"-24"-2371,0 0 1890,23 0-256,-23 0-897,0 0-128,24 0-320,0 0-321,0 0 33,23-24-65,25 24-192,-24-23-96,23 23-256,-22-24-577,-26 24-608,25-24-962,-24 24-2850</inkml:trace>
  <inkml:trace contextRef="#ctx0" brushRef="#br0" timeOffset="361">1116 238 14765,'0'-48'1730,"0"48"-1025,-25-23 576,25 23-512,-24 0-33,24 0 161,-23 23-128,-1 25-257,0-24-191,0 23-97,0 1-128,24-1-96,-23-23 64,23 24-128,0-25-352,23 1-193,1-24-288,24 0-192,-1-24 513,-23 1 384,24-25 127,-24 24 33,0 1 161,-24-1-33,0 0-32,-24 0 64,0 1-64,1 23 96,-2-24 32,1 24-64,1 0 65,23 0-97,-24 24-32,24-1-353,0-23-1088,0 24-5349</inkml:trace>
  <inkml:trace contextRef="#ctx0" brushRef="#br0" timeOffset="730">1473 286 15630,'48'0'2403,"-24"0"-2083,-1 0 1634,-23-24-513,25 24-1121,-25 24-159,24-24-65,-24 0-32,0 23-96,0 1-385,0-24-159,-24 24-609,24-24-1058,0 24-3970</inkml:trace>
  <inkml:trace contextRef="#ctx0" brushRef="#br0" timeOffset="1035">1975 119 13516,'0'0'4228,"0"0"-3331,0 0 256,-25 0 481,25 0-833,0 0 31,0 0 97,-23 24-448,23 23-65,-24 1 225,0 0-225,24-25-160,0 25 225,0-24-193,24-1-32,23-23-128,25 0-64,0-23 1,24-1-450,-1 0-63,1-23-449,-1 23-833,-24 0-1185,1 0-2946,-24-23-8489</inkml:trace>
  <inkml:trace contextRef="#ctx0" brushRef="#br0" timeOffset="1323">2451 0 1089,'-47'71'14733,"24"-47"-13131,-2 24 224,1 23 224,-23 1-1186,-1 23-607,-24 23-129,1 1-320,-1 24-865,25-1-2435</inkml:trace>
</inkml:ink>
</file>

<file path=ppt/ink/ink32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6:13.24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-2 308 14189,'0'0'2242,"0"-23"-1794,0 23 1506,23-24-96,-23 24-1089,0 0 0,0 0-33,25 0-223,-2 0-321,26 0-192,-26 0 64,26-24-705,-1 24-1024,-24 0-1474,24 0-9289</inkml:trace>
  <inkml:trace contextRef="#ctx0" brushRef="#br0" timeOffset="213">46 70 14637,'-25'-24'2114,"25"24"-1345,0-23 961,25 23-513,22 0-929,1 0-224,1-24-64,23 24-1153,0 0-2146</inkml:trace>
</inkml:ink>
</file>

<file path=ppt/ink/ink32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6:13.65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215 520 17168,'-24'-24'1890,"24"0"-1410,-24 24 1025,0 0-63,1 0-770,-1 0 225,0 0-352,0 24-321,0 23-64,0-23-128,24 24 32,0-25-320,0 25-192,0-24-161,24-24-288,0 0 192,0 0 129,24-24-65,-25 0 193,1 0 384,0 1 96,-24-1-128,0 0 96,0 0-64,-24 1 128,0-1-160,1 24 192,-1 0 64,-24 0-96,24 24 0,0-1-256,24-23-961,0 24-2819</inkml:trace>
  <inkml:trace contextRef="#ctx0" brushRef="#br0" timeOffset="341">477 543 14830,'47'0'3939,"-47"24"-3618,24-24 639,-24 0-95,0 24-1025,0-24-801,0 24-1409,0-24-13709</inkml:trace>
  <inkml:trace contextRef="#ctx0" brushRef="#br0" timeOffset="551">1524-3 20659,'24'0'2306,"-24"0"-1729,0 24 544,-24 0-64,-24-1-513,1 49 193,-1-1-96,-24 0-289,25 0-96,-1-23-128,1 0 161,0-1-385,-2 24 192,2 24-96,23-47 0,24 23-96,24-24-33,23-23-95,2 0 0,21-24 128,2 0 32,-1-24 64,1-23-32,-25-1 96,-23 24-32,-1-23 64,-46 23 96,-1 24 96,-47-24-223,-1 24-65,-23 24-129,-24 0-287,24 0-2979,24-1-8392,47 1 1089</inkml:trace>
</inkml:ink>
</file>

<file path=ppt/ink/ink32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4:56.68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235 306 11755,'-24'-24'416,"24"-1"513,0 25 288,0 0-736,0 25-225,-25-1 288,25 0 321,0 48 32,-23 0-128,-1 0-321,0 0-128,0 25-127,0-25-161,0 0-289,0-24-415,24 0-545,-24-24-641,24 0-2146,0-24-6342</inkml:trace>
  <inkml:trace contextRef="#ctx0" brushRef="#br0" timeOffset="248">115 450 11082,'0'-24'2883,"0"24"-2563,0-24 929,0 24 193,0 0-898,24 24 65,0 0 191,-1 0-287,2 0-193,22 24-288,-23 0 96,0 0-64,0-24-32,0 25 0,0-25-128,0 0 32,0 0 32,0-24 32,0 0 32,-1-24 96,26-24-63,-26-1-322,26 1 578,-26 0-1,1-24 192,24 0 161,-48 0-193,24 0-191,-24-1 95,23 1-384,-23 23 0,0 1 32,25 24-64,-25 0-64,0 24-384,0 0-513,0 24-64,0 24-545,0-24-2498</inkml:trace>
  <inkml:trace contextRef="#ctx0" brushRef="#br0" timeOffset="703">1120 931 2178,'0'-48'14125,"0"24"-13549,0-24 546,0 24-65,-24 0-609,24-24-96,-25 23 1,-22 25-33,22 0-64,2 0-64,-25 25 33,24-1-97,0 0 64,-24 24 0,48-24 0,-24 0-64,1 24-96,23-24 32,0 24-64,0-24-64,23 0-64,1-24-160,24 0-32,0-24-65,0 0 193,-25 24 288,26-48-64,-26 24 225,-23 0 287,25 0 161,-25 24 63,-25 0-191,25-24-161,0 24-255,0 0-161,0 24 0,0 0-33,0 0 33,0 0 33,0 0-33,0 24-129,25 0-63,-25 0-192,0 1 256,0 23 128,0 0 0,24-24 0,-24 0 32,0 0-32,0 0 0,23-24-32,-23 0 128,0-24 128,0 0 256,0 0 321,0-24-224,0 0-97,24-24 1,-24 0 31,24 0-127,-24-24-65,24 24-128,-24 0-160,24 24 32,-24 0-64,24-1 0,-24 1-64,24 24-448,-24 0-417,23 0-1057,2 0-929,-1 0-1377,23-24-7591</inkml:trace>
</inkml:ink>
</file>

<file path=ppt/ink/ink32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4:58.07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95 266 16559,'24'0'1762,"1"-24"-545,-25 24 481,23 0-609,2 0-417,-2 0-415,-23-25-129,25 25-96,-1 0-673,0 0-864,-24 0-994,24-24-2594</inkml:trace>
  <inkml:trace contextRef="#ctx0" brushRef="#br0" timeOffset="187">22 71 16239,'-24'0'2306,"24"-24"-1121,24 24 577,-24-25-833,25 25-641,23 0-224,1-24-320,-26 24-1025,25 0-2307</inkml:trace>
</inkml:ink>
</file>

<file path=ppt/ink/ink32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5:00.88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429 214 16559,'0'0'192,"-24"-24"-64,24 24 577,-24 24-64,0-24-161,-23 23 257,22 25-161,2 0-223,-25 24-161,0-1-224,1 1 160,-1-1-256,24 1-320,0-24-193,0-1-576,24-23-961,0-24-3620</inkml:trace>
  <inkml:trace contextRef="#ctx0" brushRef="#br0" timeOffset="210">668 381 16559,'24'-24'1057,"-24"24"0,-24 0 96,-1 24-320,2 0-128,-25-1-1,24 1-95,0 24-225,1 0-63,-2-24-193,25 23-32,-23 1 32,23-24-96,23 0 0,25-24-96,0 0-96,0 0-321,0 0-223,-1-48-33,2 24 321,-26 0 159,1-23 225,-24 23-64,0-24 96,-24 24 32,-24 0-32,1 0 32,23-23 32,-24-1 97,24 0 95,0 0-96,24 1-64,0-1 32,24 0-96,23 24 96,-22 24 289,22 0 95,-23 0-127,1 24-33,-2 24 32,-23-24-96,-23 24-159,-2 23-65,1-23 128,1 0-320,-1-24-481,-1-1-1056,25 1-481,0 0-1858,25-24-11659</inkml:trace>
  <inkml:trace contextRef="#ctx0" brushRef="#br0" timeOffset="666">1145 333 16111,'24'24'1345,"-24"0"-416,-24-24 576,24 24-640,0-24-480,0 23-321,-24 1-481,24 0-544,0 0-1153,0-24-2850</inkml:trace>
  <inkml:trace contextRef="#ctx0" brushRef="#br0" timeOffset="847">1551 214 14445,'-24'0'1217,"0"23"513,0-23-193,24 24-191,0 0-33,0 0-384,0 24 0,24-24-321,24 0-287,0-1-97,23-23-32,1 24-160,0-48-256,0 24-705,-1-23-769,0-1-736,-22 0-1442,-2 0-11434</inkml:trace>
  <inkml:trace contextRef="#ctx0" brushRef="#br0" timeOffset="1087">1981-2 15566,'-48'0'1506,"24"24"-1,24 0 449,-23 0-192,-26 48-289,2 0-320,-1-1-544,1 25-385,-25-1-96,0 24-224,24 1-801,1-1-1377,-25 0-2018,24-23-12844</inkml:trace>
</inkml:ink>
</file>

<file path=ppt/ink/ink32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4:44.66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381 259 10698,'0'-24'544,"0"24"833,0 0 65,-23 0-545,23 0-513,-25 24-32,25 0 161,-24 0 95,1 48-63,-1-1-33,24 1-223,-24 0-65,0-1 64,0 1-416,24-24 128,-23 23 192,23-23-192,-24 0-224,24-24-449,0 0-1633,0-24-3651</inkml:trace>
  <inkml:trace contextRef="#ctx0" brushRef="#br0" timeOffset="311">167 188 11562,'-24'-24'737,"0"24"1473,24 0-192,0 0-544,0-24-321,0 24-609,48-24-95,23 24-1,0-24-192,48 0-96,0 24-128,24-24 97,-24 0-258,0 1-383,-23 23-385,-25 0-640,-24 0-1570,-22 0-3684</inkml:trace>
  <inkml:trace contextRef="#ctx0" brushRef="#br0" timeOffset="579">24 546 8936,'-24'48'833,"24"-48"-577,47 0 2306,2-24-2626,-2 24 929,24-24-1569,24 24 543,24-24-2145,-23 24-6598</inkml:trace>
  <inkml:trace contextRef="#ctx0" brushRef="#br0" timeOffset="745">857 689 13612,'-48'24'929,"25"-24"481,-26 0-1,2 24-576,24 0-257,-1 0-255,0 0-65,24 0-224,0-1-64,0-23 96,24 24-96,0-24-160,23 0 64,25-24-97,-25 1 65,1-1-160,-24-24 96,-1 24 96,-23 0 128,0 0-32,-23 0 96,-1 0-128,0 24 31,0-23-639,-23 23 1409,23 23-1794,24-23-1025,-25 24-3364</inkml:trace>
  <inkml:trace contextRef="#ctx0" brushRef="#br0" timeOffset="1042">1024 713 14765,'23'0'1186,"25"24"-1218,-25-24 1665,26 0-704,-26 0-96,1 24-97,-1 0-319,-23 0-353,24-24-32,-24 24 224,-24-1-160,24-23 96,0 0 33,0-23 63,0-1-256,24 0-288,24-24-321,0-24-960,23 25-1538,-23-1-12075</inkml:trace>
</inkml:ink>
</file>

<file path=ppt/ink/ink32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4:46.44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904 573 12844,'-47'-48'384,"-1"24"-160,0 1 353,-23 23-257,-1-24-224,1 24-32,-25 0 289,1 0 447,-1 24-95,26-1 160,-2 1-64,24 24-257,0-24-160,25 24 417,23 0-609,23-24-31,49 0 447,24-24-384,23 0-96,0 0-288,0-24-64,0 0 64,0 0-160,0-24-353,-47 24-1025,-25-24 737,0 24-1825,-47-23-3748</inkml:trace>
  <inkml:trace contextRef="#ctx0" brushRef="#br0" timeOffset="276">618 95 10057,'-48'-48'1185,"25"24"481,-1 0 384,24 24-769,0 0-512,0 0-193,0 24 97,0 0 31,0 24-31,0-1-160,0 25-161,0 0-128,-24 24-160,24 0 0,-24 23-32,24-23 257,0 0-578,-24-1-159,24-23-97,0 24-480,24-48-1153,0 24-5925</inkml:trace>
  <inkml:trace contextRef="#ctx0" brushRef="#br0" timeOffset="783">1357 693 11594,'0'0'2082,"0"0"-736,24 0 576,23 0-1026,1-24-479,-24 24-353,47 0 0,-23-24-609,-1 24 1218,1 0-1730,-1-24-1666,-22 24-8775</inkml:trace>
  <inkml:trace contextRef="#ctx0" brushRef="#br0" timeOffset="1000">1381 382 13516,'0'0'1794,"0"0"-673,23 0 481,25-24-802,0 24-543,23 0-161,0-24-64,1 24-192,-25 0-1346,25 0-4323</inkml:trace>
  <inkml:trace contextRef="#ctx0" brushRef="#br0" timeOffset="1210">2286 262 17488,'24'-24'993,"-1"0"-577,-23 0 962,24 24-642,1 0 33,-2 0-256,1 24-1,-1-24-352,1 24-32,-24 0 33,0 0-97,25 0-64,-25 0-64,-25 0-97,25 0-31,-24 0 0,1 0-32,-1 0-32,1 0 31,-26-1 289,26-23-96,-1 24 32,0 0 0,24-24-96,0 24 96,0-24 224,24 24-1184,0-24 1632,-1 24-576,26 0-1217,-2-24 1858,-24 24-1025,26 0 128,-26-24 127,1 24 33,-24 0 65,0 0 95,0 0 64,-24 0 0,-24 0 0,1 0-96,-25-1-31,1 1-33,-1-24-96,25 24 0,-1-24-385,0 0-191,25 0-610,23 0-896,23-24-2594</inkml:trace>
  <inkml:trace contextRef="#ctx0" brushRef="#br0" timeOffset="1689">3048 334 17840,'24'-48'673,"-24"48"448,-24 0 64,24 0-736,-24 24-1,-23 0 0,23 0 1,-24 24-225,25 0-160,-1-1-32,24 1 0,0-24-128,24 0 384,23 0-1761,1-24 2018,-1 0-1955,25-24 1987,-25 0-1794,2-24 1889,-2 24-608,0-23-32,-22-1 225,-25 24-33,0-24 32,-25 24-256,-22 0 0,0 0-544,-25 24-1442,0 0-4388</inkml:trace>
</inkml:ink>
</file>

<file path=ppt/ink/ink32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5:18.78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0 140 17104,'47'-47'512,"0"24"-1024,25-1-289,-1-22-4548</inkml:trace>
</inkml:ink>
</file>

<file path=ppt/ink/ink3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3:42.02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712 90 160,'0'-22'480,"24"22"-576,-24 0 448,23 0-608,-23 0 416</inkml:trace>
  <inkml:trace contextRef="#ctx0" brushRef="#br0" timeOffset="83">855 45 832,'24'-23'2339,"-24"23"383,23 0-95,-23 0-577,0 0-609,0 0-288,0-23-352,0 23-129,0 0-223,-23 0-33,23 0-63,-24 0-33,-24 0-96,24 23-128,-23-23-32,-1 0 0,0 23 32,1-23-32,-24 0 545,-1 0-1474,2 0 2018,-2 0-2082,24 0 2114,0 0-2017,2-23 2241,22 23-2210,-24 0 1666,48 0-673,-24 0 97,1 0 159,23 0-128,0 0 33,0 0-161,0 0-96,0 0-32,0 0 0,0 0 32,0 0 32,0 23 0,-24-23 545,24 23-1794,0-23 2306,0 22-1954,0 0 1954,0 1-1217,-24 23 257,24-23-97,0-1 0,0 1 128,0 22-160,0-22 96,0 0-160,24 22 32,-24-22 1,0 0-98,0 0 98,0-23-33,0 22 0,0 0-32,0-22 96,0 0-64,0 0 0,0 0-64,0 23 96,24-23-64,-24 0-96,23-23-64,1 23-65,0 0 97,0 0 0,0 0-64,0 0 160,-2 0-32,2 23 32,0-23 0,0 0 0,23 0 32,25 0 0,0 0-32,-25 0 0,24 0 96,0 0-64,-23 0 96,23 0 32,-47 0 32,24 0 32,-24 0 0,-1 0-160,-23 0 1,0 0 95,0 0-128,0 0 32,0 0 0,0 0-64,-23 0 32,23-23 0,0 23 32,0 0 0,0 0-64,0-22 64,0 22-64,0-22 0,0-1 96,0 0 0,0 0-160,-24 0 192,24-22-96,0 0 128,-24-1-64,24 1 128,0-1-160,0 1 128,0 23-832,0-1 1921,24 0-1153,-24 23-128,0 0-416,0 0-962,-24 23-2177,24-23-9418</inkml:trace>
  <inkml:trace contextRef="#ctx0" brushRef="#br0" timeOffset="16795">1068 476 320,'48'0'1505,"-25"-22"193,26 22-193,-2-23-480,1 23-384,-2 0 416,3 0 416,-2 0-672,0 0-32,-22 0 512,-2 0-160,1 0-128,0 0-128,-24 0-225,0 0-351,0 0-161,0 0 64,0 0 0,0 0-96,-48 0-32,25 0-32,-26 0 0,-21 0 0,21 0-96,-21 0-32,-1 23-96,-1-23 128,1 0 0,23 0 0,0 0 64,26 0 0,-3 0 32,25-23 32,0 23-64,25 0 0,-3 0 0,26 0 0,0 0 32,23-23-32,-23 23 0,47 0 0,-25 0 0,2 23 0,-1-23 0,1 23 0,-25-23-224,1 0-449,-48 22 161,24-22 319,-24 0 97,-24 0 160,1 0 0,-25 0 65,0 0 95,0 0 192,1-22 33,0 22-193,-24 0-96,23-23-64,0 23 0,1 0 128,22 0 257,2 0 224,-1-23 95,24 23 225,24 0-801,-1 0-95,49 0-1,24 0-224,22 0-1250,1 0-3202,0 23-9768</inkml:trace>
  <inkml:trace contextRef="#ctx0" brushRef="#br0" timeOffset="17714">2708 476 5637,'48'0'6118,"-48"0"-5510,0-22 1538,0 22-1153,-48 0-256,25 0-32,-25 0-289,-23 0-96,23 0-64,-23 0-63,0-23-1,-24 23 160,23 0-96,25 0-127,-25 0 31,26 0-64,-2 0 128,24 0-192,24 0 128,0 0 64,24 0-63,24 0-193,22 0 128,2 0 0,47 0-64,-24 0 32,-25 0-128,26 0 128,-25 0-64,-23 0 0,-25 23 96,2-23-32,-25 0 192,-25 0 225,-22 0-257,0 0 64,-25 22-160,-23-22 32,24 0-64,0 0-63,-1-22 255,1 22-160,46 0 288,2-23 97,46 23-449,26 0 0,21-23 32,26 23-352,47 0-1154,-1 0-3330,1 0-9417</inkml:trace>
  <inkml:trace contextRef="#ctx0" brushRef="#br0" timeOffset="18511">3565 431 8584,'46'23'3395,"-22"-23"-1698,-24 0 1122,24 0-1089,-48 0-673,0-23-353,1 23-31,-24 0-64,-25 0-225,25 0-160,-25 0 0,1-23-192,0 23-96,-1 0 128,25 0 33,-1 23-65,24-23 0,1 0-64,23 0 96,0 0-64,23 0 32,26 0-64,21 0-161,25-23-255,0 23-96,1 0 255,-25 0 161,1 0 96,-2 0 0,-22 0 224,-25 0 32,2 0 161,-2 0 191,-23 0 97,-23 0-128,-2 0-193,-22 0-160,-24 0 32,-24 0-64,-24 23-96,24-23-32,24 0 1,-1 0 159,49 0 96,-1 0 0,24 0 65,24 0-289,48 0 0,22 0-32,1-23-96,24 23-321,-1 0-351,-46 0-866,-1 0-3074,-47-23-10218</inkml:trace>
</inkml:ink>
</file>

<file path=ppt/ink/ink33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4:48.77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167 493 14669,'0'-24'961,"0"24"417,0 0-450,0 24-575,-24 0 127,0 23-31,24 1-1,-24 24-224,0 0-64,0-1-127,1 1 63,23 0-192,-25-25-161,25-23-127,0 0 32,0-24 127,25-24-351,-2 0-962,1-23-576,0-1 193,0 0 639,0 0 578,-24 0 704,0 1 640,-24-1 962,24 0 640,-24 24-384,24 24-609,0-24-320,-24 24-545,24 24-128,24-24 33,-24 24 31,24 0 32,0 0-96,23 0-31,1 24-33,0-25-64,23 1 0,0-24 32,-22 24-64,-2-24-64,1 0 32,-1-24-64,1 0 0,0-23 65,-1-1-33,-23 0 128,0 0 256,-24-23 193,24 23-97,-24-24-160,0 0 1,0 1-193,0-1-160,0 0-96,23 1-256,1 47-225,1 0-448,-25 24-673,23 24-95,1 24-1282,0 23-7751</inkml:trace>
  <inkml:trace contextRef="#ctx0" brushRef="#br0" timeOffset="615">1239 1042 15246,'-48'0'2466,"25"-24"-1633,-1 24 416,-24 0-544,24 0-64,-23 24-129,-1 0 129,24 0-65,0-24-95,1 48-129,23-24 128,-25 0-191,25 23-97,25-23 128,-2 0-256,1 0-64,23 0-64,25-24-705,0 0-1248,23 0-546,-24-24-2626</inkml:trace>
  <inkml:trace contextRef="#ctx0" brushRef="#br0" timeOffset="912">1882 851 15310,'-23'24'2883,"23"-24"-2467,23 0 129,-23 0-65,48 0-256,-24-24-96,23 24-128,1-24-384,-24 24-1378,0-24-2946</inkml:trace>
  <inkml:trace contextRef="#ctx0" brushRef="#br0" timeOffset="1087">1811 541 16623,'24'0'2915,"0"0"-2210,23-24 704,1 0-704,-1 24-385,25-24-256,-25 0-641,2 24-2914</inkml:trace>
</inkml:ink>
</file>

<file path=ppt/ink/ink33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5:13.65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714 147 7655,'47'-48'1217,"-47"24"-480,23 1 1601,-23-1-192,0 24-737,-23-24-320,23 24-320,-24 0-385,1 0 33,-25 0-65,0 24 0,1 0-31,0-1-65,-25 1 64,25 0-128,-25 0-63,1 23-33,-1 1-32,1-1-32,23-23-32,1 23-289,23-47 546,24 23-321,0 1 32,24-24-97,-1 24-63,25-24 0,-24 24-224,23-1 127,25-23-31,-1 0 128,-24 24 160,25-24-32,-48 24 64,23-24 0,-47 47-32,25-23 224,-25 0 96,-25 0 97,25 0 95,-47 23-256,0 1-96,-2-25 1,-22 25-97,24-1 32,-1-23 0,1-24-160,-1 24-129,0-24-95,25 24-192,23-48-706,0 24-2177,47-24-6951</inkml:trace>
  <inkml:trace contextRef="#ctx0" brushRef="#br0" timeOffset="508">714 930 13196,'0'0'1185,"-24"0"-1153,0 0 1410,0 24-129,-24-24-512,25 0-97,-1 0-159,1 22-225,23-22-32,-49 24 1,26 0 127,-1 0-192,1 0 64,-1 0 65,-1 23-33,25-23-64,0 0-31,0 0-1,25-1 64,22 1-128,0-24 0,2 24 0,21-24-576,2 0-673,-24-24-1313,-1 24-6407</inkml:trace>
  <inkml:trace contextRef="#ctx0" brushRef="#br0" timeOffset="5458">1332 573 2049,'48'0'12460,"-24"0"-12107,-1 0 127,1 0 897,-1 0-1024,26-23-417,-26 23-1282,1-24-4259</inkml:trace>
  <inkml:trace contextRef="#ctx0" brushRef="#br0" timeOffset="5588">1380 478 14445,'0'-23'2819,"0"23"-1762,24-24-641,23 24-192,25-24-480,22 0-2947</inkml:trace>
</inkml:ink>
</file>

<file path=ppt/ink/ink33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5:15.00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787 47 5060,'0'-24'289,"-25"24"896,2 0 1761,-25-24-864,25 24-192,-26 0-160,26 24-449,-24-24-448,-2 24-128,2 0-225,-1-1-160,-23 1-95,-1 0-1,25 0-96,-25 0 32,25 0-224,22 23 96,2-23 0,-1 24-64,24-24 32,0 0-96,47-1-64,25 1-193,0 0-63,-1 0-129,1 0-127,23 0 287,-24-24 289,-23 23 64,-1 1-32,-23 0 128,-48 0 257,24 0 223,-47 0 161,-1-1-193,1 1-127,-1 0-193,-23 0-64,22 0-64,-45 0 160,22-24-512,25 0 480,-1 23-256,0-23-128,48 0-192,0-23-449,0 23-833,48-24-2370,0 24-8103</inkml:trace>
  <inkml:trace contextRef="#ctx0" brushRef="#br0" timeOffset="652">1001 786 8776,'24'-48'3619,"-24"24"-3202,0 0-289,0 1 416,-24 23-191,0 0 31,0 0 96,1 23-31,-1 1 127,0-24 1,0 24-1,0 0-95,0 0-129,24 0 161,-23-1-417,23 1-32,0 0 32,0 0-64,0 0 0,23 0-128,1-1-128,24 1 96,-24-24-161,0 24-31,-1-24 160,-23 0 96,24 0 96,-24 0 0,0-24 0,0 24 0,0 0 64,0 24-64,0-24 192,0 24 65,24-24-65,0 0-128,-24 24-128,24 0 96,-1-1 0,-23 1-64,0 24 0,24-24 32,-24 23 32,0-23-128,0 0 128,0 0-128,0 0 96,-24 0 32,24-24 0,0 23-128,0 1 320,0-24 97,0 0 95,-23 0-192,23 0 33,0 0-97,0 0 96,0-24-64,23-23-32,1-1-63,0 0-33,24-23-128,-25 23 32,26 24-321,-26 1-992,1-1-1666,-24 24-11883</inkml:trace>
  <inkml:trace contextRef="#ctx0" brushRef="#br0" timeOffset="1739">953 881 4772,'0'-48'1698,"0"48"-1378,0-23 1954,0-1-32,-23 24-1409,23 0 416,0 0-192,-24 0-416,24 0-193,0 0-160,-24 0-127,24 24-1,0-1-320,0 25 128,0 0-577,0 23-1505,0 1-4260</inkml:trace>
  <inkml:trace contextRef="#ctx0" brushRef="#br0" timeOffset="2333">572 1668 12171,'0'-47'352,"-23"47"-256,23-25 673,-25 25 705,1 0-514,-23 25-159,23-25-96,-24 23-161,1-23-127,22 24-129,-22 0-64,0 24-96,22-24 33,2-1-65,-1 25-32,0-24-64,1 24 32,23-1-192,0-23-97,0 24 65,23-24-96,1 0 0,23-1-161,2 1 65,21-24 96,-21 0 127,-2 24 129,1-24 32,-1 0 0,-47 24 0,24 0 193,-24 0-33,0 23-96,-24-23-32,-23 24 0,23-1-32,-24-23 32,1 24-32,-1 0-32,1-25-128,23 25-449,-1-24-1217,2 0-3106</inkml:trace>
  <inkml:trace contextRef="#ctx0" brushRef="#br0" timeOffset="2738">619 2312 14798,'49'-24'1024,"-26"0"-799,1 24 415,0 0 706,-1 0-898,2 0-160,-2 0 33,1 24-33,0 0-32,0 24-128,-24-1 96,0 1-127,0 23 31,-24-23-96,0 0 0,0 23 64,-24-47 0,25 0-32,-1-24 0,0 0 128,24 0-64,-23-24-128,46-24 32,1 1 0,0-25-160,47 1-224,-23-1-609,24 1-416,-1-1-994,-23 25-2337</inkml:trace>
  <inkml:trace contextRef="#ctx0" brushRef="#br0" timeOffset="3101">1597 2312 16719,'72'48'2178,"-49"-48"-1825,-23 0 800,24 0 128,0 0-1153,-1 0-160,-23 0-320,0 0-609,25 0-1121,-25-24-2210</inkml:trace>
  <inkml:trace contextRef="#ctx0" brushRef="#br0" timeOffset="3253">1692 2169 15438,'-23'-24'1922,"46"0"-1442,1 24 641,0-24-320,24 1-705,-25-1-768,48 0-2435</inkml:trace>
  <inkml:trace contextRef="#ctx0" brushRef="#br0" timeOffset="3647">1835 643 18897,'72'-24'801,"-25"0"-801,-23 0 32,24 24-32,-48 0-1794,24 0-2562,-24 0-8904</inkml:trace>
  <inkml:trace contextRef="#ctx0" brushRef="#br0" timeOffset="32144">953 881 11050,'0'-24'1057,"0"0"1698,0 1-577,0-1-737,0 0-864,-23 0 544,23 0-545,0 0-127,0 24 223,-24-23-255,0 23-1,0 0-128,0 23 33,24-23-257,-24 24 96,1 0-96,-25 24 96,24-24-160,0-1 64,24 1-192,0 24 96,24-24 64,0 0 32,-1-1-128,2 1-96,-2-24-96,1 0-129,24-24 65,-24-23 288,0 23 96,-1 0-64,1-24-32,0 25 64,-24-1 512,0 24-191,-24-24 127,0 24-63,24 0 63,0-24-288,24 24-160,-24 24 32,0-24-96,0 24 128,0 0 0,24-1-288,-24 1 673,24 0-545,-24 24 160,0-1-96,0 1 32,0 24 96,0-1-128,-24 24 32,24-47 0,-24 24 32,24-49-64,0 25 32,0 0-32,0 0 96,0-1-96,0 1 32,24-24 64,-24 0 161,0-24 95,0 0-256,0 0 32,0-24-64,0 0-32,0-24 0,24 1-96,0-25 64,-1 0-192,1 1 128,0-1 160,-24 25-192,24 47 160,-24-24-128,0 24 128,24 0 96,-24 0-192,23 0 0,1-24 0,1 0-160,22 24-993,-24-24-2371,2 1-6629,-1-1-1665</inkml:trace>
</inkml:ink>
</file>

<file path=ppt/ink/ink33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5:04.84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595 32 8840,'0'0'2594,"0"0"-1280,-23 0 607,-1-22-639,24 22-354,-48 0-287,1 0 128,-1 0-161,0 0 33,-24 0-193,25 0 97,-25 0-129,1 0-127,47 0-161,-23 0-96,47 0 160,-24 22-320,48-22 256,23 0-128,1 0 96,71 0-256,0 21-513,24-21-288,-23 0 449,23 21 384,0-21 128,-48 0 96,24 22 96,-47-22 96,-24 0 289,-1 0 256,-47 0-193,-23 0-319,-1 0-257,-48 0 0,-47 0 0,24 0-64,-24 0 32,23 0 96,1-22 32,23 22 128,25 0 449,-2 0 256,49 0-288,0 0-513,49-21-192,46 21-96,48 0-705,0-21-2242,24 21-6118</inkml:trace>
</inkml:ink>
</file>

<file path=ppt/ink/ink33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5:31.49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263 881 2914,'-23'-23'2338,"-1"23"417,24 23-225,-25-23-864,2 0-161,23 0-159,-24 24-257,24-24-32,0 0-224,0 0-257,0 0-63,0 0-289,0-24-32,0 24-64,24 0-96,-1-23 0,2-1 32,-1 24-128,23-24 32,1 0 0,-24 0 64,23 1-96,25-1 64,-24-24 0,47 24 0,0 1-32,1-25 64,-1 24 0,-47 0-96,24 1 96,-48 23-32,-1-24 0,-23 24-96,0 0 96,-23 24-352,-1-24 127,-24 23 33,1-23 96,-25 24 0,24-24 64,24 0 0,0 0 64,24-24-64,24 24-32,24-23 0,-1-1 96,2-1 32,21 2-32,2 23 0,-24-24 32,0 24 288,-25 0 33,-23 24-193,0-1 96,0 2-128,-23-1 97,-1 23-129,0 1-64,-24-1-288,25-23-833,-26 24-1602,26-1-11338</inkml:trace>
  <inkml:trace contextRef="#ctx0" brushRef="#br0" timeOffset="688">25 1690 13388,'-25'24'2467,"25"-48"-1058,0 24 288,0 0-960,25 0-64,22 0-65,2-24-31,21 24-321,26-23-64,-1-25-160,24 1 64,25 23-192,-1-24-288,-24 24-64,1-23-1,-49 23 161,1 24 192,0-24 96,-49 24 0,1 0 288,-24 0 160,0 0-223,0 0-161,-47 0-32,22 0-64,-22 0-128,-1 24-65,24-24-127,0-24-96,24 24-1,0-24 97,24 24 224,24-23 96,-1 23 192,-23 0 192,1-24 225,22 24 159,-23 24 65,-24-1 96,0 1 160,0 24-352,-48-1-385,0 1-160,1 0-160,23-25-32,-24 1-961,24-24-1922,24 0-5124</inkml:trace>
  <inkml:trace contextRef="#ctx0" brushRef="#br0" timeOffset="1261">2124 0 15406,'-120'72'705,"73"-25"1409,-1 1-897,-24 47-96,25 0 256,0 25-768,-25-1-353,24 0 0,24-24-192,0-24-96,24 1-352,48-49-32,0-23-353,24 0-224,22-47 96,-22-1 481,0-23 288,0 23-353,-49 1-95,-23-1 95,0 24 353,-48 24 64,1 0 128,-25 24 64,25 24-96,-25-1-32,25 1-32,-2 23-32,2 1-1217,-1-1-7976</inkml:trace>
  <inkml:trace contextRef="#ctx0" brushRef="#br0" timeOffset="1623">2076 1500 19634,'-23'0'2370,"-2"0"-2946,1 24 928,-23 0 417,-1-1-32,1 1-161,22 24-95,2-1-65,-25 25-224,0 23-160,24-24-96,-23 1-64,47-1 32,-24 0-224,24-47-33,24 0 1,0-24 192,23 0 320,1-48-96,0 1 192,-25-1-32,2 1-63,-2-1 127,-23 0-224,-48 1 64,25 23-32,-25 24-224,-24 24 224,1 23-672,0 25-1763,-25-25-6725</inkml:trace>
</inkml:ink>
</file>

<file path=ppt/ink/ink33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6:09.92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-10 478 8423,'-24'0'1890,"24"0"320,0 0 289,0 0-1154,24 0-160,25-24-256,0 24-160,-1-24-289,49 0-224,-24 0 1,24 0-129,0 0 32,24-24-32,0 25-64,-23-1-96,23 0 64,-24 0 0,-24 0-64,-25 0 64,25 24-32,-49 0 32,1 0-128,-1 0 256,-24 0-224,0 0 32,-24 24-192,-25-24 32,0 24-64,1-24 31,0 0 1,-1-24 128,0 0 0,25 0 96,24 24 0,0-24 0,24 0-32,1 24 352,23 0-64,25-24 65,0 24-65,-25 24 0,-23 0-64,-1 0-31,0 24 63,-24-24 64,-24 24-192,0-1 96,-25 1-192,0 0-480,25-24-833,0 0-1987,0-24-13547</inkml:trace>
  <inkml:trace contextRef="#ctx0" brushRef="#br0" timeOffset="1129">1955 119 13516,'0'-48'1185,"0"24"-1121,-23 1 1282,23 23 159,0-24-864,-25 48-289,25-1 193,-48 25-193,-1 24-160,0 24-160,-24-25 128,25 25-160,24-24 32,24-1-224,24-23-96,1-24 32,-2-24-225,26 0 161,0-24 320,24-24-64,-25 24 128,0 0 32,-23 1 96,-1-1-160,-48 0 32,-1 0-256,-23 24 192,0 0-32,-1 24 96,0 0-288,1 0-321,0 23-1729,-1 1-8520</inkml:trace>
  <inkml:trace contextRef="#ctx0" brushRef="#br0" timeOffset="1607">112 1290 4388,'-24'-24'8712,"24"0"-7431,0 24 929,24-23-448,24 23-481,1 0-64,24-24 32,-1 24-320,26 0-128,-25 0-449,23 0-223,-23 0-65,0 0-64,24 0 64,0 0-289,0-24-255,0 24-161,0 0-352,-24 0-96,-25 24 193,-23-24 127,-1 0 192,-24 24 129,-24-24 63,-1 0-31,-23 0 352,-1 0 32,1-24 64,23 24 32,1-24-32,0 24 128,0-24 193,24 0 127,0 0 321,0 24 32,24-24-33,0 24-159,0 0-97,1 24-159,-1-24-129,0 24-64,-24 0-128,25 0-32,-25 0 32,0-24-64,0 24 0,0-1 0,0 1-288,-25-24-481,1 24-416,0 0-672,24-24-1859,-25 0-11242</inkml:trace>
  <inkml:trace contextRef="#ctx0" brushRef="#br0" timeOffset="2165">2076 1123 11562,'25'0'2819,"-25"0"-2146,0 0 1825,0 48-992,-48-24-578,-1 23-159,-48 25 32,24 0-289,0 0-255,0 23-129,1 1-64,23-24-224,25 0-417,0-1-320,24-47 97,48 0 479,1-24-63,0-24-353,23-23 673,-23-1-32,24 0 512,-50 0-31,2 0-65,-25 24-224,0 0 321,-25 0-65,-23 24-160,0 0-192,-25 24-96,25-24-1217,-1 24-3075</inkml:trace>
</inkml:ink>
</file>

<file path=ppt/ink/ink33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9:24.77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24 120 14701,'0'23'1698,"0"1"-1025,0 0 1024,0 0-95,-23 0-641,23 24-64,0-24-33,23 0-127,25-24-449,48-24-224,71-48-704,72-24-1795,143-47-1760</inkml:trace>
</inkml:ink>
</file>

<file path=ppt/ink/ink33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02-13T16:43:09.33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95,'0'0,"0"0,24 0,-24 0,24 0,24 0,-1 0,1 0,24 24,-1 0,24 0,-23-24,-24 0,-1 0,-23 0,48 0,-72 0,23 0,1 0,0 0,0-24,-24 24</inkml:trace>
  <inkml:trace contextRef="#ctx0" brushRef="#br0" timeOffset="1057">1383 0,'48'0,"-25"0,1 0,24 0,0 0,-1 0,-47 0,48 0,0 0,-25 0,1 0,0 0,-24 0,48 0,-24 0,-1 0,-23 0,24 0,0 0,0 0,-24 0</inkml:trace>
  <inkml:trace contextRef="#ctx0" brushRef="#br0" timeOffset="1968">858 1644,'0'0,"48"0,-24 0,24 0,23 0,1 0,23 0,24-24,-47 24,-25 0,1 0,0 0,-1 0,-23 0,0 0,-24 0,24 0,-24 0,24 0,0 0</inkml:trace>
  <inkml:trace contextRef="#ctx0" brushRef="#br0" timeOffset="2920">2146 1572,'0'0,"23"0,1 0,0 0,0 0,48 0,-1 0,1 0,23 0,-47 0,-1 0,25 0,-25 24,1-24,-24 0,0 0,23 0,-23 24,0-24,-24 0,24 0,-24 0,0 0</inkml:trace>
</inkml:ink>
</file>

<file path=ppt/ink/ink33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02-13T16:43:13.84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0 116,'0'0,"0"23,24-23,0 0,0 0,47 46,24-23,-23-23,-1 23,1-23,0 0,-1 0,1 0,-25 0,-23 0,0 0</inkml:trace>
  <inkml:trace contextRef="#ctx0" brushRef="#br0" timeOffset="704">1287 0,'0'0,"0"0,48 0,-24 23,23 0,1 0,47 1,-47-1,71-23,-23 0,-25 0,1 0,-25 0,-23 0,24 0,-48 0,24 0,-24 23,0 0</inkml:trace>
</inkml:ink>
</file>

<file path=ppt/ink/ink33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6:18.77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0 0 6053</inkml:trace>
</inkml:ink>
</file>

<file path=ppt/ink/ink3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3:51.55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23 311 3651,'0'0'11403,"24"0"-10891,-24 0 737,23 0-224,2-24-736,-2 24-97,24 0-160,-23 0-96,24-25-64,-1 25-577,-24 0-1313,1 0-1409,-24 0-7335</inkml:trace>
  <inkml:trace contextRef="#ctx0" brushRef="#br0" timeOffset="225">0 69 14798,'0'0'2242,"0"0"-1121,23 0 768,1 0-639,24 0-642,-2-24-287,2 24-193,0-24-192,-1 24-1122,0-24-2913,0 24-11500</inkml:trace>
</inkml:ink>
</file>

<file path=ppt/ink/ink34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6:19.65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552 407 11434,'-23'-144'1282,"-1"72"864,-1 24-705,25-23-32,0 23-192,-23 24-320,23 0-320,0 24-321,0 0-384,0 0 352,0 0 128,0 24-127,0 0-33,0 24-128,23 23 0,-23 1 0,25 24 64,-1 0 0,-1 23-64,1 1 97,-1-1-65,-23 25 32,24-48-128,-24 23 0,24-23 128,-24-24-128,0-1-32,0-23-64,0 0 224,0-24 32,0-24-64,0 0-352,0 0 128,0-24 32,0 0-65,-24-24 65,0 1 64,1-1-96,-1 0-96,1 0 96,23-24-32,-24 24 96,-1 1 0,2 23-32,-1 0 64,0 0-1,1 24 66,-24 0 31,22 24-128,-22 0 256,0 0-64,-1 23 96,0 25 64,1-24-31,23 0 31,1 0-64,-1 0 0,24-1 0,0 1 1,24 0 63,23-24-128,24 0-224,1-24-801,22 0-608,25-24-737,-47 0-3235</inkml:trace>
  <inkml:trace contextRef="#ctx0" brushRef="#br0" timeOffset="847">1122 1483 2626,'24'-24'1345,"-24"24"2050,0-24-31,0 24-578,0-24-608,0 0-448,-24 24-385,24 0-384,-24 0-96,1 0-96,-1 0-161,-24 24-223,24-24 63,1 24-160,-1 24-31,-23-24-97,23 0 0,0 24-96,0-24-96,24 0 192,0 0-128,24 24 0,24-48-224,-1 24-417,0-24-448,2 0-576,21 0-1442,-22-24-10474</inkml:trace>
  <inkml:trace contextRef="#ctx0" brushRef="#br0" timeOffset="1682">623 2704 14093,'0'-144'160,"0"96"513,0 0 288,0 1 128,0 23-96,24 24-481,-24 0-192,24 0-352,-24 24 224,0 23 1,0 1-1,24 48 64,0 0-32,-24-1-160,0 25 32,0-24 1,-24-1 63,24 1-64,24-24-32,-24-1-288,0 1 512,0-48-352,0 24-32,0-24-128,0-24 63,0 0 225,0 0-64,0-24-288,-24 0-32,24 0 192,0 0 32,-24 0 96,0-24-96,0 25 128,0-25-32,1 24 0,-1 24 0,1-24 64,-1 48-64,-24-24 32,0 24 192,25 0 64,-1 23 32,-24 1 33,24-24 191,1 24-63,-1 0-33,24-24-95,0 0 127,24 0-96,-1 0-127,1-24-1,24 0 96,23 0-256,25-24-512,-26-24-385,2 24-576,-24 0-513,22 24-769,-22 0-3811</inkml:trace>
  <inkml:trace contextRef="#ctx0" brushRef="#br0" timeOffset="2333">1241 3421 13708,'0'-48'769,"0"48"801,0-24-385,0 24-513,-23-23-255,23 23-161,-24 23 32,-1-23-95,2 24 95,-1 0 192,0-24-31,24 48-161,-23-24-64,-1 0-64,24 0-96,0 0-32,0-24-32,0 24 97,0-24-33,24 24 96,-1-24 64,1 0 64,0-24 161,-1 24 127,2-24 33,-25 24 127,24-24-319,-24 24-1,0 0-63,0 0-225,0 0-160,0 0 32,23 24 64,1 0-32,-24 0-32,23 0 32,1 0 0,-24 23-32,0 25 0,24 0 32,-24 0-32,-24-1-224,24 2 352,0-1-128,0-25 0,0 1-32,0-24 64,0-24 32,0 0 0,0 0 544,0 0-127,0-24-257,0-24 32,24 1-31,0-1-33,0-1-96,-1 1 0,1 1-64,0-1 32,-24 24-64,23 0 0,-23 0-320,24 24-1026,-24-24-1793,0 24-2594,0 0-6631</inkml:trace>
  <inkml:trace contextRef="#ctx0" brushRef="#br0" timeOffset="3224">671 5048 16431,'0'-71'256,"24"47"-31,-24 0 479,0 24-95,0 0-385,0 0-96,0 24 417,0 24 95,0 23-223,24-23-1,-24 24-96,23 24 65,1-1-65,-24 1-160,0 0 0,0-25-64,0 25-96,23-24 0,-23-24 225,0 0-674,0-24 161,0-1 32,0-23 128,0 0 192,0 0-32,0-23-64,0-1-129,-47 0-63,24 0 128,-1 0-32,-24-24 64,24 0-545,-23 24 1346,0 0-737,23 24 64,-24 0-32,24 0 0,-23 24 96,0 0 0,-2 0-64,26 24 321,-24-24-449,23 24 160,0 0 160,24-25-160,24 1 64,-24 0 33,47 0 95,-23 0 0,48-24-128,-2-24 32,26 24-224,-25-48-288,24 24-385,-24 1-640,-24-1-1313,-23 0-6983</inkml:trace>
  <inkml:trace contextRef="#ctx0" brushRef="#br0" timeOffset="3796">1075 5934 16399,'0'0'1217,"0"23"-864,0-23 736,23 24-129,1-24-127,0 24-160,-24 0 0,48 24-161,-24-24-160,-1 24 33,1 0-33,-1-1-64,-23 1-96,0 0-95,-23 0-1,-1-24-32,1 24 32,-1-24-32,-1-24 0,-22 24 32,23-24 32,1 0-32,23-24 32,-24-24-32,24 0 65,24 0-97,23-24-64,0-23 0,25 23-128,-1 0-193,1 24-383,22 1-385,2 23-353,-25 0-544,1 24-1185,-25-24-6950</inkml:trace>
  <inkml:trace contextRef="#ctx0" brushRef="#br0" timeOffset="4181">2120 5838 14093,'24'0'7399,"-24"0"-6374,23-24 320,1 24-929,-24-24 1218,25 24-2659,-2 0 1858,1-24-2723,-24 24 385,0 0-2531,0-24-9001</inkml:trace>
  <inkml:trace contextRef="#ctx0" brushRef="#br0" timeOffset="4326">2073 5694 16879,'0'-24'3716,"23"-23"-2915,1 23-257,23 0-448,2 0-512,-2-24-1954,0 0-12300</inkml:trace>
  <inkml:trace contextRef="#ctx0" brushRef="#br0" timeOffset="4688">1930 2704 22581,'47'0'160,"-23"-24"-224,-24 24 64,0 0 192,24 0-96,-24 0-32,0 0 257,24 0-129,-24-24-192,24 24-1249,-1-24-1218,1 0-2401</inkml:trace>
  <inkml:trace contextRef="#ctx0" brushRef="#br0" timeOffset="4853">1930 2608 18193,'-24'0'1601,"24"0"-1216,48-24-257,-1 0-673,1 0-2081</inkml:trace>
</inkml:ink>
</file>

<file path=ppt/ink/ink34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7:33.07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25 2530,'0'-25'-2466</inkml:trace>
</inkml:ink>
</file>

<file path=ppt/ink/ink34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6:24.79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0 308 17136,'23'-24'3811,"1"24"-3843,-24-24-352,0 1 288,23 23 32,-23 0-577,0 0-224,0 0 737,24-24 32,-24 24-480,0-24-1154,24 1-3811</inkml:trace>
  <inkml:trace contextRef="#ctx0" brushRef="#br0" timeOffset="161">141 0 16976,'-47'23'1601,"47"-23"-672,0 24-481,24-24-223,-1 0-1507,25-24-13259</inkml:trace>
</inkml:ink>
</file>

<file path=ppt/ink/ink34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6:35.39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96 213 11530,'0'-95'257,"23"47"992,-23 24 448,24 0-287,0 1-161,-24 23-512,24 0-193,-24 0 129,0 0 31,0 23-287,-24 25-129,24 0-224,-24 23-32,0 1 96,1 23-128,-2-23-224,-22-1-609,22 1-832,25-1-2884</inkml:trace>
  <inkml:trace contextRef="#ctx0" brushRef="#br0" timeOffset="245">599 404 16751,'71'-24'161,"-71"0"543,25 24 97,-1 0 64,24-24-321,0 24-384,-1 0 33,2-24-129,22 24-192,-22 0-353,-2 0-864,1 0-1954,-23 0-8585</inkml:trace>
  <inkml:trace contextRef="#ctx0" brushRef="#br0" timeOffset="449">1103 94 16335,'0'-48'1121,"0"48"256,0 0-576,0 0-256,-25 0-1,25 24-31,0 0-161,-24 24-256,1 23 0,-2 1-96,1-1-192,1 25-513,-2-1-896,2 0-1698,-1-23-11531</inkml:trace>
</inkml:ink>
</file>

<file path=ppt/ink/ink34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6:36.07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109 312 15630,'0'-23'353,"0"23"-1,0 0-96,-24 23-64,0 1 417,24 0-32,-25-1-161,25 25-224,-23-1-192,23 0 64,-25 0-96,50 1-96,-25-25-96,23-23-449,26 0-160,-25-23 129,24 23 191,1-48 321,-25 25 192,24-25 96,-24 1 513,-24 0 416,0 23-161,0-23-127,-24 23 0,0 1-97,0-1-223,-25 24-417,1 0 64,0 24-224,24-1-577,-1 1-928,25-24-2435</inkml:trace>
  <inkml:trace contextRef="#ctx0" brushRef="#br0" timeOffset="347">664 383 18577,'49'0'481,"-25"0"1024,-24 0-864,24 0-385,-24 0-192,0 24-865,0-24-128,-24 24-1473,24-24-7624</inkml:trace>
  <inkml:trace contextRef="#ctx0" brushRef="#br0" timeOffset="542">1123 100 11498,'25'-48'2659,"-25"25"-833,23 23 320,-23-24-833,0 24 481,0 24-321,0-1-224,0 1-256,-23 23-256,23-23-321,0 23-192,-25 0-160,25 1 97,25-1-161,-2-23-128,26-1-481,23-23-224,25 0-1153,-24-23-1121,23-1-2114,-24 0-9447</inkml:trace>
  <inkml:trace contextRef="#ctx0" brushRef="#br0" timeOffset="797">1678 29 13388,'0'-24'1666,"0"24"320,0 0-609,0 0 321,-23 47-97,-2 1-416,2 23-64,-26 23-288,1 1-609,-25-1-320,0 24-2178,1 24-2210,24-24-11692</inkml:trace>
</inkml:ink>
</file>

<file path=ppt/ink/ink34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6:37.47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439 261 15150,'24'-95'480,"0"71"673,-24-24 97,0 24-33,-24 0-449,24 0 161,-24 1-384,1 23-65,-1 0-159,1 23 95,-25 25 32,1 24-63,0-1-97,0 49 128,-24-25-191,24 48 63,23-23-128,0-1-64,24 24-32,0-24-96,48-23-352,22-1-449,25 1-929,23-49-1152,0 1-6984</inkml:trace>
  <inkml:trace contextRef="#ctx0" brushRef="#br0" timeOffset="421">1218 237 14221,'-24'-48'993,"1"48"672,23-23-287,-24 23-417,24 0-385,-24 0-127,1 0 383,-1 0 1,1 23-224,-1 25-225,24 0-31,0-24-129,0 23 32,47 1-32,0-24-416,24 0-353,24-24-447,-24 0-706,23-24-929,1 0-3715</inkml:trace>
  <inkml:trace contextRef="#ctx0" brushRef="#br0" timeOffset="666">1572 118 5349,'-47'-24'1985,"23"24"482,24 0 672,-23 24-641,23-24-352,-24 24-384,24 0-257,-24 23-256,1 1-736,-1 0-289,-23 23-160,23 1-64,1-1-448,-24 1-609,23 0-545,0-25-896,24 25-4357</inkml:trace>
  <inkml:trace contextRef="#ctx0" brushRef="#br0" timeOffset="934">723 929 15951,'0'0'961,"23"0"800,-23 0-287,24 0 31,23 0-768,0 0-161,23 0-95,25 0-193,-1 0-192,25-24-64,-1 24-224,0 0-1346,0-24-1184,-24 24-2915</inkml:trace>
  <inkml:trace contextRef="#ctx0" brushRef="#br0" timeOffset="1312">1336 1287 16655,'24'-48'2050,"-24"48"-897,0-24-320,0 24-673,0 0 289,-24 24 95,0 0 33,1 0 31,-24 0-159,23 48-129,-23-25 0,-1 25-160,1-1-127,0-23-1,23 24-32,24-25-129,0 1-223,48 0-289,-25-48-351,24 24 31,24-24 256,0-24 641,-24 0 128,1-24 32,-1 24 256,-24-23 97,-23-1 127,0 24 65,-23 0-449,-24-23 32,23 23-160,-23 24 161,0 0-257,-1 0 64,25 24-160,-1-24-737,24 23-609,24-23-1312,-1 0-9514</inkml:trace>
  <inkml:trace contextRef="#ctx0" brushRef="#br0" timeOffset="1762">2328 213 17872,'-24'-95'929,"24"71"256,0 24-512,0-24-385,0 24 97,0 24-225,24 0 320,0 24-288,-1-1 33,1 49-1,23-25 128,-23 49 193,23-25-1,-47 24-223,0-23 31,0 23-96,-47-23-128,-1-1 0,1 0 33,-24 1-33,-23-24-96,23-25-513,0 1-1793,24 0-2370,0-48-11147</inkml:trace>
</inkml:ink>
</file>

<file path=ppt/ink/ink34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7:24.21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144 267 5829,'-23'0'5477,"23"0"-3523,0 0 320,-25-24-608,25 24-449,0 0-448,25 0-129,-25 0-191,23 0 31,-23 0-256,24 0-63,1 0-161,-2 0 64,25 0-193,-23 0-415,-1-24-545,0 24-833,0 0-2690</inkml:trace>
  <inkml:trace contextRef="#ctx0" brushRef="#br0" timeOffset="274">0 49 13228,'0'0'1249,"0"0"161,24 0-225,0 0-192,1 0-705,23-25-256,24 25-288,-24 0-1186,24-24-5092</inkml:trace>
</inkml:ink>
</file>

<file path=ppt/ink/ink34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7:32.21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212 159 9769,'23'-72'1441,"-23"48"129,0 0 544,0 0-577,0 0-800,0 24-545,0 0 256,0 0 33,0 24-33,0 24-95,-23-24-193,23 24 128,-24 0-64,-1-1-128,2 25 0,-1 0 0,0 24-96,-24-24-416,25-24-321,-2-1-608,25 1-1153,0-25-4197</inkml:trace>
  <inkml:trace contextRef="#ctx0" brushRef="#br0" timeOffset="267">475 470 11562,'47'0'1538,"-47"0"-737,0 0 416,0 0-416,0 0-161,0 24-448,0 0 1,0-24-65,0 24-64,0 0-32,-24 0-641,24-1-1633,0 1-4901</inkml:trace>
  <inkml:trace contextRef="#ctx0" brushRef="#br0" timeOffset="478">833 398 11178,'0'-48'2947,"23"24"-2627,-23 0 897,25 0-640,-1 0 96,-1 0-289,1 24 64,24-24-31,-24 24-33,24 0-96,-24 24 225,-1-24 95,-23 24-31,0 0 192,-23 24-353,-1-24-64,0 24-95,-24-24-129,0 0 32,24 24-128,-23-24-32,22 0-32,2 0 0,23 0 96,0-1 64,23 1-224,26 0-609,23-24-512,-1 0-641,25 0-1281,-25 0-8199</inkml:trace>
  <inkml:trace contextRef="#ctx0" brushRef="#br0" timeOffset="1138">1837 159 9577,'23'-24'2498,"-23"24"-1025,0-24-63,0 24-257,-23 24-128,-2-24-289,2 24-127,-1 23 0,-24-23-257,24 48 32,-24-24-95,24 24 31,-23 0-224,22 0-64,2-1 0,-1-23-256,24-1-64,0 1-33,47-24 97,-22-24-160,22 0 320,2-24 32,-2 0 64,1-24-64,-24 1 96,-24 23 224,0 0 32,-24 1-192,0-1-64,-24 0-96,0 24-32,-23 0-1473,23 48-10218</inkml:trace>
</inkml:ink>
</file>

<file path=ppt/ink/ink34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7:06.32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142 1359 13708,'0'-48'929,"25"25"769,-25 23 0,0-24-257,0 24-736,-25 0-385,25 24 0,-24-1 33,24 1-225,-23 24-128,-1 0 224,24-1-384,-24 1 96,24 23 160,-24 1-96,0-24-289,24 23-351,0-23-513,0-1-705,24 1-2530</inkml:trace>
  <inkml:trace contextRef="#ctx0" brushRef="#br0" timeOffset="275">667 1669 11082,'23'0'4644,"-23"-24"-4131,25 24 384,-25 0 96,0 0-161,0 0-191,24-24-160,-1 24-33,1 0-128,24 0-128,-1 0 33,2 0-193,21 0 32,-21 0-128,-2 0-769,0 0-769,-22 0-1921</inkml:trace>
  <inkml:trace contextRef="#ctx0" brushRef="#br0" timeOffset="601">953 1478 128,'0'-24'12299,"0"24"-11658,0 0 1024,0 0-576,0 0-288,0 0-448,0 0 640,-23 48 128,23-24-225,0 24-319,-25-1-193,25 1-191,-24 23-65,1 1-353,23-24-768,-24 23-1249,24-23-3139</inkml:trace>
  <inkml:trace contextRef="#ctx0" brushRef="#br0" timeOffset="1058">1835 1431 15374,'0'-24'1858,"0"0"-1826,24 0-320,-1 0 832,1 0-224,1 1-224,22-1 65,1 24 319,-1 0-96,0 0-95,2 24 255,-26-1-63,1 25-97,0-24 257,-24 0-417,-24 23 352,0-23 33,-23 0-353,-1 24-64,-23-1-63,-1-23-65,24 24 96,1 0-64,23-25 32,24 25-96,0-24 96,47 0 96,25-24-96,24 0-288,23-48-929,47 24-704,-22-23-770,22-25-1985,-23 24-9129</inkml:trace>
  <inkml:trace contextRef="#ctx0" brushRef="#br0" timeOffset="1406">3265 1097 9064,'0'-48'3716,"0"1"-2820,0 23 1250,0 24-448,0-24-128,0 24-834,24 24-512,-48 0 673,24 23-224,-23 25-129,-2-1 97,1 1-289,-23 23-95,23 0 159,0 1-512,-23-25 192,23 1-64,24-1-128,-25-23-673,25 0-384,25-25-608,-25-23-770,24 0-3651</inkml:trace>
  <inkml:trace contextRef="#ctx0" brushRef="#br0" timeOffset="1666">2836 1550 15246,'24'0'1057,"-24"-24"-288,48 24-97,-1 0-223,25-24-257,-1 24-224,24 0-32,1 0-513,-24 0-1280,23 0-3813</inkml:trace>
  <inkml:trace contextRef="#ctx0" brushRef="#br0" timeOffset="1819">3718 1502 17392,'-24'0'897,"0"-24"961,0 24-609,0 0 32,1 0-704,-1 0-97,0 24 129,0 0-193,-23 0-128,23 23-96,0 1-96,24 0 1,-24-24-65,24-1 0,24 25-32,0-48-128,23 0-97,1 0-319,0-24-193,-1 0 129,1 1 127,0-1 257,-25 0 64,2-24 160,-25 24 0,23 1 96,-23-1 96,0 0 96,0 24 1,0-24-1,0 24-32,0 0-224,0 0-320,0 24 192,0-24 64,24 24-128,-24 23-641,0-23-801,0 0-928,0 0-1666,0 0-5413</inkml:trace>
  <inkml:trace contextRef="#ctx0" brushRef="#br0" timeOffset="2165">3956 1717 5637,'24'-24'7303,"-24"24"-4004,24-24-865,-24 24-928,24-24-225,-24 24-384,24 0 96,-24-24-225,23 24-351,-23 24-161,24 0-32,-24-24-256,24 24 96,-24 0-64,24-1 64,-24-23-64,0 24 96,24-24 0,-1 0 33,1 0 31,1-24-128,-2 1-32,1-1 0,24 0-32,-24-24 0,-1 48 0,1-24 0,-24 1-32,24 23 256,-24 23 64,24 1 160,-24 0 193,24 0-257,-24 24-192,23-25-31,1 1-962,24 0-1089,-1-24-1409,25 0-2082,-24 0-8296</inkml:trace>
  <inkml:trace contextRef="#ctx0" brushRef="#br0" timeOffset="2550">5314 1526 17552,'0'-48'1025,"0"48"737,-23-24-1154,23 24 33,-24 0-417,24-23-128,-23 23-32,-1 0 0,-24 0-224,24 0 192,-24 0 128,24 23 1,-23 1 255,-1 0 96,24 24-63,-23-24 95,23 23-319,0-23-129,24 24 32,24-24 64,24-24-192,-1 23-384,25-46-513,-1 23-481,0-24 33,1 0-384,-25 0-385,2 0-1634,-26 0-7815</inkml:trace>
  <inkml:trace contextRef="#ctx0" brushRef="#br0" timeOffset="2855">5267 1121 6117,'0'-72'7527,"0"72"-4227,0 0-1090,0 0-1570,0 0 513,-23 48 321,23 0-1,-24-1-320,-1 25-288,2 23-160,-1-23 127,0 23-832,24 0 193,-24 1-1,0 23-128,1-24-480,-1 24-1282,0-24-1793,0 1-5061,24-49-5188</inkml:trace>
  <inkml:trace contextRef="#ctx0" brushRef="#br0" timeOffset="3368">6626 596 6021,'0'-48'6983,"0"24"-5125,0 1 159,-24 23-607,0 0-385,1 23-289,-26 1-127,-21 24 96,21 0-33,-22 23 1,0 1-225,-25 0 1,24 47-129,1 24-160,23 0 0,25-24 33,23 0-354,23-47 226,1-1-65,0 24-65,47-47-191,1 0-801,0-24-672,-1-1-1026,24-23-4676</inkml:trace>
  <inkml:trace contextRef="#ctx0" brushRef="#br0" timeOffset="3723">6888 1121 14798,'0'-24'2178,"0"24"256,0 0-993,0 0-608,0 0-160,0 48 224,-24-1-129,24 1-447,-24 23-65,0-23-160,24 24 96,-23-25-480,23 1-193,0 0-832,0-25-609,0 1-736,23 0-3428</inkml:trace>
  <inkml:trace contextRef="#ctx0" brushRef="#br0" timeOffset="3948">7222 1407 11146,'0'0'5253,"0"-24"-3523,0 24-33,24 0-512,-1 0-224,25-24-640,23 24-578,1-24 834,-25 0-769,25 24-1378,-24 0-2594</inkml:trace>
  <inkml:trace contextRef="#ctx0" brushRef="#br0" timeOffset="4179">8366 978 17552,'-24'-24'1249,"0"0"609,1 24-897,-25 0 320,0 0-384,24 24-224,-23 0 95,23 0-383,0-1-193,0 1-64,0 24-64,24-24-96,24 23 224,0-23-192,0 24-224,0-24-192,-1 23 63,1-23 97,-24 0 384,24 24-576,-24-24 448,0-1 32,-24-23 0,0 24 32,1 0 0,-1-24 0,-24 0 0,24 0-512,-23 0-417,22 0-769,2 0-992,-1 0-2371</inkml:trace>
  <inkml:trace contextRef="#ctx0" brushRef="#br0" timeOffset="4520">8414 1502 16559,'47'24'1377,"-23"-24"1058,-1 0-1442,-23 0-321,0 0-319,0 0-321,0 0-577,0 0-832,0 0-1602,0-24-8872</inkml:trace>
  <inkml:trace contextRef="#ctx0" brushRef="#br0" timeOffset="4679">8652 1121 12267,'0'24'737,"0"-24"-769,24 23 416,-24 1-96,0 0-256,0 24-5349</inkml:trace>
  <inkml:trace contextRef="#ctx0" brushRef="#br0" timeOffset="4810">8748 1669 16399,'23'-24'2274,"1"0"1153,24 0-1409,-24 1-608,-1-25-866,25 24-352,-24 0-64,0 0-63,23 1-97,-47 23 128,24 0-32,-24 0 32,24 23-96,-24-23 160,0 24-64,0 24-64,0-24 32,0 0-705,24-1-2465,-24-23-7464</inkml:trace>
  <inkml:trace contextRef="#ctx0" brushRef="#br0" timeOffset="5330">9939 1311 16239,'24'-23'1121,"-24"23"577,0-24-417,-24 24-320,0-24-385,-23 24-480,-2-24 64,2 24-31,-25 24 95,25 0 0,-1 0 160,1-1-95,-1 25 159,24 0-64,24-1-448,0-23 289,48 0 63,-1 0 32,49-24-192,-1 0-352,1 0-449,-1-24-768,-24 0-128,-23 0-577,0 1-2723</inkml:trace>
  <inkml:trace contextRef="#ctx0" brushRef="#br0" timeOffset="5591">9915 1073 13548,'-24'-24'2082,"24"24"0,0 0-736,0 0-514,0 0 97,0 24 128,0 0 32,24 24-128,-24-1-352,-24 25-257,24-1-160,-23 1 0,-1 23-384,-1 0 160,2 1-737,-1-1-1088,1-23-834,23-25-1409</inkml:trace>
  <inkml:trace contextRef="#ctx0" brushRef="#br0" timeOffset="5895">10631 882 13004,'47'0'2082,"-24"0"384,2 24-1249,22 24 0,-23 23-63,0 25-258,0 23-95,-24-24-288,0 1-33,-24-1-608,-24-24 256,1 25-96,-1-25-448,1-23-1250,-2 0-1056,-22-1-4229</inkml:trace>
  <inkml:trace contextRef="#ctx0" brushRef="#br0" timeOffset="6221">10701 96 15598,'25'-24'1730,"-1"0"0,-1 24-866,1-24 97,0 0-480,0 24-33,23 0-128,-23 0-255,1 0-33,-2 0 32,1 24 96,-24 0 128,-24 24 321,1-1 95,-2-23-63,-22 24-33,23-1-127,0 1-65,0-24-63,24 0 191,24-1-192,24-23-159,-1 24-770,48-24-1441,1 0-2658,-1 0-7912</inkml:trace>
  <inkml:trace contextRef="#ctx0" brushRef="#br0" timeOffset="7143">11583 811 12940,'0'0'1441,"25"0"865,-25 0-1377,0 0 32,0 0 192,-25 24-320,25 0-64,-23-1-289,-25 25-192,0 24-224,25-25 97,-25 25-65,0-25-224,24 25-321,24-24-352,0-25-352,0 25 128,24-48-2082,48 0-1761</inkml:trace>
  <inkml:trace contextRef="#ctx0" brushRef="#br0" timeOffset="7352">12037 1073 13644,'47'-24'2339,"-47"24"-482,0 0-543,0-24-642,0 24-159,-23 0-289,-1 24-64,-24-24 32,1 24-160,-2-24-32,-21 24 96,21-24-160,2 24 257,-1-24-258,24 24 98,1-24-1,-1 0 96,-1 23 352,25 1 129,0 0 127,0 24 257,25-24-352,22 23-65,1 1-191,0 0-481,24-25 288,-2 1-352,-21 0-1986,-2-24-2306,-24 24-13646</inkml:trace>
  <inkml:trace contextRef="#ctx0" brushRef="#br0" timeOffset="30493">10130 835 5188,'23'24'481,"-23"-24"1313,0 0-97,0 23-768,-23 1-256,-25 0 95,0 24 129,1 23-224,-25 25-193,25-1 65,-25 0-129,25 1 193,-25-1-449,0 0 64,25 1-32,-25 23 257,25-24-257,-1 0-160,0-23 64,24 23-32,-24-23-32,25-1 0,-25-23-32,25-1 64,-2 1-96,25 0-128,-23-24-128,23-1-97,-24 1 1,24-24 96,-24 0 160,24 0-129,0 0-319,0-24-97,0 24-127,0-23 191,0-25 353,-24 24 32,24-24 224,0 25 0,0-25 576,-24 24 513,24 24 0,0-24-352,0 24-129,0 0-351,0 24 127,-24-24 128,24 24-63,0 0-257,0 0-32,0 23-128,-23-23 64,23 24-32,-24-24 161,24-1 127,-24 1-32,24 0-192,0 0 97,24-24-97,0 0 256,-1 0-64,25 0 65,0-24-353,-1 0 64,25 0-288,-25 1-385,-22-1-1473,-2 24-2882</inkml:trace>
  <inkml:trace contextRef="#ctx0" brushRef="#br0" timeOffset="31274">9653 2646 13676,'0'-24'2595,"0"24"-1634,0-24 416,24 24-544,-24-24-96,23 24-257,2 0-160,-1-23 1,-1 23-257,1 23-32,-1-23 0,2 0-64,-25 24 32,0 0-224,0-24 576,-25 24-480,2 0 576,-1 0-416,-23-1 32,-1 1 32,24 0-128,1 0 64,-2-24 0,25 24-64,0-24 0,0 24 128,25-24-32,22 23 33,-24-23-33,2 0-64,-1 0-32,-1 24-32,-23-24 64,0 24 32,0 0 32,-23 0 32,-1 23 32,-24-23-64,24 0 0,-24 0-64,24 0 32,1-1-160,-1-23-289,24 24-319,0-24-289,0 0-32,0 0-737,24-24-2274,23 1-9064</inkml:trace>
  <inkml:trace contextRef="#ctx0" brushRef="#br0" timeOffset="31696">10034 2789 12427,'48'0'2563,"-48"0"-770,0 0-223,0 0-417,0 0 96,0 0-288,0 24-64,0 0-256,0-1-193,0 1-128,0 0-128,0 24-160,0-25-224,24 1-352,0 0 95,-1-24 385,2 0 160,22-24-32,-23 0-64,0-23-96,0 23 32,-1-24 32,-23 1-416,-23 23-385,-1 0-1121,-24 0-3587</inkml:trace>
  <inkml:trace contextRef="#ctx0" brushRef="#br0" timeOffset="32461">5386 1121 10570,'0'0'640,"0"24"-544,-23-24 641,23 23 0,-24 1 448,-1 24-513,-22 0-95,24 23 160,-26 24-289,2 1 865,-25-1-736,25 24-321,-25-23-96,1 23 32,23-24-224,-24 0 96,1 1 65,23-25-129,1 1 32,-1-25 0,24 1 0,0 0-96,1-25 32,23 1-449,-24 0-480,24-24-608,0 24-1698,0-24-3075</inkml:trace>
  <inkml:trace contextRef="#ctx0" brushRef="#br0" timeOffset="32751">4409 2646 10698,'0'24'2818,"-24"-24"-1312,24 0 351,0 0-415,0 0-65,0 0-256,0 0-160,0 0-320,0 0-353,0-24-192,0 24-96,0 0 0,24-24-32,-24 0 64,24 0-64,0 1 64,-24-1-32,24 0 96,-24 0-160,0 24 96,23-24-32,-23 24 0,0 0-32,0 0-64,-23 0-32,23 24 32,-24-24 128,24 24-64,-24 0 32,0 0 32,0-1 32,1 1 96,-1 0-64,-1 0 96,2 24-160,-1-25 32,1 1-64,23 0 0,0-24 0,0 24-32,0-24-96,0 0-64,47-24 160,-24 0-160,26 0-353,-2 1-191,-23-1-481,0 24-673,0-24-2210,-24 24-9833</inkml:trace>
  <inkml:trace contextRef="#ctx0" brushRef="#br0" timeOffset="33308">4672 2956 6598,'0'0'10378,"0"0"-9385,0-24 352,0 24-769,23-24-191,1 0-1,0 24 32,24-24-95,-25 24-33,25 0-32,-24 0-224,0 0 0,-24 0 257,0 24-65,0 0 160,0 0 97,-24 0-33,0-1-160,0 1-95,-23 0-65,22 0 64,2 0-96,-1 0-64,24-1-96,-24-23 32,24 24 0,24-24-96,0 0 288,-24 24-128,23-24-128,2 25 96,-25-25 96,23 23-128,-23-23 32,0 24 96,0 24-32,-23-24 64,-25 0-32,24 23-64,0-23 0,-24 0-64,48 0-224,-24 0-353,24-24-608,0 23-576,0-23-866,24-23-4996</inkml:trace>
  <inkml:trace contextRef="#ctx0" brushRef="#br0" timeOffset="33728">5100 3075 17584,'24'0'2050,"-24"0"0,0 24-1313,0-24 192,0 23-65,0 1-287,0 0-97,0 1-191,0 22-65,0-23-128,0 24-32,24-24-160,0-24-224,-1 0 31,26-24 1,-2-24-32,1 0 320,-24 0 32,23 0 0,-47 25-64,0-25 96,0 24 0,-24 0-64,-23 24 0,-1 0-96,1 0 0,-2 24-1442,2 0-1537,-1 0-7078</inkml:trace>
  <inkml:trace contextRef="#ctx0" brushRef="#br0" timeOffset="38417">11489 1526 1121,'-48'24'6245,"24"-24"-4515,0 24 801,-24-24-546,48 0-383,-24 0-481,1 23-192,23-23-32,0 0 96,23 0-193,1-23 33,0-1-480,24 24-65,-1-24-224,25-24 0,0 1 32,23-25-128,0 24-320,24-47 832,1 24-512,23-25-32,23 25-192,-47 23 192,1 0 32,-1 1 64,-24 23 0,0-24 32,24 0 160,1 0-160,0 1-32,-49-1 64,-23 24 64,-25 0-224,-23 1-224,-23 23 128,-2 0 64,-22 0 64,0 0 64,-2 0-64,2 0 64,-1 0-32,24 0 64,1 0-96,-1 0 0,24-24-128,24 0 160,23 0-32,1 0 128,-1 0 128,25 24 96,-24 0-32,0 24-95,-1-24-97,-47 48 160,0-24-64,0 23 64,-24 25-192,-24-24-96,1-1-896,0 1-866,22-24-1762,1 0-11209</inkml:trace>
  <inkml:trace contextRef="#ctx0" brushRef="#br0" timeOffset="39025">14325 215 10153,'0'-24'2050,"0"24"-1089,-24 0 1345,24 24-448,0 0-385,-24-1-480,1 25-224,-2 0 64,25 23-321,-24-23-159,24-24-65,24 23 0,24-23 96,0-24-255,23 0-514,1 0-832,-1-24-897,1 0-1281,0-23-10634</inkml:trace>
  <inkml:trace contextRef="#ctx0" brushRef="#br0" timeOffset="39263">14635 215 13100,'0'-24'1441,"0"24"930,0 0-1411,0 24 258,-24-24-225,0 24-33,1 23-255,-2-23-417,-22 47-192,-1 1-64,0-1-192,1 1-833,-1 23-544,24-23-2595</inkml:trace>
  <inkml:trace contextRef="#ctx0" brushRef="#br0" timeOffset="39502">13729 1168 15054,'0'0'2786,"0"0"-1665,24 0 1,-1-23-162,26 23-223,21-24-481,2 24-63,24 0-129,-1-24 32,24 24-353,-23-24-864,-1 24-1409,-48 24-3428</inkml:trace>
  <inkml:trace contextRef="#ctx0" brushRef="#br0" timeOffset="39778">13991 1407 15534,'24'-48'2306,"-24"24"193,0 24-834,0 0-960,-24 24-128,0 0 159,1 0-223,-26 23 223,2 25-575,0-24 191,-25 47-64,0 0-32,1 24-159,23-23 31,1-1-96,23-24 32,0-23 0,48 0-385,0-24-191,47-24 96,1-24-33,23-24 33,-23-23 192,-1 23 127,-23-24 130,-24 25-1,-24-25 64,0 49-64,-49-25 192,26 48 0,-48 0-128,23 24-192,-24 23 160,1 1-1185,23 0-2947,24-25-8712</inkml:trace>
</inkml:ink>
</file>

<file path=ppt/ink/ink34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8:04.52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143 711 11242,'-48'-24'1377,"24"24"-127,0 0 511,24 0-191,0 0-417,0 0-448,0 0 31,24 0-95,24 0-225,23 0-320,24 0-96,-23 0-576,24 0-641,-49-24-1410,25 24-5829</inkml:trace>
  <inkml:trace contextRef="#ctx0" brushRef="#br0" timeOffset="240">0 398 13869,'71'-24'3107,"-23"0"-1890,-1 0 128,25 24-288,0-24-705,23 0-352,25-1-1313,-25 25-2787</inkml:trace>
  <inkml:trace contextRef="#ctx0" brushRef="#br0" timeOffset="450">1716 13 18865,'0'0'961,"0"0"769,0-24-225,0 24-768,0 0-545,0 24 161,-23 0-193,-1 24 32,-24 0-96,1 24-64,-49 25-705,24-1-416,2 0-865,-2 1-1056,48-25-8617</inkml:trace>
  <inkml:trace contextRef="#ctx0" brushRef="#br0" timeOffset="702">1765 591 15310,'0'0'737,"0"24"-289,0 0 1,0 0-514,0 0-2049,-24 24-10377</inkml:trace>
  <inkml:trace contextRef="#ctx0" brushRef="#br0" timeOffset="898">2432 85 16879,'25'-48'1890,"-25"24"96,0 24-769,0 0-928,0 0 63,0 24-64,0 24 32,-25 24-255,-22 24 127,-25 1-384,-23 23-481,24 1-512,-1-1-737,48-48-3107</inkml:trace>
  <inkml:trace contextRef="#ctx0" brushRef="#br0" timeOffset="1166">3220 278 13100,'48'-73'2722,"-48"49"-415,0-24-482,0 24-287,0 0-481,-25 0-385,2 0 33,-1 24 64,-24 0-385,24 0 1,-23 24-65,-1 0-128,24 24-96,0 24-32,0-24-128,24 1 64,0-1-288,48-24 64,-1-24-97,25 0 225,-24 0 64,0-24 64,-25 24 128,-23-24-128,25 0 1,-2 0-33,-23-1 288,24 1 64,-24 0-160,0 24-224,0 0 64,0 0 64,-24 24 161,24 0-193,-23 49 64,-25-25 32,0 48-32,24 1-96,-47-1 64,23 0-224,-24 24-352,-23 1-1154,23 23-1313,1-23-6309</inkml:trace>
</inkml:ink>
</file>

<file path=ppt/ink/ink3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3:52.18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43 478 1249,'-48'23'11370,"48"-23"-10152,0 0 1184,0 0-576,0 0-833,24 0-289,0-23-191,-1 23-129,25-24-160,0 24 193,0 0-161,-24 0 0,24-24 161,-24 24-33,-24 24-96,23-24-64,-23 24 1,0-24-65,-23 23-64,-1 1 32,-24 0-32,24 0-96,-1 0 64,2 23 32,-1-23 225,0 0-33,0 0 64,24-24-128,0 24-64,0-24 33,24 24 95,0-24-160,48-24-128,-24 0-737,48 0-576,-25 24-641,1-24-1409,-25 0-6086</inkml:trace>
  <inkml:trace contextRef="#ctx0" brushRef="#br0" timeOffset="463">688 430 14189,'0'0'993,"0"0"1121,0-24-481,0 24-832,0 0-384,24-24 127,23 0-31,2 24-161,-2 0-224,0-23 64,1 23-64,-24 0 65,1 23 159,-2-23-32,-23 24 161,0 0-97,0 0 0,-23 0-127,-2 23 31,-22-23-64,-2 24-64,2-24 64,24 23 65,-26-23-1,26 0 32,-1 0 1,0 0-257,24 0-64,0-24 160,24 23-32,23-23-384,25-23-545,-1-1-576,1 0-257,24 0-928,-24 24-2755,-25-24-9033</inkml:trace>
  <inkml:trace contextRef="#ctx0" brushRef="#br0" timeOffset="933">1405 668 128,'0'0'13645,"0"-24"-12364,0 24 929,0 0-320,0 0-769,0 0-417,0 0-63,0 24-32,0-24-161,0 0-224,0 0-96,0 0 97,0 0-97,0 0 64,24 0 192,-24 0-256,0 0-32,0-24 0,0 24-63,23 0-162,-23-23 65,0 23 64,0 0-288,0 23 0,0-23-225,0 0-287,0 24-418,24-24-1664,-24 24-3140</inkml:trace>
  <inkml:trace contextRef="#ctx0" brushRef="#br0" timeOffset="1309">1762 430 9833,'0'-24'3011,"0"24"-2082,-23 0 896,23 24-63,-24-24-385,24 24-352,0 0-256,0-1-64,0 1-33,0 0-255,24 0-97,24 0-160,0-24 64,23 0-192,1 0 32,23-24-128,-24 0-512,26 0-769,-25 0-641,-1 1-1057,-23-1-3107</inkml:trace>
  <inkml:trace contextRef="#ctx0" brushRef="#br0" timeOffset="1592">2313 238 10505,'0'0'3812,"-24"24"-1922,24-24 128,-24 25-705,0-1-320,0 0-224,0 23-97,-25 1 1,2 0-353,23 23 65,-24 1-225,1-1 0,-1 1-160,24 24-96,0-24-417,24 0-576,0-25-1217,24-23-3427</inkml:trace>
  <inkml:trace contextRef="#ctx0" brushRef="#br0" timeOffset="1910">3148 0 17168,'-23'24'1473,"-1"-24"-224,-24 47 225,1 1-33,-1 0-352,-25 23-384,2 2-161,0 22-95,-1-23-129,25 23-160,-2-24 0,1 1 0,48-1-95,0-22-33,24-1 32,0-48-160,48 0-65,0 0 33,-1-24 0,1 0 64,-25-25 64,-23 26 96,1-25-96,-25 24 0,-25 0-32,1 0 32,-47 1 128,-1 23-320,0 23 224,2 1-96,-27 0-1025,25 0-1826,25 0-8552</inkml:trace>
</inkml:ink>
</file>

<file path=ppt/ink/ink35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7:22.27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 90 13676,'0'-46'1186,"0"24"63,0 22 512,0-23-543,0 23-674,0 0 65,0 0-193,0 0-64,0 23 33,0 22 31,0-22-31,0 21-65,0 24-128,0-1-32,0 0 64,0 1-31,0 0 31,0-1-64,0 0-96,0-21 545,0 21-1122,0-44 545,0-1 128,0 0-64,0 1 64,0-23-63,0 0-65,0 0 160,-2 0 0,2 0-480,0 0-673,0-23-865,0 23-1281,2-22-7495</inkml:trace>
</inkml:ink>
</file>

<file path=ppt/ink/ink35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8:10.72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764 331 10666,'0'-71'1441,"0"23"-736,0 0 896,-23 0 33,-24 24-898,-1 0 1,0 1 64,-23 23-289,23 0-319,-23 0-129,-1 0 96,0 23 32,25 25 0,-24 0 64,23 0-63,1 0-226,23 23 130,0 1-97,24-24 32,24 0-96,0-24 128,47-24-128,-23 23-225,46-46-127,2-1 64,-24-24 320,23 0 96,-24-24-64,-23 25 64,0-25 128,-25 24-64,-23 0 288,0 24 353,-23 0-192,23 1 31,0-1-127,0 24 63,0-24-288,0 48-256,0-24-32,0 24 128,0 23 33,0-23-1,23 24 32,-23 24 64,0 23 0,24 1 0,-24 0-159,0 23-33,23 24-161,2-23 514,-1 24-353,-1-24-192,1-1-65,-1-23-159,2-1 160,-1-23 96,-24-24 128,23-24 0,-23 0 64,0-24-128,0 0 544,0-24 193,24 0-385,-24-24-96,0-24 129,24-23-225,-24-1-64,24 0-32,-24 25 0,24-1 32,-24 48 0,23-24-32,-23 48-64,0 0-225,24 0-864,-24 0-1377,24 24-737,0 0-7015</inkml:trace>
  <inkml:trace contextRef="#ctx0" brushRef="#br0" timeOffset="681">1289 1336 16527,'24'-24'2050,"-24"24"-1794,0 0 1058,0 0-289,0 0-705,0 24 256,-24 24 129,24-1-192,0-23-353,0 24-64,0 0-32,24-24 64,-24 24-96,0-24-64,23-24-192,1 0 160,24 0-128,-24-24 31,-1 0 33,-23 0 224,0 0-224,24 0 224,-24-24-32,0 0 32,24 25-31,-24-1 415,0 0 97,0 24-97,-24 24-256,24-24 0,0 24-31,0 23-1,0-23-32,0 24-128,24-24-64,-24 24 96,0-24-480,24 0-257,-24-1-480,24 1-577,-1-24-832,1 0-4485</inkml:trace>
  <inkml:trace contextRef="#ctx0" brushRef="#br0" timeOffset="1167">1836 1192 12107,'0'-23'2691,"0"23"-610,0 0 98,0 23-898,0-23-64,24 24-160,-24-24-64,23 24-192,-23 24-161,0-24-159,0 24-193,0 0-32,0-1-128,-23 1 0,23 24-31,0-24-65,0-1-161,0-23-319,0 24-641,23 0-1249,2-48-1282,-1 0-8263</inkml:trace>
  <inkml:trace contextRef="#ctx0" brushRef="#br0" timeOffset="1464">2313 1192 11178,'-24'0'3299,"24"0"-2210,-25 24 1153,25 0-448,-23 0-353,23 48 33,-24-24-289,24-1-448,0 25 63,0-24-415,0 24-33,-23-25-256,23 1 0,0 0-320,23-48 320,1 24-768,-1-24-866,-23 24-1185,25-48-2401</inkml:trace>
  <inkml:trace contextRef="#ctx0" brushRef="#br0" timeOffset="1710">2074 1551 16559,'0'24'2979,"24"-48"-2595,23 0 513,2 0-320,21 24-353,2-24-224,0 0-352,23 24-1090,-24-24-2978</inkml:trace>
  <inkml:trace contextRef="#ctx0" brushRef="#br0" timeOffset="1963">2908 1025 15342,'-48'0'3812,"48"0"-3716,0 0 0,0 0 192,24-24-128,0 24-32,0 0 0,23 0-640,-23 0-1762,0 0-8809</inkml:trace>
  <inkml:trace contextRef="#ctx0" brushRef="#br0" timeOffset="2152">2836 738 20371,'24'-24'1313,"0"-24"-384,47 24 288,1 24-833,-1-24-320,1 0-608,-25 0-3107,25 0-15472</inkml:trace>
</inkml:ink>
</file>

<file path=ppt/ink/ink35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8:14.69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94 142 6630,'0'0'2210,"25"-24"-993,-2 0 1089,24 0-320,2-23-897,22 47-544,0-24-65,1 24-160,23 0-127,-23 0-1,-24 24-64,-25 0 32,-23-1-32,0 1 192,-48 24-95,1-1-1,-25 1 0,-23 0 64,24-1-63,-25 0-65,24 0 32,-23 1 96,48 0 65,-1-25 63,48 1-32,0 0-127,24 0 95,0-24 128,48 0-159,-2-24-97,2 24 0,24-24-192,-1 0 64,0 24-128,0-23 0,-23 23-192,-25 0-1057,2-24-1154,-2 24-6085</inkml:trace>
  <inkml:trace contextRef="#ctx0" brushRef="#br0" timeOffset="407">1262 213 14541,'-48'-24'1986,"48"24"-1153,-24 0 736,1 0-480,-1 24 33,1 0-290,-2 0-319,1 0-161,1 23-192,-1 0-64,24 0-32,0 1-64,0 0-32,24-1-288,-1-23-353,26-24 1,21 0 191,-21-24 161,22 0 224,-23-23 96,-1-1 128,-23 1 32,0-1 64,-24 1 33,0 0-1,0 23-32,-24 0-224,-24 0 64,25 1-96,-25 23 160,24 0-96,-23 23 64,-2 1-128,26 0 32,-1 0-96,1 0-448,23-1-769,23 1-1634,1-24-9737</inkml:trace>
  <inkml:trace contextRef="#ctx0" brushRef="#br0" timeOffset="791">1785 213 2850,'48'0'15823,"-48"-24"-15214,0 24 928,-23 0-352,-2 0-544,1 24 0,1 24-97,-1-1-192,-24 0-256,24 1 129,1 23-193,-1-23 32,24-1-64,24-23-64,23 0-257,1-24-63,23-24-64,1 24 287,23-48 1,-48 25 224,2-25-32,-2 0 129,1 1-1,-48 0 64,24 0 0,-48-1-32,0 0-128,-24 25-96,1 23 32,-1 0 0,-23 0-128,23 23-1025,-24 1-2306,25 0-10218</inkml:trace>
  <inkml:trace contextRef="#ctx0" brushRef="#br0" timeOffset="1617">2811 237 3363,'23'-24'7783,"-23"24"-7078,0-24 800,0 24 65,0 0-674,-23 24 194,-2 0-98,-22 0-191,23 23-320,-24 0-193,1 24-32,-25-23-320,24 0-192,25-1-577,-25 1-1217,24-48-5605</inkml:trace>
  <inkml:trace contextRef="#ctx0" brushRef="#br0" timeOffset="1819">2500 261 16111,'24'0'1954,"-24"0"-833,24 24 993,0-1-609,0 24-288,23 1-256,1-1-384,0 1-353,24-1-288,-25 1-2082,25 23-2370</inkml:trace>
</inkml:ink>
</file>

<file path=ppt/ink/ink35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8:19.63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0 358 18161,'25'-47'929,"-25"23"-1154,47 0 257,1 0 481,0 24 31,-1-24-31,1 24-65,-1 24-95,2 0-257,-26 0-32,-23 23 160,24-23-128,-48 24 128,24-24 33,-23 24-1,-26-1-192,2-23 64,23 24-64,0-24 0,24 0-64,-24-1 0,48 25 0,0-48 64,0 24 0,48-24-96,-25 0 0,1 0-64,0 24 96,-1-24 64,1 0-64,-24 24 0,-1 0-32,-23-1 160,-23 1-96,-25 0 96,24 0-64,-23 0 0,-1 24-31,0-25-33,-24 1-97,25 0 1,23 24-128,-24-48-64,25 24-321,23-24-480,23-24-704,1 24-1507,24-48-9928</inkml:trace>
  <inkml:trace contextRef="#ctx0" brushRef="#br0" timeOffset="435">1098 525 19026,'95'-71'1665,"-71"47"-576,-1 0 481,-23 24-577,0 0-321,0 24-416,-23 0 1,-1 0-65,1 23-96,-26 25 64,2 23-224,23-23 128,-24-1-96,25-23-128,23 0-256,23-24-97,1 0-256,24-24-160,24-24 65,-1-24 383,1 0 353,-25-23 160,25 23 32,-24-24 128,-24 25-128,-24-25 32,0 24 1,0 1 95,-24-1-96,-24 24 96,24 24-32,-24 0 32,1 0-160,23 24 0,-24 24-128,48-24-897,0 23-1345,0-23-6246</inkml:trace>
  <inkml:trace contextRef="#ctx0" brushRef="#br0" timeOffset="811">1741 740 19954,'49'0'1378,"-49"0"383,23 0-31,-23 0-929,0 0-481,0 0-352,0 0 96,0 0-224,-23 24-801,23-24-865,0 24-1056,0-24-5895</inkml:trace>
  <inkml:trace contextRef="#ctx0" brushRef="#br0" timeOffset="1065">2410 48 19058,'47'-48'1249,"-47"48"673,25 0-641,-25 0-288,0 48 0,0-24-225,-25 48-223,1-1-1,1 25 97,-1 23-449,-24 0 0,1 24-224,-2 0-704,2 1-1122,-25-1-2466,25 0-7335</inkml:trace>
  <inkml:trace contextRef="#ctx0" brushRef="#br0" timeOffset="2145">3292 525 8744,'0'-47'3107,"0"47"-545,0-24 257,0 24-1090,0 0-896,0 0-288,-24 24 288,0-1-225,1 25-191,-1 0-257,-24-24 0,24 23-64,-24 1-128,25 0-545,-1 0-896,0-48-513,0 23-1601,24-23-10827</inkml:trace>
  <inkml:trace contextRef="#ctx0" brushRef="#br0" timeOffset="2340">3030 525 13708,'24'-47'1954,"-24"47"449,0 0-866,0 0-320,0 23 64,23 1-95,2 48-226,22-24-479,-23-1-161,24 25-160,-1-1-128,-23-23-1217,24 24-2402,-24-25-8457</inkml:trace>
</inkml:ink>
</file>

<file path=ppt/ink/ink35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8:25.83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450 143 1697,'24'-72'12780,"0"24"-11883,-24 24 929,0 24-545,-24 0-320,24 0-577,-24 48 65,-24 0 63,0 23 1,1 1-161,-1 48-96,-1-1-160,2 1 32,-1-1-192,1 1-320,-2-25-385,26-23-448,23 0-673,0-48-3395</inkml:trace>
  <inkml:trace contextRef="#ctx0" brushRef="#br0" timeOffset="247">521 597 16303,'0'24'1185,"0"-1"-801,25-23 1186,-25 24-769,0 0-577,0 0-128,0 0-480,0 0-1026,0 0-2594</inkml:trace>
  <inkml:trace contextRef="#ctx0" brushRef="#br0" timeOffset="450">1383 47 13100,'0'-24'-32,"-25"24"1345,25-24-32,0 24 1,0 0-65,0 24-64,-23-24-192,-1 48-129,0-24-191,0 24 32,-24 23-193,0 1-127,0 0-225,1 23 32,-2 1-128,26-1 96,-25-23-160,24 0-256,24-24-289,0 0-160,24-48-31,24 23 63,0-46 128,23-1 257,-23 0 288,24-24 0,-24 0 96,-24 0 32,0 24 96,-24-23 161,-24 23 63,24 0-31,-48 24-321,24 0 0,-24 0 0,1 0-128,22 24 96,-22 23-96,23-23 96,-1 24-321,2-24-1088,23 0-2114,23 0-11916</inkml:trace>
  <inkml:trace contextRef="#ctx0" brushRef="#br0" timeOffset="913">2099 47 1121,'25'-48'15118,"-25"48"-13645,0 0 577,0 24-384,-25 0-481,25 48-192,-47-1-449,23 25-287,-47 23-129,-1 1-385,0 23-960,24-23-704,0-1-2019</inkml:trace>
</inkml:ink>
</file>

<file path=ppt/ink/ink35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8:27.31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532 7 15054,'0'-25'1729,"0"25"-1120,0 0 672,-25 25-192,-23 24-320,0-1-128,0 25-321,-24 0-224,-1 0-64,25 0-352,-25 0-577,24-24-448,26 0-930,-2-25-2881</inkml:trace>
  <inkml:trace contextRef="#ctx0" brushRef="#br0" timeOffset="194">194 177 15983,'24'-24'2274,"-24"24"-1153,0 0 448,24 0-191,0 24-193,24 25-256,-23-25-97,-1 25-415,0-25-289,0 49-32,0-24-384,0 24-641,-24-24-1345,25-25-1250,-2 1-8423</inkml:trace>
</inkml:ink>
</file>

<file path=ppt/ink/ink35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8:28.57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283 309 13548,'72'-72'2659,"-48"47"-1954,-24 25 223,0 0-191,0 25 32,0-1-129,-24 24 161,0 1-64,-24 23-225,24 1-191,-24 24-129,1-1-64,-1 1-96,0 0-544,24 0-513,0-25-385,1-23-704,23-1-1826,23-48-9544</inkml:trace>
  <inkml:trace contextRef="#ctx0" brushRef="#br0" timeOffset="232">569 745 16976,'0'0'1985,"0"0"-1248,0 0 737,24 24-385,-24 24-449,0-23-384,0-1-159,-24 0-33,1 24-577,23-23-960,0-1-1378,0-24-5285</inkml:trace>
  <inkml:trace contextRef="#ctx0" brushRef="#br0" timeOffset="442">1048 406 17264,'0'-24'961,"0"0"640,23 24-320,25-25-288,-24 25-384,24 0-161,0-24-127,-25 24-65,1 24 32,1-24-32,-25 25 65,0 23-1,0-24 96,-25 25-127,-22-1-33,-1 0-96,0 1 0,0-1 0,1 1 1,22-25-97,2 24 128,-1 1-96,24-25-64,0 0 0,47-24 64,25 0-64,0 0-320,23-24-513,1 0-480,-24-25-993,23 25-993,-23-24-7624</inkml:trace>
  <inkml:trace contextRef="#ctx0" brushRef="#br0" timeOffset="805">2362 19 16079,'-48'-24'1890,"24"24"-417,0 0 289,0 24-449,-23 0-224,22 24-417,-22 25-63,-25 0-257,0-1-127,0 49-65,25-24 0,-25 24-96,25-24 0,22 0-32,25-25 32,0 1-192,25-49-64,22 0-161,25-24 97,0-24 192,0-24 96,-2 23-32,-21-47 0,-2 23 96,1 1-96,-48 0 128,0-1-224,-23 25 64,-26 0-64,2 24-801,-48 24-1056,-2 24-1186,2 1-8873</inkml:trace>
</inkml:ink>
</file>

<file path=ppt/ink/ink35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8:30.22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47 594 14798,'-47'24'3042,"47"-24"-2401,0 0-161,0 24 866,23-24-385,25 0-449,23 0 97,25 0-257,-24 0-320,-1-24 64,0 24-128,-22 0-416,-2-24-994,-23 24-447,0 0-1731,-24-24-10697</inkml:trace>
  <inkml:trace contextRef="#ctx0" brushRef="#br0" timeOffset="195">357 331 13516,'-24'-48'2723,"24"24"-1058,0 24 546,0-24-258,0 24-800,0 24-256,-23 0 64,23 24-64,0 0-320,23 23-225,-23 1-192,0 24-96,0 23 0,-23-23-704,23 24-1987,-24 23-2049,-24-23-12909</inkml:trace>
  <inkml:trace contextRef="#ctx0" brushRef="#br0" timeOffset="4296">1287 140 8936,'0'-24'2691,"0"24"-1,0 0-928,0 0-673,24-24-32,-24 24-160,0-24-97,0 24-159,0 0 32,0 0-97,0 0-191,0 24 31,0-24 32,-24 24 33,24-24-97,0 0-96,0 0-31,0 0-65,0 24 0,0-1-64,0 1-32,0 24 160,-24-24-63,1 48-1,-1-24-64,-24-1 0,48 1-96,-47 24 32,22-24-64,2 0 96,23 0-160,0-25 32,0-23 96,0 0-64,0 24 0,0-24 32,0 0 0,0 0 0,0 0-96,0 0-288,23-24 64,-23 24-257,0 0-224,0 0-576,0 24-288,0-24-513,0 0-2114,0 0-9706</inkml:trace>
  <inkml:trace contextRef="#ctx0" brushRef="#br0" timeOffset="4878">1669 140 96,'24'-48'11883,"-24"24"-10186,23 24 610,-23 0-450,0 0-832,-23 0-64,23 0-352,0 0-161,0 24 65,-24 0 127,24-24-95,0 47-33,-24-23-63,0 24 31,0 24-224,1-24-95,-1 0-1,0-25-128,0 25 32,0 24-32,24-24-64,-24 0-192,24-24-65,0 0-191,-23 23-225,23-47-288,0 24-576,0-24-801,0-24-4004</inkml:trace>
  <inkml:trace contextRef="#ctx0" brushRef="#br0" timeOffset="5209">1979 235 12427,'0'-48'3940,"24"48"-1922,-24-24-128,0 24-1025,0 0-129,0 24-95,-24 24-97,0 0-448,-24 0 481,25 0-481,-1-1 0,0 1-96,24 0 32,0 0 0,24-24 0,0 0-288,23-24-32,1 0-65,-1-24-351,2-24 159,22 24 385,-47-24 32,23 0 128,-23 25 32,-24-25-64,0 0 32,0 0 64,0 0-128,-24 24 64,1 0 0,-1 1-64,24-1 32,-24 24-32,0 0 64,0 24-64,24-1 32,-23 1-737,23 0-833,23 0-1921</inkml:trace>
  <inkml:trace contextRef="#ctx0" brushRef="#br0" timeOffset="5643">2956 116 13933,'-23'-24'1025,"23"0"1986,0 24-1506,0 24-544,-24 0 32,1 0 96,23-1-417,-24 25-351,-1-24-65,-22 24-96,23 0 32,-24 0-224,25-1-64,-26 1-608,26-24-674,-1 24-640,1-24-1377,23-24-9769</inkml:trace>
  <inkml:trace contextRef="#ctx0" brushRef="#br0" timeOffset="5876">2623 259 14413,'0'0'2563,"0"0"-449,0 0-641,23 0-512,-23 0 0,25 24-353,-1 0-127,-24 24 63,23-24-63,25 0-33,-48 23-63,24-23-193,0 24-160,-1-24-545,-23 0-1825,25 0-1922,-25 0-12524</inkml:trace>
  <inkml:trace contextRef="#ctx0" brushRef="#br0" timeOffset="6766">3506 92 10473,'0'0'2307,"0"-24"-546,0 48 97,-24-24-321,24 48-191,-25-25-65,2 25-128,23 24-160,-24-24-160,24 0-193,24-1-31,24-23 32,-1-24-97,25 0-256,47-24-192,-23-23-64,-1 23-448,1-24-737,-25 24-1089,-23-24-801,-25 24-2146</inkml:trace>
  <inkml:trace contextRef="#ctx0" brushRef="#br0" timeOffset="7028">3887 68 12235,'0'0'2595,"24"0"-193,-24 0-769,0 0-223,0 48 191,-24-1-512,0 1-128,-23 24-448,-2 24-129,2-25-160,-1 49-224,1-24-576,-1-1-1090,24 25-576,0-48-897,24-1-6758</inkml:trace>
  <inkml:trace contextRef="#ctx0" brushRef="#br0" timeOffset="7396">5056 20 14285,'0'-24'3075,"0"24"-1474,0 0 481,0 0-864,-24 0-354,0 24-447,-24 24-289,0 24-32,1-1-96,-1 1-352,-23 0-513,23-1-448,0-23-673,0 0-1730,25-24-11786</inkml:trace>
  <inkml:trace contextRef="#ctx0" brushRef="#br0" timeOffset="7614">4674 140 15406,'0'0'2723,"0"0"-866,0 23 546,24-23-674,-24 48-479,24-24-450,23 24-351,-23-24-161,24 24-256,23 23-160,-46 1-1538,22 0-2530,1 0-7911</inkml:trace>
</inkml:ink>
</file>

<file path=ppt/ink/ink35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8:43.32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233 266 14189,'0'-24'609,"0"1"223,0 46 450,0 1-65,-23 0-128,-1 23-224,0 0-1,0 48-511,0-24-257,-24 24-64,1-24-385,23 0-575,24-23-738,0-1-2882</inkml:trace>
  <inkml:trace contextRef="#ctx0" brushRef="#br0" timeOffset="210">878 313 18385,'0'0'96,"-47"24"192,22 0 1090,-22 23-225,23 0-321,-24 1-95,1 23-192,22-24-225,2 24-32,-1-23-32,0-24-223,24 23 127,24-23-128,0-24 96,-1 0-160,26 0-192,-2-24-129,25-23 1,-24-1 192,-1 1 160,1-1-32,-48 1 0,0 23 96,0 1-32,-24-25-64,-24 24 96,0-23 32,25 0 96,-25-1-64,24 1 0,0-24-32,1 23-32,46 1 129,1 23 31,24-23-32,24 23 32,-25 24 289,1 0-1,0 0-191,0 24-97,-48 23-64,0 1-128,-25-1 160,-22 24-160,-1 0 0,0 0-416,0-23-385,25-1-800,-1 1-1410,0-25-2274,48 1-9289</inkml:trace>
  <inkml:trace contextRef="#ctx0" brushRef="#br0" timeOffset="668">1285 574 20339,'23'24'416,"-23"-24"993,-23 23-159,23 1-994,-25 0-224,1-1-993,1-23-1249,23 24-1602</inkml:trace>
  <inkml:trace contextRef="#ctx0" brushRef="#br0" timeOffset="847">1714 266 16463,'-47'24'2210,"22"-24"-1153,25 23 1057,-24 25-544,24-1-641,-23 0-65,23 1-287,0-1-321,23 1 64,1-25-159,24 1-33,24-24 32,0 0-224,47-24 96,-24-23-352,25 0-417,-1-1-865,-23 24-832,-25-23-897,1 0-6054</inkml:trace>
  <inkml:trace contextRef="#ctx0" brushRef="#br0" timeOffset="1122">2335 171 16047,'-48'71'1665,"0"-23"577,0 23-32,-23 23-192,-1 1-993,-23 24-608,-1 23-225,1 24-224,0-24-865,-1 0-1537,24 0-1698,24-47-10890</inkml:trace>
</inkml:ink>
</file>

<file path=ppt/ink/ink35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8:45.04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429 425 17040,'23'-24'1249,"-23"24"673,0 0-513,-23 24-512,-1 0-417,-24 24-191,-24 23-161,25-23-96,-25 0 32,25 24-545,-1-25-704,24-23-705,-23 0-992,47-24-9002</inkml:trace>
  <inkml:trace contextRef="#ctx0" brushRef="#br0" timeOffset="175">95 521 14765,'24'-48'3268,"-1"24"-834,1 24-288,1 24-416,-2 0-481,24 24-320,-23-1-353,24 1-448,0 0 0,0 24-672,-25-1-2147,1 1-1601,-24-1-14862</inkml:trace>
  <inkml:trace contextRef="#ctx0" brushRef="#br0" timeOffset="5224">1167 138 15214,'25'-47'1441,"-25"23"-608,0 24 0,23 0 160,-23 0-224,0 24 95,0 23 65,0 1-352,-23 24-161,-26 23-224,2-23-384,-1 24 544,1-1-608,-2 1-512,2-25-834,47 1-480,-23-48-1601,23 0-11146</inkml:trace>
  <inkml:trace contextRef="#ctx0" brushRef="#br0" timeOffset="5448">1406 521 18385,'24'0'865,"-24"0"-321,0 24 769,-24-1-448,24 1-640,0 0-193,0 24-929,-24-24-1345,24 0-2371</inkml:trace>
  <inkml:trace contextRef="#ctx0" brushRef="#br0" timeOffset="5614">1906 234 15182,'0'-24'4965,"0"0"-4517,-23 24 1282,-1 24-161,-1-24-768,2 24-193,-1 24-31,24 0-161,0-1-191,24 1-65,-1 0 64,2 0-96,-1-1 0,23-23-32,-23 0-64,0 0-32,0 0 64,-24 0-96,0 0-96,-24 0-320,0 0-129,0-1-191,-23 1-418,-2-24-287,2 0-449,-25 0-1345,25 0-7527</inkml:trace>
  <inkml:trace contextRef="#ctx0" brushRef="#br0" timeOffset="5933">1930 186 17712,'48'0'2242,"-1"-24"-1505,-23 24 544,48-24-832,-25 24-545,1 0-1506,24 0-1953</inkml:trace>
  <inkml:trace contextRef="#ctx0" brushRef="#br0" timeOffset="6165">2597 186 19346,'0'0'1185,"25"-24"1409,22 24-768,0 0-1025,1-24-385,24 24-63,-1-23-257,1 23 0,-1-24-96,1 24-32,-49-24 0,2 24 96,-1 0-64,-24 0 0,0 24 96,0-24 160,-24 24 161,24-24-97,-25 23-96,25 1-64,-23 0 160,23 24-159,-24 0 31,-24 23-32,24 25-32,-47 0 32,0-1-352,-1 25 448,-24-1-512,25-24-1121,-24 25-1922,23-25-5766,25-23-2178</inkml:trace>
  <inkml:trace contextRef="#ctx0" brushRef="#br0" timeOffset="6810">4171 210 12203,'24'-24'2242,"-24"24"-480,0 0 608,0 0-1153,-24 24-448,-1 0 288,2 24-160,-24 0-449,-2-1-256,-22 25-128,0 0-31,-1-1-418,1 1-832,-1-24-545,25-24-672,22 0-3139</inkml:trace>
  <inkml:trace contextRef="#ctx0" brushRef="#br0" timeOffset="6997">3861 377 14413,'71'-71'2563,"-71"71"127,24 0-544,-24 0-801,0 24 1,0 23-225,24 1-481,-24 0-223,24 24-289,-1 23-128,1-23-1025,-24 23-2434,25-23-2531</inkml:trace>
  <inkml:trace contextRef="#ctx0" brushRef="#br0" timeOffset="8372">5005 67 14381,'0'-48'865,"0"48"640,-24 0 449,24 24-865,0 0-160,-24 24 32,0-1-128,0 25-289,-23 0-351,-1 23 95,0 1-256,1-1 0,23 1-64,-24-24-256,0-1-513,25-23-320,23 24-449,0-49-992,23-23-7336</inkml:trace>
  <inkml:trace contextRef="#ctx0" brushRef="#br0" timeOffset="8640">5100 521 13324,'0'0'2210,"24"24"-832,-1-24 671,-23 23-479,25-23-161,-25 24-640,0-24-417,0 24-256,-25-24-384,25 0-1057,-23 0-769,23 0-2627</inkml:trace>
  <inkml:trace contextRef="#ctx0" brushRef="#br0" timeOffset="8873">5625-5 15790,'23'0'993,"-23"0"673,0 0-385,24 24-352,-24 24-96,0-24-193,0 23 1,-24 1-225,1 24-191,-25 23-97,0 1 32,0 0-128,1 23-160,0-23-609,-2-1-1057,26 1-2049</inkml:trace>
  <inkml:trace contextRef="#ctx0" brushRef="#br0" timeOffset="9162">6482 258 16687,'48'-72'673,"-48"24"-737,0 25 1185,0-25-96,-23 24-224,-2 0-385,1 24 161,-23 24-33,24-24-352,-26 24 97,2 0 31,-1 0 288,1 23-191,-2 25 127,2-24-351,0 23-290,22-23 450,25-24-321,25 0-449,-1-24-95,46 0 31,2-24-223,-24 0 95,23-24 321,-22 1 256,-2 23-32,0-24 192,-22 24-32,-2-24 288,-23 48 193,0-24 160,0 24-97,0 0-127,-23 48-1,23-24-95,-25 24 63,1 24 33,1-25 127,-24 49-352,-2 23-63,-22 1-257,-24 47-609,0 24-1761,-1-24-2499,1 24-8359</inkml:trace>
</inkml:ink>
</file>

<file path=ppt/ink/ink3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3:55.02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41 337 10537,'-24'0'4228,"24"0"-2786,24 0 800,-24 0-769,0 0-992,24 0-225,2 0 32,-3 0-95,26-24-97,0 24-32,-26 0 0,1-24-96,24 24 0,-48 0-513,26 0-896,-2 0-1474,-24 0-3011</inkml:trace>
  <inkml:trace contextRef="#ctx0" brushRef="#br0" timeOffset="253">17 120 15822,'-24'0'1442,"48"0"223,0 0 65,0-24-897,25 24-513,0-24-160,23 0-320,0 24-769,-22-24-2242,-2 0-12395</inkml:trace>
</inkml:ink>
</file>

<file path=ppt/ink/ink36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8:57.33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0 216 15054,'47'0'2402,"-47"0"-2146,0 25 737,0-25-576,0 0-1026,0 0-1121,0 0-3779</inkml:trace>
  <inkml:trace contextRef="#ctx0" brushRef="#br0" timeOffset="10701">1621 14 6245,'0'0'-4196</inkml:trace>
  <inkml:trace contextRef="#ctx0" brushRef="#br0" timeOffset="30761">11921 39 18673,'24'-25'1730,"-24"25"-257,0 0 673,0 0-1217,24-25-833,-24 25-96,0 0-384,0 0-1186,0 25-1056,0-25-2403</inkml:trace>
</inkml:ink>
</file>

<file path=ppt/ink/ink36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8:55.11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47 451 18833,'-24'0'737,"0"0"416,24 0 769,0 0-1410,24 0-223,47 0 287,1-24-287,24 0-193,-1 1-96,1-1 32,-25 24-481,0-24-1280,-22 24-706,-26-24-608,1 24-7911</inkml:trace>
  <inkml:trace contextRef="#ctx0" brushRef="#br0" timeOffset="189">404 165 14990,'-23'-47'2434,"23"23"-800,23 24 544,-23 0-577,0 0-576,25 24 96,-25 0-256,24 47-224,-48 0-257,24 25-544,-25 23 512,-22 23-1441,24 25-1441,-26-1-1955,26 1-12266</inkml:trace>
  <inkml:trace contextRef="#ctx0" brushRef="#br0" timeOffset="1829">1502 94 4452,'-48'-48'5637,"24"48"-3811,0-23 928,-24 23-544,25 0-1056,-1 0-290,-23 23-31,22 25-256,-22-24-33,47 23-63,-24 1-225,0 23-64,24 1-96,0-25 0,0 1-384,48 0-449,-1-48-95,1-24-129,23 0 0,-23 0-96,-24-23 64,24-1 608,-24 0 257,-1 1 128,-23-1 128,-23 24 65,-1-23 223,0 23 161,0-24 31,0 25-159,1-1 95,-2 24-192,2 0-31,23 24-65,-24-1-96,0 1-32,24 0-288,0 0-513,24-24-1441,0 24-6534</inkml:trace>
</inkml:ink>
</file>

<file path=ppt/ink/ink36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8:57.49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119 590 13260,'-24'0'4452,"24"0"-3907,-47 0 928,47 0 65,-23 24-930,23 0-31,23 0-33,1-24 1,23 24-161,25 0-192,0 0-96,-1 0 65,0 0-1,-47 24 0,23-23-128,-47 23 224,-23 0-64,-1-24-64,-48 48-31,25-48-1,-25 24-513,1-24-832,23 0-1377,1-24-1602,23-24-11499</inkml:trace>
  <inkml:trace contextRef="#ctx0" brushRef="#br0" timeOffset="297">0 590 18833,'72'-48'737,"0"24"-769,47-24 192,0 0 96,0 23-480,24 1-1377,-1-24-3716</inkml:trace>
  <inkml:trace contextRef="#ctx0" brushRef="#br0" timeOffset="10876">1430 518 11947,'0'0'2594,"0"0"-1409,0 0 513,-24 0-353,24 0-384,-24 24-544,-23 24 95,23-24-352,-24 24-96,1 0 0,-2 0-64,2 0-32,23 1-128,-24-1-416,25 0-257,-1-48-609,24 24-1088,0-24-5189</inkml:trace>
  <inkml:trace contextRef="#ctx0" brushRef="#br0" timeOffset="11076">1120 662 13292,'0'-72'1858,"0"48"-32,0 0 288,0 0-641,0 24-160,0 0-224,0 0-256,24 24 32,-1 0-641,2 0-32,-1 0-128,-1 24 32,1 0-192,0 24-833,-24 1-1249,0-1-800,0 0-5254</inkml:trace>
  <inkml:trace contextRef="#ctx0" brushRef="#br0" timeOffset="11382">2049 470 14029,'0'-24'1826,"0"24"-1218,0 0 1122,0 24-193,0 24-480,-23 0-32,-25 0-576,24 0-193,0 0-256,0 24-96,1-24-641,23 1-672,-25 23-1250,25-48-7206</inkml:trace>
  <inkml:trace contextRef="#ctx0" brushRef="#br0" timeOffset="11591">2264 542 17520,'0'-48'1730,"0"24"-1634,23-24 1537,1 23-95,24 1-994,-1 24-255,25 0 511,-24 0-479,0 24-193,-1 1 160,-47-1-160,0 24 192,0-24-31,-47 24 191,-1 24-320,-23-24 33,-1 0 31,25 0 0,-2 0-96,2 1 0,24-1-96,23-24-32,23 0 0,24 0-480,25 0-609,24-24-1378,-25-24-1216,24 0-6054</inkml:trace>
  <inkml:trace contextRef="#ctx0" brushRef="#br0" timeOffset="11868">2955 686 17264,'-24'-24'1121,"0"24"-32,0 24 1025,0-24-705,24 24-416,0 0-192,24 0-289,-24 0-287,24 24-33,-24 1-128,24-1-128,0-24-128,23-24-97,1 0-63,-24 0-64,23-24 63,-22 0 257,22 0 96,-23-25 0,-24 1 64,0 0 32,-24 24 0,0-24-96,1 0-32,-26 24 0,2 24-192,-1-24-1441,-23 48-1987,23-24-10793</inkml:trace>
  <inkml:trace contextRef="#ctx0" brushRef="#br0" timeOffset="15738">4075 614 7334,'0'-24'2339,"23"24"-866,-23 0 1346,0 0-1058,0 24-736,-23-24 64,-2 24-256,-22 0-256,0 24-65,-1 0-191,0 0-129,0 1-96,1-25-64,23 24-288,-24-24-641,48-24-545,-24 24-960,24-24-3684</inkml:trace>
  <inkml:trace contextRef="#ctx0" brushRef="#br0" timeOffset="15940">3741 734 9096,'24'-48'3107,"-24"24"-577,0 0-95,23 24-994,-23 0-480,24 0-160,-24 24 96,25 0-449,-2 0-96,1 0 1,0 0-225,-1 24-64,2 1-32,-2-1-577,-23 0-255,0 0-802,24 0-1601,0-24-12940</inkml:trace>
  <inkml:trace contextRef="#ctx0" brushRef="#br0" timeOffset="16215">5028 397 15310,'47'-48'769,"-47"48"352,0 0 352,-24 0-544,24 0-64,-23 48 0,-25 1-225,0 23-287,1 0 127,-25 0-480,0 24 160,1-24-32,23 25-64,-23-1-32,48-24 33,-2 0-130,25-24-319,25-24-353,45-24-63,2 0 63,-1-24-64,25 0 321,-24-24 416,-1-24 128,-23 24 128,-1 0 384,-47 0-127,24 0 159,-24-1 1,-24 1-161,-23 48-255,23-24 159,-24 48-160,1 0-64,-25 0-96,24 25-64,0-25-224,25 24-897,-1 0-897,0-24-2370</inkml:trace>
  <inkml:trace contextRef="#ctx0" brushRef="#br0" timeOffset="16694">6195 494 8199,'24'-24'2947,"-24"24"-801,0 0 513,-24 24-513,0 0-705,1 0 289,-26 0-801,2 24-321,-1-24-63,1 24-225,-25 0-128,25 24-128,-25-23-96,25 23-801,-25-24-928,24 0-866,25 0-3138</inkml:trace>
  <inkml:trace contextRef="#ctx0" brushRef="#br0" timeOffset="16918">5719 662 18865,'0'-24'1506,"0"24"95,0 0-31,23 24-161,1 0-544,24 24-64,-1 0-225,2 0-352,21 25-127,-21-1-546,21 0-2305,-21 24-5959</inkml:trace>
  <inkml:trace contextRef="#ctx0" brushRef="#br0" timeOffset="23089">6576 422 14701,'24'-25'2915,"-24"25"-2082,24-24-32,23 0 480,-23 0-128,24 24-576,-1-24 319,25 24-255,-24 0-225,23 0 33,-23 24-33,0-24-95,-25 24-97,-23 0 32,0 0 224,0 25-31,-23-1 31,-25-24-31,-23 24-225,23 0 64,0 0 65,0 24-161,1-48 0,23 24-160,24 1 64,24-25-64,-1 0 32,49-24-64,24 0-448,-1 0-609,24-24-705,0 0-1665,1-1-2755,-26-23-7111</inkml:trace>
  <inkml:trace contextRef="#ctx0" brushRef="#br0" timeOffset="23458">7720 446 15983,'24'-49'4196,"-24"25"-3716,24 0 993,-1 0 289,1 0-1025,0 24-289,24-24 1,23 24-161,-23 0-32,-1 24-64,-23 0 33,0 24 287,-24-24-64,-24 25-95,0-1-161,-23 0-256,-25 0 705,1 0-545,-1 24 128,25-24 96,-1 0-128,24 1-32,1-25-63,46 0-97,1 0 192,48-24-705,-1 0-768,48-24-1057,-24 0-1410,24-25-2690,-23 25-6406</inkml:trace>
  <inkml:trace contextRef="#ctx0" brushRef="#br0" timeOffset="23755">8578 662 4644,'-24'0'13805,"24"0"-12972,0 0 1089,0 0-385,0 0-1024,0 0-321,24 0-128,-24 24 32,23-24-1121,-23 0-1730,0 0-6245</inkml:trace>
  <inkml:trace contextRef="#ctx0" brushRef="#br0" timeOffset="23943">9006 422 17648,'0'-49'2531,"0"49"-706,-24 0 193,24 24-608,-23 1-289,23-1-32,-24 24-192,24 0-97,0-24-383,24 24-129,48 0-128,-2-24 96,26 0-128,-1 0-160,25-24-320,-1-24-513,-24 0-352,1 0-673,-26 0-1281,-21 0-1217,-2-24-8008</inkml:trace>
  <inkml:trace contextRef="#ctx0" brushRef="#br0" timeOffset="24189">9697 157 15342,'-24'48'3395,"1"-24"-2114,-1 0 1090,-24 48-129,1-24-481,-25 49-768,1-1-320,-25 24-385,1 0-160,-24 49-1088,-24-25-2179,24 24-3203,0-23-8937</inkml:trace>
  <inkml:trace contextRef="#ctx0" brushRef="#br0" timeOffset="29812">10793 349 640,'24'-24'10666,"-24"24"-9609,0 0 1057,0 0-192,-24 0-961,24 0-288,-23 24-97,-25 24-256,24 1-95,-23-1-1,-25 0-160,25 24-64,-25-24-64,25 24-160,-25-24-513,48-24-512,-24 0-993,24-24-3075</inkml:trace>
  <inkml:trace contextRef="#ctx0" brushRef="#br0" timeOffset="30021">10483 446 12299,'0'-49'2819,"0"25"-801,-23 0 0,23 24-641,0 0-672,0 24 288,23 0-33,2 25-383,-1-1-129,23 0-384,-23 24 33,24-24-738,-1 0-832,-47 0-994,24 0-2658</inkml:trace>
  <inkml:trace contextRef="#ctx0" brushRef="#br0" timeOffset="30260">11223 542 17840,'-25'-48'1218,"25"24"31,-24 0 833,24 48-1153,-23 0-321,23 0-191,-24 24 127,1 0-576,-2 0 160,25 0-128,0 0-32,0-24-224,25 0-193,22-24-543,0 0-65,1-24 192,-1 0-96,-22 0 673,22 0 159,-47 0 225,24-24 1,-24 24 127,-24-24-32,1 0 160,-1 0-160,-1 24 321,-22 0-257,24 24-160,-2 0-32,1 24-160,1 0-448,23 0-769,23 0-1506,1 0-8840</inkml:trace>
  <inkml:trace contextRef="#ctx0" brushRef="#br0" timeOffset="30803">12271 61 18129,'0'-49'1217,"23"49"-128,-23-24 1025,0 24-1121,0 24-609,-23 0 161,23 25-129,-24 23-192,-24 0-192,1 24 96,-25 1-192,25-1 32,-25 0 192,0 0-256,25-24 160,23 1-96,24-25-128,24 0-288,48-48-289,-25 0-128,48-24 33,-23-24 415,-1 24 97,-23-25 256,-24 1 32,-1 0 64,1 24 0,-48-24 192,1 0 160,-25 24 97,0 0-289,-23 0 321,23 24-193,-24 24-320,25 0 384,-1 0-512,48 0-160,0 0-1122,48 0-1088,-24 0-5830</inkml:trace>
  <inkml:trace contextRef="#ctx0" brushRef="#br0" timeOffset="31267">13176 301 6854,'48'-24'9801,"-48"24"-8327,0 0 415,0 24 65,-48 0-705,0 0-384,1 24-256,-1 1-321,0-1-192,1 0-192,-1 0 96,1 0-1025,-2 0-769,2-24-928,24 0-2179</inkml:trace>
  <inkml:trace contextRef="#ctx0" brushRef="#br0" timeOffset="31456">12771 494 1505,'0'-48'13709,"23"24"-12332,-23 24 961,25 0-192,-1 24-192,-1 0-705,25 24-416,-24-24-352,23 24-449,1 24 0,0-24-320,-1 24-2147,-23-24-3138</inkml:trace>
  <inkml:trace contextRef="#ctx0" brushRef="#br0" timeOffset="32491">13819 253 14445,'0'-72'897,"0"48"833,0 24 256,0 24-897,0 0 64,0 48-160,0 24-257,0 1-319,0 23-321,0 24-192,-24-23-897,-23 47-1602,-1 0-7558</inkml:trace>
</inkml:ink>
</file>

<file path=ppt/ink/ink36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20:00:06.53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2 7174,'0'0'6663,"0"0"-6087,0 0 866,0 0 607,25 0-1088,-25 0 128,0 0-64,0 0-320,0 0 224,0 0-192,0 0-129,0 0-288,0 0-127,0 0-161,0 0 64,0 0-96,0 0 0,0 0-64,0 0-96,0 0-385,0 0-576,0 0-1313,0 0-6343</inkml:trace>
</inkml:ink>
</file>

<file path=ppt/ink/ink36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9:30.92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18 501 10602,'-23'0'4163,"23"-24"-3202,0 24 385,0 0 704,23-24-705,2 24-224,-2 0 96,26 0-320,-1 0-417,-1 0-351,1 24-65,24-24-32,-24 0-641,1 0-704,-2 0-641,26 0-833,-26-24-3747</inkml:trace>
  <inkml:trace contextRef="#ctx0" brushRef="#br0" timeOffset="277">43 72 15086,'-25'0'2018,"25"0"-1057,0-24 800,25 24-191,-2 0-737,26 0-289,22 0-256,25-24-256,49 24-1793,-25-24-2371</inkml:trace>
</inkml:ink>
</file>

<file path=ppt/ink/ink36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59:47.35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167 143 3747,'24'0'9641,"-24"0"-8872,0 0-32,0 23 864,-24 2-384,0 22-480,0 1-32,1-1-257,-1 24-128,0 1 97,24-1-225,-24-24-64,0 25-64,24-25-128,0 1-416,0-1-353,0-47-641,0 24-1729,48-48-11306</inkml:trace>
  <inkml:trace contextRef="#ctx0" brushRef="#br0" timeOffset="253">716 214 8167,'0'-23'7880,"0"-2"-7720,0 25-128,0-23 897,0 23-385,23-24-223,1 24 287,-24 0-31,24 0-161,-1 24-128,2-24 193,-1 23-161,23-23-32,-23 0-63,0 25-1,-24-25-128,0 23 32,0 1-32,0 0 0,-24 0 32,-24 23-64,25-23 193,-26 23 127,2 1-32,23-1 1,-24 1 63,25-24-128,-1 23-160,24-23 1,0 0-33,0-1 32,47-23-32,-22 0-96,46 0-96,24-23-481,-23-25-704,24 24-353,-1-23-544,-1 23-2530</inkml:trace>
  <inkml:trace contextRef="#ctx0" brushRef="#br0" timeOffset="803">1550 95 11947,'-24'-24'2915,"24"24"-2659,0-23 609,0 23 608,24 0-1089,-1 0-223,2-24 31,22 24-160,1 0 0,-1 0 32,1 24 256,-24-24 97,0 23-65,0 1 96,-24 0-31,0 0-97,-24-1 160,0 25 33,-24 0-129,1-1-31,-1 1 31,0-1-96,-23 1 65,47-1-129,-23-23 128,22 24-64,1-25-191,24 1 191,0 0-160,0 0-64,24-1-32,24-23 128,0-23-384,23-1-449,1 0-544,-1 0-32,1-23 64,0 23-64,-25 0-865,0 1-3235</inkml:trace>
  <inkml:trace contextRef="#ctx0" brushRef="#br0" timeOffset="1376">2361 24 10954,'0'0'1121,"0"0"1121,0 0-352,0 24-833,-24-24-32,24 23-160,-25 25-193,25-24-95,-23 24-33,-1-1-95,0 24-161,-24-23-32,25 23-224,-25-23 64,24 23-224,0-24-512,1 25-449,-1-49-737,24 25-2786</inkml:trace>
  <inkml:trace contextRef="#ctx0" brushRef="#br0" timeOffset="1665">2646 191 15246,'0'-25'1153,"0"25"-993,0-23 737,0 23 512,25 0-864,-2-24 31,1 24 1,-1 0-417,2 0-32,-1 24 161,-1-24 191,1 0 32,-24 23 1,0 2-1,0-2 65,-24 1 32,1 24-129,-1-25-160,-24 25 161,24-1-161,-24-23 32,24 24-31,1-1 63,-1-23 64,24 23-159,0-23-1,24-24-224,-1 0 64,26 0-64,21 0-416,2-24-641,0 1-801,23-1-1313,-47 0-768,-1 0-7977</inkml:trace>
  <inkml:trace contextRef="#ctx0" brushRef="#br0" timeOffset="2013">3171 452 13068,'23'0'1601,"-23"0"-1408,0 0 2209,25 0-705,-25 0-672,23 0-288,-23 24-481,0-24-256,0 0-768,24 23-2467</inkml:trace>
  <inkml:trace contextRef="#ctx0" brushRef="#br0" timeOffset="2252">3863 95 13484,'0'0'4228,"0"0"-4100,0 24 993,0 0 289,0-1-738,-25 25-287,1 0-129,1-1-128,-1 1-128,0-1-256,-24 1-641,25-1-544,23 1-1955,-24-24-12425</inkml:trace>
  <inkml:trace contextRef="#ctx0" brushRef="#br0" timeOffset="2505">4148 48 17168,'24'-24'1537,"-24"24"-992,24 0 1152,23-24-95,-23 24-865,1 0 95,46 0-319,-23 0-65,23 0 257,-23 24-641,-1-24 160,1 0-64,0 0-96,-25 0 97,2 0-129,-25 0 32,0 24 0,-25-24-64,2 23 160,-1 1-160,0 0 32,0 23-32,-23 1 0,-1 0 32,0-1-32,-23 25-96,23 23-385,-24 0-800,1 0-1377,-1-24-1827,1 24-10505</inkml:trace>
  <inkml:trace contextRef="#ctx0" brushRef="#br0" timeOffset="3563">5055 476 15342,'0'0'1473,"23"0"-1409,24 0 801,25 0 160,-24 0-704,23 0-289,1 0 96,-1 0-673,1-24-1056,-48 24-3076</inkml:trace>
  <inkml:trace contextRef="#ctx0" brushRef="#br0" timeOffset="3752">5412 214 16495,'0'0'1121,"23"0"-512,-23 24 1152,24 0-351,-24 23-481,25 1 224,-25 23-609,0 24-352,-49 0-544,2 24-1666,-1-24-2466</inkml:trace>
</inkml:ink>
</file>

<file path=ppt/ink/ink36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20:00:02.83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235 520 6854,'23'-24'6310,"-23"0"-5958,0-1 1474,0 25 352,0 0-961,0 0-576,0 25 256,-23 23-97,-2 1-383,1 0-65,-23 0-160,24 24-96,-2-24 1,1-1-97,-23 25-353,47-24-480,-24 0-416,24-1-737,0-23-3395</inkml:trace>
  <inkml:trace contextRef="#ctx0" brushRef="#br0" timeOffset="289">592 569 10153,'72'-24'4164,"-25"-1"-3587,-23 1 512,24 24 736,-1-24-736,1 24-544,0-25-225,0 25-224,-24 0-96,-1 0-96,1 0-192,0 0-225,0 0-159,-24 0-257,0 0-224,-24 25 192,0-25-577,0 24-1921,-23 0-3748</inkml:trace>
  <inkml:trace contextRef="#ctx0" brushRef="#br0" timeOffset="471">783 569 160,'-48'0'4868,"24"0"-3010,24 0 1121,-24 0 64,24 0-769,0 0-544,0 0-449,-23 0-545,23 0-31,-25 0-160,25 24 31,-23 1-31,-1-25-97,0 24-128,1 1-127,23-1-33,-25 1-128,25-25 64,0 24-64,0 0-32,0-24 32,25 0 32,-2 25-32,25-25-32,0 0-64,-1 0-64,1 0 32,0 0 64,-25 0 64,25 24 64,-24-24 0,-24 24-128,0 1 128,0-1-32,-24 0 0,-24 1-32,25-1 0,-25 0-64,24 1 64,-24-1-448,0-24-129,1 24-288,0 1-352,22-25-128,-22 24-1025,47-24-4645</inkml:trace>
  <inkml:trace contextRef="#ctx0" brushRef="#br0" timeOffset="2550">1403 520 10537,'0'-24'609,"24"0"288,-24 24 1697,0 0-1344,0 0-386,0 24 225,0 0-384,-24 25-192,24 0-129,-25 0 0,2 24-224,-1-24-63,1 24-1,-26-25-160,26 1-193,-1 0-479,24-25-161,-24 0-577,24 1-1152,0-25-3492</inkml:trace>
  <inkml:trace contextRef="#ctx0" brushRef="#br0" timeOffset="2825">1665 593 10986,'23'-24'4356,"2"0"-4196,-1-1 801,23 1 865,-23 24-993,0 0-97,23 0-31,-23 0-128,1 24-65,-25-24-96,0 25-223,0-1 63,0 0 32,-25 1-64,1-1-64,1 25 65,-1-24-193,-24 23 128,24-23 0,1 23-96,-1-23 32,24-1-192,-25 0 256,25 1-128,0-25 0,25 0 64,-1 0-32,23 0-256,25-25-673,-25 25-736,25-24-801,0 0-2403</inkml:trace>
  <inkml:trace contextRef="#ctx0" brushRef="#br0" timeOffset="3136">2309 618 14541,'-24'-25'1826,"24"1"-513,0 24 1025,0 0-800,0 0-962,0 0 385,24 24-160,-24 25-224,23-24-65,-23-1-95,25 25-33,-25 0-288,0-25 32,0 25-64,0-1 32,0-23-96,-25-1 32,2 0-32,-1 1-288,24-1-481,-24-24-544,0 0-641,0 0-768,0 0-2243</inkml:trace>
  <inkml:trace contextRef="#ctx0" brushRef="#br0" timeOffset="3396">2309 472 12139,'142'-73'2947,"-46"48"-961,-1-23 32,1 23-353,23 1-544,-24 24-480,1-24-481,-24 24-544,-25 0-1698,-24 0-2242</inkml:trace>
  <inkml:trace contextRef="#ctx0" brushRef="#br0" timeOffset="4737">3358 569 11723,'0'0'800,"0"0"-351,0 0 1569,0 0-705,0 0-384,23 0 128,1 0-417,1 0-223,-2 0-33,1-24-160,24 24-63,-1 0-97,1 0-32,0 0 96,-1-25-96,25 25-32,-25 0-32,1-24 96,-24 24-64,0 0-32,0 0 256,0 0 0,-24 0 0,0 0-95,-24 24-33,24 1-32,-24-1-96,0 0 128,0 1 0,1 24 96,-2-25 96,-22 25-31,23 0 63,-24-1-64,1 1-224,-1 0 0,24-1 0,-23 1-32,23 0-32,24-25-96,-24 25 96,24-49 0,0 24 64,0-24-32,0 0-128,0 0-32,0 0-32,0 0-129,0 0-512,0 0-416,0-24-961,0 24-2626</inkml:trace>
  <inkml:trace contextRef="#ctx0" brushRef="#br0" timeOffset="6556">4478 423 6630,'25'-24'3395,"-25"24"-3171,0 0 2339,0 0-353,-25 0-865,1 24-32,1 0-288,-1 25-192,-24 0-288,1 24-65,-2 0 0,2-24-223,0 24-65,-1 0 32,0-24-192,24-1 0,24 1 0,0 0-160,0-25-160,24 0 32,24-24 31,0 0-191,-1-24 32,0 24 191,2-49 161,-26 25 96,1 0-128,0-1 96,-24 1 0,0-25 0,0 25-64,-24 24 64,0 0-32,-23 0-64,-1 24-800,0 1-1571,-23-25-7622</inkml:trace>
  <inkml:trace contextRef="#ctx0" brushRef="#br0" timeOffset="7651">4883 789 12171,'25'0'2594,"-1"0"-2177,-1-25 1120,25 25 1,0-24-769,-1 24-321,25 0-64,-25 0-256,25 0-64,0-24-160,-25 24-512,1 0-1154,-24 0-2626,0 0-7816</inkml:trace>
  <inkml:trace contextRef="#ctx0" brushRef="#br0" timeOffset="7854">5265 545 4195,'-23'-25'8713,"23"25"-7336,0 0 321,0 0-97,23 0-768,-23 25 96,0-1 64,0 0-128,24 25-353,-24 25-256,0-1-160,-47 0-640,-1 24-1218,0 0-2274</inkml:trace>
  <inkml:trace contextRef="#ctx0" brushRef="#br0" timeOffset="18146">5981 277 2850,'47'-24'6919,"-47"24"-5574,0 0 801,0 0 128,0 0-800,0 0-481,0 24-129,0 0 65,0 1-192,0-1-96,0 25-65,24-25-31,-1 0-97,2 1-96,22-1-95,25 0-161,24-24-96,23 0 128,0 0-737,0-24-928,0 0-801,-24-1-3812</inkml:trace>
  <inkml:trace contextRef="#ctx0" brushRef="#br0" timeOffset="18428">6744 253 13100,'-48'0'929,"24"24"-769,24-24 320,-24 24 1186,1-24-513,-26 49-160,26 0-32,-25-1-353,0 25-287,1 0-161,22 1-160,-22-1 32,47-24-192,-23 24-385,46-25-255,1-23-674,-1-1-1921,26-24-10218</inkml:trace>
  <inkml:trace contextRef="#ctx0" brushRef="#br0" timeOffset="18653">7173 545 16623,'0'-25'2178,"0"25"-1921,0 0 1152,0 0-288,0 0-577,0 25 193,0-1 0,0 0-225,0 1-223,0-1-1,0 25-96,24-24-64,-1-1-64,25 0-32,0-24-32,0 0-160,-1 0-480,0 0-129,-22-24 224,-1 24 97,-1-24 192,-23-1 95,0 1-95,-23-1 96,-1-24 128,-24 25 32,0-25 0,0 1-96,1-25 160,-1 24 32,24-24 32,24 0 32,0 24-64,24 1-64,0 23 33,24 1 95,0 0 64,23 24 32,-23 0 64,-1 0-63,1 24-97,-24 25-64,-24-25 0,-24 25 0,-24-1-64,25 1 32,-26 0-160,-22-1-544,23 1-834,25-25-1473,-1 1-7623</inkml:trace>
  <inkml:trace contextRef="#ctx0" brushRef="#br0" timeOffset="19891">7936 301 14413,'0'-24'1025,"0"0"-192,0 24 800,23-25-415,-23 25-802,24-24 161,-24 24-225,25 0-256,-2-24 96,1 24-32,-1 0-32,1 0-96,1 24 33,-25-24-65,23 24 0,-23-24 32,0 25 0,0-25 0,-23 24 32,23 0-32,-25 1-32,1-1-32,1 0 64,-24-24 0,22 25-32,25-1 32,-24-24-32,24 24 0,0-24-96,0 0 128,24 25-32,1-25 0,-2 0 0,1 0-64,-1 24 128,26-24-64,-26 24 0,1-24 0,-24 25 32,0-1 0,-24 0 0,1 25 32,-2-24-64,-22-1 32,0 1 0,-2-1-64,26 25 64,-26-49-128,26 24-160,-24-24-385,23 24-96,-1-24-512,25 0-769,0 0-3107</inkml:trace>
  <inkml:trace contextRef="#ctx0" brushRef="#br0" timeOffset="20391">8556 496 15694,'71'-24'1698,"-47"-1"-1538,-24 25 1249,24 0-384,-24 25-608,-24-25 255,24 24-159,-24 0-129,0 1-63,-23-1-97,23 25-32,0-25-32,0 1 32,0-1-64,24 1 33,0-1-129,0 0 32,24-24 64,0 0-32,24 0-160,-1-24-128,25 0-193,-25-1 225,1 1 64,0-1 64,0 1-32,-25-1-32,-23 1 32,0-25 64,0 25-64,-48-25 64,25 1-128,-1-1-65,0 0 129,0 1 0,0-1 0,24 0 64,0 1 32,0 23-96,0 25 128,24-24-64,0 24 64,0 0 129,0 0 159,24 0-64,-1 0 32,-23 24 97,0 1-97,-24 23-128,0-23-96,-24 23-32,-24 1-31,0-25-33,1 25-449,-1 0-512,1-1-448,23 1-673,-24-25-1345,48 1-9610</inkml:trace>
  <inkml:trace contextRef="#ctx0" brushRef="#br0" timeOffset="20927">9200 496 18545,'47'0'513,"-47"0"-225,0 0 801,0 0-801,0 0-256,0 24-64,-24-24-1025,1 25-1826,-1-25-12139</inkml:trace>
  <inkml:trace contextRef="#ctx0" brushRef="#br0" timeOffset="21107">9557 228 7655,'0'0'10730,"0"0"-10154,0 0 257,0 0 929,0 0-673,0 49-448,0-25 191,0 25-191,23-25-321,2 25-256,-1-25 64,23 1-96,1-25-32,-1 0-480,25 0-353,-25 0-448,25-25-449,0 1-288,-25 0-31,1-1-5703</inkml:trace>
  <inkml:trace contextRef="#ctx0" brushRef="#br0" timeOffset="21346">10177-15 1729,'-72'0'13805,"72"0"-13196,-24 24 1152,1-24 257,23 49-224,-24-25-449,-24 49-31,24-24-482,-48 48-287,2 1-385,-26-1-160,1 49-769,-24-24-1889,-1 24-2115</inkml:trace>
</inkml:ink>
</file>

<file path=ppt/ink/ink36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20:00:48.18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72 215 10249,'-49'0'833,"49"0"64,0 0 1025,-23 0-577,46-24-961,-23 24 33,25 0 31,22 0-64,-23 0 1,24 0 31,-1 0-31,2 0-33,-2 0 0,1 0-31,-1 24-161,-23-24 0,0 0-32,-24 24 32,0-24-32,-24 24 0,24-1 1,-24-23-65,-23 24-32,22 0-32,2-24 96,-1 24-192,24-24 96,-23 24-96,23 0-1,0-1-63,23-23 128,1 24-32,-1 0-96,26 0 160,-2-24-64,1 24 96,-24-24-64,-1 24 96,1-1 0,-24-23 32,-24 24 160,1 0-31,-25 0-97,0 0-32,25 0-160,-26-24 160,26 0-224,-24 23 64,-2-23-193,2 24-127,-1-24-321,24 0-288,1 0-640,23 0-2627</inkml:trace>
  <inkml:trace contextRef="#ctx0" brushRef="#br0" timeOffset="593">906 263 7366,'-48'0'1922,"48"-24"288,0 24 97,24 0-1026,0-24-577,0 24-159,0 0-193,-1-24-95,25 24-33,0 0 0,-25 24 0,2-24 64,-2 24 1,1-24-1,-24 24-96,-24-1 96,1 1-63,-25 0-65,0 24-64,-23-24 0,-1 23 96,24 1-96,25-24-32,23 0-32,-24-1 96,24 1-95,0 0 159,24-24-96,23 0 192,1 0-256,23 0 32,1-24-288,0 0-481,-1 1-1281,1-1-7591</inkml:trace>
  <inkml:trace contextRef="#ctx0" brushRef="#br0" timeOffset="2092">1835 143 7527,'25'-23'3971,"-25"23"-3362,0 0 1025,0 0 255,0 0-736,0 23 0,0 25-1153,-25-24 641,2 47-737,-24-23 160,22 24-32,1-25-224,24 1-353,-23 0-960,23-25-2114,0 25-8393</inkml:trace>
  <inkml:trace contextRef="#ctx0" brushRef="#br0" timeOffset="2403">2265 120 9032,'0'0'2498,"0"0"-1120,24 0 1248,-24 0-1377,24 0-512,23-24 64,-23 24-257,24 0-159,-1 0-97,-23-24 0,24 24-192,-1 0-32,-22 0 33,-2-24-65,1 24 32,0 0-128,-24 24 96,0-24 128,0 24 64,-24 0 32,0 23 193,-24-23-642,25 0 290,-25 24-1,0-1-32,25 1-32,-25 0 32,24-1-160,0 1-385,0 0-352,1-1-672,23 1-1154,0-24-4579</inkml:trace>
  <inkml:trace contextRef="#ctx0" brushRef="#br0" timeOffset="2822">3290 0 7366,'0'24'2403,"-23"0"-1635,-2 0 1603,-22 0-353,-1 23-1218,0 1 225,1 24-352,-1-25-64,1 25-225,-2-1-128,2 1-64,23-25-192,24 1 96,0 0-160,0-24-160,24-24 0,0 0-192,23 0-1,1-24 193,24-24 96,-1 0 96,1 1 64,-49 23-32,-23-24 0,0 24 64,0 1-96,-23-1 32,-25 24-32,24 0 64,0 0-32,-23 24-32,-1-1 0,24 1-577,1 0-1825,23 0-5510</inkml:trace>
  <inkml:trace contextRef="#ctx0" brushRef="#br0" timeOffset="3954">3505 596 10730,'0'24'2562,"0"0"-2498,-24-24 192,24 24 257,-24 0-545,24-1-865,0 1-1954</inkml:trace>
  <inkml:trace contextRef="#ctx0" brushRef="#br0" timeOffset="4445">3433 763 11402,'48'-24'641,"-48"24"960,24-24 930,-24 24-1250,23 0-736,-23-23-257,0 23-32,0 0 32,-23 23-31,23-23-129,-24 0-64,0 24-64,0-24 64,24 24 32,-24-24-32,24 0 32,0 0-160,0 0-32,0-24-96,24 24 32,-24 0-65,24-24 193,-24 24 0,0 0 96,0 0 32,0 0 33,0 0-33,0 24 32,-24-24-96,24 0 160,0 0-288,0 0 224,0 0-96,0 0 0,0 0-96,0 0-352,0 0-321,24 0-1281,0-24-4388</inkml:trace>
  <inkml:trace contextRef="#ctx0" brushRef="#br0" timeOffset="4901">4125 167 12107,'-25'-24'3651,"25"1"-3202,0 23 544,0 0 704,0 0-1152,25 0-193,-25-24-63,47 24-33,-23 0-224,-1 0 64,2 0-128,-1 0 96,-1 24 96,-23-24-288,0 23 544,0 1-223,-23 0-1,-1-24-352,-1 24 256,2 0-64,-24 0-32,47-1 32,-24 1-192,24-24 31,0 24-63,0 0 96,24-24-128,-1 24 352,1-24-128,-1 0 32,2 0-64,-1 24 224,-1-24 64,1 0 257,-24 0-65,0 23 1,-24 1-193,1 0-64,-1 0-96,-24 0-96,1 0 0,-2-1-256,2 1-449,-1-24-63,24 0-193,1 24-737,-1-24-2498</inkml:trace>
  <inkml:trace contextRef="#ctx0" brushRef="#br0" timeOffset="5373">4578 96 16335,'0'0'961,"0"-24"-641,23 24 1122,1 0-610,0 0-351,0 0 63,0 0-319,23 0-129,-22 0-96,-25 24 64,23-24-96,-23 24 32,0-24 64,0 23 32,0 1 64,0-24 128,-23 24-864,23 0 1120,-25 0-800,1 0 352,1-1-64,-1 1-160,24 0 192,-24 0-128,24-24 96,0 24-64,0-24 64,24 24-128,0-24 224,-1 0-128,26 0-32,-2 0 128,0 0-32,-22 0 96,-2 23 193,-46 1 159,-2 0 33,-22 0-385,-25 0-64,25 23-224,-25-23-289,1 0-672,23-24-1249,1 0-6983</inkml:trace>
  <inkml:trace contextRef="#ctx0" brushRef="#br0" timeOffset="8883">1240 763 9673,'24'0'8488,"-24"0"-7752,0 0 834,0 0-33,0 24-832,0 24-801,-24-24 192,-24 23-2146,24 25-1409</inkml:trace>
</inkml:ink>
</file>

<file path=ppt/ink/ink36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20:00:54.20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108 178 15214,'24'-24'2146,"-24"24"-1698,0 0 834,0 24 191,0-24-448,0 48-128,-24-24-193,0 25-127,0-1-32,0 24 127,0-23-512,24-1 129,-24 1-97,48-1-128,-24 0 0,48-24-32,24 1-128,-1-25-449,25 0-672,0 0-929,-24-25-833,23 1-5573</inkml:trace>
  <inkml:trace contextRef="#ctx0" brushRef="#br0" timeOffset="267">921 178 16912,'24'-49'1409,"0"25"-192,23 24 1217,-22 0-704,-2 0-961,-23 24-257,0 1-95,0 23-97,-23 24-192,-26-23-32,26 23 128,-25 1-448,24-25 224,-24 1 64,24-25-32,0 0 0,0 0-128,24-24-32,24 0-96,0-24 0,24 0-193,0 0 161,23-1 192,-22 1 32,-2 0 0,-22 0 96,-2 24 160,1 24 96,-24 0 33,0 0-1,0 1 0,-24-1-95,-24 0-161,1 0-128,-2 24 96,-22-23-353,23-1-351,-24 0-673,48-24-609,-23 0-480,47-24-3236</inkml:trace>
  <inkml:trace contextRef="#ctx0" brushRef="#br0" timeOffset="729">2021 9 1665,'24'-25'12876,"-24"25"-11498,0 0 287,-24 25 129,-1-1-705,25 24-160,-23 0-64,-24 25 224,-2-1-641,1 25-416,-23 24 160,-1 0-448,-24 0 0,0 24-513,1-49-800,23 1-1122,25-24-3555</inkml:trace>
  <inkml:trace contextRef="#ctx0" brushRef="#br0" timeOffset="1049">2547 299 11082,'0'-25'4837,"-24"25"-4069,0 0 578,-24 25-129,0-1-673,-23 0-127,23 24 223,-24 25-255,0-1 351,0 1-319,0-1-97,25 25-160,-1 0-64,1-25-64,22-23-64,25-1-224,0-24-385,0 1-1120,0-1-930,25-24-6726</inkml:trace>
  <inkml:trace contextRef="#ctx0" brushRef="#br0" timeOffset="1289">1854 734 14765,'-25'-24'2275,"1"24"-1411,24 0 129,0 0 289,0 0-321,24 24-417,24-24 65,1 0-577,21 24 128,2 0-609,0 0-1408,-24-24-2147</inkml:trace>
  <inkml:trace contextRef="#ctx0" brushRef="#br0" timeOffset="1519">2762 395 16687,'-24'24'1025,"24"1"577,-24-1-1,-23 0-352,22 24-864,-22 25 95,-1-25-255,0 25-129,0-1-289,0-23-255,24 23-769,-23-48-192,47 25-673,-25-25-2659</inkml:trace>
  <inkml:trace contextRef="#ctx0" brushRef="#br0" timeOffset="1707">2379 806 17072,'0'-24'1409,"0"24"-160,24-24-256,1 24-576,-2 0-289,49-24-224,0 24-1026,0 0-2113</inkml:trace>
  <inkml:trace contextRef="#ctx0" brushRef="#br0" timeOffset="1911">3097 57 17840,'24'0'1218,"0"-24"-1090,0 24 1633,-1 0 289,1 0-1185,1 0-288,-25 24-225,23-24-320,-23 24 128,-23 24-32,-2-48-96,1 49 32,1-49 193,-25 24 31,48 0 32,-24 0 65,24 0-97,24-24 64,0 0-128,0 0-160,-1 0 33,26 0-65,22 0-257,-23 0-1729,47-24-3074,-23 0-9258</inkml:trace>
</inkml:ink>
</file>

<file path=ppt/ink/ink36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20:00:25.53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21 1239 13068,'-24'0'1986,"24"0"-1666,0 0 993,0-24 33,24 24-802,-1 0-160,2-23-159,22 23-1,-23 0-256,24 0 0,0-24-449,0 24-832,0 0-2050,-25-24-6887</inkml:trace>
  <inkml:trace contextRef="#ctx0" brushRef="#br0" timeOffset="209">21 955 13933,'0'-24'2530,"0"24"-1825,23-24 63,2 0 866,-1 24-1154,-1 0-383,25 0-1,0 0-417,0 0-2049,24-23-14926</inkml:trace>
  <inkml:trace contextRef="#ctx0" brushRef="#br0" timeOffset="10426">1098 148 5797,'-72'0'673,"47"-24"288,2 24 896,-1 0-127,24-23-801,-24 23-257,24 0-159,0 0-353,0 23 64,24-23 225,23 0-33,25 0-256,24 0 32,24 0-127,47 0-1,0 0-32,24-23 32,25 23-64,-2-24 64,2 0-32,-1 0-32,-47 24 64,-24-23 64,-25 23 224,1 0 33,-73 0 31,1 0-128,-24 0-192,-24 0-128,0 0-32,-24 23-1409,1-23-3908</inkml:trace>
</inkml:ink>
</file>

<file path=ppt/ink/ink3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3:55.95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214 169 11370,'25'-47'737,"-25"23"256,0 24 769,0 0-353,0 0-576,0 0-257,0 24 417,-25-1-128,25 25-224,-23 0-161,-1-1-192,0 1-128,1 25-31,-2-26-65,2 25-64,-1-25-481,0 1-736,24-24-1121,-24 0-1698</inkml:trace>
  <inkml:trace contextRef="#ctx0" brushRef="#br0" timeOffset="340">906 98 12908,'-24'-48'480,"24"24"1282,-24 24-225,0-24-512,1 24-160,-2 0-96,2 0-225,-25 24 33,0 0-385,24 0 192,-23 0-255,-1 0 95,24 23 0,1-23-96,-1 24 64,0-24-96,24 23-96,0-23 32,24-24 97,0 24-129,23-24 96,25-24-64,-25-24-160,25 25-1,0-25 97,-25 0 32,1 1 0,-24 23 0,-1 0 0,-23 0 32,0 0 193,0 24 31,0 0 0,0 0-224,0 24 96,0-24 64,0 24-95,0 0 95,0 23-32,0 1 128,-23 0-64,23-1-96,-24 25-31,0-23-33,-24 22 0,25-23-32,-2 23-128,25-23-481,-23 0-256,23-25-736,0 1-2307,0 0-7943</inkml:trace>
  <inkml:trace contextRef="#ctx0" brushRef="#br0" timeOffset="847">1168 575 13196,'0'0'3203,"25"0"-1473,-25 0 127,23 24-639,-23-24-738,0 24-256,0-24-96,0 24-32,0-24-480,0 0-1057,0 0-2467,0 0-8840</inkml:trace>
  <inkml:trace contextRef="#ctx0" brushRef="#br0" timeOffset="1085">1693 26 16047,'0'0'1121,"0"0"1089,0 24-705,24 0-448,-24 0-384,0 23 0,-24 1-65,24 0-224,-24-1-159,24 25 31,-24 0-224,1 0 32,-1-24-544,24 23-545,0-47-1057,0 0-3075,0 0-10953</inkml:trace>
  <inkml:trace contextRef="#ctx0" brushRef="#br0" timeOffset="1398">2051 98 16976,'24'-24'1665,"-1"24"-288,1-24 321,0 24-929,0 0-353,0 0 1,-1 0-193,1 24 32,1-24-160,-25 24 0,0 0-32,0-1 64,0 1 1,-25 0-97,-22 0 96,23 0-128,0 23 288,-24-23-128,48 0-32,-23 0-64,23-24-32,0 25 64,23-25 65,25 0-33,0 0-128,-25 0-225,26 0 1,-26 24 192,1-24-32,-1 23-32,-23 1 96,0 0 64,0 0 64,-23 0 64,-24 0 33,22 23-161,-22-23-32,-1 0-96,0 0-32,1-24-257,-1 24-608,0-24-736,0 0-3556,1-24-10570</inkml:trace>
</inkml:ink>
</file>

<file path=ppt/ink/ink37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20:00:36.61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133 216 7334,'-72'0'3011,"49"0"-2050,-1 0 256,0 0 225,24 0-962,24 0-160,0 0 161,23 0-97,25 0-159,47 0-161,1 0 0,23-23 0,0 23 0,24 0-32,24-23 64,0 23 384,23-23 65,1 23 63,0 0-255,0 0-129,-1 0 0,-23 0-32,-23 0 33,-2 0-257,-46 23 32,-1 0-481,-23-23-928,-1 0-2915</inkml:trace>
  <inkml:trace contextRef="#ctx0" brushRef="#br0" timeOffset="536">5908 77 9961,'-120'0'160,"49"-23"-128,23 23 1345,24 0-63,1 0-450,23 0 97,0 0 0,0 0-512,23-23-225,24 23 96,49 0 65,48-23 31,47 23-160,47 0-32,25 0-159,23 0 63,-24 0-32,1 23 256,-49-23 32,-23 23 321,0-23-256,-24 23-1,-24 1-128,-23-24-256,-25 23 32,-23 0-1089,-49 0-2017,-23-23-13582</inkml:trace>
</inkml:ink>
</file>

<file path=ppt/ink/ink37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20:01:02.29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1025 668 8007,'25'-96'2050,"-1"25"256,-24-1-224,-24 1-480,-1-1-481,2 1-577,-25-1-159,25 1-193,-24 47-64,-2-24 0,2 48-96,0 0 64,0 0 32,-25 0-32,1 24 65,-1 0-161,1 23 32,0-23-64,-24 24 64,24 23-32,23-23 32,1 24-32,-1-1 0,25-23-64,23 23 128,0-23-32,23 0-225,25 0-127,22-25 0,26 1 128,-1-48 256,23 1-128,-22-25 128,-2 0 32,-45 0 0,22 1 96,-48-25 0,24 25 193,-22-1 31,-25-24 129,24 25 159,-24-1 65,0 0-32,0 1-1,0 23-95,0 24-97,-24-24-255,24 24-193,0 0-128,0 24 32,24-24 64,-24 24 64,23-1-32,-23 25-96,24 0 0,-24 23 192,0 25-160,0-1 0,0 48 64,23-24 33,-23 48-162,0 0-63,0 1 64,24-1-64,0-24-128,-1-48-128,2 1 352,-25-49-224,24 1 127,-24 0 97,0-24 0,23-24 161,-23 0 351,0-24-384,0 0-128,-23-24-32,23 0 192,0-23-32,0-1 65,23-23-578,1-24 994,-1 47-417,1 1-32,0 47-128,0 0-32,0 0-96,0 24-96,-1 0-705,1 0-1281,-1 0-801,1 0-2306</inkml:trace>
  <inkml:trace contextRef="#ctx0" brushRef="#br0" timeOffset="870">1810 1741 18129,'0'-47'1409,"0"-1"-1281,0 0-320,0 1 801,-24 23-257,1 0-224,-1 24-32,-1 0 192,-22 0-128,0 48-160,0-1 161,-2 25 95,2-24-352,47 23 128,0 1 96,0-25-128,0 1 96,0 0-96,24-48-288,-1 24-33,26-24-31,-2-24 192,0-24 96,0 24 96,-22-23 96,-1-1 160,-1 0 1,-23 0 63,24 25 32,-24-25 289,0 24-513,0 0 865,0 0-544,0 24-257,0 0-320,0 24 128,0 24 224,-24 0-512,48-1 384,-24 1-96,0 0-288,23-1-865,-23 1-769,24-24-929,-24 0-5381</inkml:trace>
  <inkml:trace contextRef="#ctx0" brushRef="#br0" timeOffset="1289">2213 1670 17904,'0'-72'1730,"0"49"-192,0-1-1,0 0-672,0 24-64,0 0-577,0 0-128,0 24 256,0 23-320,0 1 96,0 0 97,0 23-418,0-23-31,24-24-384,0 24-545,-24-25-801,24 1-1153,0 0-7111</inkml:trace>
  <inkml:trace contextRef="#ctx0" brushRef="#br0" timeOffset="1521">2452 1551 18769,'-25'-72'1986,"25"48"-96,0 0-64,0 1-865,0 23-289,0 0-800,0 23 384,25 25 129,-25 0-65,0 0-128,0 47 257,0-24-770,0 25 321,0-25-160,0 1-352,23 23-705,-23-47-930,0 0-1920,24-24-8553</inkml:trace>
</inkml:ink>
</file>

<file path=ppt/ink/ink37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20:01:04.16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70 357 21972,'24'0'1954,"-24"-25"-1473,0 25 95,23 0-384,1 0 33,-1 0-225,1 0-257,0 0-1088,-1 0-2146,1 0-2435</inkml:trace>
  <inkml:trace contextRef="#ctx0" brushRef="#br0" timeOffset="179">46 18 22229,'-23'0'1537,"0"0"-160,23 0-1249,23 0-128,0-24-96,1 24-1153,23 0-1505,24 0-7336</inkml:trace>
</inkml:ink>
</file>

<file path=ppt/ink/ink37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20:01:05.23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24 120 14573,'0'-24'673,"-24"0"192,24 24 768,0 0-159,0-24-353,0 24-256,0-24-545,0 0-32,0 24-224,24 0-32,-1 0 32,1 0 32,0 0-64,24 24 65,-1-24-162,-23 24 130,24 0 127,-24-24-64,-1 24 0,-23-24 0,0 24 64,0 0-32,0-1-160,-23 1 161,-1 0-193,-1 0 32,2 0-161,23 0 1,0 0 64,0 0 32,23-24-96,2 23-32,-1 1 96,23 0 0,-23-24 128,-1 24-32,2-24-32,-2 24 96,-23-24 64,0 24 64,0 0 160,0-1-128,-23-23-63,-2 24 31,-22 0-160,23 0 128,-23 0-160,-1 0-128,24 0-128,-23 0-257,-1-1-288,24-23-384,0 0-1057,1 0-5221</inkml:trace>
</inkml:ink>
</file>

<file path=ppt/ink/ink37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20:01:05.82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47 405 12171,'-24'0'1473,"24"0"1186,0 0-1122,-23 0-127,23 0-353,23 0-128,1 0-385,1 0-288,-2 0-160,24-24 1,25 24-33,-24 0 32,0 0-32,-1 24 64,-23 0 96,0 0 128,-24 0 321,0 0-160,0-1-161,-24 25-160,-24 0-192,0-24 96,1 23-96,23 1 0,-24 0 32,48-1 32,-24-23 0,48 0 289,1 0-289,22-24-545,0 0-864,25-24-545,24 0-1025,-25 24-6854</inkml:trace>
  <inkml:trace contextRef="#ctx0" brushRef="#br0" timeOffset="761">1286 214 10570,'0'0'4003,"0"0"-2273,0 0-32,0 0-1122,0 0 1,0 0-289,0 0 256,0 24 33,0 0-97,-23 0-95,-1 24-129,24-1-96,-24 1-128,0 24 160,24-25-224,-24 25-832,1-1-866,-1-23-2082</inkml:trace>
  <inkml:trace contextRef="#ctx0" brushRef="#br0" timeOffset="1122">1668 167 16687,'-23'0'769,"23"0"736,0-24-544,0 24 160,0-24-576,23 24-257,1 0-192,-1 0-96,49-24 96,-25 0-96,2 24 0,22-23 0,-23 23-32,-1 0 96,-23 0 225,0 0-257,0 0 96,0 23-64,-24-23 64,0 0-64,0 24 160,0 0 1,-24 24 63,24-1-96,-24 1 192,0 0-224,-24 23 1,25 1-1,-25-1-448,0 1-1186,25-1-1024,-2-23-2051</inkml:trace>
  <inkml:trace contextRef="#ctx0" brushRef="#br0" timeOffset="1506">2835 95 15406,'49'-47'577,"-26"23"1473,-23 0-1442,24 24 193,-24 0 64,0 24-32,-24 0 63,1-1-255,-26 25-161,2 24-95,-1-1-33,-23 1-96,23-1-63,1 25-33,-2-49-64,26 25 128,23-25-64,0 1 0,23-24-192,26 0-288,-2-24-160,1 0 191,23 0 193,-23-24 0,-24 0 64,-1-24 96,1 25-32,-24-1-64,-24 0 96,1 0 160,-25 0-96,0 0-128,1 24 97,-1 0-97,1 0 64,-2 0-128,26 24-577,-1 0-1313,24 0-1345,24 0-7655</inkml:trace>
  <inkml:trace contextRef="#ctx0" brushRef="#br0" timeOffset="2746">3241 620 18193,'0'24'993,"0"-24"-161,0 0-575,0 0 415,0 0-415,24 0-65,-24 23-256,0-23-993,0 24-1089,0 0-5446</inkml:trace>
  <inkml:trace contextRef="#ctx0" brushRef="#br0" timeOffset="4238">667 977 16463,'47'-47'769,"-47"47"832,0 0-896,24 0-160,-24 23-257,0 1-128,-24 24-224,1 0-737,-25 23-1025,-23 24-3971</inkml:trace>
</inkml:ink>
</file>

<file path=ppt/ink/ink37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20:01:08.77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47 312 17936,'24'-70'577,"-24"46"-417,24 0 257,-1-23 447,1 47 129,23-23-352,0 23 32,-23 0-33,23-24-320,-23 24 1,23 0-65,-23 24-192,-24-24 0,0 23 32,0 24 193,0-23-225,-24 0 0,0-1 96,-23 24-32,0-23-160,0 0 128,23 23-160,0-23 0,1-1 0,23 1-32,0-1 64,0 1 32,23-24 0,1 0 64,23 24-128,-23-24 32,0 0 64,23 23-96,-47-23 32,23 0 0,-23 24 64,0-1 96,-23-23-32,-24 48-32,23-25-128,-23 1-289,-1-1-351,1 1-289,0 0-224,23-24-385,1 23-1377,-1-23-8103</inkml:trace>
  <inkml:trace contextRef="#ctx0" brushRef="#br0" timeOffset="448">756 147 17552,'47'-47'1057,"-47"23"-448,24 24 448,-1-23-385,1 23 385,0-24-608,23 24 352,-24 0-321,25-23-288,-1 23-160,-23 0 32,-1 0-32,1 23-32,-24-23 96,0 24 97,0 23-33,0-23-64,-47-1 96,23 1-192,-23 23 32,-1-23 32,1-1-64,0 1 64,23-1-128,1 1 32,23 0 64,0-24-32,23 23 96,1 1-64,0 0 0,23-24 64,0 0-192,-23 0 96,-1 23 32,1-23-64,-24 24 160,0-1 129,-24 1-161,-23 23 96,-24 0-448,0 1-321,-23-1-928,-1 0-1346,-23 24-4580</inkml:trace>
</inkml:ink>
</file>

<file path=ppt/ink/ink37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20:01:10.62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0 458 13068,'23'0'1794,"-23"0"-1858,0 24-193,24-24 353,0 0 289,47 0-193,1 0-64,47-24-64,24 0 0,47 0 64,1 0 417,24 0 352,46-24-257,26 24-287,-2-24-33,1 24 64,-48 24 193,-24-24-65,25 0 65,47 0 224,48 0 31,47-1-255,0 1-65,-1 24-159,2-24-97,-24 24 32,-26 0-160,-22-24-64,-24 24-64,-48 0 64,-23 0-128,-24 0 161,-25-24-162,-47 24-383,-24 0-641,-23 0-1057,-24 0-1634,-48 0-11370</inkml:trace>
  <inkml:trace contextRef="#ctx0" brushRef="#br0" timeOffset="521">2024 1274 14413,'0'-48'1217,"24"48"-256,-24-24 288,24 0-416,0 0-256,23 24-225,25-24 193,-1 24 95,25 0 1,-1 0-97,1 0 65,-2 24-97,-22 0-31,-25 0-321,-22 24-64,-25 0 32,-25 0 96,2 24 1,-48-24 31,22 0-96,-21 0 0,21 0 0,2-24-96,23 24-128,0-24 64,24-24-96,24 24 224,0 0 32,0-24-127,23 24 31,-22-24-32,-2 24 32,1-24-96,-24 24-32,0 0 96,-24 0 128,-24 0-64,-47 24-288,24-24 224,-48 0-160,-1 0-385,1 0-320,-23 0-128,-1 0-480,-1 0-1314,1-24-7302</inkml:trace>
</inkml:ink>
</file>

<file path=ppt/ink/ink37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20:01:40.35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4480-7 10249,'-119'0'6150,"-1"24"-6054,-23-24 0,-24 24 577,-47 0 192,-24 0-321,-49 23-127,2 1-193,-49 0-32,-23 24-160,-25-24 32,25 23-64,-1-23 32,48 0-64,48 0 32,48-25 64,23-23-96,96 24 32,47-24 64,48-24-32,72 1-64,47-1 32,71 0-256,25-24 512,71 24-224,48-24 0,23 1 0,24 23 0,25-24 96,-26 24 1,26 0 95,-1 0 64,-24 0-32,-47 24-128,-47 0 161,-49 0-65,-48 0-96,-71 0-128,-24 0 64,-95 0-64,-47 0 64,-48 0-128,-72 0 32,-47 0-32,-49 24-32,-47-24 32,-48 48 224,1-24-160,0 24 256,23 0 225,48-1-65,24 25-192,96-24-160,47 23-64,47 1 32,48 0-160,71-1 160,49-23 96,46 24-160,26-25 64,22 1-32,24 0 64,-23-24-64,-23 23 97,-26-23 159,-46 24 160,-49-24-224,-23 24-96,-72-24-32,-23 23 193,-25 25-129,-23-24 0,0-1-128,23 1 32,26 0 0,21 0-32,49-1 160,49 1 160,21 0 225,26 23-129,-24 1-223,0 0-129,-25 23 0,-24 25-192,1-1-1346,-24 24-3074,0-71-7656</inkml:trace>
</inkml:ink>
</file>

<file path=ppt/ink/ink37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20:01:1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-13 551 320,'0'24'17200,"23"-24"-16559,-23 0-321,25 0 865,23 24 192,0-48-416,1 24-256,24-24-160,24 0-289,-25 0-160,1 0 0,-25 0-448,1 24-930,-25-24-639,-24 24-962,0-24-8328</inkml:trace>
  <inkml:trace contextRef="#ctx0" brushRef="#br0" timeOffset="212">59 192 19410,'24'0'1441,"24"0"-928,1-24 992,48 24-864,0-24-449,24 0-352,0-24-801,-24 24-2082,0-24-12748</inkml:trace>
</inkml:ink>
</file>

<file path=ppt/ink/ink37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20:01:14.51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476 46 14477,'25'-23'1089,"-25"23"481,0 0-353,0 0-480,0 23-33,-25 1-31,1 0 192,1 24-321,-25-1-384,0 25 33,-23-1-97,23 1 0,0 23-96,-23 1-96,23-25-289,24 1-576,1-25-480,23-23-1025,0-24-5446</inkml:trace>
  <inkml:trace contextRef="#ctx0" brushRef="#br0" timeOffset="231">1096 70 17552,'48'-47'1121,"-48"23"-833,-24 24 641,0 24-384,-23-1 352,-1 1-225,0 24 33,0 0-128,1 23-289,0 1-128,-1-1 32,0 1-64,24-1-160,24-23 160,0-1-96,24-23-128,24-24-448,23 0-129,25-24-64,-25-23 193,24-1 224,1-23 63,-24 23 289,-25-24 97,1 25-1,-24-1 288,-24 0 65,0 1 31,-24 23-160,0 0-192,-24 0-31,1 24-161,-25 0 0,24 0-65,1 0-351,-1 24-321,24 0-320,24 24-768,0-1-3781</inkml:trace>
  <inkml:trace contextRef="#ctx0" brushRef="#br0" timeOffset="732">1502 618 14541,'23'0'1442,"2"0"576,-25 0-481,24 0-544,-24 24-32,0 24-353,-24-24-287,-24 47-161,0 1-192,-23-1-961,23 25-737,24-49-1921</inkml:trace>
</inkml:ink>
</file>

<file path=ppt/ink/ink3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4:08.58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478 171 5252,'0'-24'1698,"0"0"640,0 1 97,0 23-1346,-23-24-289,23 24 1,-25-24 0,25 24 96,-24-24-32,24 24-161,-23-24-127,-1 24-161,1 0-288,-2 0-64,-22 0-64,24 24 161,-25 0-129,1 0-32,-2 0 64,2-1 64,24 25-96,-1-23 32,24-1 32,0 23 64,0-23-128,24 24 0,-1-24 96,24 0-128,2-24 96,-2 23-224,1-46-160,22 23 192,-45-48 64,22 24 160,-24 0-96,1-23 96,-24-1 160,0 23-31,0-23-65,0 25 0,0-1 64,0 0 225,0 24-65,0 0-64,0 0-256,0 0-192,0 0 64,25 24 64,-25-24 32,23 47 33,-23-23-1,24 25 0,-24 22 32,0-23-96,0 24 32,24-1 0,-24 1 0,23 0-64,-23 0-64,25-1-96,22-23 96,-23 23 0,0-47-32,0 24 0,0-23 64,-1-25 96,-23 24 0,0-24 128,0 0 256,-23-24-159,23 24 63,-24-25 64,0 1-63,0-24-129,24 25-64,0-25-64,-24 0 64,48 1-128,-24 23 0,24-24-64,0 24 64,23-25-128,-24 26 96,1-1-256,0 24-225,-24 0-447,24 0-770,-1 0-1697,-23 0-4228</inkml:trace>
  <inkml:trace contextRef="#ctx0" brushRef="#br0" timeOffset="803">954 841 6662,'-24'-24'7046,"24"24"-5892,0 0 1344,0 0-672,0 0-994,0 0-607,0 0 223,0 24 1,0-1-193,0 1 128,0 0-288,0 0 96,0 1-63,0-1 95,0-1-96,24 1-64,-1-24 32,1 24-32,-24-24-32,48-24-32,-24 0 32,-24 1-32,23-1-32,2-1 64,-1 1-96,-24-24 96,0 48-64,0-23 64,0 23 32,0-24 32,0 24 64,0 24-128,0-24 65,0 0 31,0 23-32,0 1 32,23 0-64,-23 0 0,24-24-32,-24 25 32,0-1-64,24-1-128,-24 1-256,24-24-225,-24 24-480,0-24-1057,0 0-2274,23 0-8905</inkml:trace>
  <inkml:trace contextRef="#ctx0" brushRef="#br0" timeOffset="1312">1358 769 11402,'0'-24'2691,"0"24"-897,0-24 640,0 24-993,0 0-96,0 0-672,0 0-32,0 24 159,24-24-351,-24 24-193,0 0-64,23 24-96,-23-25 1,0 25-1,0-24-64,0 25 0,0-26 96,0 25-64,24-24-384,-24 0-97,0-24-480,25 24-512,-2-24-1346,1 0-2914</inkml:trace>
  <inkml:trace contextRef="#ctx0" brushRef="#br0" timeOffset="1600">1786 698 2466,'24'-24'8680,"-24"0"-7431,0 0 1570,0 24-481,0-24-1025,0 24-288,0 0-160,0 24 0,0 0 32,0 0-257,-24 0-319,24 23-65,0 1-64,0 0-32,0-25 0,0 25-128,0 1 65,0-25-65,0-1 32,24 1-160,-24 0-321,24 0-384,-1-24-480,1 0-1153,-24 0-2531,24 0-7847</inkml:trace>
  <inkml:trace contextRef="#ctx0" brushRef="#br0" timeOffset="1875">1786 864 9160,'-47'-23'3043,"47"23"-1313,-23 0 1024,23-24-1216,0 24-737,0 24-289,0-24 65,0 0-33,23 0-288,24 0-160,1 0-288,-1 0-448,1 0-802,-1 0-2433,-23 0-9642</inkml:trace>
</inkml:ink>
</file>

<file path=ppt/ink/ink38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20:01:15.66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67 98 6726,'0'0'3619,"-24"0"161,0 0-961,24 0-802,-23 0-159,23 24-416,0-24-257,0 0-385,0 0-255,0 0-129,47 0-95,-23 0-161,47 0-64,-22-24-160,22 0 32,24 24-96,-23-24 128,-24 24-32,-1 0 0,-47 0 0,24 0 0,-24 24 96,0-24-32,0 48 64,0-25 0,-24 25-64,1 0 0,-26-1-64,26 25 96,-24-1-64,22 0 0,-22 24-32,-1-23-352,0-1-417,25 1-1281,23-25-1313,0 1-6983</inkml:trace>
  <inkml:trace contextRef="#ctx0" brushRef="#br0" timeOffset="414">1140 169 16047,'0'-71'416,"24"47"417,-24 0 256,25 24-32,-25 0-256,23 0-289,1 0 385,-1 0-320,-23 24-1,25 0-31,-25-24-33,24 24-96,-1-1 33,-23 1-33,0 0 1,0 0 95,-23 0-63,-1 23-97,-1-23-32,-22 24-64,-25-1 33,1 1-97,23-1 0,1 1 32,-1-1-192,24 1 129,24 0-97,0-25-96,24-23 224,48 24-224,-1-24-321,24-24-736,25 1-704,-25-1-866,25-24-1120,-1 1-5702</inkml:trace>
  <inkml:trace contextRef="#ctx0" brushRef="#br0" timeOffset="769">1880 312 11242,'0'24'2370,"0"-24"897,0 24-704,24-24-513,-24 23-128,24 1-257,-1 0-319,1 0-354,0-1-287,0 1-192,-24 24-321,0-24-96,0-1 64,-24 25-96,0 0-96,-23-1-320,23-23-513,-24 24-192,1-25-737,-2-23-1121,2 0-832,23 0-6439</inkml:trace>
  <inkml:trace contextRef="#ctx0" brushRef="#br0" timeOffset="999">1832 336 18193,'96'-95'3011,"-49"47"-1058,25 0 33,0 1-737,-1 23-352,24 0-480,1 0-193,-1 1-160,1 23-64,-48 0-801,-1 23-1505,-23 1-1922,-1 0-5669</inkml:trace>
  <inkml:trace contextRef="#ctx0" brushRef="#br0" timeOffset="1275">2548 597 19826,'24'0'3203,"-24"0"-2114,0 0-224,0 0-416,0 24-33,0-24-224,-24 48-96,24-24-224,0-1-1217,0 1-2018,0-24-5830</inkml:trace>
  <inkml:trace contextRef="#ctx0" brushRef="#br0" timeOffset="1477">3120 241 19538,'0'-24'993,"0"24"96,0 0 0,0 0 320,0 24-95,0-1-289,0 25 64,-24-24-353,24 23-255,0 1-225,0-1-96,0-23-32,48 0 161,0 0-129,47-24-449,-23 0-287,47-24-321,-23 24-224,-1-24-449,-24 0-479,1 1-322,0-1-2401,-49-24-8585</inkml:trace>
  <inkml:trace contextRef="#ctx0" brushRef="#br0" timeOffset="1745">3597 217 15758,'0'24'1314,"-23"-1"1408,-1 25-512,-1 0 0,2-1-800,-1 1-353,-24 23-385,1-23-319,-1 23-161,0 0-64,1 1-384,22-25-673,25-23-1217,0 0-1345,25 0-2211</inkml:trace>
  <inkml:trace contextRef="#ctx0" brushRef="#br0" timeOffset="1955">4122 336 19474,'23'-48'897,"2"24"128,-25 24 128,0 0-32,0 0-416,-25 24-129,25 0 481,0 24-224,-23-1-353,23-23-31,0 23-33,23 1-192,2-24 1,-1 0-97,23-24-64,25 23-513,0-23-383,-2-23-322,-21 23-543,23-24-673,-2 0-1186,-21-24-4163</inkml:trace>
  <inkml:trace contextRef="#ctx0" brushRef="#br0" timeOffset="2194">4671 145 14541,'-25'0'2819,"25"24"-1089,-23 0 320,-1 0 64,1 23-129,-26 1-479,2 0-225,-1 23-480,1 0-417,-25 24-128,24 1-320,-23-1-865,-1 0-1665,0 0-2435,25-24-7334</inkml:trace>
</inkml:ink>
</file>

<file path=ppt/ink/ink38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20:01:18.32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334 238 11370,'-25'-24'2723,"25"24"-994,-23 0-31,-1 24-64,1 0-289,-26 0 128,26 24-416,-1 0-160,24-1-128,0 25-161,0 0-95,24 0-353,-1-24 128,26 0-95,21 0-290,2-24-415,24-24-641,-25 0-769,24-24-736,-23-24-2627</inkml:trace>
  <inkml:trace contextRef="#ctx0" brushRef="#br0" timeOffset="227">1024 118 15822,'24'-72'2211,"0"48"-1026,-24 0 352,24 24-31,-1 0-578,-23 24 1,24 24-96,0 0-352,-24 24-65,0 0-288,-24 0-32,0 0 0,1-1 32,-25 1-64,24-24 33,0 0-194,1 0 226,-1-24-97,24-24-32,0 0 64,0 0-128,24-24-32,23-24 31,-23 24 33,47 0-160,-23-24 224,0 24-32,-1 0 32,1 0 128,-24 24 225,0 0-33,-24 24 33,0 0-129,-24 0-64,0 24-96,-47 0 32,-1 0-320,1 0-224,-25 0-609,25-24-993,-24-1-1249,23 1-3844,1-24-6630</inkml:trace>
  <inkml:trace contextRef="#ctx0" brushRef="#br0" timeOffset="653">0 1124 16976,'24'0'3907,"48"0"-3490,-1-24 255,71 24 1,2-24-193,46 0-223,-23 24-129,23-24-32,-47 24-1409,-47 0-2211,-25 24-12427</inkml:trace>
</inkml:ink>
</file>

<file path=ppt/ink/ink38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20:01:19.24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787 115 15566,'-24'-48'3524,"-24"48"-2531,24 0 320,-24 0-384,1 24 96,-1 0-225,0 0 1,1 24-224,-1 24-353,-24 0-128,25 0 64,-2 24-192,2-24 160,-1 24-128,24-24-128,1 0-416,-1 0-33,24-24-448,0-24-673,0-24-800,0 0-2755</inkml:trace>
  <inkml:trace contextRef="#ctx0" brushRef="#br0" timeOffset="239">46 595 3619,'-47'-24'16239,"47"0"-15150,0 24 545,24-24-513,24 24-512,-1 0-193,25 0-320,24-24-32,-1 24-512,1-24-1346,-1 24-961,1 0-1601</inkml:trace>
  <inkml:trace contextRef="#ctx0" brushRef="#br0" timeOffset="408">1001 307 12972,'0'-24'5445,"0"24"-4132,0 0 929,0 0-800,0 24-449,0 24-289,-23-24-255,23 24-65,-24 0-192,-24 24-128,24-24-64,1 0-320,-2 0-321,1-24-736,1 24-1025,-1-48-961,-1 24-8809</inkml:trace>
  <inkml:trace contextRef="#ctx0" brushRef="#br0" timeOffset="616">715 619 16687,'0'0'3780,"0"-24"-2595,23 24-128,2-24-609,22 24-319,2 0-161,21-24-737,2 0-1153,0 0-2146</inkml:trace>
  <inkml:trace contextRef="#ctx0" brushRef="#br0" timeOffset="818">1551-5 20851,'0'0'2435,"23"0"-2211,1 0 1601,0 0-607,24 0-1795,-25 24 2050,25-24-2369,-48 24 2081,24 0-1474,-24 0 289,-24 0 97,-24 24 95,1-24 0,-1 0 64,24 24 129,-23-24 31,47 0-32,0 0-127,24-24 31,23 0-160,25 0-320,23-24-641,1 0-833,-1-24-2145,1 0-6567,-1-24-352</inkml:trace>
</inkml:ink>
</file>

<file path=ppt/ink/ink38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20:01:20.94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1245 283 18225,'-143'-72'224,"71"25"-224,1 47 416,-1 0 33,-22 24-225,-2-1 192,-23 49 33,1 0-97,-1 47-160,0 1-32,24 23 1,24 1-1,23-1 32,48 0 64,0 1-160,48-25 32,23 1 1,48-48-97,23 0-417,25-49-191,23-23-1,1-23 385,-1-25 128,0-48 64,-48 0 352,1-23 225,-24-1-449,-23 1 96,-26-1-160,-46 1-64,-24-1 128,-47 1-32,0-1 65,-49 1 351,1-1-96,-23 25-95,-2-1-161,25 48-32,-24 24-160,48 48 0,-24 0-545,24 48-736,22 23-513,2 1-1249,47 0-9576</inkml:trace>
  <inkml:trace contextRef="#ctx0" brushRef="#br0" timeOffset="416">817 1263 20115,'23'24'1569,"-23"-24"-1441,24 0 833,-1 24 0,2 0-481,-1 23-95,-1 1 63,25 0-95,0 24-257,-1 0 32,0 0-32,1 23-96,0-23 0,-1 23-737,1-23-1345,-1 24-1249,-23-49-6855</inkml:trace>
  <inkml:trace contextRef="#ctx0" brushRef="#br0" timeOffset="627">1935 1909 19826,'47'-96'1986,"-47"48"-1762,0 24 1058,-24-23-770,-24 23-288,24 0-160,-23 24 161,0 0 95,-1 0 96,0 48-63,1-25-65,23 25-32,0 0 0,0 24-31,1-1-65,-1 1-64,48 0-64,-1-24-128,1-1-193,48-23-639,-25-24-97,25 0-64,-1-48-193,-24 25 674,1-49 480,0 24 192,-25-24 0,1 1 256,-24-1 129,0 24 159,-24 0-95,24 25-129,-23-1 225,23 0 191,0 24-383,-24 24-193,24 0 0,0-1 32,24 25-128,-24 24-96,0-24 65,23 23-258,-23 1-832,0 0-992,0-24-1282,0-1-5222</inkml:trace>
  <inkml:trace contextRef="#ctx0" brushRef="#br0" timeOffset="1082">2362 1670 15694,'-24'-73'2563,"24"26"-641,0 23 544,0 0-672,0 0-705,0 24-641,0 24-32,0 0 65,0 23-257,0 26-32,0-2 65,0 25-129,0 0 0,0-1-96,0 1-160,0-1-289,0-23-896,0 24-993,0-25-1474,0-23-6149</inkml:trace>
  <inkml:trace contextRef="#ctx0" brushRef="#br0" timeOffset="1568">2838 1622 7783,'0'-120'11371,"-23"72"-9321,23 24-129,0 0-832,0 24-416,0 0-321,-25 24-63,25 24-33,0 0 0,0 23-128,0 26 161,0-2-289,0 1 32,-24-1-96,24 25-577,-23-25-672,-1 1-961,1-24-1346,23-25-8199</inkml:trace>
  <inkml:trace contextRef="#ctx0" brushRef="#br0" timeOffset="1843">3266 1622 18641,'0'-25'1922,"24"25"-1442,23-24 1026,0 24-353,2 0-737,22 0-191,0 0-97,-23 0-224,23 0-1090,-23-23-1472,-25-1-2435</inkml:trace>
  <inkml:trace contextRef="#ctx0" brushRef="#br0" timeOffset="2031">3314 1191 20979,'23'-24'3139,"1"0"-2210,24 24 192,-1-24-832,1 24-161,23-23-641,0 23-1889,1-24-2018</inkml:trace>
</inkml:ink>
</file>

<file path=ppt/ink/ink38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20:01:24.60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304 425 11242,'24'0'5061,"-24"24"-4773,-24 0 737,1 48 224,-2-1-960,-22 1-97,-1 24-192,0-1-128,1 1-321,-1-1-416,24-23-992,24 0-3492</inkml:trace>
  <inkml:trace contextRef="#ctx0" brushRef="#br0" timeOffset="200">971 521 10249,'24'-48'8072,"-72"24"-8200,1 24 608,-1 0 449,0 24-352,1 24 31,-1 23-95,0 1-161,25 0-224,-2-1 0,2 25-64,23-48 0,0 24-160,48-25-256,-25-23-96,49-24-161,-24 0 193,23-24 127,0-23 1,-23-25 128,0 0 160,-1 0 32,-22 25 32,-2-25 96,-23 0-64,-23 25-192,-26-1 192,2 0-192,-25 24 0,25 24 32,-1 24 32,1 24-64,23 0-160,0 23-1122,24-23-1408,0 24-7592</inkml:trace>
  <inkml:trace contextRef="#ctx0" brushRef="#br0" timeOffset="571">1257 1070 12716,'24'24'3683,"-24"0"-2978,0 0 704,-24 0-384,24 24-416,-24-1-289,1 1-128,-2 0-480,25 0-1186,-24-24-3618</inkml:trace>
  <inkml:trace contextRef="#ctx0" brushRef="#br0" timeOffset="796">1781 497 16303,'-48'0'641,"48"0"1088,0 0-287,0 0-738,24 0-127,0-24-129,24 24-63,23 0-161,-23-24 0,24 0-96,-1 24 128,-23-24 33,-1 24 95,-23 0-160,24 24 0,-48-24-128,24 24 65,-24 0-97,23 0 32,-23 24-96,0-1 192,-23 25-192,-1 0 0,-24 23 64,0-23-96,-23 24-416,23-25-257,0 1-640,24-24-801,1 0-1570,23-48-11851</inkml:trace>
  <inkml:trace contextRef="#ctx0" brushRef="#br0" timeOffset="1144">2639 569 17392,'23'-48'833,"1"24"-513,24 0 481,0 0-513,-1 0 449,1 0 128,23 0 31,-23 24-255,-24 24-160,-1 0-1,2 0 64,-25 0-95,-25 24 63,-22 0-127,-1 23-33,1-23-160,-1 0 321,0 0 31,1 23-127,-1-23-33,24 0-160,0-24-96,48 24-96,24-48 32,23 0-448,1 0-801,47-24-1409,0-24-1859,0 0-6309</inkml:trace>
  <inkml:trace contextRef="#ctx0" brushRef="#br0" timeOffset="1433">3592 592 17424,'-24'24'288,"24"0"2083,0-24-482,24 48-383,-1-24-257,1 24-96,0-1-352,0 1-417,0 0-96,-24 0-192,23 0 33,-23-1 63,-23 1-128,23 0 32,-48 0-416,24-24-481,-23 0-801,-1-24-1088,0-24-801,1-24-7079</inkml:trace>
  <inkml:trace contextRef="#ctx0" brushRef="#br0" timeOffset="1650">3687 473 19538,'143'-72'2434,"-71"1"-1633,47 47 961,0-24-962,0 24-287,-24 0-385,0 24-512,-47 24-1506,-1 24-2178,-47-24-9096</inkml:trace>
  <inkml:trace contextRef="#ctx0" brushRef="#br0" timeOffset="1838">4354 855 10057,'71'24'8296,"-47"-24"-8200,-24 0-352,0 24-2371</inkml:trace>
  <inkml:trace contextRef="#ctx0" brushRef="#br0" timeOffset="1990">4831 545 12107,'-48'0'2434,"24"47"-704,0-23 512,1 24-576,23 0 127,0 24-479,23-25-1,1-23-288,23 24-417,25-48-287,0 24-97,-1-24-288,24 0-609,1-24-832,23 0-962,-47-24-1184,-1 24-7976</inkml:trace>
  <inkml:trace contextRef="#ctx0" brushRef="#br0" timeOffset="2229">5331 473 13901,'0'72'1729,"-24"-25"802,0 1-802,0 24-95,-23 0-193,23 23-384,-48-23-320,25 23-417,-25 1-224,25-24-32,-1-1-256,24 1-1249,0-24-929,24-24-1987</inkml:trace>
  <inkml:trace contextRef="#ctx0" brushRef="#br0" timeOffset="2454">5784 640 15758,'0'0'545,"0"0"1729,0 24-640,0 0 63,0 24-127,0 0-257,0-1-320,0 25-320,23-24-417,1-24 0,-1 0-160,26 0 128,22-24-288,0 0-416,25-24-449,-25-24-609,24 24-640,-23-24-448,0 0-1154,-1 1-6950</inkml:trace>
  <inkml:trace contextRef="#ctx0" brushRef="#br0" timeOffset="2687">6545 377 12395,'-47'24'2370,"24"0"930,-1 24-1090,-24 0 160,0 23-608,0 25-449,-23-24-416,-1 47-385,1 1-288,0-1 65,-25 1-289,24-1-993,-22 1-1826,22 0-2434,25-25-11851</inkml:trace>
  <inkml:trace contextRef="#ctx0" brushRef="#br0" timeOffset="3348">7451 449 9673,'24'-48'2690,"0"24"-480,-24 24 193,0 0-994,0 0-929,-24 24 289,24 0-32,-48 48-161,25-24-255,-49 23-97,25 1-224,-2 0 96,2-25-96,-1 25-288,1-24-737,23 0-481,0-24-1216,24-24-2980</inkml:trace>
  <inkml:trace contextRef="#ctx0" brushRef="#br0" timeOffset="3545">7213 616 3843,'0'-95'10602,"0"71"-8840,0 0 416,23 24-384,-23 0-673,24 0 64,1 24-128,-2 0-224,24 0-129,2 23-351,-2 1-225,1 24-64,-24-24-737,23-1-1217,-23 1-1473,0-24-6182</inkml:trace>
  <inkml:trace contextRef="#ctx0" brushRef="#br0" timeOffset="3893">8308 258 18833,'-47'-24'321,"71"0"255,-24 24 577,48 0-480,-1 0-353,1 0 65,0 0-321,-1 0 128,1 0-96,-24 24-96,-1 0 160,1 0 32,-24 0 193,-24 0-1,-23 0-32,-1 23-160,1-23 1,-1 24 31,0-24-192,1 24 32,47-24 0,0-1-64,0 1 32,23-24 32,49 24-128,-24-24-192,23 0 0,-23 0 127,-25 24 97,1 0-64,-24 0 128,0 0 129,-47 0-97,-1 23-32,-23-23 160,23 24-96,-24-24-96,1 0-96,23 0-96,0 0-481,24 0-961,24-24-480,24 0-1601,1-48-10507</inkml:trace>
  <inkml:trace contextRef="#ctx0" brushRef="#br0" timeOffset="4311">9428 67 19698,'24'-48'1538,"0"24"-1026,-24 24 1058,0 24-674,-24-24-95,0 48-288,-23 23-97,-1 1-160,1 24-64,-25-1-31,1 25-97,-1-1 96,0 1-128,25-25-64,23-23-192,24 0-97,24-25-95,23-47 64,25 0-33,23-47-95,-24-1-97,25-24 161,-24 24 352,-25-23 128,1-1-128,-48-24 64,0 49-417,-48-1-576,1 24 225,-25 48 447,-24 0 33,2 0-417,-2 23-1216,25 1-7336</inkml:trace>
</inkml:ink>
</file>

<file path=ppt/ink/ink38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20:01:29.93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24 600 17936,'-24'0'1922,"24"0"-801,0 0 1410,0 24-609,24-24-737,24 0-288,23 0-385,-23-24-320,24 24-64,-1-24-160,1 0-640,-1 0-738,-23 0-896,0 0-1089,-24 0-2723</inkml:trace>
  <inkml:trace contextRef="#ctx0" brushRef="#br0" timeOffset="193">120 144 20083,'-25'0'1601,"25"-24"-448,25 24 993,22-24-1153,1 24-544,23 0-321,1-24-128,23 0-1474,-23 0-3555,24 0-12555</inkml:trace>
</inkml:ink>
</file>

<file path=ppt/ink/ink38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20:01:33.44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237 261 10409,'-24'-24'2371,"24"0"-1186,24 24 288,0-23-192,24 23-480,-1-24 0,1 24 160,23 0-257,1 0 1,-25 0-224,25 0-225,-48 24 0,24-1-96,-24-23-32,-24 24 97,0 0-65,-24 24 0,-24-25 0,1 25-32,-2 0-128,2-25 0,-25 25 64,25-24-64,-1 24-32,24-25-32,24 1-160,0-24 0,24 24 63,24-24-31,-1 0-96,25 0 192,-25 24 96,25-24-64,-24 0 96,-24 24 96,23-1 64,-47 1-96,0 24 0,-23-24 33,-25 23-33,0-23 32,-24 24-128,1-1 256,0 1-192,-1-24 32,-23 0-128,0-1 0,23 1-224,25-24-129,-2 0-159,26 0-97,23 0-800,0-24-1410,47 1-7462</inkml:trace>
  <inkml:trace contextRef="#ctx0" brushRef="#br0" timeOffset="753">1501 523 13132,'0'-24'1826,"0"24"128,-24 0-225,-24 24-544,24 0-256,-23 0-96,22-1-385,2 1-31,-1 24-225,1-1 0,-1-23 64,24 24-95,0 0-65,0-1-96,24 1 128,-1-24-385,1-1-351,24 1 127,-1-48 129,25 1-128,-25-1 320,25-24-1,-48 1 65,24 23 0,-48-24 128,0 0-96,-24 1 128,-24-1 64,0 1 129,1-1-97,-25 0 96,25-23-192,-2 23 32,26 1 128,-1-1 65,24 24 31,0 0-128,47 24-192,2-23 32,-2 23 288,25 0-63,-25 23 63,25 1 96,-48 0-95,0 0-1,0 23-224,-48 1 64,0 0-128,-24-1-64,0 1-737,1 0-960,23-25-994,1 1-6533</inkml:trace>
  <inkml:trace contextRef="#ctx0" brushRef="#br0" timeOffset="3247">2526 70 8744,'24'-47'1986,"0"47"352,-24-24-192,0 24-705,0 0-576,-24 0-320,24 24 63,-48 0-31,24-1-65,-23 49-95,-1-24-65,0 23 64,0 24-95,1-23-97,-25 23-128,49 0 0,-25 0 0,24-23-96,24-24 0,24-1-320,0-23-193,23-24 33,25-24 31,-25 0-95,25-23 31,-24 23 449,-24 0 32,0-24-64,-24 25 64,0-1 32,-24-24 128,24 24 33,-48 24 31,24-23-64,0 23-32,-24 0 0,25 23-96,-1 1 96,0-24-96,0 24 0,24 0-288,0 0-769,0-1-3139</inkml:trace>
  <inkml:trace contextRef="#ctx0" brushRef="#br0" timeOffset="3681">2836 761 18257,'48'0'512,"-48"0"-159,0 0 255,0 0-544,0 0 64,-24 0-160,0 0-384,24 24-1154,0-24-4419</inkml:trace>
  <inkml:trace contextRef="#ctx0" brushRef="#br0" timeOffset="3941">3456 261 15310,'24'0'2402,"-24"0"-1473,0 24 609,0 0-257,-24 23-448,0-23-225,0 24-191,1-1-257,-2 25-96,-22-1-160,23 1-641,-24-1-736,24 1-609,-23-25-2082</inkml:trace>
  <inkml:trace contextRef="#ctx0" brushRef="#br0" timeOffset="4225">3933 285 14669,'24'24'2082,"-24"-1"-544,0 1 31,-24 24-480,0-1-480,-24 25-321,25-24-160,-49 47-256,24-24-1185,0 25-1314,1-25-10857</inkml:trace>
</inkml:ink>
</file>

<file path=ppt/ink/ink38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20:01:38.14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524 21 14733,'24'-24'801,"-24"24"-128,-24 0 160,24 0 256,-23 47-385,-1 1-159,0 24-1,-24 0-319,1 24-65,-1-1-96,-23 1-192,-1 0-417,24-1-352,0-23-448,1 0-641,23-48-480,24 0-705,0-24-4228</inkml:trace>
  <inkml:trace contextRef="#ctx0" brushRef="#br0" timeOffset="189">620 451 8680,'214'-167'3043,"-142"95"1121,-1 24-1538,-23 24-1217,-24 24-512,-24 0-769,0 24 65,-24 0-65,-24 0-64,-23 0-96,-1 0-32,0 24-161,-22-1 65,-2 1-32,1 0 192,23-24-96,1 0 96,23 0 0,1-24 224,22 24 161,25 0 63,0-24 193,25 0 63,-2 24-319,25-24-289,24 24 64,-25-1-32,1-23-128,23 24-32,-23 0-288,-1 0-930,2 0-1152,-26 0-4965</inkml:trace>
  <inkml:trace contextRef="#ctx0" brushRef="#br0" timeOffset="537">1216 762 9769,'0'0'5381,"0"0"-4100,0 0 833,0 24-673,0-24-480,0 24-320,0 0-321,0-24-224,0 24-224,24-24-865,-24 24-1025,0-24-3715</inkml:trace>
  <inkml:trace contextRef="#ctx0" brushRef="#br0" timeOffset="746">1502 379 17200,'0'-24'833,"0"1"-481,-24 23 192,24 23-287,0-23-193,0 24-545,0 0-1537,0 0-9256</inkml:trace>
  <inkml:trace contextRef="#ctx0" brushRef="#br0" timeOffset="934">1693 786 16207,'-48'48'769,"48"-24"832,-24 24-480,0 23-160,24-23-128,-24 24 192,24 0-192,0-1-385,-23 25-256,-1 0-128,0-1 0,0-23-256,0 0-384,-24-24-738,25 0-736,23-48-992,0 0-8361</inkml:trace>
  <inkml:trace contextRef="#ctx0" brushRef="#br0" timeOffset="1166">1764 619 18865,'-24'-72'1666,"24"48"-1154,0 0 962,24 0-449,0 24-256,0-24-449,24 24 32,23 0-192,-23 0-160,23 24 128,-23 0-160,-1 0-32,-23 0-64,1 0-32,-2 0-128,1 23 160,-24-23 128,-24 0-32,1 0 32,-2 0-64,1 24-257,-23-48-415,-1 24-770,24 0-608,-23-24-1697,23 24-11916</inkml:trace>
  <inkml:trace contextRef="#ctx0" brushRef="#br0" timeOffset="1478">2694 499 19826,'48'-24'993,"-48"24"-640,0 0 319,-24 24-191,-24 0-33,24 0-96,-24 24 193,24-24-193,1 23-224,-1-23 33,48 24-161,-1-24 128,1 0-192,24 0 128,0 0-192,-24-24 192,0 24-128,-24 0 64,-48-24 96,0 47 96,-47-23-192,-1 0 0,-23 24-353,-23-24-1472,-2 0-1955,1-24-12715</inkml:trace>
</inkml:ink>
</file>

<file path=ppt/ink/ink38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44:02.50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764 1287 1537,'0'0'3459,"0"0"-1697,23 0-769,-23 0-449,0 0-31,0 0-385,0 0-128,0 0 128,0 0 64,0 0 385,0 23 224,0-23-225,0 0-224,0 0-31,0 0-1,0 0-96,0 0 65,0 0-97,0 0-96,-23 24-96,23-24 0,0 0 32,0 0-32,0 0 32,0 24-32,0-24 32,0 0 0,0 24 32,0-24 64,0 24 64,0-24-128,0 23-32,0-23 32,0 24-64,0-24 32,0 24-32,0-24 65,0 24-65,0-24-32,0 24 32,0-24 0,0 0 0,0 0 0,0 0 32,0 24-32,0-24 96,0 0-128,0 0 32,0 0-32,0 0 0,0 0 32,-25 0 0,25 23 0,0-23-65,0 0 33,0-23 32,0 23-32,0 0 0,0 0 0,0-24-32,0 24 64,0-24 0,0 0 64,0 24 32,0-24-64,0 0 33,0 24 31,0-23 0,0 23 128,0-24 96,0 24-31,0 0-65,0 0-96,0-24-32,0 24-32,0 0 128,0 0-32,0 0-96,25 0-64,-25 24 32,0-24 32,0 24-31,0-24 63,0 23 32,0-23-64,0 24 0,0 0 0,0 0-32,0 0-32,0 0 0,0-1 32,0-23-64,0 24 32,0 24 0,0-24-32,0 0-32,0-1-32,0 25-32,0-24 128,0 23 64,0-23-128,-25 24 64,25-24 64,0 23-32,0-23-32,0 0 32,0 0-32,0 0-32,0 0 0,0-1 32,0 25-64,-23-24 64,23 0-32,0-1 0,0 1 32,0 24-32,0-24-33,0 0 33,0 0 0,0 0 32,0 0 32,0-1-32,0 25 32,0-24 33,0 0-33,0 0-32,0-1 0,0 1 0,0 0 0,0 0 0,0-24 0,0 24 0,0 0 0,0-1 0,0 1 0,0 0 0,0 0 0,0 0 0,0-1 0,0-23 0,0 24 0,0 0 0,-24-24 0,24 24 0,0 0 0,0-24 64,0 24-64,0 23-64,0-47-65,0 24 97,0 0 0,0 0 32,0-24 0,0 24 0,-24-1 64,24-23 33,0 24-1,0 0 64,0 0-96,0 0 0,0-1-32,0-23-32,0 24 32,0 0-64,0 0 64,0 0-32,0 0 32,0-1-32,0 1 0,0 0 32,0-24-32,-23 24 0,23-24-32,0 24 32,0 0-64,0-24 64,0 23 0,0 1 0,0 0-64,0 0 32,0-24 64,0 24-32,0-24 32,0 24 0,0-24 64,0 0-32,0 23-64,0-23-32,0 24 32,0 0 0,0 0-32,0-24 32,0 24 0,0-24-32,0 23 0,0-23-32,0 0 0,0 0 128,-25-23 32,25 23 0,0-24 32,0 0 160,-24 0-95,24 0-97,-23 1-32,23-1-32,-24-24 0,24 24-32,0-23 32,0 23 64,-23 0 96,23 0 128,0 24-31,0-24 95,0 24 33,0 0-1,0 0-96,0 24-256,0-24-64,0 24-32,0 0 128,0 0-96,0-1 0,0 25 0,0-24 0,23 24-128,-23-1 96,0 1-128,24-24 160,-24 23-64,0-23 32,23-24-96,-23 24-32,24-24 32,1 0 160,-2-24 0,1 0 96,0 0 64,-1-23-160,2 23 192,-2 0-256,1 0 192,0 1 0,-24-1-96,0 0 65,23 24-129,-23-24 96,0 24-64,0-24-32,25 24 64,-25 0 0,0 0-128,0 0-32,0 0-513,0 0-704,0 0-1570,0 0-7142</inkml:trace>
  <inkml:trace contextRef="#ctx0" brushRef="#br0" timeOffset="2490">192 286 4868,'-47'-119'2787,"22"47"288,1 48-225,1-23-1120,23 47-737,-24-24-609,1 24-320,23 0-96,-25 24-64,25-24 64,0 24 32,0-1 64,0 25 64,0 0-128,0 23 0,0 25 32,0-1 32,25 0-64,-2 24 0,-23-23-64,47-25 32,-23 0-160,1-23-96,22-24 32,0-24-65,1-24 321,0-24 64,-1 1 33,1-25-33,-24-23 96,-1 24 160,1-25-96,-24 25 161,0-1 31,-24 25-128,1-25 1,-25 25-129,0 23-160,-23-24 128,23 24 192,-23 24-64,48 0-256,-26 24-64,26 24-256,-1-1-449,24 25-320,0-24-1601,0 23-6343</inkml:trace>
  <inkml:trace contextRef="#ctx0" brushRef="#br0" timeOffset="2960">287 476 9160,'0'-47'993,"0"47"577,0 0 672,0-24-1057,0 24-513,0 0 65,24 24-224,-24-24-129,24 24-32,-1 23-31,25-23-289,-24 24-929,23-24-1666,2 47-2209</inkml:trace>
  <inkml:trace contextRef="#ctx0" brushRef="#br0" timeOffset="3264">1026 524 10409,'0'-95'705,"-24"71"1697,24 0-544,0 24-1089,-25 0-385,25 0-96,0 0-31,-23 24-225,23 0 32,-24 0 96,24-1 0,-24 25-96,24 0-64,0-1 0,0 25-64,24-24-160,-24-1-32,24 1-225,-24-48-224,23 24 353,2-48 320,-25 0 32,24 0 32,-24-23 96,23-25 0,-23 24 1,0 1 127,0-25 160,-23 48 225,23-23 192,0 23-97,0 24-159,0 0-449,0 24-32,0 0-32,0-1 0,23 25-96,1 24-192,-24-25-417,23 25-736,2-1-865,-25 1-2146,24-25-2243</inkml:trace>
  <inkml:trace contextRef="#ctx0" brushRef="#br0" timeOffset="3684">1311 548 12844,'0'-95'-128,"0"47"384,0 24 545,0 0-545,0 24 288,0-23 321,0 23-64,0 0-161,24 23-191,-24 25-321,24-24-352,-24 47-353,24 1-288,-24-1-640,0 1-929,0-1-2499</inkml:trace>
  <inkml:trace contextRef="#ctx0" brushRef="#br0" timeOffset="3938">1502 286 3363,'0'0'7879,"0"24"-7014,24 0 993,-24 23-1154,23 1-608,-23-1-96,24 25-1537</inkml:trace>
</inkml:ink>
</file>

<file path=ppt/ink/ink38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46:03.75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3029 3196 4868,'24'-24'2498,"0"24"385,0 0-609,-24 0-832,0 0-385,0 0-417,0 0-127,0 0-33,0 0 33,-24 0 31,0 0 33,-24 24-33,1-24-127,-1 0 63,-24 0-95,-23 24-33,0-24-128,-1 0 0,1 24-32,-24-24-63,-1 0-1,24 23-32,1-23-64,0 0-32,23 0 96,24 0-96,25 0 32,-1 0-32,24 0 288,24 0-416,-1 0-160,25-23 64,24 23-33,-1-24 129,-23 24 192,0 0-64,0 0 64,-48 0 257,0 0 63,0 0 129,-25 0-289,2 0-128,-25 0-32,0 0 0,1 0-32,-1 0-32,24 0-192,0 0-833,1 0-1409,23-24-4997</inkml:trace>
  <inkml:trace contextRef="#ctx0" brushRef="#br0" timeOffset="1078">1789 221 2210,'0'0'5156,"-24"0"-3746,24 0 1056,0 0-736,0 0-65,0 0-255,0 0-385,0 0-96,0 0-353,0 0-192,0 0-159,0 0-161,0 0-192,0 0 64,0 0 96,0 0 32,0 0 32,0 0-64,0 0 128,0 23 32,24-23-96,-24 0 128,0 0-95,0 25-33,0-25 128,0 0-160,0 0 0,0 24-64,0-24 32,23 0 0,-23 0 64,0 23 0,0-23 64,0 24 129,0-24-129,0 24 32,0-24-64,0 24 64,0-24-224,0 24 224,0-24-192,0 23-64,0-23 192,0 24-160,25-24 64,-25 24 65,0-24-162,0 24 65,0-1 65,23-23-65,-23 24 32,0 0 32,0 0-160,0 0 192,0-1-96,0 1 0,0-24-32,24 24 64,-24 0-32,0 0 0,0-1 128,0 1-449,0 0 321,0 0 32,0-24-64,0 24 64,0-1-64,0-23 64,0 24 33,0 0-97,0-24-1,0 24 66,0 0 31,24-24-96,-24 23 32,0 1 0,0 0-32,0 0 64,24-24-97,-24 24 130,0-1-1,0 1-128,0 24 96,0-24-32,0-1 64,0 1-96,0 0 0,0 0 96,0-1-64,0 1 96,0-24-224,0 24 224,0 0-128,0 0 32,0-1 32,0 1 0,0 0-32,0 0-32,0 0 64,0-1 64,0 1-160,0 0 32,0 0 64,0 0 0,0-1-64,0-23 0,0 24 96,24 0-64,-24 0 32,0 0-32,0-1 0,0 1 0,0 0 0,0 0 0,0 0 0,0-1 0,0 1 0,0 0 0,0 0 64,0 0-64,0-24 0,0 23 0,0 1 0,0 0 0,0 0 0,24-24 0,-24 24 32,0-1-32,0 1 0,0-24 0,0 24 0,0 0 32,0-1-32,0 1 0,0-24-96,0 24 192,0 0-64,0 0-32,0-1-32,0 1 32,0 0 32,0 24-64,0-25 96,0 1-64,0 0 0,0 0 0,0 23 0,0-22 0,0-1-64,0-1 32,0 25 128,0-24-96,0 0 0,0-1 0,0 1 0,0 0 0,0 0 0,0 0 0,0-1 0,0 1 32,0 0 0,0 0-64,0-1 64,0 1-32,0 0-64,0 0 128,0-24-96,0 24 64,23-24-32,-23 23-32,0 1 64,0-24 0,0 24-32,0-24-64,0 0 96,0 24-32,0-24 32,0 0-64,0 24 32,0-24 0,0 0 64,0 0-64,0 0 32,0 0-32,0 0 64,0 0 32,0 0-64,0 0-32,0 0-192,24-24-160,0 24-161,0-24 193,0 0 96,-1 0 96,2 1 32,-1-1 0,-1 24 160,-23 0-64,0-24 128,0 24 192,0 0 64,0 0-63,0 0-193,0 0-160,0 24 64,-23-24 0,23 24 96,-24-24 0,-1 23-32,2 1 32,-25 0 32,0 24-31,1-25-65,-25 1 32,0 0-96,25 0 32,23 0-64,0-1 32,24-23-96,0 0 96,0 0-64,24 0-65,24-23 65,0-1-32,23-24 0,-23 24 128,-24 1-32,23 23 0,-23-24 32,-24 24 0,0 0 160,0 0 161,0 0-193,0 0-128,-24 0 224,0 24-64,1-1-63,-25-23-65,24 24-32,0 0 32,0-24-96,1 24 128,23-24-32,-25 0 0,25 0-32,25 0-481,-2-24-95,25 0 128,0 0 159,23 1 193,-47-25 64,24 48 32,-25-24 225,-23 24 159,0 0 128,-23 0-159,-25 24-1,0 0-128,1 0-95,-1-1-129,0 1-64,25-24-1378,-2 0-2017,25 0-7335</inkml:trace>
  <inkml:trace contextRef="#ctx0" brushRef="#br0" timeOffset="3511">2003 173 8167,'-47'-24'897,"47"24"865,-24 0-289,0-24-544,0 24 64,0-23-224,1 23 160,-2 0-33,2 0-191,-25 0 0,24 23-193,0-23-95,1 0-97,-1 0-224,-1 24-32,25-24-64,0 0 224,25 0 97,22 0-129,1 0-288,0 0 192,23 0 32,1-24-96,-1 24 96,-23 0-128,-24 0 128,0 0 64,-24 0 65,0 0 287,-24 24-192,0-24-63,-24 0-97,1 24-160,-25-24 128,0 0-96,1 24 96,23-24 97,1 0-65,-1 0 96,24 0 64,24 0-159,0 0-290,24 0 1,-1-24 96,26 24 0,22-24-64,-23 24 128,23-24-96,-23 24 0,0 0 96,-24 0-192,-24-23 0,0 23 192,0 0 32,-48 23 0,0-23-96,1 24 32,-1-24 32,0 0-64,0 24 0,25-24-64,-1 0-736,24 0-257,24 0-193,-1 0-1472,25 0-2883</inkml:trace>
  <inkml:trace contextRef="#ctx0" brushRef="#br0" timeOffset="4083">1860 78 14862,'0'0'704,"0"0"1186,0-24 160,24 24-769,-24-24-640,24 24-545,-24 0 64,0 24 160,0-24-31,-24 24-129,-23 0 0,22 23-32,-22-23-64,-1 0-64,24 0-96,1-1-96,-1-23 64,48 0 160,-24-23-128,47 23 96,1-48 32,-1 24-32,25-23 0,-48 23 64,24 0-64,-24 0 352,-24 24-320,0 0 96,-24 0 128,0 24 65,-24 0-33,1 0-224,22-1 64,-22 1-96,47 0-128,-24-24 96,24 0-96,24 0-192,23 0-97,-22-48 225,22 25 128,1-1-128,-24-24-96,0 48-353,-24-24 161,0 24-545,-48 48-1153,-24-24-6374</inkml:trace>
  <inkml:trace contextRef="#ctx0" brushRef="#br0" timeOffset="7437">2099 3291 4612,'48'-24'2819,"-48"24"159,0 0-800,0 0 129,0 0-610,0 0-1024,-25 0-97,-22 0-191,23 0-33,-24 0-128,1 0 161,-25 0-129,25 0 64,-1 0-96,0 0 161,24 0-97,-23 0 0,47 0-31,-24 0-33,24 0 0,0 0-96,24 0-128,-1 0-96,25-23 64,23 23-128,1 0 224,0 0-32,-1 0-64,1 0 64,-24 0-64,-1 23 64,-23-23-32,0 0 0,0 0 0,-24 0 192,0 0 160,-24 0-31,-24 0-193,1 24 0,-49-24 32,1 0-32,-1 0 0,1 0 65,-24 0-193,23 0 128,1 0-64,-1 0 32,48 0 160,48 0-160,-23 0 192,46 0-288,2 0-32,46 0 32,24-24 0,24 24-96,1-23 192,23 23-96,-47 0-32,-1 0 64,-23 0-32,-1 0-32,-47 0 32,0 0-64,-24 0 32,0 0 257,0 0 127,-48 23-32,-23-23-64,-1 0-31,-47 24-33,-25 0-32,2-24-192,-1 0 224,-1 24-128,25-24 0,47 0 192,25 0 97,47-24-161,24 24-288,23 0 32,1-24 0,71 0-32,-23 24 128,23-23-96,0 23 32,1 0 128,-25 0-192,-24 0 128,-23 0-64,-24 23 32,23-23-32,-47 0 0,0 0 0,0 0 128,-47 0 0,-25 0-32,-23 0 0,-48 24-32,-1-24-32,-22 0 32,-1 0 64,0 0-32,24 0 0,23 0 64,73 0 32,23 0 65,24 0-225,24 0-193,47 0 193,48-24-64,25 24-32,22-23-96,2 23-96,-49 0 192,0 0 0,-24 0 0,-23 0-1,0 0 33,-48 0 96,-1 0-96,-23 0 0,0 0 96,-23 23 96,-1-23-31,-48 0-65,-23 0-32,-24 0 96,-24 24-128,-25-24 64,1 0 0,1 24 0,-2-24-32,26 0 0,46 0 64,48 0-64,24 0 192,48 0-384,48-24 64,47 24 64,24 0-65,24-24-63,24 24 0,-24 0-32,0-23 96,-48 23 32,1 0 32,-25 0 64,-24 0-32,-47 0 0,0 0 32,-24 0 64,0 0 128,-48 0-128,-23 0-64,-49 0 96,-46 0-128,-1 0 64,-48 23-96,0-23 128,1 0 0,23 24-96,24-24-32,24 24 96,47-24 32,48 24-32,25-24 0,46 0-64,25-24-32,48 0 0,70 0-64,25 24-64,24-23-33,0-1 65,-25 0 64,1 24-32,-23 0 64,-49 0 32,-24 0-32,-23 0 160,-25 0-288,-47 24 0,-23-24 192,-25 24 192,-47-24-96,-49 23-64,-47-23 64,-23 24 64,-25-24 0,1 24-32,47-24 1,0 24-97,48-24-32,0 0 96,71 24-96,1-24 0,71 0 64,24 0-192,23 0 160,49-24-64,23 24-161,48 0-31,24 0-192,0-24 63,-25 24-159,25 0 160,-47 0 192,-25-24-1,-24 24 225,-24 0-64,-46 0-96,-25 0 321,-25 0 31,-46 0-224,-24 0 160,-49 0-160,-22 24 192,-49-24-96,24 0 65,24 24-65,0-24 0,24 0-32,48 24-96,23-24-96,48 0 192,48 0-96,24 0 0,47 0 96,72-24-192,24 24 0,0-24-128,23 0 224,-23 24-97,-24-24 97,-47 24 33,-49 0-33,-47 0-161,-48 0 193,-71 24 64,-49 0-96,2 0-1473,-49-24-3460,24 0-7334</inkml:trace>
</inkml:ink>
</file>

<file path=ppt/ink/ink3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4:10.78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46 290 11274,'23'0'3267,"1"0"-2786,0 0 1312,25-24-992,-26 24-737,1 0-224,-24 0-865,24 0-1441,-24 0-5542</inkml:trace>
  <inkml:trace contextRef="#ctx0" brushRef="#br0" timeOffset="202">-2 75 19666,'0'-24'1409,"24"1"-768,0 23 768,-1-24-800,25 24-545,1 0-416,-2 0-1282,-23 0-3907</inkml:trace>
</inkml:ink>
</file>

<file path=ppt/ink/ink39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44:11.23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140 119 864,'0'0'2979,"0"0"224,0 0-512,0 25-866,-23-25-159,23 0-513,-24 0-736,24 0-257,-25 0-64,2 24-32,23-24 32,-24 0 32,1 0 0,23 0 32,0-24 32,0 24 33,0 0-193,0 0-64,0 0-32,23 0 64,1 0-64,-1 0-97,26-25 33,-2 25 32,-22 0 96,22 0-64,0 0 64,1 0-32,-24 0 0,0 0 0,0 25 0,-24-25 32,0 0 32,0 0 160,-48 0-32,24 24-31,-24-24-1,-23 0 128,23 0-32,1 0 0,-2 0 33,26 0-97,-1 0-96,1 0 32,23 0-96,0 0-96,23 0 64,1 0 96,-1 25-288,49-25-2051,-23 0-6533</inkml:trace>
  <inkml:trace contextRef="#ctx0" brushRef="#br0" timeOffset="782">975 21 9961,'-24'0'865,"24"0"896,0 0-127,0 0-1314,0 0-192,0 0-32,0 0 33,0 0 31,0 0 128,-23 24 192,23-24 1,-24 0-33,24 0-127,-24 0-33,24 0-192,0 0-32,-24 0-32,24 0-128,24 0 0,-24 0 64,48 0 64,-1-24-32,1 24-32,23-25-352,1 25-898,0 0-2529</inkml:trace>
  <inkml:trace contextRef="#ctx0" brushRef="#br0" timeOffset="1153">1810 168 12972,'-24'0'1601,"24"0"1122,0 0-1090,0 0-960,0 0-545,0 25 64,24-25 257,24 0-129,-1 0-224,1 0-608,0 0-2403,23 0-9897</inkml:trace>
</inkml:ink>
</file>

<file path=ppt/ink/ink39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44:15.38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629 734 1345,'0'0'2818,"0"0"-960,0 0 480,0 0-1120,0 0-578,0 0-512,-23 0-64,23 24 0,-24 0 33,-1 24 287,2 0-320,-1 0 352,-23 23 225,-1 1-289,0 0 33,-23 24-225,24-24-64,-1 0-32,1 24 32,23-48-32,-24 24 0,24-24-32,1 0 32,23 0-64,-24-24-64,24-24 64,0 24-192,0-24-385,0-24-896,0 24-1250,24-24-4291</inkml:trace>
  <inkml:trace contextRef="#ctx0" brushRef="#br0" timeOffset="419">82 446 7078,'-24'0'256,"24"-24"289,0 24 928,0 0-544,24 24 160,-24-24 128,0 24-128,0 24-288,25-24-224,-25 48-257,0-24-128,0 24-64,0 0-96,0-24 321,0 24-481,23-1 128,1 1 32,-1 0-32,1 0 64,0-24-64,-24 24-64,24 0 64,0-24 64,-24 0-32,23 0-32,-23 0 0,24 0 32,0-24 0,-24 0 32,0 0 32,23 0 0,-23 0 64,0-24-64,0 0 32,0 0-128,0 24 96,0-24-96,0 0-416,0 0-1986,-23 0-7880</inkml:trace>
  <inkml:trace contextRef="#ctx0" brushRef="#br0" timeOffset="7026">1437 758 160,'0'0'3203,"0"0"-1442,0 0 33,-23 0-32,23 24-609,0-24-256,0 0 0,0 0-65,0 0-255,0 0-97,0 24-95,-24-24-65,24 24 224,-25 0-928,2 0 1185,-1 24-737,-23-1 128,-25 25 96,25-24-95,-24 48-129,23-48 64,-23 24-64,24 0-32,22-24 32,-22 0-32,23 0 64,0 0-64,1-24 32,23 0-64,0 0 32,-24-24-64,24 24-128,0-24-192,0 0-161,0 0-416,0 0-832,0 0-738,0-24-2241</inkml:trace>
  <inkml:trace contextRef="#ctx0" brushRef="#br0" timeOffset="7517">843 758 7431,'0'-24'544,"0"24"257,0 0 1057,0 0-577,23 0-96,-23 0 0,24 24-224,-24-24-224,0 24-97,25 0-319,-25 24 159,23 0-544,-23-1 96,0 25 32,24-24-32,-24 24 32,23 0-96,1 0 32,-24 0-64,24 0 0,0-24 32,0-24 64,0 24-64,-1-24 32,1 0 0,-1 0 32,-23 0-96,24-24-385,-24 24-479,0-24-1282,0 0-3684</inkml:trace>
  <inkml:trace contextRef="#ctx0" brushRef="#br0" timeOffset="8560">2032 854 1473,'47'-72'2787,"-47"48"-321,0 24-128,0-24-800,0 24-417,0 0-257,0 0-383,0 0-449,0 24 0,-24 0 32,1 0-32,-2 24 352,1 0-352,-23-1 289,24 25 63,-25 0 32,0 0-127,1 0-1,0 0-64,-2 0-96,26-24-32,-24 0-31,23 0-1,0-24-32,24-24 0,0 24-32,0-24-32,0 0-193,0-24-351,24 0-417,-24 24-641,24-48-1921</inkml:trace>
  <inkml:trace contextRef="#ctx0" brushRef="#br0" timeOffset="8972">1604 710 6277,'-24'0'1922,"24"0"-352,0 0-65,0 0-608,0 0 32,0 24-96,0 0-33,24 0-191,-24 0-193,23 0 321,1 24-577,-24 0 129,23-1-97,1 1-32,1 0 0,22 24-64,-24-24 32,1 24 32,0 0 129,0-24-193,24 0 0,-48 0 64,23 0-32,1-24 32,-24 0-160,23 24 160,-23-48-128,24 24 33,-24-24-1,0 24-64,0-24 64,0 0-64,0 0 0,0 0-64,0 0-321,0 0-384,0 0-608,0-24-1602,0 24-5797</inkml:trace>
  <inkml:trace contextRef="#ctx0" brushRef="#br0" timeOffset="10097">2840 351 2626,'0'-24'1634,"0"24"-642,0-24 322,0 24-225,0 0-32,0 0 0,23-24 0,-23 24 160,0 0-128,0 0-96,0 0-224,0 0-193,0 0 1,0 0-129,0 24-64,0-24-159,0 24-1,-23 0 0,23 0-32,-25-1 97,25 1-1,-24 24-96,24-24 160,-23-24-191,23 24-33,0 0-32,0-24-96,0 24 0,0-24 0,23 0 96,1 0 192,24-24-96,0-24-32,22 0-63,26-23-33,-1-1 224,0 0 160,0 24 129,0 0 31,-23 0-287,-25 0-193,0 24 64,-22 24-96,-2-24-96,-23 24-32,0 0-96,0 0-288,0 24-289,0-24-961,-23 24-2081,23-24-10699</inkml:trace>
  <inkml:trace contextRef="#ctx0" brushRef="#br0" timeOffset="18079">2578 1765 2146,'-24'-24'7783,"24"24"-7399,0 0 1602,-23-24 0,23 24-737,0 0-160,-25 0-160,25 0-96,0 24-257,0-24-31,0 0-65,0 24-63,0-24-97,25 24 32,-2-24-63,25 0 31,-1 0-32,1 0-31,-1 0-65,0-24-64,2 24-64,-26-24 32,1 24-64,0 0-96,-24 0-128,0 0-737,0 24-1762,-24-24-9384</inkml:trace>
</inkml:ink>
</file>

<file path=ppt/ink/ink39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45:19.72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5940 23 1633,'0'-24'4420,"-23"24"-2274,23 0 225,-24 0-418,0 0-607,-24 0-546,25 24-223,-25-24-129,24 0-31,-24 0-1,24 0 65,0 24 63,1-24-224,-1 0-63,24 0-65,0 0-32,0-24-160,0 24-96,24 0 0,-1 0-160,25 0-33,-24 0 129,24 0 32,-25 24 96,25 0-32,-48 0 64,24-1 0,-24 1 96,-24 24 64,24-24 64,-23-24 65,-2 24 63,-22 0 96,23-24 65,24 0-65,-24 0-127,24 0-129,0 0-96,0 0-320,24 0-1218,0 0-1953</inkml:trace>
  <inkml:trace contextRef="#ctx0" brushRef="#br0" timeOffset="31498">382 2768 2178,'47'0'1345,"-22"-24"513,-25 24 1024,0 0-1088,0 0 576,0 0-384,0 0-1089,-25 0-224,-22 0 95,24 24-95,-26-24-128,2 0-161,-1 24-192,1-24-128,-2 24-96,2-1 128,24 1-96,-26 0-96,49-24 0,0 24-160,0 0-129,24-24 1,1 24 96,22-24-1,25 0 65,-25 0 64,1 0 128,-1 0 32,-23 24 128,1-1 257,-25 1 159,-25 0 129,-22 24-193,-2 0-63,2-24-257,-25 23 0,25-23-192,24 0 32,23 0-32,0-24 0,47 0 160,1 0 0,-1 0 64,25 0 129,-1 0 63,-46 0 64,-2 24-63,1 0-65,-48-1 128,1 1-95,-2 24-257,-22 0-737,23-24-2562,-1-1-11627</inkml:trace>
  <inkml:trace contextRef="#ctx0" brushRef="#br0" timeOffset="32588">2863 977 6886,'-119'0'-544,"71"0"319,0 0 738,24 0 159,-23 24 257,23-24 320,0 24 1,-23 0 95,22-24-480,-22 24-225,23 24-191,1-24-225,-26 23-96,26 1-32,-1 0-96,0 23 32,-24 1 0,48-24-32,-23 23 32,23 1 32,0-1-32,0-23 64,0 24 1,23-25-1,1 1 0,24 0 64,-24 0 160,23-24 97,25 24-65,-25-24-160,25 0-32,0-24-64,23 0-64,1 0 0,-1 0-32,24 0 64,-23-24-64,-24 0 33,-1-24-1,0 24 0,-23 0 32,0 0-32,-1-24 32,-22 0-32,22 25 0,1-25 64,-24-24 64,-1 25 64,1-1 65,24-24 31,-48 1-128,24-25 160,-48 1 1,-24-1-129,-23 1 64,-24-1-160,-1 25-96,-23 23-32,-1 0-64,-23 48-897,0 24-1377,-47 24-3908</inkml:trace>
  <inkml:trace contextRef="#ctx0" brushRef="#br0" timeOffset="36952">1790 2267 2466,'0'-24'160,"-24"0"641,24 24 224,-25 0-609,2 0 65,23 0 127,-24 0 609,1 0 65,23 0-65,-25 0-96,1 0 96,24 0-609,-23 0-255,-1 0-97,0 0-160,0 0-32,0 24-64,1-24 0,-1 0 0,-1 24 0,-22 0 0,24-24 64,-2 23-64,-22 1 0,23 0 0,-1 0 0,-22 0 0,24 0 0,-2-24 0,1 24 0,1-1-64,-1 1 128,24 0 0,-24 0 128,0 0 65,24 0 63,-24 0-128,24 0-96,-23-1 0,-1 1-32,24 24-32,0-24-32,0 0 0,0 0 33,0-1-33,0 1 32,0 0-32,0 0 0,0 24 32,0-24 0,24-1 96,-24 1 0,23 0 32,-23-24-32,24 24-32,0 0-96,-24-24 64,24 24-32,23-24-32,-23 0 0,24 24-96,-24-24 32,-1 0 32,2-24 32,22 24 0,-23 0 0,1 0-32,-2 0-32,1-24 96,-1 24-96,2-24 0,-1 24 32,-1-24-32,1 24 32,0-24 0,0 0 0,0 1-32,-1 23 32,1-24 0,1 0 0,-2 0 64,-23 0 0,24 0 0,-24 24 96,23-24 64,-23 1 64,0-1 65,25-24-97,-25 24-32,24 0 64,-24-23-32,23 23-95,-23-24-1,0 24 64,0 0 32,0-24-64,0 25 96,-23-25-63,23 0 31,-24 24-128,-1-23 96,2-1 0,-1 24 97,1 0-289,-2-24 64,-22 25-96,23 23-513,-24-24-1281,1 48-3587</inkml:trace>
  <inkml:trace contextRef="#ctx0" brushRef="#br0" timeOffset="40047">2648 3078 5252,'-24'0'1698,"24"0"288,-23 0 320,23 0-1377,-24 0-416,0 0-161,24 0-32,-24 0 32,0 24 129,1-24-129,23 0-63,-25 24-193,25-24-64,25 0 32,-25 24-32,23-24 0,1 0-32,0 0-32,0 0-32,0 24 64,-1-24 0,-23 0-32,0 23 64,0-23 32,0 24 32,-23 0-64,-1-24 32,24 24-96,-24-24 64,24 24-64,0-24 32,0 0-32,0 24-32,0-24 0,24 0-128,0 0-97,-24 0 225,23 0 0,-23 24 0,24-24-96,-24 0 96,0 23 32,0-23 32,-24 24 64,24-24 128,0 24-128,-23-24-64,23 24-769,0-24-5893</inkml:trace>
  <inkml:trace contextRef="#ctx0" brushRef="#br0" timeOffset="55367">3221 3054 160,'-47'0'5797,"47"0"-4900,-25 0 1281,25 0-737,0 0-672,0 0 64,0 0 32,0 0-289,0 0-223,25 24-1,-2-24-160,1 0-64,24 0 0,47 0-96,-24 0 32,25 0 33,-1 0 415,-23 0 385,0 0 0,-25 0-96,1-24-1,-48 24 65,24 0-128,-24 0-161,0 0-223,-24 0-353,-24-24 0,1 24 32,-25 0-32,0 0 64,-23 24-64,-1-24-32,25 0 128,47 0-64,-23 0-64,47 0 32,0 0-32,23 0-64,1 0 96,48 0-64,0 0-129,-1 0 65,0 0 64,1 0 128,0-24-96,-25 24 64,-23 0 0,-24 0 32,0 0-64,0 24 225,-24 0-97,-23-24-64,-1 24-32,-24 0 64,25-24-64,-1 24 96,24-24-96,0 0 128,1 0-32,23 0 129,0-24-193,23 24-64,25-24-64,0 24 64,-1-24-64,1 24-65,0 0 65,-24-24-192,-24 24 32,0 0 32,0 0 128,0 24 64,0-24-32,-24 0 0,0 24 32,-23-24 32,22 24-32,25-24-64,-24 24-129,24-24 33,0 0 192,24-24-64,1 24 96,22 0-96,-23-24 32,24 24-64,-25 0 32,-23 0 96,24 0-96,-24 0 64,-24 0 257,1 24-97,-25 0 0,24 0 0,-23-1-32,-2 1 0,26-24-31,-1 24-33,24 0-64,0-24-225,24 24-1664,-1-24-9386</inkml:trace>
  <inkml:trace contextRef="#ctx0" brushRef="#br0" timeOffset="58146">5297 524 5413,'0'0'4644,"-25"0"-2978,25 0 1312,-23 0-1248,-1 24-609,0-24-352,0 0-353,0 24-256,0 0 65,-23 0-1,-25-1 128,0 25 65,-47 0-129,0 23-96,-24 1 64,-24 0-32,0-1 1,24 25-33,-1-49 128,25 25 193,0-24 223,47-1-31,25-23-193,23 0 1,0-24-225,24 0 129,24 0-289,0-24-64,23-23-64,25-1 32,-24 24-96,23-24-96,-23 1-33,23-1 33,-22 0 32,-2 0 64,1 24 96,-24 1-32,-1-1 0,-23 0 32,24 24 64,-24 0 0,0 0-64,0 0 64,-24 0-192,1 24 225,-25 0-194,-23-1 97,-1 25 65,0 24-1,-23-24 32,-1 23 32,1 1-32,24-25 160,22 1-95,2-24 95,23 24-192,0-48-32,48 24 64,24-24 96,24 0-32,47-24-63,0-24-97,24 24 0,-23-24 32,-1 25-128,-24-1 160,1 24-96,-49 0 0,-23 0-32,0 0 64,0 0-96,-24 0 64,0 24 32,0-24 64,0 0-32,0 0 128,0 0-128,-24 0-160,24 0-833,0 0-2114,-24-24-6502,0 0-4931</inkml:trace>
  <inkml:trace contextRef="#ctx0" brushRef="#br0" timeOffset="67969">6656 2553 1249,'0'24'7527,"-24"-24"-6823,1 0 1186,-25 0 224,24 0-1057,-23 0-160,-2 24-224,26-24-193,-25 24-95,24-24-1,24 0-128,-24 0-192,48 24 96,0-24 33,24 0-97,-1 0-64,1 0 0,0 23 0,0-23-32,-25 24-32,-23-24 0,0 24 32,0 0 64,-23 0 0,-1 0 32,-24 0-32,24-1 64,24-23-32,-23 24-96,23 0 96,0-24-192,23 24 256,1-24-128,0 0-32,0 24 64,-24-24-64,0 24 161,0 0 383,-24-24-63,0 23-161,-23 1-192,47 0-96,0-24-577,23 24-1633,25-48-8295</inkml:trace>
</inkml:ink>
</file>

<file path=ppt/ink/ink39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44:34.33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4478 2120 6277,'-24'0'3203,"24"-24"-384,-23 24-641,23 0-1217,0 0-224,0 0 96,0 0 31,23 0-447,1 0 223,24 0-95,-1 0-33,1 0 65,24 0 0,-25 0-97,25 0-64,-25 24 1,-23-24-97,24 0 64,-25 0-127,1 0-97,-24 24 32,0-24-160,24 0 32,-24 0-128,0 0-993,0 0-1377,0-24-5318</inkml:trace>
  <inkml:trace contextRef="#ctx0" brushRef="#br0" timeOffset="4058">4169 881 6726,'24'-24'4164,"-1"0"-2050,-23 24 929,0 0-1154,0 0-575,0 0-674,-23 24-480,-1 24 65,-48 23-65,25 25-96,-49-1 224,26 24-512,-26 0-353,1 24-768,0-24-1089,0 25-2243</inkml:trace>
  <inkml:trace contextRef="#ctx0" brushRef="#br0" timeOffset="4550">3336 1095 7238,'24'-47'3940,"-24"23"-1410,0 24 289,0 0-1153,0 24-962,-24 0-95,-24-1 0,1 25-674,-25 23 33,-23 25-32,0 23-256,-24 0-993,0 24-1602,0 0-2722</inkml:trace>
  <inkml:trace contextRef="#ctx0" brushRef="#br0" timeOffset="4977">2551 905 5925,'23'-48'3043,"-23"24"256,0 24-801,0-23-896,0 23-225,0 0-352,-23 0-544,-2 23-385,2 25 0,-48 23 0,-1 49-64,-24-1 224,-22 47-448,-25 1-256,0 48-802,0-1-575,0 25-1282,24-49-7623</inkml:trace>
  <inkml:trace contextRef="#ctx0" brushRef="#br0" timeOffset="11450">4669 524 1697,'0'0'1634,"0"-24"-513,0 24-449,0-24 97,24 24-288,-24-24 63,0 24 97,0 0-97,0 0 193,0 0 96,0 0-97,0 0-127,0 0-161,0 0 161,0 0-65,23 0 129,-23 0 128,0-24-96,0 24-65,0 0-159,0 0 31,0 0-224,0 0-31,0 24-1,-23 0-96,23 0-64,-24 0 32,24 0 96,0-1-31,-24 1-65,24 0-32,0 0-32,0-24-64,0 24 160,24-24 96,0-24 161,-1 24-225,25-24-96,0-24 0,-1 1-32,25-1-64,22-47 32,50-24-256,22 0-1474,1-24-2786</inkml:trace>
  <inkml:trace contextRef="#ctx0" brushRef="#br0" timeOffset="46520">4573 2192 10281,'-47'23'2819,"23"-23"-1506,0-23 833,24 23-544,-24 0-1122,24 0-256,0 0-128,0 0-96,0 0-64,0 0-32,24 0 160,0 23 32,24-23-31,23 0-130,-23 0 65,23 0-224,-23 0 224,-1 0-64,1 0 32,-48 24-96,0-24 288,0 24 225,-48 0 95,1 0-160,-1 0-31,-23-1-65,-1 1-64,25 0 64,-1 0-160,24 0 0,24-24 0,0 0 32,0 23 1,48-23 63,-24 0 32,23 0-96,1 0-96,-24 24 0,0-24 0,-24 24 32,0 0-96,0 0-609,-48 0-2690,24-1-12364</inkml:trace>
  <inkml:trace contextRef="#ctx0" brushRef="#br0" timeOffset="106412">2931 2882 640,'0'0'6214,"0"0"-5445,-24 0 1217,1 0-897,-25 24 0,25 0-160,-26-24-321,2 24-63,-25 0 384,1-1-97,0 1-63,-25 0-224,2 0-225,-2 24-64,-23-1-128,0-23-64,0 24 32,24-25-64,0 1 64,23 0-31,1 0 95,-1 0-96,25-24 0,24 24-64,-2-24 32,1 0 0,24 0-64,0 0 32,0 0 32,0 0-96,0 0 0,0 0 128,24-24 32,-24 24-96,25-24 0,-2 24 0,1-24 0,-1 0-32,1 0 0,24 1 64,-24-1-64,23 0 96,-23 24-32,-24-24 32,0 24 160,24 0 225,-24 0 63,-24 0-288,24 0-160,-24 0 0,-23 24-96,0 0 225,-2 0-193,2-1 128,-1 1-64,-23 24 128,24-24-96,-1 0 96,0 23 0,25-23-95,-1 0-97,-1-24 64,25 24-64,0-24-64,25 0 224,22 0-32,1 23 128,0-23-128,23 0-64,1 0 64,22 0-64,-22 0 0,-1 0-64,1 0 65,-25 0-65,1 0 64,-24 0-96,-1 0 64,1 0 32,0 0 0,-24-23 64,0 23-32,0 0 64,0 0-96,0-24 64,0 24-64,0-24-32,-24 24 257,0-24 159,1 0 32,-1-23-63,-24 23-65,24-24-64,-23 1-191,23 23 31,0-24-160,24 48 32,0-24-289,0 24-1536,48 24-1442,-24-24-8168</inkml:trace>
  <inkml:trace contextRef="#ctx0" brushRef="#br0" timeOffset="126062">1194 3454 7879,'0'-24'3011,"23"24"-1826,-23-24 1153,0 24-1249,25-23-384,-25 23-129,0-24 1,0 24 128,23 0-161,-23-24-95,0 24-97,0 0 0,0-24 1,0 24 63,0-24-96,0 0 1,0 1-1,0-1 64,0 0-128,0 0 33,0 0-65,0 1 0,0-1-96,-23-24-32,-2 24-32,25 0 0,-23 24-31,-1-23 31,0-1-64,24 0 32,-23 0 0,-1 0 0,-1 24 0,2-23-64,-1 23 160,1-24-96,-1 24 0,-24-24 64,24 24-96,-23 0 160,23 0-160,0 0 32,-24 0-32,25-24 64,-1 24-64,0 0 32,0 0-64,0 0 96,1 0-128,23 0 96,-24 0-32,0 0 32,0 0-64,0 24 32,1-24 0,-1 0 0,0 0 32,0 24-32,0-24 0,1 0 32,-1 24-64,24-24 64,-24 0-32,0 23 32,0 1 64,0-24-160,1 24 96,-1 0-64,1 0 64,-2-1-64,25 1 64,-24 0-64,1 0 64,-1 0-64,24 0 128,-24-24-160,24 23 96,-24 1-32,24 0 32,0 0-32,-24-24 0,24 24 0,0-1 0,0 1 0,0 0 32,-23 0 0,23 0-32,0-24 33,0 24-66,0-1 66,0 1-33,0 0-33,0 0 66,0-24-33,0 24 0,0-1-33,0-23 33,23 24 0,-23 0 0,0-24-32,24 24 129,-24 0-65,24-24-96,-24 24 96,24-24 0,-24 23-96,0 1 128,24 0-64,-24-24 0,0 24 0,0 0 0,0-1-32,23 1 64,-23 0-32,24-24 0,-24 24 64,25-24-32,-25 24-32,23 0-32,-23-24 64,0 23-64,24-23 32,-24 24 32,23-24-64,-23 24 64,0-24 32,24 24-128,-24-24 64,24 0 64,-24 0 0,24 24-64,0-24 0,0 0 32,-24 0 0,23 0-96,1 0 96,0 24-64,0-24 224,0 0-320,-1 0 160,1 0-32,0 0 32,0 0 32,23 0-128,-23 0 96,24 0 0,-24 0-32,23-24 0,-23 24 0,24 0-96,-24 0 224,23 0-128,-47 0 32,23 0-32,2-24 32,-1 24 0,-1 0 32,1 0-96,-24 0 0,23-24 128,2 24-128,-25-24 128,24 24-128,-1 0 64,1-24-32,0 24 0,-24-23 0,23-1 0,-23 24 0,25-24 0,-25 24 0,0-24 0,23 0 64,-23 24-160,24-24 96,-24 1 32,0-1-32,24-24-32,-24 24 32,23 1 32,-23-1-64,0 0 128,0 0-64,0-24 32,0 25 129,0-1-97,0 0-64,0 0 96,0 0-96,0-23-96,0-1 160,-23 24-128,23-23 32,0 23-192,0 0-897,23 0-1410,-23-23-4932,0 23-5317</inkml:trace>
</inkml:ink>
</file>

<file path=ppt/ink/ink39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44:35.32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2860 3628 2754,'0'0'6310,"0"0"-5125,0 0 1185,0 0-1024,0 0-546,24 0-127,-24 0-64,24 0-97,23 23 1,1-23 351,23 0 161,1 0 0,0 24-160,-1-24-192,1 0-193,-25 0 33,1 0-129,-1 0-128,-23 0-127,0 0-1,-24 0-96,0 0-96,0 0-161,0 0-864,-24 0-1217,0 0-4260</inkml:trace>
  <inkml:trace contextRef="#ctx0" brushRef="#br0" timeOffset="1254">2836 2252 9064,'24'0'673,"-24"23"1377,-24-23-161,24 24-1376,-24 0-161,1-1 257,-26 25 31,26-1 33,-24 24 0,-25 1-65,0-1 129,1 0-513,-1 0 97,1 0-97,-1 24-160,1-24-64,0 24 160,-1-24-128,1 1-128,23-1-481,1 0-544,22-23-480,1-1-1410,1-23-3139</inkml:trace>
  <inkml:trace contextRef="#ctx0" brushRef="#br0" timeOffset="1688">2002 2299 9288,'0'-24'1762,"0"24"1281,0 0-1442,0 0-768,0 0 96,0 48-96,-23-25-64,-1 25-193,-24 23-127,1 0-1,-25 24 64,-24 0-608,25 23 96,-24 1 64,-24 0-32,23-1-32,-23 1-224,24-24-64,23 0-353,1-24-416,23 0-1025,1 1-3235</inkml:trace>
  <inkml:trace contextRef="#ctx0" brushRef="#br0" timeOffset="2159">1073 2465 9480,'24'-24'2147,"-24"1"191,0 23-513,0 0-1216,0 0-417,-47 47 32,22 0 33,-46 25-97,-1 46 160,-23 1-416,0 23 96,-25 24 0,1 1-416,0-1-449,0-24-256,0 0-2306,23-47-4869</inkml:trace>
  <inkml:trace contextRef="#ctx0" brushRef="#br0" timeOffset="11600">3456 2157 4580,'0'-24'3203,"0"24"-256,0 0 96,0 0-1186,0 0-447,0 0-161,0 0-416,0 0-321,0 0 1,24 0-1,-24 0-160,0 0-191,0 0 31,0 24 0,-24-24-64,24 23-96,0 1 0,0 0-64,0-24 0,24 0 32,23 0 96,1-48-64,47 1-32,24-24-128,1 0-1377,23-24-4933</inkml:trace>
  <inkml:trace contextRef="#ctx0" brushRef="#br0" timeOffset="46536">3575 3841 8039,'-24'-23'1153,"24"-1"-32,-48 24 1025,25-24-736,-26 24-610,2 0-159,-25 0-32,2 0-129,-26 0-128,24 24-63,1-24-1,23 24-64,1-1-160,47-23-32,0 24 0,0-24 32,47 24 32,1-24 33,23 0-97,1 23 0,0-23-32,-25 24 32,0-24 64,-47 0-32,0 24 96,0 0 288,-47-24 65,0 23-193,-1 1-96,-24-24 1,25 24-65,23-24-128,0 23 96,24 1-96,0-24 32,0 24 160,48-24-96,-25 24-416,25-1-1634,0 1-6758</inkml:trace>
  <inkml:trace contextRef="#ctx0" brushRef="#br0" timeOffset="50430">1835 1469 3138,'0'0'1730,"0"0"-289,0 0 994,0 0-1218,0 0-224,0 0-224,25 0-193,-25 0 97,0 0-129,0 0-191,0 0 159,23 0-160,-23 0-95,0-24-33,24 24 96,-24 0-64,23 0-63,-23 0-65,25 0 0,-25 0-32,24 0-32,-1 0 0,1 0-32,-24 0-32,24-24 32,0 24 0,-24 0 0,24 0-32,-1 0 0,1 0 32,-24 0-64,24 0 64,0 0 0,0 0-32,-24 0 0,23 0 0,1 0 0,0 0 0,-24 0 0,24 0 32,0 0-32,0 0 32,-1 0-32,25 0 32,-24 0-32,0 0 32,-24 0-32,23 0 0,1 0 0,1 0 0,-2 0 0,1-23 0,-1 23 0,2 0-32,22 0 64,-23 0-32,-1 0 96,26 0 1,-26 0-1,1-24 0,0 24-32,0 0-32,0 0-32,-24 0 0,23 0 0,1 0 0,0 0 0,0 0 0,0 0 0,23 0 0,-23 0 0,24 0 0,-24 0 0,24 0 0,-24 0 32,23 0-32,-24 0 32,2 0-32,-1 0 0,23 0 0,-24 0 32,26 0-32,-2 0 0,-23 0 0,24 0 0,-1 0-32,1 0 64,-24 0-32,23 0 0,1 0 0,-24 0 0,23 0 0,-22 0 0,22 24 0,-23-24 0,-1 0-32,26 0 32,-26 0-32,1 0 32,24 0 0,-24 0 0,23 0 0,-23 0 32,24 0-64,-1 23 64,1-23-32,-1 0 0,2 0 0,-2 0 0,-23 0-64,24 0 32,-1 0-32,0 0 64,2 0 0,-2 0 0,1 0 0,-1 0 0,1 0 0,0 0 0,-1 0 32,1 0-32,-24 0 0,23 0 0,-22 0 0,-2 0-32,1 0 32,0 0-32,-1-23-64,-23 23 0,0 0 31,25 0-31,-25 0 32,0 0 32,0 0 64,0 0-32,0 0-128,0 0-128,-25 0 160,25 0 64,-23 0-32,-1 0 64,24 0-32,-24 0 32,1 0 0,-2 0 0,1 0 0,1 0 0,-1-24 0,0 24 0,-24 0 0,-23 0 0,23 0 0,-24 0 96,2 0-96,-2 0 0,1 0 0,-1 24 0,25-24-96,-25 0-64,0 0-1,25 0 1,-25 0-96,25 0 64,-25 0 128,1 0 0,-1 0 64,0 0-32,1 0 0,0 0 32,-25 0 0,25 0-32,23 0 32,-23 0 0,-1 0-32,25 0 0,-25 23 0,0-23 32,1 0 0,23 0 0,-23 24 32,23-24-32,1 0 0,-1 0 32,0 0-32,-24 0 0,25 0 0,0 0 32,-25 0 64,24 0 64,-23 0-32,-1 0-32,25 0 0,-25 0-96,25 0 32,23 0-32,-24-24-32,24 24-64,-23 0 0,23 0 64,0 0-32,0 24 128,1-24-128,-1 0-224,24 0-1186,-25 0-2049,25 0-6182</inkml:trace>
  <inkml:trace contextRef="#ctx0" brushRef="#br0" timeOffset="52776">1811 235 5669,'24'0'480,"-24"0"1634,0 0-224,0-24-577,0 24 65,0 0-898,0 0-192,0 24 161,0-24-33,0 0-128,0 24-95,0-24-1,0 23 0,0-23-96,0 24-32,0-24-32,0 24 32,0 0-32,25-24 32,-25 23-32,0 1 0,0 0 97,0-1-65,0 1 32,0 0 0,0 0-32,0-1-64,0 25 32,0-25 32,0 1-64,0 24 0,0-25 32,0 1 0,0 0-32,23-1 32,-23 1-32,0 0 0,0 0 0,0 0 32,0 0-32,0-1 32,0 1-32,0 0 0,0 0 32,24-1 32,-24 1 32,0 0 0,23-1-64,-23 1 64,0 0-63,25 0 63,-25-1 32,0 1 32,0 0 64,0-1-32,0 1 97,0 0-193,0-24 64,0 24-96,0-1-32,0 1 0,0 0 32,0-24-128,0 23 160,0-23-96,0 0 96,0 0-32,0 24-32,0-24 64,0 0 32,0 0 161,0-24-97,0 24-64,0 0-64,0-23 32,0-1-32,0 0-32,0 1 0,0-25 0,0 1-32,0-1 0,0 1-32,0-1 64,0 1 32,0 0 32,-25-1 129,25 1 31,0-1 0,0 0-128,0-23-128,0 24 64,0-25-32,0 25-32,0-24 0,0 0 0,25 23 0,-25-23 0,0 47 0,0-23 96,-25 23 97,25 24-65,0 0 0,0 0-96,0 0-256,0 0 64,0 0 160,0 24-33,-23 0 162,23-1-225,0 1 128,0 0-64,0 0 96,0-1-32,-24 25 0,24-1 0,0 1-32,-23 23 64,23-24 0,0 24-32,0-23 0,0-1-32,0 25 64,0-25 0,23 1-64,-23-1 64,0 1-64,0-1 0,0-23 32,0 23 0,0 1 0,0-1-32,24-23 0,-24 23 0,0-23 96,0 0-96,0-1 32,0 1-32,0 0 0,0-24 32,0 24 32,0-24-32,0 0 0,0 0 32,0 0 65,0 0 95,23 0 0,-23-24-96,0 0-64,0 0 0,0-23-64,25 0 0,-25-25 0,0 1 0,0 0-96,24 24 96,-24-1-32,0 25 64,0-1 96,0 24 129,0 0-257,0 0-161,0 24 129,0-1 0,0 1 160,0 0-128,0 23 32,0 1 0,-24 23 1,-24 0-226,24 0-671,-24 0-1315,24-23-1856,-23-1-7432</inkml:trace>
  <inkml:trace contextRef="#ctx0" brushRef="#br0" timeOffset="54122">2050 1469 16687,'24'-24'2178,"-24"0"-1665,0 1 288,0-1-33,0 24-319,0 0-1,-24 0-512,0 24 64,0-1 32,-23 25-32,-1-24 64,1 23 32,-2 0-32,2 1 32,-1-24 97,24-1-1,1 1-96,-1-24 0,48-24-1121,23-47-2338,1 0-11499</inkml:trace>
  <inkml:trace contextRef="#ctx0" brushRef="#br0" timeOffset="54542">2002 188 9352,'24'-72'1057,"0"49"737,0-1 1057,-24 0-929,0 24-353,0 0-480,0 0-673,-24 0-191,0 0-1,0 24-64,-23 0 32,-1-1-64,1 1 33,-2 0-97,26-24 32,-25 24-64,48-24 0,0 0 96,0 0 96,0 0-256,48-24-64,-1 0-96,25 24-64,-24-24-225,-1 1 321,1-1 32,-24 24 128,-24 0 96,0 0-32,-24 24 320,-24-1-63,-24 1 31,2 0-64,-2 0-96,24-1-63,-23 1-33,47 0 96,0-24 128,24 0 64,0 0 1,24-24-449,23 0-96,49-23 64,-1-1-193,1 25-31,-25-1 160,-23 0 128,-25 0 64,-23 24-192,-23 24 608,-25 0-160,-23 0 129,-1-1-33,0 1-224,25 0-64,-1 0-32,48-24-192,0 23-1025,48-23-929,24-23-4804</inkml:trace>
  <inkml:trace contextRef="#ctx0" brushRef="#br0" timeOffset="57096">1955 1445 3939,'24'0'833,"-24"-24"737,0 24 351,0 0-447,0 0 191,0 0-127,0 0-321,0 0-512,-24 0-65,24 0 65,0 0-193,-25 0-255,25 24-161,0-24-64,-23 0 32,23 0-64,0 24-385,-24-24-800,24 0-3043</inkml:trace>
  <inkml:trace contextRef="#ctx0" brushRef="#br0" timeOffset="57986">2145 662 10057,'0'0'2114,"0"-24"-384,24 24 576,0 0-1249,0-24-320,-1 24-449,1 0-192,0 0 0,0 0-192,-24 0-449,24 24-800,-24-24-1249,0 0-2403</inkml:trace>
  <inkml:trace contextRef="#ctx0" brushRef="#br0" timeOffset="58183">2145 591 8744,'0'0'1345,"0"0"-64,0-24 481,24 24-737,-24 0-320,24-24-417,23 24-288,-23 0-385,0 0-2753,24 0-7593</inkml:trace>
  <inkml:trace contextRef="#ctx0" brushRef="#br0" timeOffset="58399">2670 472 3811,'23'-24'10858,"-23"24"-10377,0-23 1313,24 23-705,-24 0-833,23 0-64,-23 0-192,25 0-32,-25 0 0,24 0-32,-24 0 64,0 23 0,0 1 32,0-24 32,0 24 32,-24 0-64,-1-1 32,25-23-64,-23 24-32,23-24 0,0 24 32,0-24-96,0 0 96,0 0 32,0 0 32,23 0-64,-23 0-128,25 0 0,-25 0 32,24 0 0,-24 23 0,0-23 64,0 24-33,0-24 65,-24 24 97,24 0 95,-25-1-32,2-23 96,-1 24-224,1 0-32,-1-24 0,-1 23-576,25-23-962,0 0-1985,0 0-6118</inkml:trace>
  <inkml:trace contextRef="#ctx0" brushRef="#br0" timeOffset="58927">3170 354 10570,'0'0'3651,"0"0"-1761,0 0 288,0 0-1281,0 0-641,0 0-288,0 23 96,-24-23-64,0 48-961,0-25-2370,-23 1-11371</inkml:trace>
  <inkml:trace contextRef="#ctx0" brushRef="#br0" timeOffset="60462">5076 947 12812,'24'-24'512,"-24"1"1026,0 23 351,0-24-800,0 24-416,0 0-673,-24 24-160,24-24 96,0 47 32,0-23 160,0 23-512,0 24-609,-24-23-1025,24-1-1794,0 1-5413</inkml:trace>
  <inkml:trace contextRef="#ctx0" brushRef="#br0" timeOffset="60628">5147 1279 9833,'0'-24'1890,"0"24"672,0-23-704,0 23-673,0 0-384,0 0-641,-24 0-96,24 23 0,-23 1 0,-1-24 0,24 24-32,-24-24 64,24 0-64,-24 0 32,24 0 32,-24 0-64,24 0-64,0-24-192,0 0-481,0 24-576,0 0-1698,0 0-5765</inkml:trace>
  <inkml:trace contextRef="#ctx0" brushRef="#br0" timeOffset="60997">4862 852 2402,'0'-24'2947,"0"24"-2435,0 0 1186,0 24-1218,0 0-320,0 0-192,0-1-1761,0 25-2980</inkml:trace>
  <inkml:trace contextRef="#ctx0" brushRef="#br0" timeOffset="61143">4885 1208 5797,'-23'24'1666,"-1"-24"-353,-1 0 1698,25 23-1154,-23-23-383,-1 0-193,24 0-384,-23 0-128,23 0-353,0-23-320,-24 23 0,24 0-288,0-24-993,0 24-2499,0 0-9576</inkml:trace>
  <inkml:trace contextRef="#ctx0" brushRef="#br0" timeOffset="61708">3527 947 416,'0'-47'5958,"0"47"-4261,0 0 225,0 0-1666,0 0-160,24 23-96,-24 1 0,-24 24 0,24-25-256,0 1-256,0 23-193,0-23 32,0 0-576,0-24-1057</inkml:trace>
  <inkml:trace contextRef="#ctx0" brushRef="#br0" timeOffset="61873">3599 1161 9480,'0'0'1346,"-24"23"31,0 1 545,0-24-961,0 24-192,24-24-65,-23 0-287,23 0 31,-24 0-128,24 0-31,0 0-97,0 0-96,0 0-160,0 0-449,0-24-448,0 24-1633,0-24-2179</inkml:trace>
  <inkml:trace contextRef="#ctx0" brushRef="#br0" timeOffset="62186">3003 1066 14413,'0'-24'673,"-24"24"128,24-24 288,0 24-801,0 0-256,0 0-128,0 24-64,-24-24-257,24 47-672,0-23-1057,0 0-1217,0 0-3812</inkml:trace>
  <inkml:trace contextRef="#ctx0" brushRef="#br0" timeOffset="62346">3027 1232 5637,'-24'23'1409,"24"-23"-64,-24 0 1346,24 24-1057,0-24-33,-24 0 65,24 0-449,0 0-513,-24-24-287,24 24-97,0-23-96,0 23-128,0-24-96,0 24-64,0 0-320,0 0-769,-23 0-2434,23 0-6375</inkml:trace>
  <inkml:trace contextRef="#ctx0" brushRef="#br0" timeOffset="62634">2407 1066 12844,'0'-48'2498,"0"1"-2050,0 47 577,0-24-480,0 24-513,0 24-192,-24-24-289,24 47-544,0 1-864,0-1-1154,-23 1-2050</inkml:trace>
  <inkml:trace contextRef="#ctx0" brushRef="#br0" timeOffset="62801">2455 1327 12267,'-24'0'1249,"24"0"-192,-24 0 577,24 23-865,-24-23-225,24 0-224,-23 0-159,-1 0-97,24 0-64,-24 0-32,24 0-161,0-23-415,-24 23-1026,24 0-2882</inkml:trace>
  <inkml:trace contextRef="#ctx0" brushRef="#br0" timeOffset="63728">5385 923 11434,'0'-47'1506,"0"47"768,0 0-320,0 0-1282,0 0-543,-23 0-65,23 24 0,0-1-64,0 25 32,0-1-417,-24 1-928,24 23-2210,0-24-5926</inkml:trace>
  <inkml:trace contextRef="#ctx0" brushRef="#br0" timeOffset="64025">4600 971 14093,'0'0'288,"0"0"-288,0 0 96,0 0-128,0 0 64,0 47 0,23-23-96,-23 23-993,24-23-1345,-24 24-2050</inkml:trace>
  <inkml:trace contextRef="#ctx0" brushRef="#br0" timeOffset="64186">4719 1232 9480,'0'-24'2147,"0"24"-610,-25 0-288,25 24-256,0-24-256,-23 23-289,23 1-256,0-24 1,-24 24-97,24 0 64,0-24-128,0 0-96,-24 0-160,24 0-161,0 0-384,-23-24-672,23 24-1634,-25-24-8230</inkml:trace>
  <inkml:trace contextRef="#ctx0" brushRef="#br0" timeOffset="64466">4099 1089 6630,'0'-23'5509,"0"-1"-5221,0 24 353,0 0-513,0 0-1025,0 0-1057,0 24-4964</inkml:trace>
  <inkml:trace contextRef="#ctx0" brushRef="#br0" timeOffset="66630">4838 2109 2402,'0'-47'4164,"0"47"-1250,0-24-159,0 24-545,0 0-544,0-24-225,0 24-320,0 0-160,0-23-192,0 23-129,0 0-287,0 0-353,0 23 64,0-23 64,0 48 64,0-24 0,-25-1 161,2 25-65,23-1-128,-24 1 64,1-1-96,23-23-64,-24 23 1,24-23-65,-25 0 32,25-1-64,0 1 64,0 0-289,0-24-159,-23 23-513,23-23-929,0 0-960,0 24-2179</inkml:trace>
  <inkml:trace contextRef="#ctx0" brushRef="#br0" timeOffset="66941">4552 2536 5028,'-24'24'3716,"24"-24"-385,-24 0-1441,24 0 640,0 0-2081,24 0 1793,-24 0-2146,0 24 1794,24-24-1922,-1 0 1665,2 0-1889,-2 0 1729,1 0-2177,0 0 2017,24-24-2178,-1 24 2338,-23 0-2914,24-24 2178,-1 24-1218,-23-24-928,0 24-929,-24-23-3524</inkml:trace>
  <inkml:trace contextRef="#ctx0" brushRef="#br0" timeOffset="67304">4671 1943 10794,'23'0'2850,"-23"-24"-63,25 24-865,-1 0-641,-1 0-160,1-23-384,24 23-161,-1 0-223,1-24-129,23 24-128,-23 0-32,0 0-256,-1-24-641,1 24-1633,-24 0-3684</inkml:trace>
  <inkml:trace contextRef="#ctx0" brushRef="#br0" timeOffset="67638">5219 2536 13580,'0'0'2915,"0"0"-256,0 0-962,0 0-832,0 0-449,0 0-127,0 0 127,0 0 65,0 24-65,0 0 449,0-1-1922,0 1 2306,0 0-1569,0-24 512,0 23-160,0 1 160,-24 0-128,24 0 32,0-24-96,0 0 96,0 0 193,0 0 255,24-24-160,-24 0-223,47 0-1,-22-23-96,22 23-32,0-23-673,1-1 1026,0 1-1667,0 47-1248,-24-24-2915</inkml:trace>
  <inkml:trace contextRef="#ctx0" brushRef="#br0" timeOffset="85938">5744 93 5925,'23'-24'449,"1"24"832,-1-24 769,-23 24-641,0 0 609,24-24-577,-24 24-192,0 0-320,0 0-256,-24 0-353,24 24 193,-47-24-65,24 24-95,-26 0-97,2-1 128,-1 1-64,1 24 65,-25-25 31,1 25-192,-48-1 1,23 1-161,1-25-64,-1 25 128,1-1-128,24 1 0,-1-25 32,25 1-32,-1 0 0,24-1 32,24-23-64,-24 0 64,24 0 32,0 0 224,24 0-32,-24 0-159,24-23-33,-1-1-64,2 0 32,-1 1 0,-1-1 32,1 0-64,-1 0 0,2 1 0,-1-1 192,-1 0 0,-23 24 128,0 0 1,0 0-33,0 0-64,0 0-160,0 0-96,-23 0 32,-26 24 160,2 0-64,0 23-31,-1-23 31,0 23 32,-23-23-32,23 23-32,0-23 32,24 24-96,1-25 0,-1-23-64,24 24 32,24-24 128,-1 0 320,26-24-95,-2 24-193,25-23 0,-1 23 0,1-24 256,-2 24-31,-21-24 95,22 24-160,-23 0 225,-1-24-65,1 24-31,-24 0 31,-1 0-160,1 0-63,1 0-97,-25 0-32,0 0 0,0 0 32,0 0-96,0 0 0,0 0-32,0 0-224,0 0-32,0 0-97,0 0 65,0 0 32,0 0 64,0 0 96,0 0 96,0 0 0,0 0 32,0 0-64,0 0 96,0 0-64,0 0 0,0 0-32,0 0 0,0 0-33,0 0 130,0 0-65,0 0 0,0 0 64,0 0-64,0 0 32,0-23 0,-25 23 32,25 0-96,0 0 32,0 0 64,0 0-32,0 0-32,0-24 0,-24 24-32,24-24 64,-23 1-32,23-25 0,-24 24-64,24 1 128,-24-1-64,24 0-64,-24 1-32,24 23 32,0 0-161,0 0-223,0 0-705,0 0-865,0 23-1666,0-23-6149</inkml:trace>
</inkml:ink>
</file>

<file path=ppt/ink/ink39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46:34.77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261 1310 3971,'0'0'4997,"-24"0"-2915,0 0 769,1 0-705,-25 0-833,0 23-256,24-23-224,-24 0-193,25 0-191,23 24-193,0-24-192,0 0-32,0 0 160,23 0-96,25 0 0,0 24-96,-24-24 65,24 0-65,-25 0 64,1 24-225,-48-24 258,24 24-1,-23 0 128,-2-24 32,2 23-96,-1 1 32,0-24-128,24 0-64,0 0 65,24 24-33,0-24 32,-24 24-32,23 0 64,-23-24-192,0 47 256,-23-23-384,-1 24-1987,-24-25-10857</inkml:trace>
  <inkml:trace contextRef="#ctx0" brushRef="#br0" timeOffset="1481">380 1191 2466,'0'0'5413,"0"0"-2530,0 0-449,0 23-961,0-23-544,0 0-192,0 0-193,0 0-159,0 0-129,0 24 96,24-24-95,-24 24-129,0-24-32,24 24-32,-24 0-32,24-1 96,-1-23-32,-23 24 128,25 0-95,-2-24 31,1 24 32,0-24 0,24 0-96,-24 24 0,23-24-32,1 0 0,-1 0-64,1 0-32,23 0 64,-22 0 32,22 0-32,-23 0 0,-1 0 225,25 0 127,-24 0 0,23-24 1,1 0-33,0 0-320,-2 0 545,2-23-321,0-1-96,-1 1-64,24 23 0,-23-24 96,0 1 65,-25 23 191,-23 0-64,24 0 65,-48 24-33,24-24-224,-24 24 1,0 0-65,0 0-64,0 0-64,0-23-32,0 23-513,0 0-864,0 0-897,24 0-3300</inkml:trace>
  <inkml:trace contextRef="#ctx0" brushRef="#br0" timeOffset="2544">2598 667 3331,'0'-24'4836,"0"24"-1857,0 0-449,0-24-672,0 24-416,0 0-193,0 0-256,0-24 0,0 24-225,0 0-255,0 0-129,-24 24-96,24-24-31,-24 24 63,0 0-64,24 0-96,-23-1-96,-2 1 65,25 0-161,-23 0 64,23 0 64,0 0-128,0-1-321,23-23 97,2 0 0,22 0 64,-23-23-129,24-1 161,-24 0 96,-1 0 32,2-24 64,-2 25 0,-23-1 0,0 0-64,0 0 64,0 0-64,0 1 32,-23-1 0,23 24-96,-25 0 32,2 24 64,-1-24-128,0 23 160,0 1-64,0 0-96,24 0-289,-24 0-896,24-24-833,0 0-2402</inkml:trace>
  <inkml:trace contextRef="#ctx0" brushRef="#br0" timeOffset="3023">2956 595 8904,'0'24'6694,"23"-24"-5829,-23 0 1249,0 0-801,0 0-544,0 0-288,0 0-225,24 24-32,-24-24-96,-24 24-64,24 0-352,0-24-801,0 0-1602,0 0-3747</inkml:trace>
  <inkml:trace contextRef="#ctx0" brushRef="#br0" timeOffset="3255">3170 334 4964,'0'-25'10378,"0"1"-8808,24 1 768,0-1-865,0 0-640,0 0-289,23 24-159,-23-24-1,0 24-192,0 0-64,-1 0-63,-23 0-33,25 24 64,-25-24-32,24 24-32,-24 0 0,0 0 64,0-1-96,-24 1 224,24-24-448,-25 25 416,25-2-256,-23 1 32,23 0-64,-24-24 96,0 24-32,24 0-32,-24-24 32,24 23-64,0-23-65,0 0-95,0 24 32,24-24 64,0 0 0,0 0 64,24 0 32,-24 0 64,-1 0 64,1 0-128,0 0 64,-24 0-32,0 0 128,0 24 0,0-24 96,-24 24-64,24 0-64,-24-1 64,1 1-96,-1-24-32,-1 24 64,2 0-96,-1 0 0,0-1-128,0-23-641,0 0-768,24 0-1506,0 0-6758</inkml:trace>
  <inkml:trace contextRef="#ctx0" brushRef="#br0" timeOffset="3806">3838 190 15182,'-24'0'1826,"24"0"736,0-24-704,0 24-1250,-24 24-127,24-24 63,0 24-95,0 0-33,0 0-128,0-1-256,0 1 129,0 1-65,24-2-64,0-23 128,0 24-96,0 0-32,-24-24-32,23 24 96,-23-24-96,0 24 128,0-1 0,0-23 0,-23 24-31,-1 0-33,0 0-225,0-24-575,0 24-578,1-24-607,-1 0-1539,-24 0-4419</inkml:trace>
  <inkml:trace contextRef="#ctx0" brushRef="#br0" timeOffset="4110">3862 190 17744,'96'-48'2210,"-49"25"161,1-1-770,23 0-800,1 0-641,0 0-1601,-2 1-3524</inkml:trace>
</inkml:ink>
</file>

<file path=ppt/ink/ink39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47:59.03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803-2 1665,'-97'0'2338,"47"24"417,-21-24-161,-2 24-1216,-26-24-578,2 24 97,0 0 128,0-24-288,24 24 224,24-24-224,24 24-481,25-24-192,25 0-64,24-24 0,24 24 0,48-24 0,1 0-32,0 24 96,0-24 0,-50 24 352,-23 0 225,-25 0-161,-24 0-31,0 0 480,-48 24-225,-25 0-95,0 0 96,-24 0-193,24 0-224,-1 0-63,49 0-65,2 0-128,23-24-32,23 0 64,26-24-64,24 24 64,1-24 0,-1 24-128,0-24 32,-50 24 32,2 0 0,-50 0 160,2 24 224,-50 0 65,0 0-65,-24 24 1,-2-24-1,27 24-160,48-24-256,-1 0 0,25-1-32,49 1 128,0-24 64,48 0-128,-24 0 64,1 0-128,-26 24 128,-23-24-96,-25 24-96,0 0 801,-50 24-257,-22-24-160,22 24 33,2-24-257,23 24-64,50-24-97,0 0-415,48 0-1570,24 0-2242,-24-24-10474</inkml:trace>
</inkml:ink>
</file>

<file path=ppt/ink/ink39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47:51.46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141 476 6886,'24'-24'8648,"-24"24"-8199,0 0 832,0 0-32,0 0-480,0 24-225,0-24 289,0 24-128,0 0-97,0 24-63,0 0-33,-24-1-63,0 24-129,0 1-64,1-1 65,-1 1-33,-1 0-160,2-1-32,23-23-32,23 0 128,2-24-96,-1-24 129,47 0-225,0-48-321,1 24-383,24-24-225,-2 1-769,-23-1-1345,1 24-2434</inkml:trace>
  <inkml:trace contextRef="#ctx0" brushRef="#br0" timeOffset="340">236 762 15951,'0'0'1729,"0"0"33,0 0 352,24-24-1121,0 1-449,23-1 33,2 0-449,-2 1-96,24-1-256,0 0-769,0 0-833,1 0-1761,-24 0-5670</inkml:trace>
  <inkml:trace contextRef="#ctx0" brushRef="#br0" timeOffset="528">236 333 15054,'-71'0'3299,"47"-24"-2210,24 0 961,24 0-577,47-23-704,1-1-545,23 0-64,0 0-160,47 24-1249,-22 1-1602,-1-1-9224</inkml:trace>
  <inkml:trace contextRef="#ctx0" brushRef="#br0" timeOffset="803">1236 953 15246,'0'48'3043,"-24"-48"-2082,1 24 1185,-1-24-577,-1 24-608,2-24-224,-1 24-353,1-24-288,23 23 161,0 1 31,23-24-160,24 0-64,2 24-32,-2-24 32,1 0-96,-1 24-32,-23-24 96,-24 24-32,0 0 160,0 24-160,-24-1 128,-23-23-192,23 24-96,-24-24-384,25-24-417,-1 24-641,24-24-1024,0 0-2948</inkml:trace>
  <inkml:trace contextRef="#ctx0" brushRef="#br0" timeOffset="1114">1664 810 17136,'24'24'3139,"-24"0"-2915,23-24 1313,2-24-319,-1 24-962,23-24-32,1 0-416,-1 0-1218,25 0-1696,-25 1-8009</inkml:trace>
  <inkml:trace contextRef="#ctx0" brushRef="#br0" timeOffset="1289">1711 500 20755,'0'24'-96,"0"-24"577,49-24 159,-2 0-576,1 0-2658</inkml:trace>
</inkml:ink>
</file>

<file path=ppt/ink/ink39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47:53.15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47 575 10634,'23'-48'2017,"-23"24"1,25 1 737,-25-1-833,24 0-897,23 1-449,1-25-351,23 24-97,1 1-128,0-1-385,-1 0-287,0 24-642,-23 0-415,-48 24 223,0 0 481,0-1 705,-48 1 256,-23 0 32,23 0 64,-24-1 64,2-23 641,21 24 448,2-24-160,-1 0 128,24 0 0,1 0-384,23-24-257,-24 24-127,24 0-65,0 24 32,-25 0 97,2-1-1,23 1 97,-24 0 95,24 23-31,-23-23-225,23 23-192,23-23-31,1 0-1,-1 0-64,26-1-32,22-23-96,-23 0-192,24 24 95,-2-24 1,2 0 0,-24 0 128,-24 24-32,-24 0 128,0-1 0,-24 1-64,-24 23-64,1-23 96,-1 0-128,1 0 96,22-1-992,1 1-418,1-24-608,23 0-1505,0-24-3556</inkml:trace>
  <inkml:trace contextRef="#ctx0" brushRef="#br0" timeOffset="516">833 503 18289,'48'-47'1697,"-24"47"161,-24 0-192,0 0-801,0 0-289,0 24-288,0-1 1,0 25-193,24-24-64,-24 23-256,24 0 288,-24 1-641,24-1-96,0-23 257,23-24-32,-23 0 255,24-24 97,-25-23 64,25-1-224,-24 1 544,-24-24-256,0 23-64,0 1 0,-24 0 32,-24 23-32,25 24 64,-25 0 32,0 0-128,25 47 64,-1-23-288,0 23-769,24-23-961,0 24-2434</inkml:trace>
  <inkml:trace contextRef="#ctx0" brushRef="#br0" timeOffset="842">1525 409 17424,'47'-48'3043,"-47"48"-1922,0-24 512,-23 24-576,-1 0-320,0 24-320,0 0-129,24 0-224,0 23 0,0-23-32,0 23-192,24 1-289,24-25-415,-1 1 191,1-24 385,-1 0-1,2-47 578,-2 23-193,-23-24-32,0 1 96,-24 0-96,0-1-64,-24 24 0,0 1-160,-23 23 96,22 0-160,1 23-1858,1 1-3267</inkml:trace>
  <inkml:trace contextRef="#ctx0" brushRef="#br0" timeOffset="1428">2192 575 6053,'24'0'9769,"-24"23"-9480,0 1 1120,0 0-640,-24-1-609,24 25-192,0-1-1025,0 25-1602,0-25-6597</inkml:trace>
  <inkml:trace contextRef="#ctx0" brushRef="#br0" timeOffset="1580">2598 432 12395,'47'-142'5798,"-47"94"-4965,0 1 832,0 23-127,-23 1-674,23 23-351,-24 0 95,-1 23-287,25 25-1,-23-1-192,23 1-128,0 23 64,0-24-224,0 1-513,23-1-255,2 1-33,-1-48-353,46 0 33,-21-24 705,22-24 576,0 1 160,-22-24 480,-2 23-127,-47-23 31,0 24-95,-24 23-129,-24 0-192,1 1 161,-25 23-65,1 0 32,23 0-96,1 23-128,-2 1-96,26 0-160,23 23-801,0 1-1698,23-25-8359</inkml:trace>
  <inkml:trace contextRef="#ctx0" brushRef="#br0" timeOffset="1956">3408 52 4516,'47'0'16944,"-47"0"-16688,-23 0 353,-1 0 287,0 0-575,-24 24-97,25 0-96,-1 24-96,0-1-32,0 0 0,0 1-32,24-1-416,0 1 256,24-24-161,0-24-31,0 0 160,23-24-97,1 0 321,0-23 64,0-1 193,-1-23-33,0 24 64,-47-1-224,0 0 64,-23 24-160,-1 1 160,-23 23 33,22 0 191,-22 0-224,-1 23-256,24 25-32,1-24-1057,23 0-1474,0 23-4740</inkml:trace>
  <inkml:trace contextRef="#ctx0" brushRef="#br0" timeOffset="2313">3933 76 14669,'23'-24'5606,"-46"24"-5318,-2 0 1378,25 0-353,-24 24-673,1-24-191,-1 24-193,24 0-128,0 23-96,24-23 32,-24 0-96,23 23-256,1-47-128,24 24-289,-24-24 192,24 0 225,-1 0 256,-23-24 0,24-23 96,-24 23-128,-24-23 64,0-1 96,0 24-128,-24 0 32,-24 0 0,1 24-64,-25 24-32,0 0-2530,25 0-10123</inkml:trace>
</inkml:ink>
</file>

<file path=ppt/ink/ink39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47:56.26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49 906 15919,'0'-72'1345,"23"72"513,-23-24-33,0 24-832,0 0-320,25 24 32,-2 24-193,-23 0-192,24 0-95,-24 23-129,0-23 32,0 0-32,0 0-32,0 0-192,0 0-225,0 0-351,0-25-770,0 1-1216,0-24-2755</inkml:trace>
  <inkml:trace contextRef="#ctx0" brushRef="#br0" timeOffset="226">97 858 9128,'-48'-71'7655,"23"23"-5733,1 24-192,24 0-97,24 0-1088,24 0-65,0-24 1,1 25-129,22 23-256,-22 0-96,-2 0 32,-22 23-64,-2 1 32,-23 24 96,0 0-32,-23 0 97,-26-1-33,26-23-160,-26 24 128,26-24-96,-2-24-257,2 24-800,23-24-608,0 0-1314,48 0-3395</inkml:trace>
  <inkml:trace contextRef="#ctx0" brushRef="#br0" timeOffset="485">696 667 3843,'0'0'15022,"-23"0"-13708,-2 0 447,1 24-287,1-24-834,-2 24-191,25 0-161,0 0-64,25-24-160,-2 24 96,26-1-128,-2-23 65,-23 24-33,25-24-32,-27 24-64,2 0 192,-24 0-32,-24-24 96,-23 48-160,23-48-224,-24 24-320,0 0-898,24-24-672,24-24-2434,0 0-12428</inkml:trace>
  <inkml:trace contextRef="#ctx0" brushRef="#br0" timeOffset="805">1607 165 5445,'0'-71'10377,"0"23"-9800,-24 24 1057,24 24-353,0-24-224,-23 24-321,23 0-223,0 24 64,-25 0-65,1 24-160,0 0-31,-24 23-225,0 25-64,0 23 64,0-23-192,0 23 288,0 1-480,25-25-289,-2 1-384,25-25-897,0-23-14829</inkml:trace>
  <inkml:trace contextRef="#ctx0" brushRef="#br0" timeOffset="1057">1151 739 12299,'-24'-48'5958,"0"48"-4645,24-24 513,0 24-641,24 0-641,25 0-127,-2 0-65,25-24-256,1 0-768,22 0-2756,-23-23-16174</inkml:trace>
</inkml:ink>
</file>

<file path=ppt/ink/ink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1:28.73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96 3311 448,'0'0'929,"0"0"0,0 0-64,0 0-481,0 0-352,0 0 128,0 0-288,0 0-128,0 0-65,0 0-191,0-23 512,23 23-128,-23 0 192,0 0 0,0 0 160,0-24-32,0 24-96,0 0-128,0 0-96,0 0 673,24 0 384,-24 0-33,0-24 161,0 24 65,25 0 127,-25 0-192,0-24 128,0 24-64,0 0-96,0 0-192,0 0-65,0 0-191,0 0-193,0 0-31,-25 24 95,1 0 0,24 0 33,-23-1-225,-1 1-32,0 24-160,0-24 1,24 0-1,0-1-32,-24-23 0,24 24 160,0-24-192,24 0 192,0 0-96,24 0 192,-1-24-63,48-23-161,1-1 64,23 0 64,24 1 64,0-1-96,-24 24 225,-23 0-129,-1 1 256,0-1-63,-23 24-65,-25-24-160,-22 24 1,21 0-161,-46 0 0,24 0-32,-24 0 0,0 0-192,0 0-65,0 0-319,0 0-673,-24 0-1826,24 0-8456</inkml:trace>
  <inkml:trace contextRef="#ctx0" brushRef="#br0" timeOffset="223085">1929 2859 14445,'-23'-24'1826,"23"0"-1121,0 24 992,0-24 1,0 24-833,0 24-577,0 0 128,0 0 161,23 23-97,-23 25-31,25-25 351,-25 49-735,0-25 63,0 1-32,0 47 32,0-24 32,0 23 96,0-22-160,0 24 0,0-1-64,0-24-64,0-23-352,0-1-449,24-23-448,-1-24-1025,1-1-2242,-24-46-6119</inkml:trace>
  <inkml:trace contextRef="#ctx0" brushRef="#br0" timeOffset="223330">2073 4026 16399,'-25'-48'3299,"25"25"-2114,0 23-32,-23 0-480,23 0-417,23 23 33,-23 1 287,0 0-256,0 24-127,0-24-129,-23 47 0,-1-23 0,1-1 32,-1 1-128,-24-24 96,1 0-32,-2 0 0,2-1 64,-1-23-32,-23 0 64,-1 0 0,1-23 225,-1-1-65,1-24 0,1 0 0,45 1-127,1-25-129,1 25-769,46-1-929,1 24-1248,1 0-6279</inkml:trace>
  <inkml:trace contextRef="#ctx0" brushRef="#br0" timeOffset="223866">858 5598 15150,'48'-24'961,"-25"1"-865,26 46 352,-2 1 449,25 48-192,23-1-417,1 25 96,-26-1 481,-22 25-416,-25-1-321,-23 0 32,0-25-416,-23 2 544,-25-1-128,1-47-32,-1 0-32,1-1 193,0-47 31,-2 0 96,26-24 1,23-23 127,0-25-63,0-23 63,23-24-31,1-23-97,24-25-256,-1-25-64,25 26-96,-2-1 225,2 24-193,23 0-32,1 47 64,-1 1-193,-24 47 33,1 25-608,0 23-898,-25 23-1537,-47 1-5285</inkml:trace>
  <inkml:trace contextRef="#ctx0" brushRef="#br0" timeOffset="224308">1882 6575 22805,'72'-48'641,"-25"25"-609,0-1 416,49 0-31,-24 24 31,0 0 96,-1 0-63,-23 24-225,-25 0-160,-23-1 225,0 1-1,-23 24 32,-25-24-96,-23 24-31,-1-1 95,0-23 96,25 24 33,-25-1-129,48-23-96,1 24-128,23 0-32,23-25 65,49 1-129,23 0-929,48-24-1506,0 0-2593,48-24-11564</inkml:trace>
  <inkml:trace contextRef="#ctx0" brushRef="#br0" timeOffset="621046">382 0 6213,'0'0'737,"0"0"-513,0 23 513,0-23-192,0 24-33,0 0 0,24 0 161,-24 0-96,0 0-161,23-1-256,-23 25-32,24 0-64,-24 23-32,0-23 32,0 23-31,-24 1-1,24 23 0,0-23 0,0 22-32,0-22 32,0 23 64,0 0-96,24 25 0,0-25 0,0 1 64,0-1-32,-1 0-32,1 1 0,0-25 0,0 1 0,0-1 32,-24 1 32,0-1 32,0-23 0,0 23-32,0-24-64,-24 25-192,24-25-641,-24-23-288,0 24 513,24-24 479,0-24 97,0 0 0,0 0-32,0 0 96,0 0 0,0 0 0,24 0 417,-24-24 255,24 24-191,-24 0-97,0-24-159,24 0-129,-24 24-32,0-24 96,0 1 96,24-1 97,-24 0-1,0-24 96,-24 1 225,24-24 128,-24-24-289,24-1-191,0-23-193,0-24-128,0 0-32,0 0-32,0 0-32,-24 0 32,24 23-96,0 1-257,0 48 193,0 0-64,0 23-865,0 25-1890,0-1-6566</inkml:trace>
</inkml:ink>
</file>

<file path=ppt/ink/ink4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4:13.81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51 285 2146,'-22'-24'6213,"22"0"-4643,0 0 352,0 0 320,0 0-833,0 24-448,0 0 0,0 0-96,0-23-193,0 23-191,0 23-97,0-23-63,0 24 127,0 0-128,0 0-160,0 24 33,0-1-161,-25 1 64,25-24 0,0 23-96,0-23 64,0 0-32,25 0-32,-25 0-32,0 0-128,0-1-193,0 1-575,22-24-834,-22 24-1665,0-24-5958</inkml:trace>
  <inkml:trace contextRef="#ctx0" brushRef="#br0" timeOffset="333">288 451 11787,'23'-23'1185,"1"-1"1057,-24 24 0,23 0-1217,-23 0-416,0 24-33,0-24 129,0 23-289,-23 1-192,23 0-128,0 0-63,-24 0-98,24-24-351,0 24-545,0-24-1057,0 0-1921,24 0-9418</inkml:trace>
  <inkml:trace contextRef="#ctx0" brushRef="#br0" timeOffset="646">736 70 10249,'0'0'1794,"-23"0"-385,23 0 353,0-24-577,0 24-801,0 0-95,23 0-1,-23-24-32,23 24 97,25-23 31,-24 23 0,-2 0-31,2 0-193,0 0 224,0 23-96,-1-23 97,1 24-97,-24-24-32,23 24-256,-23 0 160,-23-24-64,23 24-63,-47 0 63,23-1-64,-24 25 0,26-48 64,-2 24-128,0 0 64,0-24-32,24 0-160,0 24 31,24-24-31,0 0 64,0 0 32,-2 0-192,26 0 96,-1 0 64,0 0 32,-22 0 32,21 23 64,-22-23 32,-24 24 128,0 0-96,0 0 0,-24 0 32,1 23-96,-25-23 32,1 0-32,0 0 0,-1 0-128,2 0 64,22-24-128,-23 23-64,0-23-161,23 0-319,1 0-161,-1-23-416,24 23-1378,24-24-2914</inkml:trace>
</inkml:ink>
</file>

<file path=ppt/ink/ink40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0:39.40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1243 5053 5925,'47'0'-192,"-47"0"0,24 0 192,24 0 0,-24 0-96,-1 0 64,25 0-193,-24 0 257,24 0 0,0 0-32,-1 0 577,1 0 448,24 0 160,-25 0-352,25-24-385,23 24-159,-23 0-161,-1 0-96,25 0-32,-1 0-96,1 0-225,-1 0 129,1 0 64,-1 0 64,1 0 64,-1 0 64,0 0 0,1 0 96,-1 0-32,25 0-32,-25 0-96,24 0 0,-23 0 33,23 0-33,0 0 0,-24 24 32,25-24-32,-24 0 32,24 0-32,-25 0 0,25 24 0,-25-24 0,24 0 96,-23 0 160,23 0 96,-24 24-96,24-24-95,-23 0-161,23 23 64,1-23-128,-25 0-193,1 24-191,23-24 256,-24 24 128,1-24 96,23 0-64,-24 24 96,25-24-32,-25 24 0,24-24 32,0 0 0,1 23 0,-1-23 32,1 0 224,-1 23-31,0-23 95,1 0-224,-1 0 32,0 24-160,24-24 0,-23 0-64,23 24-192,-24-24-32,24 0 160,-24 0 32,24 0 96,1 0-64,-25 0 96,24 0-32,0 0 32,-24 0-64,24 0 0,1 0 0,-25 0 0,24 0 32,-23 0-32,-1 0 64,24 0-64,-24 0 32,1 0-32,23 0 32,-24 0-32,0 0 0,24 0 0,-23 0 0,-1 0 32,-24 0 96,24 0 0,-23 0-32,-1 0 65,1 0-1,-1 0-32,1 0-64,-1 0-32,1 0 0,-1 0 0,1 0-32,-25 0 0,0 0 0,1 0 32,0 0-32,1 0 0,-2 0 0,1-24 32,-25 24-32,25 0 0,-24 0 0,23 0 0,1 0 32,-1 0-32,-23-24 0,24 24 0,-1 0 0,0 0 0,1 24 0,-24-24-32,23 0 32,1 0-32,-24 0 64,0 0 0,23 0 192,-23 0 161,0 0-1,-1-24-32,1 24-223,0-23-65,0 23-32,-25-23-32,25-1 0,-24 0 32,-24 0-64,24-23 32,0 23 0,-24-24 0,0 0 0,0 1 0,0-25 0,0 25 64,0-25 32,0 24 160,0-23 224,-24 23-447,24-23-1,0-1 0,-24 1 0,24-1-257,-24 1 450,24-1-193,0 1-64,-24-1-32,24 1 32,-24 23 64,24 0 0,0 0-32,-23 24 0,23-23 0,0 23 0,23 0-97,-23 0 1,0 0-32,0-23 96,0 23 32,0 0 0,-23 0 32,23 1-32,0-1 0,-25 24 0,25-24 0,0 0-160,0 0-352,-23 24 191,23-24 97,-24 24 160,0-23 32,0 23 0,0-24 32,0 0 32,1 24-32,-2 0-32,2-24 32,-1 24-32,-24-24-128,24 24-64,-23-24 63,23 1 129,-24 23-32,24-24 64,-24 0 0,1 24 0,-1 0-32,0-24 0,0 24 0,-23 0 0,0-24-128,23 24 32,-47 0 96,23 0 0,0-24 32,-23 24 0,23 0 0,-23-23 32,0 23-32,22 0 32,-23-24-32,1 24 0,0-24 0,-1 24 0,1-24 0,-25 24-32,25 0 32,-24-24 0,0 24 0,-1-24 0,1 24-32,0 0 32,-1 0 0,1-23 0,-1 23 0,1 0 0,-24 0 0,24-24 0,-1 24 0,-22 0 0,22 0 0,1 0 0,-24 0 32,24 0 0,-25 0 0,1 24-32,24-24 0,-25 0 0,25 0-96,0 23-160,0-23-225,-25 0 1,25 0-33,-24 24 257,24-24 128,-24 0-32,0 24 160,24-24-64,-1 24 64,-23-24-32,24 0 32,0 0 0,-25 24 0,25-24 0,-24 0 0,23 24 64,1-24 0,0 0 96,0 0 128,0 0 0,-1 0-127,1 0-33,0 0 0,-1 0-64,1 0 64,-1 0-32,1 23 32,0-23-96,0 0 32,23 0-32,-23 0-32,-1 0 0,25 0 32,-24 0-64,0 0 32,23 0 0,1 0 0,-24 0 0,23 0 32,-24-23-32,25 23 97,-1 0 127,-23 0-32,0 0-32,23 0-64,-24 0 0,1 0-64,24 0 0,-1-24 32,-23 24 161,24 0 95,-24 0-96,23 0-32,-23 0-128,0 0 0,-1 0-32,1 0 0,0 0 0,23 0-32,-23 0-32,0 24 32,23-24 0,-23 0 32,24 0-32,-1 0 33,1 0-33,-25 0 32,25 23-32,0-23 0,23 0 0,-23 24 0,23-24 0,0 24 0,1-24 0,-1 0-32,25 24 32,-25-24 0,24 0 32,1 0-32,-2 24 128,2-24 96,23 0-96,0 24-96,0-24-32,1 23 0,-1-23-32,24 24 0,-24-24 0,24 24 32,0-24-32,-24 24 32,24 0 0,0 0 0,0-1 0,0 1 0,0 0 0,0 24 0,0-24 32,24 23-32,0-23 0,-24 24 32,24-25 0,-24 25-32,23-24 0,-23 24 64,24-1 96,-24 1 32,24 0 1,-24 0-1,24 0-32,-24 23-32,24-23-64,-1 23-32,-23 1 0,25-25-32,-25 25 0,24-25 128,-24 1-224,0 0 128,23-1 128,-23 1 1,0 0 191,0-1-64,24 1-32,-24-24-192,24 24 65,-24-1-97,0-23 0,24 0 32,-24 0-64,0 0 32,24-1 0,-24 1 0,0 0-32,0 0 0,0-24 64,23 24-64,-23 0 32,25-24 32,-25 23-32,23-23 64,1 24-64,0 0-128,0 0-993,24 0-3908</inkml:trace>
  <inkml:trace contextRef="#ctx0" brushRef="#br0" timeOffset="9853">23386 358 4868,'-24'-24'1794,"0"1"-1218,24 23 193,-24-24-513,0 0-160,0 0 193,1 24 223,-2-24 385,2 0-64,-25 1-96,24 23-257,0-24-384,-23 0-64,23 24-32,-24-24 0,24 24-96,-24 0 64,-23-24-96,23 24 0,-24-24 0,1 24 128,0 0-32,-1 0-32,1 0 64,-1 0-33,0 0 1,-23-23 32,23 23 65,-23 0 159,0 0 0,-1 0-32,1 0-96,-1 0-96,1 0 0,-1 0-96,1 0 32,-24 0-96,23 0 32,1 0-32,-1 23 160,1-23 0,-25 0-32,24 0 32,1 0 32,-1 0 0,1 0-32,-1 0 0,1 0 0,-1 0 0,1 0-32,23 0 64,-23 0-64,24-23 0,-25 23 32,24 0-96,-23 0 31,23 0-31,1 0 32,-24-24 32,23 24-32,-24 0 32,25 0 64,-1 0-64,-23 0 0,47 0 64,-24 0-32,1 24 32,23-24 32,-24 0-32,1 0 96,0 23 65,-1-23 63,1 0 0,-1 24 32,0-24-63,0 24-65,25-24-160,-25 24 64,1 0-32,23-24-64,-24 24 32,25-1-32,-25-23-64,25 24-32,-25 0 31,0-24 1,25 24 96,-25 0 0,0 0 0,1-1 0,-1 1 0,1 0 0,23 0 0,-23 0-32,23 23 32,0-23 32,-24 24-32,25 0 0,-1-1 96,-23-23 65,23 24-33,0 23 96,-23-23-32,23 0 0,0-1-96,1 25-32,-1-25-64,0 25 32,0-25-32,1 25 0,-1-1-32,0 1 64,0-1 1,25 1-1,-25 0 0,0 23-32,1-24-32,22 24 64,2 0-32,-25-23 0,24 23 0,0-23 0,0-1 32,1 1 0,-2 23-32,2-23 64,23 23-32,-24 0 96,0-23-128,0 23 0,24 0 0,0 1-32,-24-1 32,24 0-96,0-23 96,0 23 0,24-23 0,-24-1 64,24 0-32,-24 1 192,24-1 32,0 1 33,-1-24-161,2 24-64,-2-1-32,1-23-32,0-1 32,24 25-64,-24-24 32,-1-1 0,2-23 0,22 24 0,-23-24 32,0 23 96,24-23-160,-1 0 64,-23 0 0,24-24-64,0 24 64,-1-1-64,1-23 64,0 0 32,0 24-64,-1-24 32,-23 0-32,24 0 32,-1 0-32,1 0 0,0 24 0,0-24-32,-1 0-96,1 0 32,0 0 32,-25 0 0,25 0 64,-24 0 0,24 0 0,-24 0 0,0 0 0,-1 24 32,1-24 0,0 0-32,0 0 0,0 0 32,-1 24-32,2-24 0,-2 0 0,-23 0 0,24 0 0,-24 24 0,24-24 0,-24 0-32,0 0 32,0 23 0,0-23 0,0 0 0,24 24-32,-24-24-32,24 0 64,-24 24-32,24-24-32,-24 24 96,23-24-32,2 0 64,-25 24-32,23-24 64,1 24 0,0-24-32,-24 23-64,24-23-32,0 24 64,0-24-64,-1 0 64,1 24-32,0-24 64,-24 0-64,24 0 0,0 24 32,-24-24 64,23 0 0,2 0-64,-2 0 0,-23 0 0,24 0-32,0 24 32,0-24 0,0 0-32,0 0 0,-24 0 0,23 0 0,-23 0 0,25 0-32,-25 0 32,23 24-32,-23-24 32,0 0 0,24 0-32,-24 23 32,0-23 32,24 0-64,-24 0 32,0 24 0,-24-24 0,24 0 0,0 24 0,0-24 32,-24 0-64,24 24 32,0-24-32,0 24 0,0-24-32,0 0 32,0 0 64,0 0-32,24 24 32,-24-24 0,24 0 0,0 0 0,0 0-32,0 0 32,-1 0-32,25 0-32,-24 0-32,0 0 0,24 0-32,-1 0-32,1 0 96,0 0 0,0 0 0,-1 0-32,1 0 64,0 0 0,-1 0 0,1 0 0,-1 0 0,1 0 0,0 0 0,-24 0 0,24 0 32,0 0-64,23 23 32,-23-23 0,-1 0 32,1 0-32,23 0 0,-23 0 32,0 0-32,0 0 64,-1 24-64,1-24 96,0 0-160,24 24 64,-24-24 0,23 0 0,0 24 0,1-24 0,-24 0 64,23 0-64,1 0 32,-24 0 96,23 24 32,1-24 0,-25 0-63,25 23-65,-1-23 0,1 0 0,-24 23 32,23-23-64,-23 24 0,24-24 0,-1 0-64,-23 0 64,23 24 0,1-24 64,-23 0-64,22 24 32,1-24-32,0 0 0,-1 24 0,1-24 0,-1 0 0,25 0 32,-24 23-32,23-23 0,-24 0 0,1 0 32,0 0 0,-1 24 0,24-24-32,-23 0 32,0 0-32,-1 0 0,1 0 32,-1 0-32,1 0 32,-1 0-32,1-24 32,-24 24 0,23 0 0,-23-23 64,23-1 32,-23 24 32,0-24 65,0 0 95,-1 0-32,1 1 97,-24 0-161,24-1-64,0 0 0,-25 0-64,25-23-64,0 23 32,-25 0-32,25-24 32,-24 24-32,0-23 32,0 23-32,0-24 65,0 24-65,-1-23 0,2-1-32,-2 0 32,1 1 0,0-1 32,0 0 32,0 25-32,0-25 0,-1 0-32,2-23 32,-2 23-192,1-23 352,0 23-160,24-24-64,-25 1 96,25 23-32,-24-23-32,0-1 32,23 0 129,-22 25-1,-2-25-96,1 1 0,0 23 64,0-23-128,0 23 0,0-24 64,-24 25-96,23-1 0,2-23-32,-25-1 32,23 24 0,-23-23 32,24-1-32,-24 1-32,24-1 96,-24 25-128,0-25 64,0 1 32,0 23-64,0-23 32,0 23 0,0 0 0,-24-23-96,24 23 192,-24 1-128,24-25 0,-23 24 32,23 1-32,-25-25 64,2 25 0,-1-25-32,24 1-32,-24 24 96,0-25-64,24 25 32,-24-25 0,24 24 0,-24 0 0,24 1-32,-23-25-192,23 25 480,0-1-223,-25 0 31,25 1-64,0-1-32,-23 24 32,23-24-32,0 1-32,-24 23 96,24-24-96,-24 1 0,0-1 64,0 24 0,0-23-32,1-1-32,-2 0 32,2 24 0,-25-23 0,0-1 0,1 0-96,-1 1-545,24-1-961,-23-23-3843,22-25-7271</inkml:trace>
  <inkml:trace contextRef="#ctx0" brushRef="#br0" timeOffset="78785">23672 6744 448,'24'-23'1698,"-24"-1"319,23 24 354,-23-24-802,25 0-512,-25 24-160,23 0-128,-23-24 128,24 24-1,-24 0 161,24-24-64,-24 24-128,24 0-256,-24 0-257,0 0-64,0 0 1,0 24-65,-24 0 0,0 24 96,-23-1-63,-1 1 63,24 0 64,-23-1-224,22 1 129,2-24-65,-1 0-64,24-1 96,24-23 97,24 0 159,-25 0 1,48-23-129,1-1-64,47 0-192,1-24 161,47-23-129,0-1 0,0 25-96,0-1-32,-24 0-640,-47 48-546,-49 0-799,-23 0-418,-48 24-2177</inkml:trace>
</inkml:ink>
</file>

<file path=ppt/ink/ink40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1:16.09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198 772 3555,'24'-72'3779,"0"48"-640,-24-1 129,0 1-1058,23 0-801,-23 0-192,0 24-256,-23 0-288,23 0-193,-24 0-128,0 24-63,0 24 63,0 25 96,1-1 97,-26 25-97,1-1 33,25 1 31,-1-1-159,24-24-65,24-47 0,47-25 193,49-73-97,72-23-192,47-73-224,47-24-672,2 0-2019,-1-24-6790</inkml:trace>
  <inkml:trace contextRef="#ctx0" brushRef="#br0" timeOffset="450">605 1279 4099,'-24'24'13357,"0"0"-12428,0 0 1121,0 0-609,24 24-736,-24 0 224,0 25 32,0-24-97,0 23-95,1 0-96,23 1-33,0-25-95,0-24-129,23 0-31,73-48 63,24-48 1,119-73-129,144-97-96,167-47 32,167-49-672,169-48-3780,70-24-10634</inkml:trace>
</inkml:ink>
</file>

<file path=ppt/ink/ink40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1:07.42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790 2069 2146,'-24'-23'1217,"24"23"-513,0 0 642,-23 0-289,-1 0-577,-1 0 385,2 0 96,-1 0-96,0 0-193,-24 0 65,25 0-160,-25 0-161,-23 0-192,-1 0-32,24 0-128,-23 0 32,23 0-64,0 0 1,24 0-1,-23 0 0,47 23 0,-23-23 0,-2 0-32,25 24 32,0-24 32,-24 24 32,24-24 96,0 24-32,0 0 64,0-24 1,0 23-65,24 1 32,-24 0-32,0 0-32,0-1-96,0 1 0,0 0 0,0 0 0,0-24-64,0 24 64,0-1-96,0-23-64,0 24-32,0-24 64,0 0 0,0 0-64,0 0 32,25 0-1,-25 0-31,23 0-64,1 0 32,-1 0 160,1-24 32,1 24 96,22 0 0,1 0-64,-1 0 32,25-23-32,-1 23 32,1 0 96,-1 0 0,-23-24 33,24 24-1,-25-24-128,0 24-64,2 0 32,-26-24 0,1 24 32,-24 0-32,0-24 0,0 24 0,0 0 0,0 0-32,0 0 32,0-23-32,-24 23 288,24-24 65,-23 0 159,23 24 1,-24-24-129,24 1-96,-25-25 1,25 48-193,-23-24-96,23 24 0,0 0-96,0 0-513,0 0-2081,0 0-9130</inkml:trace>
  <inkml:trace contextRef="#ctx0" brushRef="#br0" timeOffset="3696">4841 1808 1249,'24'0'2178,"-24"0"64,0 0-128,24-24-513,-24 24-319,0 0-97,0 0-256,0 0-193,0 0-191,0 0-161,0 0-160,0 0-31,0 0-65,-24 0-64,0-24 32,24 24-96,-24 0 64,1 0-32,-1 0-64,-24 0 64,24 24 32,1-24-64,-25 0 32,0 0-32,0 0 0,24 0 0,-23 0 0,24 0 32,-2 0-32,1 0 32,24 24 0,0-24-32,0 0 32,-23 0 32,23 0 32,0 0 96,0 24-31,0-24-33,0 23 0,0-23-32,0 24-32,0-24 32,0 0 32,0 0 32,0 0 33,23 0-65,-23 0 32,0 0-64,0 0 0,0 0-64,0 0 0,0 0-32,24 0-64,-24 0-32,0 0-192,0 0-33,0 0-511,-24 0-2019,24 0-9257</inkml:trace>
  <inkml:trace contextRef="#ctx0" brushRef="#br0" timeOffset="4832">1291 2283 1633,'0'0'737,"23"-23"544,-23 23-384,0 0-385,24 0 321,-24 23 224,24-23 160,-1 0-160,2 0-320,-1 0-417,23 0-160,1 0-128,-1 0-160,1 0-544,23 0-353,-22 0 96,21 0-224,-21 0-1121,-2 0-1538</inkml:trace>
  <inkml:trace contextRef="#ctx0" brushRef="#br0" timeOffset="5078">2386 2283 3619,'72'-23'3908,"-48"23"-3460,-1-24 161,-23 24-353,25 0-737,-1 0-1376,-24 0-2051</inkml:trace>
  <inkml:trace contextRef="#ctx0" brushRef="#br0" timeOffset="5259">3245 2283 4388,'142'0'544,"-93"0"-2434,-2 0 1890,1 0-2146</inkml:trace>
  <inkml:trace contextRef="#ctx0" brushRef="#br0" timeOffset="5578">3602 2260 1601,'-24'23'2466,"24"-23"-608,0 0-577,0 0-192,24 0-192,-1 0-96,26 0 0,-2 0-1,25 0-351,23 0-65,24 0 1,-23 0-97,23 0-192,-24 0-480,0 0-3140</inkml:trace>
  <inkml:trace contextRef="#ctx0" brushRef="#br0" timeOffset="6057">4889 2022 5861,'0'-24'1473,"0"24"1154,0 0-1026,0 0-864,-24 0-449,0 0-127,0 0-65,-23 0 64,23 0-96,-24 0-32,0 0-32,1 0 32,-25 0 0,25 0-32,-25 24-64,25-24 0,-1 0 64,0 0 32,25 0-32,-1 0 32,-1 0 32,25 0 32,-23 0 0,23 24 256,23-24 193,-23 0 96,0 0-161,0 23-160,0-23-159,0 24-33,25 0-64,-25 0 0,-25 0-64,25-1 32,0 25 0,0-1 0,0-23 0,0 24 32,0-1-32,0-23-32,0 0 64,0 0-64,0-24 32,25 23 0,-25-23-32,0 0-64,0 0-96,0 24-96,0-24 95,0 0-31,24 0 64,-1 0-160,1 0-161,24-24 225,-1 24 128,25 0 96,-1 0 0,25 0 0,-25 0 320,25-23 449,-1 23 64,-24 0-224,1-24-225,-25 24-64,-22 0-64,-1-24 1,-1 24-65,1-24-128,-24 24-32,0-23-64,0 23-288,0-24-289,0 0-160,-24 0-95,24 0-161,-23-23 128,-1 23 544,-1 0 257,-22-23 96,23 23 192,-24 0 225,25-23-257,-1 47-384,0-24-3171</inkml:trace>
  <inkml:trace contextRef="#ctx0" brushRef="#br0" timeOffset="11468">6318 833 1953,'0'-48'-288,"0"1"3075,0 23 736,0-24-864,0 25-33,0-1-192,0 0-192,0 24-672,-23 0-385,23 0-576,-24 24-417,1 0 32,-2 23-64,1 1 96,-23-1-95,24 1-1,-26-1 128,49 1-64,0-24 161,24-24 127,71-48 289,49-47-385,46-48-352,25-23-896,46-1-706,26 0-1441,-25 1-11691</inkml:trace>
  <inkml:trace contextRef="#ctx0" brushRef="#br0" timeOffset="12019">6129 1261 2114,'-25'0'8936,"25"0"-6758,0 0 224,0 24-320,-24 23 64,24 1-352,-23 23-96,23 0 63,0 1-383,23-48-450,73-24-287,46-96-32,121-46-545,95-72-577,142-72-1313,-23 1-3298,-24 23-14639</inkml:trace>
</inkml:ink>
</file>

<file path=ppt/ink/ink40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1:51.82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95 549 5445,'24'-24'3651,"-24"0"-2274,0 24 1346,0 0-673,0-24-545,0 24-544,0 0-288,0 0-225,0 0-159,0 0 95,0 0-32,0 0-31,0 24 31,0-24-32,0 0-64,0 24 1,-24 0-33,24 0-64,-23 0-32,-2 24-32,25-24 32,-24 0 1,24 0-1,0 0-32,-23-1 0,23-23 64,0 24 0,0-24 128,0 24-159,0-24 63,23 0-64,-23 0 96,0 0 64,24 0-31,1 0 223,-2 0-128,1-24-31,24 0 223,-1 1 33,25-25 63,-1 0-223,25 0-33,-1 0-160,0-24-32,1 24-95,23-24-129,0 24 128,0-24-96,-23 25 0,-2-1-96,2 0 160,-24 24-128,-1 0-193,-23 0-127,-1 0-705,-23 24-449,-24 0-640,0 0 0,0 0-1217,0 0-5221</inkml:trace>
</inkml:ink>
</file>

<file path=ppt/ink/ink40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3:18.43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0 0 3779</inkml:trace>
</inkml:ink>
</file>

<file path=ppt/ink/ink40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3:20.21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3364 1885 8968,'0'0'3043,"0"0"-2563,0 0 802,0 0-514,0 0-511,0 0-290,-24 0 33,0 0 0,-24 0 33,25 0 95,-49 0 320,24 24 97,-23-24-321,-24 0-160,0 0 0,-24 0-32,-1 0-32,-22 0 32,23 0 0,0 24-64,-1-24 32,1 0 32,0 0-32,0 0 32,24 0-32,-1 0 224,1 24 97,24-24 95,23 0 64,24 0-95,0 0 31,1 0 1,23 0-225,23 0-256,25 0 128,24 0 0,-1-24-32,48 24-32,1 0 0,-1-24-32,0 24 96,23 0 0,1-24-32,0 24 192,0 0 32,0 0 97,-24 0-193,0 0-64,-24 0-96,-23 0-32,-1 0 224,-23 0-160,-24 0 128,-1 0 161,-23 0 95,0 0-32,-23 0-191,-25-24-193,0 24 32,-23 0 64,-24 0-64,-1 0 0,-23 0 96,-24 0-64,-23 0-128,22 24 96,-22-24-32,0 24 32,-2-24 64,26 24 160,23-24 321,47 0 95,25 0-63,47 0-129,47 0-608,48-24 160,24 0-192,49-23-865,22 23-833,-23-24-1953,-24 24-11083</inkml:trace>
  <inkml:trace contextRef="#ctx0" brushRef="#br0" timeOffset="1410">1983 167 7879,'94'-24'2466,"-69"24"513,22-24-641,-23 0-1088,-24 24-161,23 0-64,-23-23-481,0 23-288,0 0-288,-23 0 64,-1 0 32,-23 0-32,-1 0 64,0 0-31,-23 23 63,0-23 224,22 0-64,26 0 1,-1 0-33,1 0-256,23-23-128,23 23 0,24 0 128,2-24-97,-2 24-95,25-24 96,-1 24 64,-23 0 0,23-24 160,-48 24 0,2 0-32,-1 0 65,-24 0-1,23 0-128,-23 0-481,0 0-2433,0 0-10827</inkml:trace>
  <inkml:trace contextRef="#ctx0" brushRef="#br0" timeOffset="1924">29 692 11594,'25'-23'3620,"-25"-1"-3300,0 24 737,0 0-320,0 0-481,0 0-32,0 24 321,0 23 224,0-23 31,-25 24-447,25 0 191,-24-25-95,24 25-257,0-24 64,24 0 64,24 0 65,-1-24-97,25 0-64,24 0-288,-25-24-352,1 0-545,-2-24-448,-21 24-417,-2 1-1730,-24 23-3554</inkml:trace>
  <inkml:trace contextRef="#ctx0" brushRef="#br0" timeOffset="2163">505 716 9352,'-47'0'1250,"24"0"255,23 0-320,-24 24 481,24 0-321,0 0-256,-25 0-256,25 0-289,-23 23 129,-1 1-193,-23 24-127,-1-25-161,24 25-96,-23-1-128,22-23-192,1-24-257,1 0-704,23-24-929,23 0-2274</inkml:trace>
  <inkml:trace contextRef="#ctx0" brushRef="#br0" timeOffset="2475">935 95 13324,'0'-23'352,"0"23"834,0 0 831,0-24-799,0 24-578,0 0 129,0 24 256,0-1-288,-24 1-193,-1 0-224,2 24 1,-25 0-225,1 0 0,-1 0-480,24-1-1474,24 1-3651</inkml:trace>
  <inkml:trace contextRef="#ctx0" brushRef="#br0" timeOffset="6188">2196 1933 2178,'0'-48'3267,"0"24"544,0 24-768,0-23-897,0 23-833,0 0-768,0 0-321,-23 23 128,23 1 97,0 0 192,0 0-97,0 24 33,0-24-65,-24 47-96,24-23-95,0 23-97,0 1 32,0 0-32,24-1 1,-24 25-161,0-24 96,-24 23-64,24 1-96,0-25 192,0 1 0,0-1-96,0 1-64,0-24 0,0-1 0,0 1 33,0-24-1,0 0-64,0-24 32,0 24-32,0-24 64,0 0 32,0 0 32,0 0 32,0 0-128,0 0-256,24-24-385,-24 24-512,0-24-1409,23 24-2403</inkml:trace>
  <inkml:trace contextRef="#ctx0" brushRef="#br0" timeOffset="6607">2364 3007 14990,'0'24'1537,"0"-24"-704,0 0-64,0 0 608,-24 24-64,-1 0-672,-22 0-65,-25 0 129,1 23-96,0-23-129,0 24-32,-1-24-223,25 0-225,-2-1 128,26-23-384,23 0-1122,23 0-1569,1-23-6085</inkml:trace>
  <inkml:trace contextRef="#ctx0" brushRef="#br0" timeOffset="6934">2387 1885 10345,'24'0'3171,"-24"-24"-2402,0 24 544,-24 0-608,1 24 128,-1 0-129,-24 0-31,-23 24-96,-1-1-193,0 1-128,1-24 129,23 0 95,25 0-128,23-24-159,0 0 31,23-24-192,49 0-160,-25-24-161,25 1 1,0 23-224,-1-24 255,-23 0 193,-24 1 96,-1 23 0,1 0 321,-48 0 159,24 24-288,-47 0-95,22 24 63,-22 0 64,24 0-128,-26-1-32,2 1 128,23 0-224,1-24 96,-2 24 65,25-24-161,0 0 0,0-24-257,25 0-383,22 0-65,0 1-416,2-1-128,-26 0 384,-23 24 385,0 24-193,-23 0 513,-49 23-257,1 1-1216,-1 0-2627</inkml:trace>
  <inkml:trace contextRef="#ctx0" brushRef="#br0" timeOffset="7615">649 1957 1249,'-25'-24'9705,"25"24"-6983,0-24 1,25 0-1153,-25 24-674,24-24-479,23 24-33,-23-23-96,24 23-63,-25 0-65,25 0-32,-25 0-128,-23 23 64,25 1-320,-25-24 544,24 24-192,-24 0 0,-24 0 0,-1-24 128,2 24-63,-25 0-65,25-24-96,-25 23 64,24-23 32,0 24-192,24-24 32,0 24 0,0-24 0,24 24-65,0-24 129,0 24 65,0-24-65,23 24 0,-23 0-33,-1-24-31,-23 23 32,0-23-32,0 24 32,-47 0 32,0 0 128,-1-24-128,0 24-32,1-24-192,-1 24-673,48-24-1281,0-24-5861</inkml:trace>
</inkml:ink>
</file>

<file path=ppt/ink/ink40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0:28.39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142 42 7334,'0'-47'1089,"0"47"993,0 0 0,0 0-832,0 0-418,0 0-543,0 0 191,0 23 385,0-23-96,0 24-129,0 0-31,0 0-193,0-1 1,0 1-225,0-24 128,23 24-96,1 24 33,-24-25-129,24 25-64,-1-1 0,-23 1 32,24 0 64,-24 23-160,0-24 0,24-23 0,-24 24-160,23-25 32,-23 1-160,0-24-65,24 0-31,-1 0 288,-23 0-32,24 0 64,-24-24 96,24 1-32,-24-25 32,0 24 96,23 1 160,-23-1 96,0 24 65,0-24 127,0 24-191,0 0-65,0 0 0,0 0-256,0 0-128,0 0 32,24 24 96,-24 0 0,0-1 32,0 1-31,0 0 95,0 0-128,-24-1 64,24 1-64,0 0 96,-23 0-96,23 0 0,0-1 0,-24-23 64,24 0-96,0 0 160,-24 0-32,24 24 65,-23-24-1,23 0 96,-24-24 0,1 24-128,-25 0-31,25-23 63,-1 23 0,0-24-96,1 24 0,-1 0 32,1 0-64,-1 0 32,0 0-64,1 0-96,23 0-32,0 0 96,-24 0 32,24 0-64,0 0 64,0-24 128,24 24 33,-24-24-129,23 0 0,25 1 0,-1-1-160,0-24 0,24 25-833,23-1-2434,-23 0-7656</inkml:trace>
</inkml:ink>
</file>

<file path=ppt/ink/ink40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0:33.47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71 117 1121,'0'-24'1729,"0"24"-448,0-24-192,0 24-480,-24 0-193,24-23-95,0 23 159,0 0 1218,0-24 704,-24 24-640,24 0-129,0 0-191,-24-24-129,24 24-224,0 0-96,0 0-128,0 0-161,0 0-223,0 0-129,0 0-160,0 0-256,0 0 0,0 0 32,0 24 96,24 0 32,-24-1-96,24 25 96,-24-24-32,24 24 97,-24-24-225,24 24 96,-24-25 32,24 1-257,-1 0-255,1-24-193,0 24-416,0-24-224,0 0-256,-24-24-481,23 0-416,-23 24 384,0-24 352,0 1 1378,0 23 608,0-24 769,0 0 929,0 24-32,-23 0 192,23-24-321,0 24-575,0 0-97,0 0-737,0 0-192,0 0-64,23 0 65,-23 0-33,0 24-128,0 0 160,0 0-224,0-1 64,0 1 64,0 0-128,0 24 32,0-24-32,0 0-64,25 0 64,-25-24-96,0 0 0,0 24 128,0-24 32,0 0-96,0 0 224,0 0-96,-25 0 1,25 0-97,-23 0 64,-1 0-128,0-24 160,0 24-96,0 0 64,1 0 0,-1 0 64,0 0 64,0 0-32,0-24 64,24 24 33,-24 0-65,24 0 0,0 0-64,0 0 64,0 0 65,0 0-33,0-24-32,0 24-32,0-24-32,24 24-64,0-24 32,0 24 0,0-24-192,23 0 96,1 24-864,-24-24-1635,23 24-6565</inkml:trace>
</inkml:ink>
</file>

<file path=ppt/ink/ink40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0:57.35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131 69 3427,'0'0'1441,"0"-24"641,0 24 513,0 0-738,0-23-255,24 23-225,-24 0-256,0 0-224,23-23-224,-23 23-161,0 0-63,0 0-289,0 0-224,0 23 256,-23-23 0,23 0-32,0 23 0,0-23-64,0 0 33,0 24-33,23-24 0,-23 23 96,0 1-96,0-1-64,0 0 32,0 1 32,0-1-64,0 24 0,0-23 160,-23 21-63,23-21-65,0 23 0,0-24 0,0 1-64,0-1-32,0 0 96,23 1-64,-23-1-64,0-23 64,0 24-32,24-24 0,-24 0-96,0 23 288,0-23-224,0 0 192,0-23-128,0 23 32,24 0-96,-24 0 96,0-24-32,0 24 0,0-23-128,24 23 224,-24-24-96,0 1 0,0 23 0,0-23 64,0 23-32,24-24 64,-24 24 0,0 0 96,0 0-32,0 0-64,0 0-64,0 0 32,0 0-64,0 0-96,0 0 64,0 0 96,0 0 0,0 24-128,-24-24 96,24 23-32,0-23 65,-24 23-98,24 1 1,0-24 193,-24 23-193,0 1 0,24-1 32,-23-23 0,23 23-32,0-23 32,-24 0-33,24 0 66,0 0 63,0 0-128,-24 0 64,24 0 32,0 0-64,-23 0 0,23-23 96,-24 0-96,24 23 0,-25-24 0,2 24 32,23-23 0,0 23-64,-24-24 64,24 24-64,0 0 96,0 0-64,0 0 160,0 0-32,24-23-32,-1 23 160,2 0 1,-1 0-33,23 0-64,-23-23-128,23 23 96,-23 0-160,-24 0 0,24 0-608,-24 0-1314,0 0-3652</inkml:trace>
</inkml:ink>
</file>

<file path=ppt/ink/ink40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1:25.21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1261 46 3971,'-72'-48'3107,"48"48"-672,1 0-418,-25 0-479,24 0-161,-23 0-352,-1 24-288,0 0-193,1-24-159,0 47-161,0-23-64,23 0-64,-24 24-32,0 0 96,-23-1-128,23 25 0,-23 0-32,23-2 97,1 2-162,-1 0 98,24-1-66,1 2 66,-1-2-33,24 1 32,0 0 0,0-1-32,24 1 32,-1 0-96,1-24-1,0 22-63,24-22-32,23 0-32,-23-24-96,23 0-129,-23 23-127,23-23-129,-23-24 129,-1 24 95,24-24 161,-24 0 128,25 0 160,-25 0 0,1-24 224,23 0 321,-23 1 95,0-25-159,-1 24-257,0-24-32,2 0 192,-2 24 97,0-22-225,1-2-160,0 0 0,-25 0 32,25-23-32,-24 23 33,0-24 191,-1 0-128,-23 1-64,0-25-64,0 24-160,0-24-256,-23 2 96,-25-2 127,25 1 65,-49 47 128,25-24 65,-25 48 159,-24-23-64,26 47 64,-26-24-95,1 24-129,0 0-32,0 24-32,0-1 0,0 1-32,0 24 32,23 0-96,-23 0 160,24 23-64,-1-23-64,1 47 96,23-24-129,-23 25 226,23-24-129,24 24 64,1-1 0,-1-23-32,24 24-32,24-1 0,-1 1 32,26-26-64,-26 26-32,48-24-96,-23-1-353,47-23 129,-23 0 512,47 0-160,-24-48 64,0 24 0,24-48 0,-25 0 0,25 0 192,-23-24 32,-2 0-31,2 1-33,-24-25 32,-1 0-160,0 1 128,-23 0-32,0-25 129,-1 25-33,-47-25 96,24-23-160,-24 22 33,-24-22-97,0 23-96,1-22 32,-2 46 0,-22-23-128,0 47 64,-1 0-32,-23 0 352,22 1-160,-21 23 32,-2 24-160,1 0-32,-1 0-32,-23 24 32,24-1-32,-24 25 32,0 0-64,0 24 0,23-1 128,-23 1-64,24 23 0,23 0-32,-23 1 64,47-1-32,0 1 32,0 0 32,24 0-96,0-1 32,24 1 96,0-2-96,24-22 0,-1-24 65,1 23-65,23-23-65,1 0-191,-1-24 64,0 0 0,1 0 64,23-24 160,-1-24 64,2-24-64,-1 0 224,0-23 0,0-1 65,-23 0-129,-1 1-448,-47-24-2883,-24-1-11371</inkml:trace>
</inkml:ink>
</file>

<file path=ppt/ink/ink4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4:15.12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312 0 11370,'0'0'1057,"0"0"737,-24 0 32,24 24-833,-25-24-353,25 24 193,-24 0-192,0 0-161,0 0-160,-1 1-159,1 22-33,-1-23-64,2 25 0,-3-25-64,3 0-192,-2 0-193,25-24-640,-24 0-1089,24 0-961,0 0-5957</inkml:trace>
  <inkml:trace contextRef="#ctx0" brushRef="#br0" timeOffset="238">-4 120 8488,'0'-24'2658,"0"24"-1056,0 0 800,0 0-608,0 0-802,0 0 33,0 0-160,24 0-224,-24 24-65,25 1-351,-2-25 95,-23 24-32,26-1-128,-26 1-64,23 1 65,-23-1-97,25 0-96,-1 0 128,1 0-64,-1 0 32,0-24-32,-24 24 0,24-24-32,-24 0-256,0 0-513,0 0-865,0 0-2850,-24 0-10090</inkml:trace>
</inkml:ink>
</file>

<file path=ppt/ink/ink41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1:28.39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0 102 480,'0'0'1089,"23"-25"64,26 25-512,-2-24-353,25 24 289,-1-24 544,24 24 32,25-25-673,-25 25-288,25 0-32,-26 0-95,26 0-65,-25 0 0,25 25 0,-26-1-65,26-24 97,0 24-64,-25 1-608,24-25-609,0 24-321,-23-24-256,-25 0 834,0 0 191,-23 0 705,0-24 1249,-25 24 1377,-23 0 289,0-25-1090,-47 25-704,-25 0-416,-47 0 32,0-24 63,-25 24 1,-22 0-289,-25-24 1,25 24-97,-2 0-32,1 24-128,1-24-31,-2 24 127,26-24 32,23 0 225,23 25 159,49-25-159,22 0-65,25 0-64,25 0-480,22 0 64,49-25 64,23 25 0,48-24-32,-24 24 0,23-24-32,1 24 32,-24 24-64,25-24-128,-2 24-128,1 1-32,-48-1 31,0 26 1,-23-26 256,-48-24 32,-24 25 0,-1-25 0,-23 24 192,-47-24 673,-1 0-353,-24-24-31,-22 24 31,-50-25-32,1 1-63,-24-1-1,0 0-352,0 1 64,24-1-64,1 25 0,-2 0-32,25 0 0,47 0 0,1 25 64,47-25-96,24 24-32,24-24 32,23 25 96,25 0-32,47-1 32,24-24 33,24 25-129,0-25-97,0 0 65,-24 24-64,24-24 96,-24 0-32,-24 0-32,0 25-96,-47-25 96,-24 0 64,-24 0 32,-24 0 96,-24 0 128,-48 0-64,-47 0-32,-48 0-64,1 0 129,-49 0 63,24 0 0,0 0-64,25 0-160,-2 0 0,26 0 32,22 0-96,49 0 64,22 0-32,26 0 0,23 24-96,23-24 96,49 0 96,47 0-64,25 0-64,22-24 128,25 24-128,-24 0-32,24 0 32,-48 0 0,0 0 32,0 0 0,-71 0-32,0 0 64,-25 0-32,-47 0 0,-24 0 64,-48 24-64,-23-24 0,-48 0 0,-24 0 32,0 0-64,0 0 96,1 0-32,47-24 0,-1 24 33,49-25-65,22 25 0,26 0 128,46 0-160,26 0 32,22 25 0,49-25 0,-26 24 32,50-24-64,-25 25 96,-24-25-32,1 24-64,-49-24 64,-23 0 32,-24 0 128,-24 0 128,-23 25-224,-49-25 0,1 0 1,23 0-162,1 0 162,23-25-33,24 25 64,24 0-160,24 0-96,0 0 64,24 0 64,-1 0-33,1 25 33,-24-25-64,-24 24 96,0 0 97,-48 1-1,-23 24-128,-1-25-289,0 1-1120,1-1-3524,-1-48-9416</inkml:trace>
</inkml:ink>
</file>

<file path=ppt/ink/ink41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1:32.02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26 448,'0'0'609,"0"0"480,0 0 512,0 0 385,0 0-192,0 0-353,0 0-64,0 0 129,0 0-161,0 0-160,0 0-416,0 0-161,0 0-63,0 0-193,24 0-224,-24 0-32,23 0 1,25 0-1,0 0-32,47 0 0,23 0-385,1-25-2689</inkml:trace>
</inkml:ink>
</file>

<file path=ppt/ink/ink41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1:32.70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23-5 512,'0'0'2050,"0"0"-160,0 31 896,0-31-864,0 0-609,-24 0-256,24 0-192,0 0-64,0 0 64,0 0 128,24 0 0,-1 0-385,1 0-255,23 0-65,0 0-128,49 0-128,-25 0-192,47-31-2050,1 31-11435</inkml:trace>
</inkml:ink>
</file>

<file path=ppt/ink/ink41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1:33.65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22 96 11915,'-25'0'1601,"25"0"321,25 0-192,-1 0-1058,-1 0-383,25 0-65,24-24-96,48 0-256,24 0-2114,24 0-13581</inkml:trace>
</inkml:ink>
</file>

<file path=ppt/ink/ink41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1:34.49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623 17 832,'-71'-24'2627,"24"24"-1250,23 0 417,1 24-513,-26-1-512,25 1-193,-23 0 1,-1 24 288,25 0 192,-24 0 128,-1 0-352,25 0-161,-27 24-255,27-25-129,-1 25-96,1 0 0,-1 0 96,24 0 33,0 1-1,0 22-160,0-23-32,24 0-128,-24 0 0,23 0 32,1 0 129,23-25-290,2 1 193,-1 24-31,22-24-1,1-24-64,-23 0-1,24 0 66,-1 0-66,0-24 98,0-24-33,2 0 0,-2-24 32,23 0 128,-23-24 288,25 24 33,-1-47-1,-24 23-480,1-24 705,-24 0-289,-24-23-351,-1 22 31,-23 1 32,-23-24-64,-25 1 0,0 23-96,-47 0 192,0 24-224,0 24-96,-48 24-160,1 24-1474,-2 0-2370</inkml:trace>
</inkml:ink>
</file>

<file path=ppt/ink/ink41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4:18.60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574 142 10890,'0'0'1345,"0"-24"-192,0 24 641,0-24-385,-24 24-704,-24-24-417,0 24 64,1 0 1,-25 0-129,0 0 32,0 24 33,0-24-257,24 0 32,1 24 0,23-24 32,48 0-64,0-24 0,24 24-64,24-24-64,-1 24-321,49-24-63,-25 24 128,25-24 255,-24 24 97,-24-24 225,-25 24 223,1 0 257,-48 0-97,0 0-31,-24 0 160,-24 24-353,-24 0-192,-23 0 96,-25 0-95,24 0-1,1 0-32,-1 0-64,24-24 0,24 0-128,25 0 224,23 0-32,48 0-320,-1-24 192,49 24-96,0-24-32,23 0-64,-23 24 96,0 0 64,-49 0 32,-23 0-64,-24 0 288,-24 24 64,-23-24-31,-25 24-65,0 24 96,-23-24-31,-2 0-1,26 0-128,23 0-128,25-24 0,-2 24-128,50-24 64,-2 0 128,49 0-96,24-24-96,-1 24-96,1 0 64,-48-24 64,0 24-33,-48 24 1,0 0 192,-48 0-64,-48 24 33,1 0 159,-2 0 0,26-24-128,0 0-64,22 0 0,49-24-256,24 0 64,24 0-97,48-48-63,24 24-32,-1 0 224,-24-24 0,1 24 64,-48 0 128,-24 24 160,-48 0 192,-24 0-95,-23 24-33,-49 0 0,1 0-128,22 24 32,2-24-63,48-24-65,22 24-64,25-24-289,48-24 97,24 0-64,47 0 32,1-24 192,-1 24-32,2 0 64,-50 0 0,-47 24 0,-48 24-64,-47 0-1218,-73 24-5380,-24 0-8937</inkml:trace>
</inkml:ink>
</file>

<file path=ppt/ink/ink41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6:21.82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1189 155 8071,'48'25'288,"0"-25"-127,-1 24-65,24-24 0,1 25-128,23 0 96,0-25-64,0 25 0,24-25 128,-24 25 513,24-25-161,24 25-192,-1-25-160,25 24-64,24-24-64,22 0-32,2 0 32,-2-24 32,26 24-64,-2-25 128,1 0 129,0 25 223,-1-25-128,1 0-63,-24 0-65,24 25-32,-48-24-192,1 24 64,-1-25 32,0 25-96,-23 0 32,0-25 32,-73 25-32,-46 0 0,-24 0 64,-24-25-32,-24 25-128,-24 0 256,-23 0-96,-1 0-64,2-25 32,-26 25 128,2 0 129,-25 0 319,-1 0-159,-22 0 63,-25 25 97,-24-25-33,-22 0-159,-1 0-97,0 0-192,-24 25-32,0-25-32,-23 0-32,-1-25-32,0 25 32,25 0 0,-25-25-32,0 25-32,24-24 64,1 24 64,-1-25 65,24 25 223,23-25 128,25 25-63,-1 0-161,48 0-128,24 0-96,24 0 0,24 0-64,22 0 0,25 0-64,25 0-64,-2 0 160,48 0-64,25 0 32,-1 0 0,48 0 0,47 0 0,23 0 32,26 0-64,22-25 64,48 25-96,0 25 96,49-25-96,-2 0 96,25 25 0,-1-25 64,1 0-192,0 25 160,-1-1-32,-23-24 161,-1 25-33,-47 0 64,-47 0 0,-72-25-96,-47 25-32,-24-25 64,-24 24-192,24-24 129,-24 25-129,-23-25 128,-49 0 32,-46 0-32,-49 0-224,-23 0-64,-24-25 95,-47 25 1,-96-24 160,-47-1-128,-95 25 64,-25-25 0,1 0 0,24 25 0,0-25 0,0 25 0,-1 0 0,1 0-64,-1-24-32,25 24 352,23 0-224,24 24-256,71 1 448,24 0-256,95-25 225,1 0-289,24 25 63,-25-25 66,24 0-33,47 25 32,48-25-129,24 0 97,48-25-128,47 25 128,71 0 32,73-25 32,70 0-160,23 0 160,49 25-128,-24-24 96,-24 24 96,24 0-224,23 0 64,-23 0 96,24 0-96,-25 0-32,-22 24 128,22-24 32,-71 0-160,1 25 257,-48-25-1,-25 25-32,-70-25-32,-47 25-128,-25 0 128,-47-25-480,0 0 768,-48 24-480,0-24 256,-71 0-288,-24 25 192,-71-25-96,-25 25-32,-22-25 32,-48 25 0,-25-25 64,-23 25-96,-23-25 64,-25 25 0,-24-25-288,1 0 512,0 0-224,0 0-32,23 24-32,1-24 64,23 0-32,24 0 0,48 25 65,46-25-98,26 0 66,70 0-1,48-25 32,47 25-257,48-24 97,71 24-128,48-25 32,24 0 192,71 0 0,24 25-32,47-25 96,1 0-96,46 25-32,2 0 96,46 0 32,-23 0 96,48 0-192,-2 0 192,2 0-96,-24 0-32,23 0 32,-24 0-32,-23 0 32,-24 0 1,-24 0 31,-23 0-64,-72 0 64,-24 0-128,-47 0 64,-48 0 0,-47 0 128,-25 0-128,-46 0-64,-49 0 32,-71 0 128,-23 0-160,-48 0 32,-24 0 96,-71 0-128,-24 0 32,-24 0-160,-23 25 512,-1-25-256,-23 25 32,-1-25 1,1 25-65,47 0 0,1-25 0,22 25 32,25-25-128,47 24 96,49-24-64,23 0 64,71 0 64,23 0-160,73 0 32,46 0-96,24-24 32,73 24 32,22 0-32,49-25-32,23 25 32,48-25 96,23 25-64,1-25 96,46 25-160,1-25 192,24 25 96,-1-25 32,-22 25 160,-1-24-127,-24 24-33,-47 0-384,-24 0 512,-48 0-352,-71 24-64,-25-24-705,-69 50-1505,-73-25-6983,-47 0-1409</inkml:trace>
</inkml:ink>
</file>

<file path=ppt/ink/ink41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47:24.60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45 618 6342,'-49'0'384,"49"0"321,0 0 1280,-23 0-767,23 0-322,0 0-319,0 0-385,23 0 225,-23 0 159,0 0 97,25 0 95,-1 0-63,-24 0-96,24-24-97,0 24-95,0-24-33,25 0-160,-1 1-96,0-1 0,0 0-64,24 0-32,1 1 33,-1-1-1,1 0 0,-1 24 0,1-24 0,-2 1 64,2-1 0,-1 0 96,1 0 0,-1 24-31,1-23-193,-1-1 64,24 24-128,-23-24 64,-1 24 64,1 0-96,-2 24 0,-22-24 96,24 24-64,-25-24 32,24 0 0,-24 0 64,0 0-96,-23-24 32,23 24 0,0-24-32,-24 0 96,1 0-64,-2 24 32,2-23-64,-2-1-64,2 24 192,-25-24-128,0 24 64,0 0-96,0 0-64,-25 0-128,2 0-257,-25 0 97,-1 24 224,1-24-32,23 0 256,-23 0-32,0 0-32,0 0 96,24-24 96,-24 24 32,23 0 1,25-24-161,-23 24 0,23 0-64,0-23 0,0 23-96,23 0-1,2 0 65,-2-24 0,26 24 32,-25 0-32,25 24 32,-1-1 0,0-23 32,-24 24 32,24 24 65,-23-25 31,-2 1-64,2 0-64,-2 0 32,2 0-64,-25-1 64,-25 1 0,2 0 128,-2 0-64,-23 23-32,0-23-32,-1 0-64,1-1 65,0 1-130,0 0 258,24-24-225,-1 24 32,2-24-32,-2 23 96,2-23-128,23 24 64,0-24-32,0 0 32,0 0-32,0 24 32,0-24 0,0 0 96,0 0 96,0 0 192,0-24 129,0 24-1,0-24-31,0 1-33,-25-25-288,1 1 0,0-1-64,0 1-64,-1-25 0,2 25 1,23-1-33,0 24 0,-25 1 32,25-1-32,0 24 64,0-24 32,0 24-128,0 24-161,0-24 129,0 24 64,25-1 0,-25 1 0,23 24 32,2-24 0,-1 23 1,-24 1-33,24-1 0,0 1 64,-24-25-225,25 1 1,-25 0 128,0 0-64,0-24 96,0 0 32,0 0 192,0 0-95,0 0-129,0 0 32,-25-24 0,1 0 0,24 0-32,-24-23-96,24-1 96,-24 1-97,-1-1 1,25 25 96,0-25-32,-23 24 64,23 24-32,-25 0 0,25 0-64,0 0 192,0 0-192,0 0 32,-23 24-96,23 0 192,0 0-96,23-1-32,-23 1 64,0 24 0,0-25 0,0 1 0,25 0-96,-25 0 32,0-1-32,0-23 128,-25 0 0,25 0 64,0 0-64,0-23 0,0-25 32,-23 24-96,23-47 64,0 24-64,0-1-32,0 0 32,0 25 32,0-1 0,23 0 0,-23 24-96,25 0 64,-2 0 0,26 0 32,-1 0 0,0 0 64,25 0-96,-1-24 32,1 24-32,-25 0 96,0 0-64,1 24 0,-26-24-128,2 0 192,-2 24-96,-23 0-96,0-24-64,0 23-33,0 1 33,-23-24-96,-2 24-32,2-24 224,-2 24-1,1-24 1,-24 0 96,0 0 32,23 0-64,-23 0 32,24-24 96,-24 24-128,23 0 64,25 0-32,-23 0 0,23 0 97,0 0-65,-25 24 0,25-24 0,25 24-64,-25-24 64,0 23-32,0-23 0,23 0 0,-23 24-577,0-24-2146,0 0-8327</inkml:trace>
</inkml:ink>
</file>

<file path=ppt/ink/ink41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47:27.47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1048 113 2081,'-49'-23'1474,"26"23"-385,-25 0 705,24-21-481,-23 21-288,-1 0-288,0 0-65,1-23 353,-25 23 192,25 0-192,-1 0-288,0 0-257,25 0-319,-1 0-129,-1 0 0,25 23-96,25-23 32,-1 0-1,23 0-63,1 0-32,23 0 128,1 0 0,-1 21 0,1-21 32,-25 0 32,25 0 64,-24 0 65,-24 0 31,23 0 128,-47 0-31,23 0 31,-23 0-64,0 0-96,0 0 65,-23 0-65,-1 0-64,-23 0 32,-1 23-128,-48-23 0,1 0-32,0 0 0,-24 0 0,24 0-32,-24 0 32,47 0 0,1 0 0,46 0-32,2 22-32,23-22 0,0 0-64,0 22 96,48-22 0,23 0 0,1 0-96,-2 0-65,26 0 1,-1 0-64,-23 0 32,-1-22 128,1 22 32,-25 0 64,-23 0-32,0 0 32,0 22 32,-24-22 96,0 0 96,0 0 288,-24 0-31,0 0-161,-47 0 0,-1 22-159,1-22-97,-48 0 64,0 0-128,0 0 0,24 0 128,46-22-32,26 22-32,-1-22-32,24 22-96,24 0-160,-1 0 96,49-22 64,0 22-97,22 0-31,2 0 96,-1 0 64,-23 22 64,-1-22-32,-23 0 32,-24 0 96,23 0 0,-47 0-31,0 0-1,0 0 160,0 0-128,-47 0-96,-1 0 0,-47 0 0,0 0 0,-24 0-32,-24 0 0,24-22 32,23 22-32,25-23 64,47 23 32,0 0-64,24-21-96,24 21-128,48 0 192,-1 0-64,48-23 64,0 23-32,0 0 0,0 0 32,-23 0 32,-25 0 32,-23 0 64,-1 0 128,-23 0 97,-24 0 31,0 0-96,-24 0-159,0 0-161,-23 0 32,-25 0 96,1 23-192,-1-23-1,-23 0-95,-1 0 160,26 0 0,-2 0 64,48 0 32,1 0 385,23 0-385,47-23-32,1 23 64,23 0-96,-23 0-96,-1 0-2371,-23 23-10409</inkml:trace>
  <inkml:trace contextRef="#ctx0" brushRef="#br0" timeOffset="4678">2118 69 5669,'-71'0'1057,"47"0"-352,0 0 1024,1 0-640,-2 0-384,1 0 64,24 0 31,-23 0-127,23 0-96,0 0-65,0 0-288,0 0-192,0 0 0,23 0 64,26 0-32,-2 0-32,0 0-32,25 21 33,24-21-33,-1 0-97,-24 0-63,24 23 128,-23-23 32,-1 0 0,1 0-32,-25 0 64,1 22-32,-24-22 64,0 0 161,-24 0 223,0 0 513,0 0-481,-48 0-288,0 0 33,-23-22 159,-1 22-32,2 0-191,-26 0-33,1 0-128,-24 0 64,23-23-32,-23 23 0,23 0-32,26 0 32,21 0 0,2 0-32,24 0-32,23 0 0,0 0-128,47 0 224,-24 0-96,49 0 64,24 0-32,-2 0-32,26 23 0,-25-23-64,24 0-33,-24 22-31,-23-22 0,-1 0 0,-23 22-32,0-22 64,-25 0 32,2 0 96,-25 0 64,-25 0 64,2 0-32,-48 0-32,-1 0 0,-47 0 96,0-22 128,-24 22-63,-1 0-161,25 0-64,25 0 96,22 0-96,48 0 0,1-22 64,23 22-160,23 0 0,24 0 128,2 0-64,21 0 64,26 0-64,-24 0 32,23-23 32,0 23-96,-23 0 96,-1 0-32,0-21 0,-22 21 32,-26 0-32,1 0 32,-1 0-64,-23-23 224,0 23-32,-23 0-64,-1 0-96,-48 0 64,1 0-32,-24 0 160,0 0 1,-25 0 31,25 0 64,-1 0-128,49 0-32,-1 0 129,48-22-161,0 22-128,25 0-32,22 0 96,0 0-32,49 0-64,-1 22-129,1-22 129,23 0-64,-24 0 64,-24 0 64,1 23 0,-25-23 0,-22 0-96,-2 0 32,-23 0 128,0 0-64,0 21 0,-48-21 192,-23 0-160,-1 0 256,-47 0-159,0 0 159,0 0-32,0 0 96,23 0-191,1-21-97,24 21 160,48 0-32,23 0 32,0-23-288,47 23 64,25 0 64,47 0-96,0 0 0,0-22 64,0 22-64,0 0 32,-23 0-64,-2 0 128,-46 0-128,0 0 160,-25 0-160,2 0 288,-25 0 1,0 0 63,-25 0-320,-22 0-737,0 0-2562,-2-22-9577</inkml:trace>
</inkml:ink>
</file>

<file path=ppt/ink/ink41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47:36.52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44 214 6277,'-25'0'1154,"2"0"-514,23 0 1346,0 0 160,0 0-416,0 0-353,0 0-288,0-24-224,23 24 0,-23-24-225,25 24-159,22-24-193,2 1-128,21-1-224,26 24 0,23-24 320,-24 24-544,1 0 576,-1 0-288,-46 24 0,-26 0 192,-23-1-63,-23 1 255,-26 24 0,2-24-63,-25 23 31,-23 1 64,23 0-95,-24 23 63,26-23 32,-2 0-191,25-1 31,-2 1-32,26 0-192,23-25 96,0 1-160,47-24 128,1 24 96,23-24-63,1-24-33,23 24 128,1-24-288,-1 1 64,-23-1 64,-1 24-64,-46 0-64,-2-24-256,1 24-513,-24 0-288,0 0-385,0 24-1216,0-24-2659</inkml:trace>
  <inkml:trace contextRef="#ctx0" brushRef="#br0" timeOffset="766">1427 119 7431,'95'0'1441,"-47"-24"897,0 0-160,-1 0-416,1 0-289,0 24-288,0 0-256,-25-24-96,-23 24-160,0 0-257,0 24-32,-23-24-95,-1 0-129,-24 24-64,1 0-192,-1 0 224,0-24 0,0 24-160,1-24 96,23 0 0,-24 0 0,24 0-128,1 0 96,-2 0-32,1 0 32,1 0-64,23 0 64,-24 0 64,24 23-64,-24-23 161,24 24-1,-24-24 32,24 24-160,0-24 32,0 0-96,0 24 32,24 0 0,0-24 32,-24 24-32,24-24-32,-1 23 64,1 1-192,-24-24 192,25 24-128,-2 0-64,1 0 128,0-24-64,0 24 32,0-1 64,-1-23-32,1 24 0,0 0 32,-24 0 64,0 0-64,0 0 128,0-1-96,0 1 161,-48 0-33,25 0 64,-25 0-32,24 0-32,-23-1-160,-2 1-32,26-24 64,-1 24-128,0-24-128,0 0-224,0 0-97,24 0-191,24 0-738,0-24-832,24 24-3235</inkml:trace>
  <inkml:trace contextRef="#ctx0" brushRef="#br0" timeOffset="1382">2071 428 16944,'48'-23'1953,"-24"23"-1248,-1-24 1025,-23 24-257,0-24-704,0 24-417,0 0-256,0 24 32,-23 0 97,23-1-1,-24 25 64,0-24-128,24 24 0,-24-1-128,24-23 0,0 0-32,24 0-32,0-24 32,23 0-128,1 0-288,0-24-65,0 0 289,-1 0 64,-23-23-224,0 23 288,0-24 64,-24 0-64,0 25 32,-24-25 64,0 0 0,0 24 64,0 24 32,1-23-288,-2 23 224,2 0-96,-1 23-256,0 1-1026,24 0-2081,0 0-9193</inkml:trace>
</inkml:ink>
</file>

<file path=ppt/ink/ink4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4:17.57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95 98 5541,'-24'0'1569,"24"-23"257,0 23 865,-24 0-1026,24 0-640,0-23 32,0 23-128,24 0-288,-24 0-129,24-23-32,-1 23-63,0-24-97,-23 24-128,48 0-31,-24 0-33,0 0 160,23 0-96,-23 0 96,23 0-31,-23 24-97,-1-24-96,2 23 32,-25 0-32,0 0-32,0 1 160,-25 0-32,-22-1-32,23 24 1,-23-24-33,0 25-32,-1-25 0,0 24-256,2-24 448,22 1-256,0-1 32,0 1 32,1 0-160,23-2 160,0 2 0,0-24 0,23 0 64,1 0 128,0 0-288,23 0 128,-24 0-96,25 0 65,0-24-98,-24 2-95,23 22-224,0-24-577,-23 24-1153,24-24-2242,-25 24-7463</inkml:trace>
  <inkml:trace contextRef="#ctx0" brushRef="#br0" timeOffset="514">853 193 9128,'0'-24'2306,"-24"24"-1281,24 0 1185,-23 0-672,23 0-673,-24 24-1,24-1-127,-23-23-192,-2 23 31,1 25-287,24-25-33,0 1-160,0-1 32,0 0-32,0 1-32,24-1-32,-24-23-32,48 24 32,-24-24-224,23-24-32,0 1-321,-23 23 545,24-24-160,-24 1 32,-1 0 32,1-1 128,-24 1-64,0-1 32,-24 0 32,1 1-96,-1 0 96,-1-1-32,2 24-64,-1-23 0,2 23 96,22 0-128,-25 23 160,1-23-64,24 24 0,-23-1 0,23-23-64,-24 23-929,24 1-1185,0 0-2114</inkml:trace>
  <inkml:trace contextRef="#ctx0" brushRef="#br0" timeOffset="979">1398 239 5092,'-23'-23'4068,"23"23"-2658,-24 0 736,24 0-513,-24 0-192,0 0-159,24 23-385,-23-23-1,0 24-95,23 0-449,-24-1-191,24 1 31,0-1-224,0 0 64,0 1-32,0-1 96,24 1-160,-1-24-64,24 24-64,1-24-193,-25-24-63,25 24 288,0-24-33,-1 1 193,-23-1-96,-1 1 224,-23 0 1,0-1-33,0 1 192,0-25-96,-23 25-128,-1 0-32,-1-1-32,3 24-32,-2-23-128,0 23-352,1 23-1250,-25-23-2306</inkml:trace>
</inkml:ink>
</file>

<file path=ppt/ink/ink42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47:38.98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240 15 10345,'0'-24'160,"0"24"-192,0 24 801,0 0 833,-25 0-353,1 25-96,1 23 0,-1 0-288,0 24-96,0-23-129,-24-1-63,24 1-321,24-2 32,-24 2-224,24-25 0,0-24 0,24 0-160,0 0-224,24-24-481,0-24-1185,23 0-3427</inkml:trace>
  <inkml:trace contextRef="#ctx0" brushRef="#br0" timeOffset="253">96 256 11915,'-48'24'640,"48"-24"546,0 0 1568,0 0-1056,24 0-769,24 0-385,0 0-320,24 0-192,-1 24-608,0 0-1987,1-24-6021</inkml:trace>
  <inkml:trace contextRef="#ctx0" brushRef="#br0" timeOffset="441">598 425 17072,'24'0'897,"-24"0"320,0 24 160,-24-24-448,24 24-641,-24 24-32,0-24-63,24 1-129,0-1 32,0 0-160,0-1 64,48-23-64,-24 0 32,24 0-129,-25 0 97,25-23 32,-24-25 0,0 23-32,-24 1 64,0-24 32,0 24-32,-24 0-160,0 0 288,0-1-256,0 25 32,1 0-641,-2 25-928,2-1-1474,-1 0-6246</inkml:trace>
  <inkml:trace contextRef="#ctx0" brushRef="#br0" timeOffset="1166">1100 473 11915,'47'-24'4388,"-22"0"-3619,-25 24 1697,23-24-768,1 24-866,-24 24-319,0 0-257,0 0-128,0 0-32,0 0-64,0 0-224,0 1 64,-24-25-192,24 0 192,0 0-65,24 0 258,0 0-98,-24-25 33,24 1 65,0 0-65,0 0-32,0 24-33,0-24 65,-1 24 193,1 0 63,24 0 128,0 24-128,0-24 65,0 0-289,-1 24-96,1-24-577,0 0-704,-48 0-1666,0-24-8392</inkml:trace>
</inkml:ink>
</file>

<file path=ppt/ink/ink42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47:40.57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2168 334 16751,'-48'24'449,"48"-24"-65,0 0 1186,48-24-513,-1 24-128,25-23-33,47-1-415,48 0-1,47 0-127,25-24-129,-1 25 64,25-25 449,-26 24-193,-22 0-31,-24 0 159,-25 24 1,-46-23-160,-26-1-225,-22 24-160,-48 0-128,-24 0-416,0 0-1730,-24 0-3011,1 0-10987</inkml:trace>
  <inkml:trace contextRef="#ctx0" brushRef="#br0" timeOffset="623">3288 549 14093,'-24'-48'1121,"24"25"-641,-24-1 225,0 24 32,0 0 63,24 0-31,-23 0 0,-1 47 128,0-23 0,1 24-481,-2 23-96,-22 25 1,-1-25-33,0 25 0,1-1-32,23 0 97,-24 1-257,24-24 32,24 23-64,0-23-160,0-24-449,0 0-319,24 0-97,0-48-321,0 0-928,-24 0-1601,24-24-9322</inkml:trace>
  <inkml:trace contextRef="#ctx0" brushRef="#br0" timeOffset="906">2764 1026 6950,'-72'-24'10314,"72"24"-9353,-24-24 64,24 24 96,24 0-545,0-24-351,24 24-97,-1 0-32,25 0-96,-25 0 0,24 24-289,-23-24-1376,24 0-1987,-48 0-5284</inkml:trace>
  <inkml:trace contextRef="#ctx0" brushRef="#br0" timeOffset="1137">3573 692 3843,'0'0'13517,"0"0"-13517,0 0 1025,0 24 865,0 0-673,0 23-480,0 1-385,0 0-96,-24 23-224,2 1 64,-3-1-64,-22 1-352,22 0-321,2-24-288,-1 0-192,0-25-929,24 1-3363</inkml:trace>
  <inkml:trace contextRef="#ctx0" brushRef="#br0" timeOffset="1355">3383 954 18353,'0'0'1281,"0"0"-961,0 0 577,24-24-192,48 24-385,-2-23-224,2-1-96,24 24-1409,-25-24-3524</inkml:trace>
  <inkml:trace contextRef="#ctx0" brushRef="#br0" timeOffset="1557">4170 454 17584,'0'24'4196,"0"-24"-4356,0 0 640,23 0 674,1 0-578,0 0-192,0 23-127,23-23-33,-23 24-128,24-24 0,-1 24-96,-22 0 96,-25 0-32,0 0 128,0-1 65,-48 1 63,0 0-64,0 0 97,1 0 95,-1 0 128,1-24 33,47 23-289,0-23-320,23 0 32,49 0 32,23-23-608,47-1-1602,2 0-1986,-1 0-9897</inkml:trace>
  <inkml:trace contextRef="#ctx0" brushRef="#br0" timeOffset="2259">1381 764 9865,'0'-24'2434,"-24"24"-416,-24-24-32,-46 24-641,-26 0-288,-23 0-128,-23 24-320,-1 0-193,0 23-32,0-23-95,24 24 255,48-24 161,47 23-257,24-23-256,48 0-159,24 24 95,47-1-64,0-23 96,1 24-160,-24-24 0,-1 0 160,-24 24 64,-47-24 161,-24 0 543,-23 23-223,-25-23-32,0 24-65,1 0-255,0-24-65,47 24-128,24-24 96,24 23 33,24 1-65,23 0-64,24-1 32,-23 25-96,-25-25-96,1 25 0,-24-1 64,-24 1-416,-24 23-1314,0 1-2722,-23-1-7879</inkml:trace>
</inkml:ink>
</file>

<file path=ppt/ink/ink42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4:29.91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333 96 13676,'0'-24'2499,"0"1"-1,0-1-800,0 24 448,0 0-2499,24 0 1218,-24-24-576,24 24-321,23 0 96,-23 0-128,24 0 128,-25 0-128,-23 0-97,0 0-127,0 0 0,-23 0 256,-25 0-32,0 24 96,1-24 0,-1 24 448,-24-24-1120,24 23 1569,1-23-1346,23 24 1378,-1-24-865,2 24 160,-1-24-192,24 23 1,-24 1-1,24-24-96,0 24 32,0-24-65,24 23 162,0 1-97,24-24-64,-1 24 31,25 0-127,0-24-32,-24 23 0,-24 1 64,-1 0 192,-23-24-192,-23 23 160,-1 1 64,0 0-32,-24 23 128,0-23 96,0-24-191,1 24 31,-2-1-160,2-23 64,23 0 0,0 0-192,24 0-737,0 0-1442,24-23-1536,47-1-9162</inkml:trace>
  <inkml:trace contextRef="#ctx0" brushRef="#br0" timeOffset="501">738 214 14029,'-24'24'4452,"1"-24"-4068,-2 0 1506,2 24-609,-1 0-672,24-1-289,-24 1-31,24 0-193,0 23-96,0-23-161,0-1-479,24 1-257,0 0 288,24-24 225,-1 0 0,26-24 288,-26 0 96,1-23 0,0 0 96,-1 23 128,-47-23-64,24-1-64,-24 24-64,-24 1-32,0-1 160,1 24-64,-1 0-64,0 0 33,-24 0-162,25 24 97,-1-1-448,-2 1-865,26 24-1922,-23-48-8873</inkml:trace>
  <inkml:trace contextRef="#ctx0" brushRef="#br0" timeOffset="840">1239 286 16815,'0'0'3107,"0"-24"-1793,-24 24 511,24 0-864,-23 24-352,-1-1-257,1 1-96,-2 0-224,25-1-32,0 25 0,0-25-128,25 1-256,22-24-161,0 24 257,1-24-384,0-24 287,1 24 289,22-24 96,-47-23-32,23 23 96,-23-23-96,0 23 64,-24-23 0,-24 23-32,0-23 0,1 47 32,-25-24 0,24 24 32,-23 0-64,-2 24-32,25-1-288,24 1-1250,0 0-1344,0 0-3717</inkml:trace>
  <inkml:trace contextRef="#ctx0" brushRef="#br0" timeOffset="1406">1813 428 13228,'0'0'5541,"0"0"-5220,0 0 127,0 23 513,0-23-513,0 48-352,0-24 1,-25 23-578,25-23-288,0 23-1056,0-23-2435</inkml:trace>
  <inkml:trace contextRef="#ctx0" brushRef="#br0" timeOffset="1587">2386 238 17616,'-25'-47'1698,"2"23"-1282,-1 24 994,0 0-193,-24 0-224,24 24-32,1-1-577,-24 25-96,47-1-224,-25 1 0,25-1-96,0 0-576,0 1-609,48-24-1,-24-24 129,23 0 32,25 0 577,-25-24 352,1-24 128,1 25 128,-25-25 160,0 1 64,-24 0-95,0 23-97,-24-24 128,0 25 0,-25-1 65,26 24-129,-25 0-32,0 0-128,25 24-64,-2-1-64,25 1-576,-24 0-1314,24 0-4196</inkml:trace>
  <inkml:trace contextRef="#ctx0" brushRef="#br0" timeOffset="1963">2935 167 20179,'-25'0'288,"2"0"1089,23 0 33,-24 0-706,1 24-384,-2 23 129,25-23-385,-24 23 96,24-23-160,0 0-96,24-1-32,1-23-321,22 24 129,-24-48-96,27 24 128,-3-23 95,1-1 1,-24 0 224,-1-23 0,-23-1 0,0 25 64,-23-25 64,-1 25 353,-24 23 96,1-24-65,-3 24-192,-20 24 33,21-24-289,26 47-192,23-23-289,0-1-704,0 25-832,23-24-1987,26-24-12620</inkml:trace>
  <inkml:trace contextRef="#ctx0" brushRef="#br0" timeOffset="2312">3628 143 18865,'0'-23'1314,"0"-1"-578,0 24 1442,-25 0-1281,25 24-224,-23-24-65,-1 47-63,0-23-417,1 23-160,-2 1 96,25-1-160,0-23-96,0-1 0,25 1-1,22-24 129,0-24-96,-22 1 192,22-1-64,-23-23 64,0-1 96,0 1-160,-24 23 0,-24-23 0,-24 47-160,1 0-160,-1 0-129,-23 0-1761,22 0-4004</inkml:trace>
</inkml:ink>
</file>

<file path=ppt/ink/ink42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4:33.08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84 357 8456,'-24'24'4612,"24"-24"-2018,0 24 289,0 0-865,0 0-1025,0 0 480,24 47-512,-24-23-833,24 24 0,-24-1-63,0 1-33,0-1 0,-24 1-32,0-1-161,-1-23-31,25 0-128,-24-24-481,24 0-224,-24-24-897,24 0-1473,0-24-6566</inkml:trace>
  <inkml:trace contextRef="#ctx0" brushRef="#br0" timeOffset="239">84 405 14765,'-24'-71'2243,"24"47"-1,24-24-705,0 24-896,0 0-1,24 24-127,25-24-225,0 24 0,-25 0-224,25 24 1,-49 0-97,0 24 128,-24-24-32,-24 23 256,-25 1 64,1 0-127,0-24-161,0 0 160,-2-1-448,2 1 128,25-24-673,23 0-929,0 0-1569,48 0-4580</inkml:trace>
  <inkml:trace contextRef="#ctx0" brushRef="#br0" timeOffset="499">834 334 18129,'-25'0'1761,"1"0"-768,0 0 993,-1 23-929,2-23 96,23 24-512,0 0-65,23 24-159,26-24-225,0 0 96,-1-1-448,0 1 96,-48 0 0,24 0 32,-48 0 32,-24 0-64,0 0-32,-25-24-96,25 23-449,0-23-640,23 0-897,25 0-1762,0-23-10153</inkml:trace>
  <inkml:trace contextRef="#ctx0" brushRef="#br0" timeOffset="791">1777 95 15726,'0'-72'513,"24"49"1184,-24 23 129,0 0-481,-24 0-576,24 0-256,-25 23 319,1 25-127,-24 0-192,-1 0 31,1 23-31,0 1-225,-25-1 0,1 1-192,-1-24 96,25 23-512,23 1-320,2-25-962,-2 1-960,25 0-1250,25-48-8776</inkml:trace>
  <inkml:trace contextRef="#ctx0" brushRef="#br0" timeOffset="1043">1172 405 18897,'-24'0'1986,"24"0"-865,24 0 993,25 0-1089,23 0-736,1 24-193,48-24-481,0 24-2465,-25-24-11116</inkml:trace>
</inkml:ink>
</file>

<file path=ppt/ink/ink42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4:24.07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4071 758 19794,'-23'-119'-192,"-2"48"224,-22 0-416,-1 23-449,-23 1-320,-25-1-32,-23 25 640,1-1 257,-49 0-193,24 24 1,-47-24 224,23 24 128,-23 0 96,-25 24 96,-23-24 192,0 24 0,24 0 449,-24 23 64,23 1-385,1-1-128,24 48-64,-1-24-64,48 24-63,0 0-1,48 24 0,-1-1-32,2 1 32,22 23 32,49 1 0,-1-25 0,0 25 128,48-1 65,0 1-1,47-1 32,0-23 129,1-1-129,47 1 128,0-24-256,48 0 1,-1-24-1,1 24 0,47-48 96,-23 1-192,47-1 97,-24-47-226,47 0 66,-22 0-66,-1-47-31,24-1 96,-24-23-64,0 0 64,0-48 0,0 1 1,-24-1 95,-23-23-96,-25-1 192,-23 25-64,-24-25 0,-24 1-32,-23-1-192,-24 25 224,-25-25-160,-23 25 96,-47-25-224,0 25 224,-72-1-128,0 0-64,-25 24 128,-46 0-96,-1 24 64,-46 0 0,-1 24-64,-24 23 32,0 0 160,-1 0-96,1 24 161,0 0-65,24 24-32,-24 24 64,49-1-128,-25 24 64,23 24-64,25 0-64,23 24 96,1-1-96,46 25 0,25-1 32,24 24 64,46 0-96,25 0 128,25 0-160,46 1 160,1-25-32,47 25-96,0-25 160,24-23-96,47-1 32,1-47 33,23 24-1,0-24-128,24-47 160,24 24-64,0-48-32,-1 0 32,1-48 32,25 1-32,-2-48-96,-23 0 96,23-47-64,-47-1 128,-23-23-128,0-24 0,-49 0 128,-23 0-64,-48 0-160,-24-23 192,-46 23 0,-25 0 1,-25 0-97,-69 24 352,-26 0-224,-94 24 32,-48 47-96,-95 0-640,-71 47 1216,-72 48-2433,-72 72-2756,-95-1-10313</inkml:trace>
</inkml:ink>
</file>

<file path=ppt/ink/ink42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5:53.40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143 533 16303,'96'-24'192,"-49"0"-1057,-47 24-448,0 0 897,0 0 544,0 24 192,-24 0 161,24 1-193,-47-1-224,23 24 64,0 25 96,-23-24 193,23-1-65,-24 1-32,24-1 193,0 1 223,24-1 161,0-23 192,24-1-96,24-24-32,47-24-192,24-25-161,48-48-415,48-49-129,70-48-609,96-48-1409,48-49-3651</inkml:trace>
</inkml:ink>
</file>

<file path=ppt/ink/ink42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6:00.66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5298 576 18385,'-167'-120'-256,"71"49"128,0 23-257,1 1-800,-24 23-705,-25-24 385,-23 24 736,-24 24 577,0-23 96,-24 23 128,-24 0 0,0 0 32,0 23 192,-24 1 289,24 0-1,-24 24-127,0-1 447,25 25-127,-25-1-160,24 25-225,0-1-192,24 0-32,24 24-32,0 0 65,47-23-129,1 23 32,47-24-32,49 0-32,-1 1 0,24-1-64,24 0-65,24 1 129,24-24 0,24-1 33,23 24 31,24-23 32,25-1 32,-1 1 0,48-25-32,0 25 32,24-48-128,24 23 64,24-23-32,-1-24 32,26 24-64,-2-24 0,0-24 0,25 0 0,-23 1 0,22-25 32,-24 0 64,25 1 33,-48-25 95,24 1 64,-48-25-96,-1 1 32,-22 0-63,-49-25 223,0 1-96,-24-24-32,-23 24-63,-24-24-1,-26 0-96,-21 0-96,-26 0 96,-46 0-128,-26 0 32,-46 0-64,-72 24 0,-48 24 128,-71 23-320,-73 25-513,-94 47-865,-73 24-1793,-72 47-9129</inkml:trace>
  <inkml:trace contextRef="#ctx0" brushRef="#br0" timeOffset="1483">973 2553 9064,'0'-47'160,"0"23"1218,0 24 736,0-24-1057,-23 24-161,23-24-447,0 24-257,-25 0-64,25 0 0,-23 0-64,23 24 32,-24-24 97,24 24 95,0-24 32,0 24-96,0 0 33,0-1-97,0 1-96,24 24-32,-24-24 32,0 23-32,0 1 64,-24 0-64,24-1 0,-24-23 64,24 48-64,-24-25 32,24 1-64,0 0 0,0-1 0,0 1 32,0 0-32,0-1 64,0 1-64,0 23-64,0-23 160,0 23 353,-24 1-257,24-24 288,-23 23-159,23 0-97,-24 1-128,24-1-64,0 1 32,0 23-64,0-23 0,0 0 32,-25-1-32,25 1 0,0 23 32,-23-24-32,23 1 32,-24 23 0,24-23 0,0-1 0,-24 1 0,24 23-32,0-24 64,0 25-64,0-25 0,0 24 0,0-23 0,0-1 0,-24 25 97,24-1-97,0-24 0,0 25 0,24-25-65,-24 24 130,0-23-65,0 23 32,0 1-32,0-25 32,24 24 0,-24 1 0,0-1-64,0 1 64,0-1 0,0 0-64,0 1 96,24-1-64,-24-24 96,0 25-96,0-1 0,0 0 96,0 1-96,0-1 0,0 0 64,0 0-32,0 1 96,0-1 32,0 0 0,0-23-160,0 23 96,0-23-63,0-25-33,23 25 96,-23-1-32,25-23-128,-25-1 96,24 1-64,-24-24 96,23 24-128,-23-25 96,24 25 0,-24-24 0,0 0 0,0 0-64,0-24 0,0 24 64,0 0 0,24-24 0,-24 0-32,0 0 64,0 0-64,0 0 128,0 24-192,0-24 64,0 0-64,0 0-353,0 0-447,0 23-674,24-23-1216,-24 24-5254</inkml:trace>
</inkml:ink>
</file>

<file path=ppt/ink/ink42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6:03.55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67 476 7911,'-24'0'192,"24"0"-96,-23 0 225,23 0 191,0 0 129,-24 24-33,24-24-95,0 23 63,0-23 33,0 0 128,0 24 191,24-24-31,-1 24-96,1-24-256,24 0-65,-1 24-192,1-24-160,23 24-96,25-24 32,-24 23 1,23-23 95,0 0-481,0 24 514,-23-24-1,23 0-256,1 24 32,-25-24-64,1 24-65,-25-24 129,1 0 0,-24 0 64,-24 0-32,0 0 193,0 0-65,-47 0-128,-2-24 0,2 24 32,-25-24-32,0 0 32,25 1-288,0-1 448,-1 0-192,0 0-32,24 24 32,0 0 64,24 0 0,0 0-160,24 0 96,0 0 64,24 24 0,23 0 32,0-24-32,1 24 32,-24-1 64,23 1 128,-47 0 193,1 23-129,-50-23 321,1 24-129,-47-1-255,-49 25-738,-22-1-2498,-1 0-10601</inkml:trace>
  <inkml:trace contextRef="#ctx0" brushRef="#br0" timeOffset="1284">1354 999 8167,'0'0'417,"-23"0"415,23-24 257,23 24-864,1 0 63,-1-24 224,2 24-95,22 0 31,1-23 1,23 23-97,-23 0 128,47-24 33,-23 24 128,0 0-1,-1 0-127,-23 0-97,-1 0-128,-23 0-224,0 24 0,-24-24 0,24 23-64,-24-23 33,-24 24 63,-24-24 64,1 24-96,-25-24 0,-23 24-64,-24-24 32,-1 24-32,1-24 32,24 23 0,23-23 128,1 0 160,23 0-159,24 0-97,24 0 64,49 0-128,21 0 0,26-23-256,47 23-834,24-24-2721,-1 0-8777</inkml:trace>
  <inkml:trace contextRef="#ctx0" brushRef="#br0" timeOffset="1959">3190 690 3747,'-25'0'-288,"25"0"-609,0 0 1377,0 0 225,0 0 192,0 0 256,25 0-288,-25 0-96,24 0-225,23 0-224,-24 0 257,49 0 128,-25 0-129,25 0-159,-23 0-257,21 0-64,26 0-96,-24 0-256,23 24-257,-24-24 129,25 0 256,-25 0 128,25 0 64,-25 0 160,24 0 32,-23 23-32,24-23-96,-2 0-96,26 24-64,-25-24 32,0 0-32,1 0 32,-1 24 0,1-24 32,-1 0-32,0 24 0,0-24 32,-23 0-32,23 24 0,1-24 32,-1 23 0,1-23 225,-2 0-1,2 0-32,23 0 225,-24 24-129,24-24-224,0 0-64,1 0 0,23 0-32,-24 0-96,0 24-705,1-24-384,-1 0-1505,-24 0-4740</inkml:trace>
  <inkml:trace contextRef="#ctx0" brushRef="#br0" timeOffset="2747">10124 856 6309,'25'-23'33,"-25"23"-258,0 0 706,23-24-129,-23 24 97,24 0 191,0 0-416,24 0 161,-25 0 95,49 0-31,-24 0-65,47 0-128,0-24-32,1 24-160,23 0 1,-23 0-33,46-24 0,-23 24-32,0 0 32,24-24-32,1 24 64,-1 0 96,-1-23 32,1 23-32,24 0-32,-24-24-192,24 24 64,0 0 0,0 0-96,-24-24 320,24 24-480,-24 0 384,-24 0-32,24 0-96,-24 0 96,0 0 0,-24 0 161,24 0-65,-23 0-128,-1 24 32,-23-24 128,24 0-288,-25 24 96,0-24 0,1 0-32,-1 0 64,-23 0 193,0 0 191,0 0 97,-25 0-33,1 0-192,0 0-31,-1 0-193,-23 0-32,25 0 0,-25 0 0,0 0 0,0 0-32,0 0-96,24 0-128,-24-24-129,23 24-159,1 0-257,24 0-608,-24 0-929</inkml:trace>
  <inkml:trace contextRef="#ctx0" brushRef="#br0" timeOffset="5029">16322 143 4900,'-48'-48'0,"48"24"224,-24 0 1218,1 24-449,-26-23 128,26 23 160,-24-24-256,-25 24-288,24 0-1,-23 0-159,-1 0-97,1 0-63,-25 0-97,25 0-128,-25 0-128,25 24 96,-24-24-64,-1 23 129,1 1-1,-1 24 64,1-24-64,-1 24-160,25-1-32,0 1 1,-1-1 31,25 25-64,-1-25 0,24 1 32,0 23 0,24-23-32,0-1 64,24 1 0,0-1-128,0 1 64,23 23 96,25-23 96,0-1 32,22 1-64,26-1 97,23-23-65,0 0 0,24 0-32,-24-24 0,23 0 0,2-24 129,-26 0 31,2 0 0,-25-23-63,0-1 31,0 1 128,-48-1-63,1-23-161,-48-1 96,0-23-160,-24 0-256,-24 0 608,-24-24-416,0 24-96,-46 23 0,-2 1-416,-23 23-993,-25 25-1955,2 23-11434</inkml:trace>
</inkml:ink>
</file>

<file path=ppt/ink/ink42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2:06.92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262 22 8776,'24'0'769,"-24"-23"-161,0 23 737,0 0-159,0 0-514,0 0-320,0 0 129,0 23 224,0 1-161,0 0 1,0 0-1,0 24-95,0-1-97,0 1-64,0 0 32,0 0 65,0 23-65,0 1 0,0-1 65,-24 1-129,24 23-128,0-23 32,-24-24-128,24 24 32,0-24 0,0-24-31,0 23 31,-24-23 32,24 0-128,0-24-129,0 0-95,0 0-96,0 0-225,0 0-800,0-24-1634,0 0-4035</inkml:trace>
  <inkml:trace contextRef="#ctx0" brushRef="#br0" timeOffset="408">167 261 9577,'-25'-24'832,"25"0"610,0 24 319,0 0-704,-23 0-736,23 0-161,0 24 224,-24 0-63,24 24-97,-24-1-96,1-23-32,-2 24 0,25-24-32,-23 0 64,23-24 32,0 0 257,0 0 31,0-48-352,23 24 32,2-24-32,-2-23 1,25 23-33,-25-23 224,26 23 160,-26 0 289,-23 24 0,24 0 160,-24 24-33,0 0-511,0 0-257,0 0-32,0 24 192,24 0-128,0 24 64,0-24-160,-1 0 129,26 23-33,-26-23-96,24 0 32,-23 0 32,-24 0-32,25 0-64,-2-24 32,-23 23 32,24-23-448,-24 0-737,0 24-1634,-24-24-8936</inkml:trace>
  <inkml:trace contextRef="#ctx0" brushRef="#br0" timeOffset="18090">7270 1479 4356,'0'0'3235,"0"-24"-1346,24 24 674,-24 0-737,0 0-257,0 0-672,-24 0-353,24 0-63,-23 0-129,-2 0-63,2 0-546,-1 0 642,-24 0-225,24 0-64,-23 0-160,23 0 512,-24 0-320,-24 0-64,25 0 65,0 0-33,-25 0 64,24 0-64,0 0 32,-23 0-128,0 0 32,-25 0-64,24 0 0,-23 0-32,-1 0-64,2 0-32,-2 0 64,1 24-129,-1-24 225,1 0 32,0 24-96,-1-24 96,25 23-64,-24-23 32,-1 0 32,24 24-32,-23-24 32,0 0-64,0 24 96,23-24-64,0 0 0,-23 0 32,24 0-32,-1 0 0,25 0 65,-25 0-162,0 0 129,25-24-32,-25 24 0,1 0 0,23-24 0,-23 24-288,-1 0 576,0 0-191,1-23-97,0 23-129,-1 0 161,1 0 97,-1 0-129,0 0 160,1 0-64,-1 0 0,1 23 96,0-23-128,23 0 32,-23 0 32,22 0 0,2 0 1,-1 0 31,1 0-32,-2 0-96,2 0 32,0 0-96,-1 0 160,24 0-32,1 0-64,-2 0 0,25 24-96,0-24 160,-24 0-96,24 0 160,0 0 33,0 0 63,24 0-480,-24-24 448,25 24-96,-2-23-224,24 23 160,2-24-160,-2 24 128,25-24-32,-25 24 0,25-24-96,-25 24 256,1-24-224,0 24 64,-24-24 32,23 24-64,-47 0 32,0 0 96,0 0 0,0 0 96,-23 0-160,-1 0-288,-24 0 576,24 0-352,-48 0 64,25 24-288,-1-24 544,-23 24-288,-1-24 32,25 24-96,-1-24 128,1 24-32,-2-24-64,26 0 128,23 0-31,-24 0 63,24 0-32,0 0-128,0 0-32,24 0 64,-1 24 0,1-24 0,24 0 32,-1 23-32,2 1 32,21-24 0,-21 48-64,23-24 0,-25 0-225,0 23 193,1-23-128,-24 0 32,24 0 128,-24 0-32,-1-24 64,-23 0 0,0 0 64,0 0 64,0 0-32,0 0-64,-23-24 0,-1 0 0,0 24-32,24-48 96,-24 25-32,0-1 225,24-24-1,-23 0-224,-2 1 32,25 23 32,0-24-64,0 0 0,-24 24-32,24 24-32,0-24 32,0 24-96,24 0-64,-24 24 160,0 0-32,25 0 32,-25 24-32,23-24 64,1 23-384,-24 1-1185,24-24-2916,-24 24-8903</inkml:trace>
</inkml:ink>
</file>

<file path=ppt/ink/ink42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2:11.60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3572 430 2562,'24'-24'192,"-24"0"1442,0 0-289,0 0-128,0 24 256,-24-23-223,24-1-289,-24 24-161,1 0-31,-25-24 0,24 24-225,0-24-255,0 24-65,1 0-128,-25-24-32,24 24 0,0-24-32,-23 0-32,-1 24 0,1-23 32,-2-1 0,-21 24-32,-2-24 32,1 0 0,-1 24 0,0-24 64,25 24-64,-24 0 64,-1-24-96,25 24 0,-25 0 0,25 0 0,-25 0 0,0 0 32,1 0-32,-1 0 0,2 0 32,21-24-32,-22 24 0,23 0 0,-23 0 0,-1 24 0,25-24 0,-25 0 0,25 24 0,-1-24 0,-23 24 32,23-24-32,-23 24 0,-1-24 0,25 24 65,-25 0-33,1-1 64,-1-23-32,1 24-32,23 0-32,1 0 64,-1-24-32,0 24 64,1 0 160,-1 0-32,1-1 1,-1 1-1,0 0-32,1 24-96,-1-24-64,24 23 0,-23-23 32,-1 0-64,24 24 0,-23-24 32,23 23 64,0-23-32,-24 24 65,25 0-33,-1-1-32,0 1 32,24 0 0,-24 0 96,24-1-32,0 1 64,0 24-128,0-25 1,24 1 63,0-24-224,23 24 160,-23-24 0,24-1-96,-24 25 96,23-24-32,0 0 32,2 0-32,-2 23-64,25-23 64,-25 0-32,1 24-32,-1-24 96,25 0-64,-25-1-32,1 1 32,0 0 32,23-24 33,-23 24-65,23-24 32,24 0-64,1 24 0,-25-24 96,24 0-96,1 0 96,-24 0-32,22 0 32,1 0 32,-23 0 96,-1 0-96,1 0 33,24 0 31,-2-24-32,1 24 0,25-24-32,22 0 32,-23 0-64,-23 1 1,-1-1-130,-24 24 98,1-24-65,0 24-32,22-24 160,-22 0-128,24 0 64,-1 24 32,0-24 0,0 1-64,-23-1 64,-1 0-32,1 0-96,-1 0 160,-23-24-192,-1 25 160,1-25-32,-24 0 32,23 0-128,-47 1-256,24-25 768,-24 24-512,0 1 97,0-1-98,-24-24 1,1 25 32,-25-1-64,24 0 32,-24 0 64,25 1-32,-25-25 0,24 24 0,-23-23-32,-2-1 32,2 25-32,-24-1 0,0 24-64,-49 0-320,1 0-865,0 24-1154,-23 0-3682</inkml:trace>
  <inkml:trace contextRef="#ctx0" brushRef="#br0" timeOffset="4865">1929 191 3971,'24'-24'3460,"-24"1"-2980,0-1 1250,23 24-65,-23 0-384,-23 0-640,-1 24-64,-24-1 191,1 1 65,-1 48-256,-24-24-257,2 23-160,-26 25-96,24-25 0,1 25-32,0-25 0,-1 1-192,24 23-384,1-23-1090,-1-24-2562</inkml:trace>
  <inkml:trace contextRef="#ctx0" brushRef="#br0" timeOffset="5205">1857 1050 3171,'24'-47'10858,"0"23"-9032,-24 0-321,0 24 289,0 0-833,-24 0-481,0 24-224,-23 0-32,-25 47 1,-22 25-65,-2-1-128,-47 48 0,0 0-256,0-23-481,0 23-416,48-48-288,0 1-1346,-24 23-8904</inkml:trace>
</inkml:ink>
</file>

<file path=ppt/ink/ink4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4:19.43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211-2 7046,'24'0'2627,"-24"0"-385,0 0 32,0 0-1057,0 24-320,-24-24-32,24 24-321,-24 0-31,-24 0-161,48 0-192,-22 0-32,-3 0-128,2 0 96,23 0-224,-24-24-128,0 24-929,24-24-1345,-23 24-2179</inkml:trace>
  <inkml:trace contextRef="#ctx0" brushRef="#br0" timeOffset="247">21 94 9384,'0'-24'2659,"0"24"-1602,-23-24 1409,23 24-704,0 0-1057,0 0-289,0 0-96,0 24 161,23-24 95,-23 24-159,24 0-97,0 0-96,24 0-96,-26 0-96,26 0-128,-24 0-929,0 0-2082,0 0-9384</inkml:trace>
</inkml:ink>
</file>

<file path=ppt/ink/ink43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2:18.50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332 2695 5477,'-23'0'544,"0"0"769,0 0 609,-1 0-1089,24 0 128,-24 0 64,24 0-416,-24 0-257,24 24-96,-24-24 64,24 0 97,-23 24 31,23 0-63,-24-24-1,24 24-32,-24 0-31,24-1-33,-22 1-96,22 0 0,0 0-32,0 0-32,0 24-31,0-25-65,22 1 32,-22 0-64,48-24 96,-25 24 0,25-24-96,0 0 0,-2-24-64,1 24-64,0-48 0,1 25 63,-1-1 65,-24-24 0,1 24 0,0 0 33,-24-23-1,0 23 0,0-24-32,-24 24 0,0 0 0,1-23 32,23 23 0,-23 24 0,-25-24 96,24 24 32,-23 0-64,23 0-32,-22 0 64,-1 24-64,-1 0 32,1-1-64,23-23 32,-22 24-64,22 24 0,24-24 0,-24 0 32,24 23 1,0 1 95,0 0-64,0-24 64,24 23-32,-24 1-64,24-24 0,-2 0 64,2 0-64,23-24 64,1 0-96,0 0 32,-2-24-128,25-24 160,-24 24-128,1-23 32,-25-1 32,0 0 0,-23 0-32,0 1 64,0-1-32,-23 0 32,0 24-64,-25 1 96,24-1 32,1 24 32,-25 0-32,2 0 65,23 24-1,-25-1 0,0 1-160,1 24 128,23 0-64,-22-24-64,22 23 32,1 25 32,23-24-64,0-1 0,0 1 0,23 0 32,1-24 0,0-1 0,22-23-96,25 0-160,-23 0 64,22-23 32,1-25 32,0 0 128,-24-23 32,-24 23 64,1 0 128,-24 0 0,-24 1 65,-22-1-1,-2 0-128,1 24-128,-1 1 224,2-1 33,-1 24 63,-25 24-128,25-1 97,1 25-193,22-24-96,0 48-64,1-25 160,23 1-192,23 0 96,1-1-96,22 1 0,2-24-320,23-24 31,-23 0-159,21 0 32,2-24-33,-23 0 289,-1-23 32,-24 23 96,-23-24 128,0 24 0,-23-24-160,0 25 256,-25-1-64,1-24 224,-1 48 1,25-24-1,-23 48 32,-2 0-128,24 0-63,0 0-65,1 23-64,23 1 32,0-24 0,0 24-32,23-25-128,25-23 32,0 0-161,-2 0-127,1-23-32,24-1 31,-47 0-127,0-24 416,-1 24 32,-23-23 96,0 23-64,-23 0-32,-1-24 96,-24 48 128,1-24 128,0 24 1,1 24-65,-2 0-64,24 0-64,0 0-32,1 0-32,23-1 33,0 25-65,23-24 32,1 0-32,24-24-192,22 0-865,24-48-2787,-22 0-10281</inkml:trace>
  <inkml:trace contextRef="#ctx0" brushRef="#br0" timeOffset="2499">309 2838 5381,'-23'0'1089,"23"24"-545,0-24 33,0 0-97,0 0 97,0 0-129,0 0 449,0 0 384,0 0 96,23-24-255,-23 24-194,0 0-223,0-23-192,0 23-33,0 0-192,0 0-96,0 0-127,0 0-97,0 0-65,0 0 97,0 0 64,0-24 1,0 24-33,0-24 32,23 24 64,-23-24-32,0 24-32,0 0-32,0 0 32,0 0 0,0-24-32,0 24 0,0 0-32,0 0-32,0-24 32,0 24 0,0 0 0,0-24 64,0 24 0,0 0 32,0 0 0,0-23 65,0 23-1,0 0 0,0 0-160,0-24 0,0 24 64,24 0-64,-24-24 32,0 24-32,0 0 0,0 0 64,0 0-64,0-24 0,0 24 32,0 0 32,0-24 224,0 24-608,0-24 865,0 0-834,0 24 930,0-23-737,0 23 96,24 0 96,-24 0 0,0-24-96,0 24 0,0 0 32,0 0-64,0-24 64,0 24 32,0-24-64,0 24 0,0-24 96,0 24-32,0-24 64,0 24-64,0 0 33,23-24-97,-23 24 0,0-23 96,0 23-96,0-24 0,0 24 0,0-24 0,0 24 0,0-24 0,0 24 0,0-24 0,0 24 0,24 0 0,-24-24 0,0 24 0,0 0 0,0-24 0,0 24 32,0 0 0,0-23 0,0-1-32,0 24 0,0-24 0,0 0 96,0 24-32,0 0-32,0-24 32,0 24-64,0 0 0,0 0 0,0 0 0,0-24 0,0 24 32,0-24-64,0 0 32,0 0 32,0 0-32,0 24 128,0-24-32,0 0 0,0 24 64,0 0-160,0-23 64,0 23-64,0-24 33,0 0-33,24 24 0,-24-24 32,0 0 0,0 0-32,0 0 32,0 24-32,0-23 0,0-1 0,0 0 64,0 24-128,0-24 160,0 0-96,0 24-32,0-24 32,0 0 64,0 1-32,0-1-32,0 0 96,0 0 0,24 0-32,-24 0-32,0-23 0,0 23 32,0 0-96,0 24 64,0-24 64,0 0 64,0 24-160,0-24 64,0 0-32,0 24 65,0-23-97,23-1 64,-23 0-32,0 0 0,0 0 0,0 0 0,0 0-32,0 24 32,0-23 32,0 23-64,0-24 32,0 24-64,0-24 32,0 0 32,0 0 0,0 0-32,0 24 32,0-24 0,0 1-64,0-1 64,0 24 32,0-24-64,0 24 0,0-24-32,0 0 32,0 24 0,0-24 32,0 0-96,0 1 32,0-1 32,0 0 0,0 0 0,0 24 0,0-24 0,0 0 0,0 24 0,0-24 0,0 1 32,0-1-64,0 0 64,0 0-32,0 0 0,0 0-32,0 24 32,0-24-96,0 1 224,0 23-160,0-24 32,0 24 0,0-24 32,0 24-64,0 0 32,0-24 0,0 24-32,0 0 32,0 0 32,0-24-32,0 24 0,0 0 0,0-24-32,0 24 64,0 0-32,0 0-128,0 0 0,0 0-193,0 0 257,0 0-64,0 0 96,0 0 32,0 0-64,0 0 0,0 0 96,0 0-96,0 0-32,0 0-160,0 0-65,0 0 1,0 0 32,0 0 96,-23 0 31,23 0 33,0 0-32,0 0-288,0 0-417,0 0-544,0 0-834,0 0-2177</inkml:trace>
  <inkml:trace contextRef="#ctx0" brushRef="#br0" timeOffset="4395">451 94 4708,'0'-24'2883,"0"0"-321,0 24-1185,0-24-191,0 24-354,0-23-479,0 23-161,0 0-192,0 0-128,0 0-64,0 0 160,0 0 64,0 0 32,0 0 64,0 0 96,0 0 160,0 0 1,0 0-225,0 0-128,-24 0-64,24 0-96,0 23-97,0-23 129,0 0 0,0 0 64,0 0 32,24 0-32,-24 0 32,0 0 32,0 0 96,0 0-128,-24 0 0,24 0 0,0 0 0,0 0-32,0 0-64,0 0-256,0 0-64,0 0 159,0 0 33,0 0 128,24 0 0,-24 0 64,0 0 64,0 0 0,0 0 96,0 0 160,0 0 193,0 0-65,0 0-96,0 0-127,0 24-129,0-24-32,0 0-32,0 24 0,0 0 0,0 0 0,0 0 32,0 0 0,0 0-32,0-1 32,0 25-32,0-24 32,0 0-32,0 24 0,0-25-32,-24 25-192,24 0-257,0 0 1,0-1-129,0 1 97,-24 24 191,24-25 1,0 1 160,0 24 32,0-25 64,0 25-32,0-24 32,0-1 64,0 1-32,0 0 32,0 23-32,0-23 64,0 24 160,0-1 160,0 1 64,0-1 65,24 1-1,-24-1-191,0-23-65,0 24-32,0-25-64,0 25-64,0-24-64,0 24 64,0-24 96,0 23-31,0 1-97,-24-24 0,24-1 32,0 1-64,0 0 0,0-24 32,0 23 0,0-23 0,0 0-224,-23 0 576,23 24-384,0-25 96,0 1-96,0 0 0,0-24-128,0 24-32,0 0 0,0-24 128,0 0 32,0 0 0,0 0 0,0 24 0,0-24 0,0 0 0,0 0-97,-24 24-127,24-24 96,0 23-128,0-23 128,0 0 32,0 0 0,0 0-65,0 0 258,0-23 351,0-1-32,0 0-95,0 0 95,0-24 129,0 1-161,0-1-32,24-24-256,-24 1 257,0-1-449,0 24 192,0-23 96,0-1 320,0-23 225,0 23-96,0 0-129,0 0-416,0 25 225,0-25-161,0 1-32,0 23-32,0-24-64,0 25-32,0-25 32,0 0-32,0 25 32,0-1-64,23 0 64,-23 1 128,0-1-192,0 24 64,0-24-32,0 1 32,0 23 32,0-24-64,0-24 0,0 25 0,0-25 0,0 1 32,0 23 32,0 0-128,0 0 32,0 1 64,0 23 32,0 0 0,0 0 65,0 0 31,0 0 32,0 1-64,0-25-32,0 24-32,0-24 32,0 1-96,-23 23 0,23-24-96,0 24-256,-24 0-513,24 0-1377,0 0-4420</inkml:trace>
</inkml:ink>
</file>

<file path=ppt/ink/ink43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2:29.86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3508 802 448,'0'-72'32,"0"24"32,-24 25 352,24-25-223,-24 0 575,0 24 866,0-23 544,-24 0-128,24 22-320,-24-22-449,1-1-128,0 25-449,-2-26-223,-21 2-1,22 0-191,-24 23-1,1 0 0,-24 0-32,23 0-127,-22 0-65,-2 1-32,-23 23-32,25 0 32,-49 0-32,24 0 0,-24 0 32,0 0-32,24 23 128,-23 1 160,-1 0 32,24 24 33,0-1 31,0 1-96,1 0-63,-2-1-65,25 24 0,24 1-128,-1-24 64,25 23-96,-25 1 64,25-1-64,0 1 96,-2-1-32,-21 1 128,21-1 33,2-24-1,24 25-128,-25-1 64,24 1 32,24-1-192,0 0 96,0 1 129,24-1-354,24-22-63,22-2 609,2 0-417,-1 1 64,25 0 0,-1-1 64,24 1-96,-1-25 0,1 2 64,24 22-32,23-23 0,2 0 192,-26-1-224,-23-23 225,-24 24-161,0-24-32,25 25-32,-2-1-32,1-24 64,0 24-64,-24-24 128,0 23-128,0-23 96,1 0-160,-2 0 96,25 0 128,0 0-96,1 0 129,-1-23-33,23-1-96,26-25-64,-26-22 128,-23 0-128,-24-1 96,-23-23-96,-49 0 32,1 24 0,0-49 0,-24 25-64,0-24-641,-24 24 1442,0-25-641,-23 49-128,-1-1 64,-23 1 64,-1-25 33,-22 25-258,-25-24 194,-49 0-65,2 23-32,-1 1-97,-23 0 162,23 23-33,-23 0-129,-24 25-127,24 23-480,-25 0-546,25 47-543,0 0-1474,23 25-6535</inkml:trace>
  <inkml:trace contextRef="#ctx0" brushRef="#br0" timeOffset="4066">5315 1730 10762,'0'0'288,"-24"0"321,1 0 928,23-24 65,-24 24-610,24 24-351,0-24 0,0 24-97,-24 24-31,24-24 63,0-1-31,0 1-161,48-24 161,-1 0 383,72-24-287,72-47-289,94-24-352,95-1-608,72-22-2595</inkml:trace>
</inkml:ink>
</file>

<file path=ppt/ink/ink43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48:31.81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0-6 1153,'25'0'1121,"-25"0"-1025</inkml:trace>
</inkml:ink>
</file>

<file path=ppt/ink/ink43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48:25.09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87 310 6277,'0'-95'3972,"0"47"-2146,0 24 576,-24 0-1057,24 1-416,0-1-128,-23 24-224,23-24-609,0 24 224,0 0-128,0 24 64,0 0-224,-24-1 288,24 25-192,0 24 192,0-1-160,0 1 32,0 23-32,0 1 32,0-1-352,0-23 192,24-1-352,-1-23 63,1 0 65,0-25-225,24 1 65,-25-24 288,25-24 160,-1-23 64,-23-1 320,0 0 257,0-23 31,-1-1-63,-23 24 64,24-23-129,-24-1 129,0-23-289,-24 23-128,24 1-96,0-1 0,0 25 161,24-1-161,-24 24-96,24 0-128,-24 24 32,23 0 64,1 24 128,-24 0-128,24 24 320,-24-1-256,0 25 128,0-1 33,-24 1-97,24 0-64,0-1 96,0 1-192,0-25 96,0 25-64,0-24 0,0-1 32,0 1 32,0-24-64,24 0 96,-24-24-64,0 24-64,0-24 0,0 0-448,0 0-481,0 0-1121,24 0-2499,-24-24-9352</inkml:trace>
  <inkml:trace contextRef="#ctx0" brushRef="#br0" timeOffset="637">989 430 16591,'72'-48'705,"-72"24"512,24 0 64,-24 0-608,0 24-577,-24 0-96,1 0 128,-1 0 32,-1 24 96,2 0-63,-24 0 95,-1 0-32,0 23 0,1-23-63,23 0-97,1 0-256,-1-24 63,24 24 65,0 0-32,24-24-192,23 0-192,0 0-97,1 0 97,0 0 95,-1 0 161,-24 23 32,2-23 0,-25 0 192,0 24 288,0 0-160,-25 0-63,2 0-1,-24-24 0,23 24-64,0 0-224,1-1-161,-2-23-736,25 0-1601,0 0-6695</inkml:trace>
  <inkml:trace contextRef="#ctx0" brushRef="#br0" timeOffset="1013">1180 596 15919,'48'24'1665,"-25"-24"-1409,-23 0 1442,0 0-865,0 24-32,0-24-481,0 24-256,0-24 32,0 24-480,0-24-866,0 0-1312,0 0-4485</inkml:trace>
  <inkml:trace contextRef="#ctx0" brushRef="#br0" timeOffset="1201">1275 286 16399,'24'0'384,"-24"-23"1282,0 23-545,23 0-865,-23 23-192,0-23-64,0 24-1057,24 0-2338,-24 24-9673</inkml:trace>
  <inkml:trace contextRef="#ctx0" brushRef="#br0" timeOffset="1353">1418 787 16047,'47'0'2018,"-23"-24"736,-1-23-1729,2-1-897,22 0-32,-23-23-64,23 23-64,-24 0 257,2 25 95,-1-1-32,-24 24-224,0 0 32,23 0-32,-23 24 97,0-1-97,0 1 0,0 0-32,0 24-32,0-24-801,24-1-1281,-24 1-2883</inkml:trace>
  <inkml:trace contextRef="#ctx0" brushRef="#br0" timeOffset="1621">2035 525 16367,'24'-24'1858,"-24"24"960,0-24-1184,0 24-769,0-24-257,0 24-351,0 0-225,0 0 64,0 0-128,-24 24 128,24-24-160,-24 24-32,24-24 96,0 0 32,-23 24-128,23-24 32,0 24-129,0-24-191,0 24-64,0-24 63,23 0 97,-23 23 64,24 1 160,-24 0 64,24 0 0,0 0-32,23 0 64,-23 23-64,-1-23 32,1 24 32,-24 0-32,25-1 0,-25 25 0,-25-24 96,1 23-32,1-23 64,-1 0-160,-23-1 32,-1-23 224,1 0 289,-1-24 127,25 0-63,-1-24-129,0 0-96,24-47-159,0-1-161,24 1-64,0-25-96,23 1-65,0 23-736,-23 25-928,24-25-1987,-1 48-10025</inkml:trace>
</inkml:ink>
</file>

<file path=ppt/ink/ink43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48:27.64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453 899 9865,'0'-72'1697,"0"24"-159,0 24 1249,0-24-1122,-24 24-864,0 24-128,-24 0-65,1 0-95,-1 24-129,1 24-32,-2 24-31,2 0-129,0 0-64,-1 0-64,24 0 0,24-24 64,0 24-128,0-24-96,47-24-224,-22 0-321,46-24 1,-23 0 159,23-24 225,-23 0 256,23 0-96,-47 0 96,0 24-289,0 0 225,-24 0 257,0 0-65,0 24 128,0 24-32,-24-24-96,24 0-96,0 0-64,0 0 0,0-24-224,24 0 0,-1 0 64,1-24 192,1 0 32,-2 0 0,1 0 0,-24-24 0,0 24 96,0 0 96,-24 0-64,24 0-96,-23 24 128,-26 0-256,26 0 128,-1 0-64,0 24-96,24 0-480,0-24-930,-24 24-3458</inkml:trace>
  <inkml:trace contextRef="#ctx0" brushRef="#br0" timeOffset="521">905 1115 15502,'49'-24'801,"-49"24"1121,0 0-1602,0 0 96,0 24-31,0-24-1,0 24-128,-25 24-63,1-24-33,1 0-32,-1 0-96,24 0 0,-23-24 416,23 0-512,0 0-448,0 0-1,23-24 97,1-24 32,-1 24 159,26-24 129,-26 24 32,1 0 96,0 24 192,24-24 1,-48 24 63,23 0 96,1 0-95,-24 24-65,0 0 64,0 0-192,0 0 0,0 0-32,0 0-128,-24 0-32,24-24 0,0 24 0,0-24-128,0-24-65,0 24 1,24-24 64,0-24 160,24 24 32,-24 0-96,23-24 352,-23 24-32,24 0 128,-25 24 161,2-24-65,-2 24 161,1 0-417,0 0 32,-24 24-96,0-24 64,0 24-95,0 24 31,-24-24-96,24 0 0,0 0-64,-24-24 64,24 24-129,0-24-31,0 0 96,0 0-288,0 0-129,24 0-704,-24-24-384,47 0-1026,-22-24-2145,22 24-3524</inkml:trace>
  <inkml:trace contextRef="#ctx0" brushRef="#br0" timeOffset="1036">1549 1067 2818,'143'-96'6791,"-118"72"-3620,-2 24-513,1 0-544,-24 0-416,0 24-769,0-24-225,0 24-255,0 0-129,0 0-64,0 0-96,0 24-64,0 0-31,0 0 31,-24 24-32,24 0 96,-23 0-96,-2 0 32,1 0-32,1 24-32,-25 0-32,24-24-32,0 0-32,24-48-192,-23 24-161,23-48 1,0 0-353,0 0-32,23-24-95,-23 0 255,24-24 193,0 0-257,-24 0 64,24 0 417,-24 0 192,24-24 0,-24 0-224,23 0-481,-23 0 225,24 24 255,-24-24 1,25 0 128,-25 24 608,23-24 866,-23 24 287,24 0 33,-1 0-353,-23 0-544,25 24-417,-1-24-224,23 24-64,-24 0-32,2 0 64,22 0-31,-23 24 31,-24 24 0,0 0 96,0 24-32,0 24 96,-47 0-96,-2-24 1,2 24-386,0-24-768,22-24-1056,2-24-3493</inkml:trace>
  <inkml:trace contextRef="#ctx0" brushRef="#br0" timeOffset="1636">2169 947 16367,'0'24'384,"24"-24"2307,-24 0-1730,24 0-385,-24 0-319,23 0-257,2 24 96,-25-24-32,0 24 32,0 24 0,0-24 64,0-24-192,0 24 0,0-24 128,0 0-192,23-24-224,-23 0-129,48 0-127,-24-24 127,23 0 321,-23 24 96,24-24 192,-24 48 321,0-24-97,-1 24 1,2 0-225,-25 0-64,23 0-256,1 24 192,-24-24 192,24 0-288,-24 0 0,0-24-32,23 24 128,-23-24-96,0 0 0,0 24 128,-23 0 32,-1 0 64,0 0 32,1 24 96,-25 24 1,24 0-65,0-24-192,0 24 64,24 0-96,0-24-96,24-24-609,24 0-672,0 0-1346,23-48-1409,24 24-128,-23-24 801,-1 24 4132,1-24 3202,-25 24 449,-22 0-1024,-2 0-802,-23 0-1313,0 24-672,0-24-129,-23 24 160,23 0-95,-25 24-257,1-24-192,1 24 0,23 0 0,0 0 64,0 0-96,23 0-320,-23 0 63,24 0 33,-24 0 128,25 0 128,-25-24-32,0 24 160,0-24 0,-25 0 0,25 0-64,-24 0-128,24 0-192,0-24-384,24-24-65,24 24-96,-1-48 0,2 24 641,-2 0 128,1 0 64,-24 24 160,-1 0 769,1 0 128,-24 24-608,-24 0 95,24 0 1,-23 0-161,-1 24-31,0 24-65,0-24-64,24 0-192,-24 0 64,24 0-32,24 0-31,-24 0-33,24-24-32,0 24-97,-24-24 97,0 24 33,0 0-66,-24-24-63,24 24-160,-24 0-352,0-24-738,1 24-864,23-24-2018,0 0-7431</inkml:trace>
  <inkml:trace contextRef="#ctx0" brushRef="#br0" timeOffset="2543">3528 923 17040,'48'0'1601,"-48"-24"225,0 24-673,0 0-705,0 0-287,0 0-226,0 0-319,0 0-929,-24 24-1442,24-24-3587</inkml:trace>
  <inkml:trace contextRef="#ctx0" brushRef="#br0" timeOffset="2702">3599 659 5445,'0'-72'3811,"0"48"-3394,0 24-65,0 0-704,24 0-3268</inkml:trace>
  <inkml:trace contextRef="#ctx0" brushRef="#br0" timeOffset="2855">3957 347 10826,'48'-48'1025,"-24"48"1665,-24 0-928,0 24-129,0 0-351,0 0-225,-24 24-225,24 24-351,0-24-193,-24 24-96,0 24-63,0-24-97,0 0 64,1 0 0,23-48-192,-25 24 192,25-48-256,0 0-97,25-48-63,-2 24 32,25-24 192,0 0 0,-1 0 96,1 0-97,0 24 258,-1 24 95,-22 0 192,-2 0 65,1 0 63,-24 24-31,0 0 127,0 0-255,-24 24-33,1 0-224,-26-24-64,2 24-224,-1-24-544,1 0-97,-1-24-160,0 0-480,24 0-961,1 0-3172</inkml:trace>
  <inkml:trace contextRef="#ctx0" brushRef="#br0" timeOffset="3267">4529 851 15919,'0'0'-97,"0"24"1058,-24-24-576,24 0-1,0 0-224,-24 0 481,24 0 640,0 0-993,0 0-736,24 0-1762,0-24-4997</inkml:trace>
  <inkml:trace contextRef="#ctx0" brushRef="#br0" timeOffset="3435">4649 611 10441,'0'-24'5606,"0"24"-5382,0-24 64,23 0-1057,-23 24-2530</inkml:trace>
  <inkml:trace contextRef="#ctx0" brushRef="#br0" timeOffset="3636">5197 131 13228,'47'24'2402,"-47"0"129,0 24-1090,-23-24-96,23 24-512,-24 0-224,-1 24-129,-22-24 1,23 24-321,1 0 64,-2 24-96,2-24-64,-1 0-64,0 0-480,0-24-834,24 0-1280,0-24-3972</inkml:trace>
  <inkml:trace contextRef="#ctx0" brushRef="#br0" timeOffset="3848">4934 827 17008,'-47'-48'736,"47"48"1506,0-24-1569,0 24-513,24 0-160,23 0 32,1 0-320,-1 0-833,1 24-1922,23-24-9609</inkml:trace>
  <inkml:trace contextRef="#ctx0" brushRef="#br0" timeOffset="4000">5292 827 12908,'24'-24'865,"0"0"2562,-1 0-1922,1 24-224,-24 0-192,25 0-704,-25 0-193,0 0-128,0 24-288,0-24-929,0 0-1602,0 24-3619</inkml:trace>
  <inkml:trace contextRef="#ctx0" brushRef="#br0" timeOffset="4297">6150 251 16944,'24'-120'64,"0"72"2018,-24 24-1154,0 0 450,24 0-449,-24 0-417,0 24 321,0 24 32,0 24 64,-24 0-545,24 0-64,-24 24-160,0 0-96,0 0 1,0 24 31,-23-24-64,23 0 32,0 0-256,0-24-353,1 0-896,23 0-1378,-25-24-2914</inkml:trace>
  <inkml:trace contextRef="#ctx0" brushRef="#br0" timeOffset="4535">5912 587 18961,'-71'-24'961,"46"0"929,25 24-737,0 0-768,0 0-65,25 0-192,22 0-96,0 24-320,1-24-673,24 24-1345,-25 0-1858,1 0-7303</inkml:trace>
  <inkml:trace contextRef="#ctx0" brushRef="#br0" timeOffset="4694">6341 611 16591,'23'-24'929,"2"24"1762,-25 0-1859,24 0 193,-1 24-256,1-24-385,0 24-31,0-24-65,0 0-128,-24 0-160,23 0-288,1 0-128,0-24 159,-24 24 193,0 0-32,24 0 32,-24 0 288,-24 24 225,24 0 416,-24 48 224,0-24 256,1 48-416,-1 0-289,24 0-415,0 24-65,0 48-737,0-24-1665,-24 48-3171,24-24-11755</inkml:trace>
</inkml:ink>
</file>

<file path=ppt/ink/ink43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48:33.29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142 285 15214,'24'-119'256,"0"71"801,-24 24 993,24 0-961,-24 0-480,24 48-289,-1 0-32,-23 24 65,0 23-161,-23 25 64,-1-1-64,0 24-96,-24 1-32,1-25-320,22 1-481,-22-25-864,47 1-1346,-23-48-5285</inkml:trace>
  <inkml:trace contextRef="#ctx0" brushRef="#br0" timeOffset="239">142 285 13580,'-47'-48'1794,"22"48"512,25-24-1025,25 24-159,-1-23-258,47-1-223,0 0-161,48 0-255,1 0-161,23-24-192,0 25-929,-24-1-1666,-23 24-2626</inkml:trace>
  <inkml:trace contextRef="#ctx0" brushRef="#br0" timeOffset="450">142 452 11723,'-47'48'2722,"71"-25"417,23-23-1954,1 0-416,48-23-449,-1-1-256,0 0-1217,25 0-3107</inkml:trace>
  <inkml:trace contextRef="#ctx0" brushRef="#br0" timeOffset="580">905 476 13773,'-71'24'1473,"47"-24"96,0 0 353,0 0-1057,1 0-288,-2 0-193,-22 0 64,23 23 65,1 1-257,-2 0 0,-22 24-128,23 0-63,0-25-65,24 25-65,0 0-223,24-24 0,0-24 0,23 0 31,25-24-31,-25 0 128,25 0 160,0-24 0,-25 1 160,-23 23 128,0-24 161,-24 24-97,0 24-224,0 0-32,-24 0 33,0 0 95,0 24 64,1 0-128,-1 0 32,0 24-128,0-1 32,0-23-63,24 24-866,0 0-897,0-25-1505,48 1-6342</inkml:trace>
  <inkml:trace contextRef="#ctx0" brushRef="#br0" timeOffset="935">1382 714 14541,'48'-24'1089,"-48"1"1570,0 23-1570,0-24-352,-24 24-129,24 0 1,-48 24 127,24-1-127,1 25-32,-25 0-97,0-24 64,24 23-127,-24 1-97,25 0-192,23 0-32,0-25 65,23 1-193,25-24-481,24 0-960,47 0-609,1-24-1570,22-23-8872</inkml:trace>
  <inkml:trace contextRef="#ctx0" brushRef="#br0" timeOffset="1175">2407 428 13869,'-24'-48'-161,"24"25"738,-23 23-97,23 0 417,-24 0 897,24 0-224,-24 47 63,24 1-31,-24 0-129,0 23-576,1 1-160,-26 23-385,2 24-128,-1-23-96,1-1-128,-1 1-801,24-1-928,0-47-1250,24 0-5285</inkml:trace>
  <inkml:trace contextRef="#ctx0" brushRef="#br0" timeOffset="1399">1978 929 19282,'-47'0'1025,"23"0"448,-1 0-544,25-24-609,25 24-95,22 0-193,25 0-32,24-24-545,-2 24-1473,26 0-2979</inkml:trace>
</inkml:ink>
</file>

<file path=ppt/ink/ink43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49:38.99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48 808 5028,'0'0'3235,"0"0"-1025,0-23-128,0 23-480,0 0-513,0 0-577,0 0-191,0 0-1,0 0-128,0 23-64,0-23 129,-24 24-1,24 0-128,0 0-96,-24-1 32,24 1-64,0 23 0,0-23 0,0 0-64,24-1-256,0 1 127,-1-24 33,25 0 64,0 0 64,0-24 64,-24 1 32,-1-25 289,1 25 127,0-1-64,-24 0-127,0-23-129,0 23 192,0 0-31,0 1-97,-24-1 0,24 0-96,-24 1-64,24 23-128,-23 0 32,-1 0-96,-24 23 64,24 1-224,0 0-321,1-1-352,23 1-384,-25 0-2178,25-24-7432</inkml:trace>
  <inkml:trace contextRef="#ctx0" brushRef="#br0" timeOffset="478">525 785 10954,'24'-48'3844,"-24"48"-3108,23-23 962,-23-1-705,24 0 0,-24 24-897,0 0 32,0 0 64,24 24-64,-24-24-96,0 47 64,0 1-32,0-1-32,-24 1 0,24-25 0,0 25-64,0-25 64,0 1 1,0 0 95,0-24 160,24 0 224,-24-24 129,24 0-64,0 1-193,-1-25-160,1 1-192,1-1-32,22 1-320,-24 23-417,26-23-896,-2 23-2147,1 1-11979</inkml:trace>
  <inkml:trace contextRef="#ctx0" brushRef="#br0" timeOffset="453811">6032 690 5445,'24'0'993,"-24"-24"736,0 24-864,-24 0-32,24 0 288,-24 0-160,24 0-96,-23 0-1,-25-23-319,24 23-65,-23 0-63,-2 0 95,-21-24 65,-2 24-33,0-24 33,-24 24-65,-23 0-95,0 0-97,-23 0-128,-2 0-32,1 0-31,-24 0-33,24 0 32,-23 0 320,22 0-160,1 0 33,1 0-129,-2 24-192,1-24 224,24 0-224,0 0 128,0 0-32,-1 24-32,25-24 0,0 0-31,23 0 31,24 23 0,0-23-32,25-23 160,-1 23-64,0 0 64,24-24-224,0 0 32,0 0-64,48 1 32,-25-1 0,25-23 0,24 23 0,-24-24 0,23 25 64,-23-1-32,-1 24 0,-23-24 0,0 24 32,0 0 128,-24-23 0,0 23-64,0 0-64,-24 0-64,-24 0 64,-23 23 0,-1 1-64,-23 0 64,-24-1 0,23 1-64,-23 0 96,24 0 65,-1 23-97,24-23-32,25-1 96,-1 1-192,24 0 96,24 0 64,24-1 96,1 1 0,45-24-64,26 24-128,-1-1 64,1-23 32,23 24-32,-24-24-64,-23 24 32,-1-24-96,1 23 192,-24-23-96,0 24 32,-1-24-64,-23 24 96,0-24-64,0 0 32,-24 0 128,0 0 129,0 0 95,0 0-288,0 0 0,0-24 192,-24 0-95,24-23 31,0 0-128,-24-1-160,24-23 64,0 24-32,0-24 128,0 23-192,0-23 128,0 47 64,0-23-32,0 47-32,0-24 96,0 24-160,0 0-160,0 0 96,0 0 64,0 0-32,0 24 32,0 0 128,0-1-128,0 25 32,0-1 32,0 1 0,24 23 32,-24-24-32,24 1-96,-24-1-32,0 0 32,0-23-64,23 0 96,-23-1 96,0-23 64,0 0-256,0-23 224,0-1-224,0-23 96,0-1 64,0 1-128,0-24 32,0 0 96,0-1-97,-23 1 65,23 24-64,0-24 128,0 47-128,-24-23 32,24 23 64,0 24-64,0 0-32,-24 0 32,24 0-32,0 0 64,0 0-128,0 0 96,0 0 0,0 0 32,-24 24 160,24-24-256,-24 0 160,1 23-96,-1-23 32,-24 0 0,0 24 0,0 0 0,-23-24 32,-1 24-32,-23-1 0,23 1 64,-22-24-128,-2 24 128,24-1 32,0-23-224,2 24 192,-2-24-64,48 24 64,-24-24-192,24 23 96,1-23 0,23 0 32,0 24-64,0-24 64,23 24 64,26 0-32,21-1 64,2 1-96,47 0-64,0-1 160,24 1-64,1 0-32,-1-24 32,-24 0 0,0 24-128,-24-24 192,1 23-64,-24-23-128,-49 0 96,1 24-64,0-24 128,-24 0 32,-48 0-96,25 0 97,-49 0-97,24 0 0,-47 0 0,23 0 128,25-24-64,-25 1 192,25-1-160,22 0 0,2-23-64,-1-24 0,24-1-32,0 1 32,0 0-64,0 0 64,24 0 0,-24 24 32,23 23 0,-23 0-32,0 0-96,25 24 0,-25 0-32,0 0 0,0 24 64,0 0 64,0 23 32,0 1-64,23-1 0,-23 24 96,0 0-32,0-23-96,0 23 64,0-24-96,24 1 64,-24-25-32,0 1-128,0 0 64,24 0 32,-24-24 128,0 23-64,0-23 96,0-23-96,0 23 0,0-24 32,0-24-96,-24 25 0,24-48 96,-24 23-64,1-23-32,23 0 128,-25 24-64,25-1-32,-23 1 64,23 23-64,0 24-256,0 0 256,0 0-32,-24 47 64,0-23 0,0 24 64,0-1 0,0 0-32,-23 24 32,-1-23 64,-24-1-160,1 1 96,-1-25 0,1 1 0,-24-24-64,47 0 32,1 0 96,-2 0-128,26 0 64,23 0-192,0 0 64,0 0-64,47 0 160,1 0-32,24 0 0,47 0 64,0 0-128,0-24 64,24 24-64,-24 0 96,1-23 0,-25 23-32,0 0 64,-23-24-128,-25 24 96,2 0 0,-2-24 0,-23 24-32,-24 0 32,-24 0-128,-23 0 32,-25 0 64,-24 0 0,-46 24 32,-26-24 64,-22 24-32,-1-24 0,24 23-64,1-23 128,47 0-224,47 24 352,23-24-288,74 0 161,22 0-129,49-24-32,71 24-129,23 0-31,49-23 128,23 23-192,-24-24 192,-23 24-96,-24-24 160,-49 24 0,-21 0 32,-51 0 64,-21 0 224,-49 0-192,-25 0-128,-22 0 64,-72 0-64,-49 0 96,-22 24-128,-49-24 193,1 24-97,23-24 0,1 23-64,23 1 128,48-24-128,48 0 192,48 0-288,70 0 96,48 0-96,73-24-32,22 1-97,49-1 33,-1 0 64,-23 1 128,0-1 0,-72 0 32,0 0 192,-70 24 289,-49 0-353,-25-23-128,-46 23 96,-48 0 0,-25 0 0,-22 0-160,-49 23 96,24-23 65,24 24-97,1-24 0,70 24-32,24-24 32,49 0-225,46 0-31,73-24 160,47 0-128,48 1-32,-1-1 96,1 0 96,-24 24 0,-47-23 64,-49 23 192,-23 0-32,-48 23 224,-48-23-191,-48 24 31,-23 0-128,-24-1 32,-24 1-96,1 0-32,-2 23 0,2-23 0,46 0-32,26-24 32,45 23-416,49-23 288,24 0 64,71 0-128,49 0 64,46-23-65,25 23 65,-1-24 96,1 0-320,-24 1 544,-24 23-224,-48 0 128,-23 0-160,-26 0 96,-21 0 65,-26 0-1,-23 0-128,-23 0 64,-26 0-96,-45 0 96,-50 0-64,2 23 32,-49 1-32,0 0 64,-24-24-32,49 23-32,-2 1 0,49-24 96,72 0-160,71 0 64,71-24-32,72 24 32,95-23-192,24-1 128,48 0-225,0 1 514,0 23-257,-49 0 32,-22 0 0,-48 23 32,-49-23-289,-46 0 578,-25-23-193,-47 23 128,-25 0-192,-23 0-192,-47-24 160,-48 24-32,-49 0-64,-46-24 128,-49 24-64,-23-24 64,-48 24-224,-24 0 224,1 0-32,23 24-32,71 0-32,48-24-64,120 24-128,47-24 128,71 23 384,97-23-224,70-23-352,48 23 288,48 0-161,24-24 97,0 24-64,-24 0 160,-24 0-32,-71 0-32,-24 0 96,-25-24 0,-71 24 193,-46 0 223,-26-24-384,-70 24-192,-48-23 160,-49-1-64,-47 24 0,-71-24 0,-48 24 128,0 0-256,-47 0 192,-1 0-64,48 24-32,48-24 96,47 24-160,120-1-96,71 1 192,96-24 128,70 0-192,97-24 0,71 24 64,48-23-64,47 23 64,-24 0-64,1 23 96,-48-23-96,-49 24 128,-45-24-64,-74 24 64,-23-24 288,-71 0 65,-49 0-225,-46-24-160,-49 0-64,-95 1 64,-47-25 32,-49 25-32,-47-1-32,-47 24-32,-49 0 128,25 0-96,-1 24 32,25-1-96,94 1 64,97 0-352,118-1 448,119 1-352,97-24-1,94 24 97,71-24 128,49 24-32,24-24 32,-25 23 32,-48-23-32,-23 24 96,-71-24-32,-25 0 160,-94 0 161,-25 0 287,-71 0-480,-48-24-128,-71-23 32,-72 23-64,-48 0 32,-71-23-32,-48 23 0,-47 1 0,-1 23-64,-23 0 64,24 0 32,47 0-96,95 23-96,96-23-64,143 24 64,96-24-353,118 0 257,73 0 0,70 0 0,24 24 320,-23-24-64,0 23-32,-48 1 64,-72 0 64,-71-24 192,-71 0 417,-49 0-385,-71 0-320,-95-24 64,-48 24-32,-71-24 64,-96 1-96,-23-1 96,-25 24-128,-24 0 96,25 24-128,47-1 96,72 1-64,95 0-160,96-24 96,118 24-160,97-24-33,94 0-95,48 0 224,23 23 160,1-23-96,-47 0 224,-48 0-96,-49 0 160,-94 0 225,-48 0-161,-72 0-256,-95 0 192,-47-23 32,-73 23 0,-47 0-95,0 23 31,0-23-192,48 24 64,71 0 32,95-24-224,96 23 256,72-23-96,96-23-192,70 23 63,24-24-191,24 0 256,-24 24 32,-23-23 32,-73 23-64,-94 0 192,-48 0 64,-71 0 0,-97 23 33,-71 1-97,-46 0 192,-49-1-352,-1 1 128,25 24 0,24-1-128,95 0 64,71 1-352,73-25 384,95-23-224,94 24 96,97-24-481,23-24 545,48 24-256,0-23 192,-48-1 32,-71 0 64,-73 1 192,-70-1 257,-48 24-449,-96 0 0,-47-24 160,-72 24-64,-47 0 32,-49 0-128,25 24 0,24 0-32,71-1-32,48-23-288,95 0 256,71 0-353,96 0-31,72-23-64,24-1 351,46 0-95,-45 24 224,-26-23 64,-95 23 224,-72 0-63,-117-24 95,-74 24 128,-71 0 97,-47 0-321,-24 0-128,24 0-320,95 24-2211,48-1-5092,95 1-448,24 0 3234</inkml:trace>
</inkml:ink>
</file>

<file path=ppt/ink/ink43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7:30.27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25 598 6854,'0'-48'2178,"0"48"993,0 0-1089,0 0-545,0 0-608,0 0-288,0 0 160,0 0 160,0 24-129,0 0-31,0 0-224,0 0-1,-25 24-255,25-24-65,0 0-160,0 0-96,48-24 96,48-48 192,71-24-192,71-48-96,97-47-961,47-25-1697,0 25-9930</inkml:trace>
</inkml:ink>
</file>

<file path=ppt/ink/ink43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3:34.86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265 952 2754,'48'-24'417,"-24"24"-417,-24-24 1921,23 0 1250,-23 24-384,0-24-673,0-23-801,0 23 353,0 0-801,-23-24 31,23 24 33,-24 1-224,0-1-160,0 0-161,0 24-96,1 0-352,-1 0 224,-24 0-128,24 24-64,0 0 64,1-1-64,-25 25 32,24-24 0,24 24-32,0-1 160,0-23-352,0 0 32,24 0-96,24-24-97,-1 0 97,1 0-32,0 0 288,-25-24-32,25 0 160,-24 0 0,0 0 96,-1 1-192,-23-1 801,0-24-289,24 48 129,-24-24-129,0 24-159,0 0-1,0 0-192,0 0-192,0 0 64,0 0 192,0 24 1,0 24-65,0-24-32,0 23 192,0 1-512,0 0 256,0-1 64,0 25-160,0-1 0,0 25 96,25-25-160,-25 25-224,23-25-33,1-23 1,-24 23 64,23-47 192,-23 24 32,24-24 32,-24-24 32,0 23 32,0-23 192,-24-23-96,24 23 0,-23-24-96,23 0 96,0-24-64,-24 1-32,24-1 32,0 24 33,0-24 319,0 25-64,24-25-63,-24 24-129,23 0 32,1 24-160,1-24-192,-2 24-193,24-23-608,-22 23-672,22 0-2339,-23-24-9288</inkml:trace>
  <inkml:trace contextRef="#ctx0" brushRef="#br0" timeOffset="876">1123 1119 14862,'0'0'768,"0"0"642,24 0-321,-24 0-64,23-24-545,2 24-352,-25 0-64,24 0-128,-1 0-448,-23 0-545,24-24-865,-24 24-2466</inkml:trace>
  <inkml:trace contextRef="#ctx0" brushRef="#br0" timeOffset="1087">1099 904 17040,'0'0'1537,"0"0"353,0 0-609,24 0-416,-24-24-417,24 24-352,-1 0-128,2 0-1121,-1 0-2562,-1 0-12973</inkml:trace>
  <inkml:trace contextRef="#ctx0" brushRef="#br0" timeOffset="2527">1886 642 5541,'24'0'1697,"-24"-24"866,0 24-321,0 0-192,0-24-385,23 24-383,-23 0-65,0 0-416,0 0-33,0 0-223,0 0-65,0 0-288,0 0-63,-23 24-1,23 0-32,-24 0 0,0-1 96,0 1 0,0 0-96,24 24 0,-24-24 0,24 23 65,0-23-257,0-24 64,0 24 64,24-24 64,0 0 192,24 0-128,-1 0-64,1 0 0,0 0 0,-25-24-160,25 24 32,-24-24-224,0 24-32,-24 0-161,23 0-95,-23 0-353,0 0-512,0 0-834,0 0-1985,0 0-8071</inkml:trace>
  <inkml:trace contextRef="#ctx0" brushRef="#br0" timeOffset="2931">2076 689 13805,'0'0'1601,"0"0"705,0-23-832,0 23-385,0 0-513,0 23-384,0-23 257,0 48-33,-24-24-160,1 24-95,23-1 159,-48 1-448,24-24 192,0 23-32,1 1-64,-1-24 192,0 24-256,24-24-128,0-24-385,0 23-992,0-23-1570,24-23-9706</inkml:trace>
  <inkml:trace contextRef="#ctx0" brushRef="#br0" timeOffset="3309">2553 21 9320,'24'-23'1730,"-24"23"1249,0 0-1570,0 0-256,0 0-160,0 23-96,-24 1-160,24-24-161,-24 24-416,0 0-64,0 0 33,1 0-610,23-1-1825,-24 1-7720</inkml:trace>
  <inkml:trace contextRef="#ctx0" brushRef="#br0" timeOffset="3643">2649 570 15342,'0'0'865,"0"0"1217,0 0-1121,-25 24-385,25-24-319,0 24-65,-24 0-32,1 0-32,-1 23-160,0 1 160,0-24-128,0 23 32,1-23-512,-1 0 223,24-24-383,-24 24-353,24-24-929,0 0-3075</inkml:trace>
  <inkml:trace contextRef="#ctx0" brushRef="#br0" timeOffset="3866">2529 642 14798,'0'0'1185,"0"-24"993,0 24-449,0 0-287,0 0-802,0 24-576,0-24 193,0 24 31,0-1-128,0 1-160,0 0 32,24 0-32,-24 0 32,0 23-384,0-23-705,24 0-449,-24-24-1184,0 24-8265</inkml:trace>
  <inkml:trace contextRef="#ctx0" brushRef="#br0" timeOffset="4155">3030 499 15438,'0'-24'2050,"0"24"-256,23 0-129,-23 0-928,0 0-481,0 0-192,0 24 193,-23 0 95,23-1-160,0 25-128,-24-24 0,0 24 128,24-1-256,-24 1 128,24-24-96,-24 23-96,24-23-705,0-24-352,0 24-1313,24-24-3043</inkml:trace>
  <inkml:trace contextRef="#ctx0" brushRef="#br0" timeOffset="4446">3268 451 320,'23'-24'13741,"-23"24"-12652,0 0 1281,0 0-1505,0 0 96,0 24-64,0 0 0,0 0-97,0 0-191,-23 23-161,23-23-127,-24 24-193,1-1-96,-2 1 0,25 0-321,-24-1-479,24-23-962,0 0-1537,0 0-9097</inkml:trace>
  <inkml:trace contextRef="#ctx0" brushRef="#br0" timeOffset="4786">3744 475 17040,'0'-24'800,"0"24"1058,-23 0-1025,23 24-32,-24 0-321,0 0-160,0-1-95,0 25-129,24 0-32,-24-1-128,24-23-96,24 0-129,0 0 33,0-24 224,24 0 0,-25 0 64,25-24 128,-24 0 0,0-23 193,-1 23 191,-23 0-63,25-24-161,-25 1-96,0 23-160,0 0-96,-25 0-160,25 0-352,-47 24-642,23 0-1216,-47 0-4196</inkml:trace>
</inkml:ink>
</file>

<file path=ppt/ink/ink43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3:40.40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934 224 8327,'0'0'4260,"0"0"-1633,0 0-1026,0 0-960,23 0 32,1 24-97,1-24-223,-2 0-161,1 0 0,24 0-192,-24 0 96,24 0-288,-24 0-353,0 0-768,0 0-769,-1-24-1185,2 24-4516</inkml:trace>
  <inkml:trace contextRef="#ctx0" brushRef="#br0" timeOffset="224">1149-16 1985,'-24'0'12332,"24"0"-9898,0 0 1,0 0-1154,0 0-641,0 0-127,0 24 192,0 0-225,0 0-128,0 0-191,0 24-33,0 0 0,0 0-96,0 24-417,-24-24-928,24 0-1634,-24 24-10377</inkml:trace>
  <inkml:trace contextRef="#ctx0" brushRef="#br0" timeOffset="1072">479 894 1217,'0'-24'4900,"0"24"-1729,0 0-576,0 0-770,-24 0-287,24 0-97,0 0-256,0 0-192,0-24-192,0 24-224,0 0-1,0 0-320,24 0-127,-24 0-97,24 0 96,0-24-96,0 24 0,-1 0 64,1 0 32,1 0-64,-2 0 64,-23 24 96,24-24-160,1 0 129,-2 24-1,-23-24 32,24 24-160,-24-24 0,0 24 96,0-24-32,-24 24 33,1 0-97,-26-24 64,26 24-160,-2 0 0,1-24-128,1 0 31,23 24-63,-24-24 256,24 0-192,0 0 0,0 0 0,0 0-192,24 0 288,-24 0 128,23 0-224,1 0 288,1 0-160,-2 24-96,1-24 96,-24 0-96,0 24-1,0-24 97,0 24 0,0 0 0,-24-24 32,24 24 1,-23 0-1,-2-24-32,1 24-161,-23-24 65,23 24-160,0-24-64,-24 24-33,24-24-223,-24 0-1,24 0 1,1 0-33,-2 0-63,1 0-738,24-24-2465,24 0-7528</inkml:trace>
  <inkml:trace contextRef="#ctx0" brushRef="#br0" timeOffset="1766">1293 918 2530,'24'-24'7399,"-24"24"-4901,0 0 1,0 0-1090,0 0-512,-24 24 32,24-24-32,-25 24-161,2 0-447,-1 0-97,0 0 0,0 0-192,-24 0 0,24 0-417,0 0-575,0 0-706,0-24-1217,24 0-2050</inkml:trace>
  <inkml:trace contextRef="#ctx0" brushRef="#br0" timeOffset="1984">1053 894 3715,'0'-24'8680,"24"24"-5541,-24 0-704,0 0-962,0 0-256,24 24-192,0-24-480,0 24 31,0 0-320,-24 0-96,24 24-31,-24-24-33,0 0-288,0 24-353,-24-24-448,24 0-929,0 0-1569,24-24-7848</inkml:trace>
  <inkml:trace contextRef="#ctx0" brushRef="#br0" timeOffset="2266">1867 726 11274,'0'0'2851,"0"0"-481,24 0-1121,-24 24-224,-24 0 128,24 0-416,0 0-160,-24 24-193,24 0-128,-24 0-32,0 0 1,0-24-129,1 24-96,23 0 128,-25-24-545,25 0-511,0-24-1090,25 0-1730,-25 0-8359</inkml:trace>
  <inkml:trace contextRef="#ctx0" brushRef="#br0" timeOffset="2512">2034 798 11146,'48'-48'1217,"-24"24"1954,1 0-1249,-2 0-545,1 24-672,0 0-160,0 0 127,0 0-191,-1 24 95,-23-24 129,25 24-65,-25 0-31,0 0 0,-25 0-161,25 0-32,-23 0-63,-1 0-33,-24 24-160,24-24-128,1 0 128,-2 24-32,1-24-63,1-24-65,23 24-32,23-24 128,-23 0 96,49 0-32,-26 0-512,49-24-449,-25 24-801,2-24-640,-1 0-1441,-1 0-7496</inkml:trace>
  <inkml:trace contextRef="#ctx0" brushRef="#br0" timeOffset="2817">2705 798 864,'0'-24'12748,"0"24"-10602,0 0 961,0 0-1889,0 0-642,0 24 225,0 0 224,-24 0-160,24 0-353,-25 0-192,2 24-224,23-24 1,-24 0-129,48 0-33,-24-24 1,48 0-128,-24 0-64,24 0 0,-1-24 96,-22 0 128,-2 0 64,1-24-32,1 24-32,-2-24-65,-23 24 97,0 0 161,0 0-257,-23 0 96,23 24 0,-25 0-129,-22 0 97,22 24 0,-22 0-576,-25 0-1122,0 0-2530,0 0-11082</inkml:trace>
  <inkml:trace contextRef="#ctx0" brushRef="#br0" timeOffset="3302">48 1830 1089,'-47'0'11819,"22"0"-11211,25 0 1442,0 0-1089,0 0-256,25 0 64,-2 0-1,1 0-63,24 0-64,24 0-193,0 0 225,23-24-33,25 0 1,48 0-65,-1-24-319,72 24-161,0-24 32,25 0-32,-1 24-96,24-23 128,-24 23 0,25 0-128,-49-1 64,-24 25 0,-23-24 257,-1 24 95,-47 0-160,0 0 0,-49 0-159,1 0 31,-48 24-64,-24-24-64,0 0-64,-24 0-96,0 0-994,-24 0-1696,0-24-8841</inkml:trace>
  <inkml:trace contextRef="#ctx0" brushRef="#br0" timeOffset="16492">3878 3101 14445,'0'-72'1954,"0"48"737,0 0-898,-25 0-1024,25 24-353,-23 0-159,-1 0-257,-1 0 0,2 24 0,-1 24 96,-24 0 96,24 22 32,-24 2 160,0 0 97,1 0-609,22-24 128,1 24 32,1-24 64,23 24-128,0-48-160,0 24-321,23-24-320,-23 0-448,24-24-1249,1 0-2243</inkml:trace>
  <inkml:trace contextRef="#ctx0" brushRef="#br0" timeOffset="16776">3470 3387 11851,'-23'-24'1441,"23"24"1218,-24 0-449,24 0-1025,24 0-384,-24 24-97,23-24-223,1 24-129,1-24-288,22 0-320,1 0-353,0 0-1505,0 0-3139</inkml:trace>
  <inkml:trace contextRef="#ctx0" brushRef="#br0" timeOffset="16977">4141 3243 15438,'0'0'2210,"0"-24"-576,0 24-513,0 0 673,-24 0-2115,24 24 1442,0 0-929,-25 24 97,25-24-257,-23 24-32,-1 0 160,0 0-352,0 0-577,0 0-608,0 0-1666,0-24-2979</inkml:trace>
  <inkml:trace contextRef="#ctx0" brushRef="#br0" timeOffset="17247">3878 3411 18865,'0'0'96,"0"0"481,24 0 384,-1 0-449,1 0-416,48 0-480,-1 0-513,1 0-2050,-23-24-12171</inkml:trace>
  <inkml:trace contextRef="#ctx0" brushRef="#br0" timeOffset="17485">4524 2909 18257,'0'0'2338,"0"0"-1665,0-24 480,23 24-673,2 0-160,-1 0-320,-1 0 33,2 24-66,-2-24-31,-23 24 64,24 0 0,-24 0 32,-24-24 129,1 24-1,-2 0 160,2 0-64,-1 0 129,-1 0 127,25-24-63,-23 22 31,23-22-32,23 0-191,2 0-1,22 0-320,25 0-833,23-22-1633,26-2-7528</inkml:trace>
</inkml:ink>
</file>

<file path=ppt/ink/ink4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4:21.08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5 211 8103,'0'-24'1858,"0"0"-609,0 24 865,24-24-769,-24 0-704,24 24-96,1-24 383,-2 24-383,26-23 128,-26 23-385,2 0 513,23 0-353,-24 23-288,0-23 32,-24 24 1,24 0-97,-24 0 256,25-24-416,-25 24 160,-25 0 64,25-1-64,-24-23-32,0 24 0,-24 0-64,24 0 0,-1-24 0,25 24-192,-23-24-64,23 24 0,0-24 63,0 24-31,0-24 160,23 0 32,2 0-64,-1 0 160,24 24-128,-24-24 128,0 0-64,1 24-64,-25 0 160,23-24-96,-23 24 32,-23 0 32,23-1-64,-25 1 96,-23 0-64,24 0 0,-24-24-32,23 24 32,-23-24-32,24 24 0,-24-24-96,24 0-320,0 0-385,24 0-448,-24 0-577,48-24-1601,-24 0-8456</inkml:trace>
  <inkml:trace contextRef="#ctx0" brushRef="#br0" timeOffset="600">583 139 7431,'-24'0'2562,"24"0"-544,0 0 384,0 0-768,0 0-705,0 0-257,0 0 161,24 0-64,0 0-289,25 0-63,-26 0-129,50 0-192,-25 0 32,0 0-352,1-24 448,-2 24-192,-22 0 64,-1 0 64,0 0-64,0 0 1,-24 0-1,25 0-128,-25 24-32,0 0 352,-25-24-352,1 24 128,24 0 64,-24 23-96,-25-23 64,26 0-64,-25 24 32,-1 0 32,25-24-96,-24 24 0,24-1-128,24-23-352,-24 0-417,24 0-897,0 0-1537,24-24-6278</inkml:trace>
  <inkml:trace contextRef="#ctx0" brushRef="#br0" timeOffset="991">1066 521 12299,'24'0'2274,"-24"0"-672,0 0 640,24 0-929,-24 0-832,0 24-225,0-24-160,0 24-96,0-24-192,0 24-769,0-24-1377,0 0-2371</inkml:trace>
  <inkml:trace contextRef="#ctx0" brushRef="#br0" timeOffset="1238">1596 68 10473,'24'0'673,"-24"23"961,-24 1 351,0 0-1120,24 0 0,-24 24-96,0-1-193,-1 1-287,2 0-129,-25 0-128,23 0 0,25 0-96,-24-25-417,1 25-383,23-24-738,0 0-1793</inkml:trace>
  <inkml:trace contextRef="#ctx0" brushRef="#br0" timeOffset="1498">2102 20 5829,'0'-24'8072,"0"24"-6599,0 0 545,-24 0-833,1 24-192,-2 0-192,1 23-129,0 1-223,-1 0-1,-22-1-159,22 1-129,-23 24-32,24-24-32,1 24-32,-3-25-96,3 1 0,23 0-64,0-1 32,0-23-64,23 0-129,26 0-191,-25-24-129,24 0 193,-23 0 96,22-24-97,-22 0 610,-1 0-257,0 1 128,-24-1 64,0-24-32,0 24 0,0 0-32,-24 1-128,0-1 32,-1 24-32,2 0-160,-26 0-577,1 0-2914,1 24-9097</inkml:trace>
</inkml:ink>
</file>

<file path=ppt/ink/ink44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7:30.77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94 862 16815,'-48'24'1121,"25"0"-960,23-24 607,-24 24 1,24 23 32,24-23 0,-1-24 160,25 0-65,23-24-191,73-23-385,71-73-95,71-23-193,120-74-1250,23 2-2913,1-24-14894</inkml:trace>
</inkml:ink>
</file>

<file path=ppt/ink/ink44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3:54.29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266 593 11306,'0'-24'1986,"0"24"609,0 0-289,0 0-705,0 0-416,0 0-480,0 0-353,-23 0 33,-2 24-33,1-24 32,1 47 33,-25-23 127,24 24-255,-23-25-161,23 25-64,0-1-64,24-23 0,0 0-96,24 0-32,0-1-193,23-23 33,25 0 32,0-23 192,-2-1-96,-22 0-33,23 0 97,-47 1-128,0-25 224,-24 24-128,0-23 160,-24 23-32,0-23 32,-23-1 32,-1 1 64,1-1 32,0 1 65,22 23 31,1-24 128,24 24-224,0 24 32,0-23-127,24 23-33,24-24 0,-24 24-64,23 0 0,1 0-65,-1 0 129,-23 24-160,0-1-288,0 1-64,-24 0 31,0 24-95,-24-25-129,24 1-384,-24 24-1409,24-25-4965</inkml:trace>
  <inkml:trace contextRef="#ctx0" brushRef="#br0" timeOffset="528">837 498 16335,'0'0'416,"0"0"1698,-24 24-1089,24-1-224,-23 1-224,-1 0-257,0 23-128,24-23-96,-24 24-32,24-25-64,24 1-160,0 0-128,0-24-64,23 0 63,1 0-255,-1-24 416,1-23 96,0 23 64,-24 0 64,-24 0 96,0 1 0,0-25 64,0 24 33,-24 1-129,0-1-96,0 0 0,0 24-96,0 0-32,-23 24-32,23 0 0,24-1-65,-24 1-896,24 0-1217,0 0-3715</inkml:trace>
  <inkml:trace contextRef="#ctx0" brushRef="#br0" timeOffset="898">1361 545 18065,'0'0'896,"0"0"1667,0 0-1474,-24 0-481,24 0-383,0 24-161,-24 0 0,24 23-32,0-23-32,0 24-224,0-25-353,24 1-224,0 0-63,24-24-65,-1 0 96,-23-24 577,24 0 192,-24 1 160,-1-1 64,1 0 256,-24-23 129,-24 23 127,1 0-191,-1 0-225,-24 1-256,24-1-96,-23 24 32,22 0-609,2 24-2274,-1-24-11146</inkml:trace>
  <inkml:trace contextRef="#ctx0" brushRef="#br0" timeOffset="1506">2455 70 10570,'24'0'3619,"-24"0"-3587,0 0 1377,0 24-224,-24 0-160,24 23-352,-24 1-32,0 23-1,0-24-255,1 1-65,23 0-32,-24-1-224,24 1 32,24-1 0,-1-23 1,1 0-65,24-24-64,23 0-257,-23 0-127,23-24-673,-23 0-705,0 0-3074</inkml:trace>
  <inkml:trace contextRef="#ctx0" brushRef="#br0" timeOffset="1789">3002 46 14445,'0'-23'1281,"24"-1"385,-24 24 192,24 24-1122,-24-1 97,0 1-512,0 24-65,0-1-64,0 1-96,0 23 32,-24 0-64,0-23-64,1-1 0,-26 1-192,26-1 160,-1-23 64,24 0-32,0-24 32,0 0 96,0-24-288,24 0 64,24 1 96,-1-25-96,1 24 128,0-23-64,-1 23-96,25 0 96,-48 24 0,-1 0 192,1 24 32,-24-24 128,0 24 33,0 23 127,-24-23-160,1 0-127,-26 23-65,2-23-224,0 0-641,-1 23-929,0-23-1729,1-24-9097</inkml:trace>
  <inkml:trace contextRef="#ctx0" brushRef="#br0" timeOffset="2223">2217 878 14285,'47'0'3075,"1"0"-2050,0 0 1313,23-24-1057,48 24-384,0-24-96,0 24-225,0 0-383,0-23-418,0 23-1152,-23 0-673,-1 0-2914,-24 0-10827</inkml:trace>
</inkml:ink>
</file>

<file path=ppt/ink/ink44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7:31.23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166 1144 16719,'-70'23'961,"45"-23"-384,1 0 416,1 24-225,23 0-287,-24 24-33,24-25 97,0 1 288,24-24-1,48-24 225,47-23 32,72-72-512,142-96-449,96-47-512,144-47-1890,71-25-4965</inkml:trace>
</inkml:ink>
</file>

<file path=ppt/ink/ink44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49:46.26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1098 94 256,'-25'0'1217,"2"0"-352,23 0 0,-24 0-225,0 0-416,24 24-224,-24-24-608,0 0-2595</inkml:trace>
  <inkml:trace contextRef="#ctx0" brushRef="#br0" timeOffset="854">1169 23 5028,'0'-24'1858,"0"24"-288,0 0-353,0 0-320,0 0-193,0 0-63,0 0-129,0 0-31,0 0-129,0 0 96,0 0-63,0 0-97,0 0-128,-24 0 64,24 0-127,0 0-1,0 0-64,0 0 0,0 0 0,0 0-32,0 0 0,-24 0 0,24 24 64,0-24-32,0 0 64,0 0-32,0 0 32,0 0 0,0 0 0,0 0 32,0 0 1,0 0 63,0 0-128,0 0-32,0-24 32,0 24-64,0 0 0,0 0 0,0 0 0,0 0-32,0 0 0,0 0 0,0 0-96,0 0 192,0 0-64,0 0-64,0 0 64,0 0 64,0 0-128,0 0 64,0 0 0,-23 0 0,23 24 64,0-24-128,0 0 64,0 0 64,0 0-128,0 0 32,0 0 32,0 0 0,0 0 0,0 0 32,0 0-32,0 0 0,0 0 64,0 0-64,0 0-64,0 0 64,0 0 64,0 0-128,0 0 64,0 0 64,0-24-128,0 24 64,0 0-32,0 0 32,0 0 0,0 0 32,0 0 32,0 0-64,0 0 0,0 0-96,0 0 64,0 0 32,0 0-64,0 24 31,-25-24 33,25 0 0,0 0 0,-23 0 0,23 0 0,0 0 0,-24 24 0,24-24 0,-24 0 0,24 0-32,-24 24 32,24-24 0,-24 23-32,24-23 0,-24 0 0,24 24-32,-23-24 32,23 24 32,-24-24 0,24 24-32,0 0 0,-24-24 32,24 24 0,0-24-32,-24 23-32,24-23 64,0 24-96,0-24 0,0 24 32,24-24-64,-24 24-64,0-24-33,24 24-223,0-24-129,-1 24-95,1-24-1,24 0 353,-24 0 128,23 0 160,1-24 0,-24 24 96,24-24 32,0 0 64,-25 24-32,25-24-32,-24 0 128,0 24-64,-1-23-31,2 23-33,-25-24-32,24 24 0,-1-24-32,1 24-96,-24-24-128,23 24-129,-23-24 1,25 24 224,-25-24 32,24 24 0,-24 0 32,0-23-64,0 23 32,-24 0 32,24 0 0,-25 0 32,2 0-33,-1 0-31,24 23-32,-23-23-192,-1 0-32,-1 0 160,2 24 128,23-24 0,-24 0 0,0 24-1,24-24 98,-24 24 31,0-24 32,24 24-64,-23 0-32,-25-1-64,24 1 96,-24 24-96,0-24 64,25 23-32,-25-23 0,24 24 32,-24 0 128,25-1 192,-1 1 97,-24 0 31,24-1 65,-24 25 31,1-1 1,0 1-33,-2-1-223,2 1-193,-25-1-64,0 1-32,2-25 0,-2 25 64,25-24 0,-25-1 256,23 1-31,26-24-129,-24 0-160,23 0 0,-1-24-192,25 0 0,0-24-481,25 0 257,-1-24 127,23 24 65,1-23 256,-1 23 97,2 0 479,-2 0 225,-24 0 0,26 24 128,-2 0 0,1 0-64,-1 0-161,1 0-383,-24 24-353,23-24 0,-23 24-1153,24-24-2723,0 0-10762</inkml:trace>
  <inkml:trace contextRef="#ctx0" brushRef="#br0" timeOffset="4251">1098 1477 6181,'0'-24'2595,"0"24"-898,0 0 33,-25 0-577,25 0-256,0 0-352,-23 0-97,23 0 128,-24 0-159,0 0 95,24 24 65,-24 0-161,0 0 33,0-24-161,1 23-64,-1 1-128,0 0 64,24 0-63,0 0-97,0-24-97,24 24 226,0-24-161,23 24 32,1-24-641,48 0-864,-25-24-3620</inkml:trace>
  <inkml:trace contextRef="#ctx0" brushRef="#br0" timeOffset="4772">2171 881 7334,'0'0'1922,"0"0"-1409,0 0 704,0 0 320,23 0-31,-23 0-641,24 0-225,0-24-287,0 24-289,0 0-481,-1 0-1921,1-24-4837</inkml:trace>
  <inkml:trace contextRef="#ctx0" brushRef="#br0" timeOffset="4997">2313 571 14413,'24'0'1313,"-24"-24"-416,0 24-320,25-24-449,-2 24-192,25 0-1730,0 0-5092</inkml:trace>
  <inkml:trace contextRef="#ctx0" brushRef="#br0" timeOffset="6660">1050 2502 3331,'-24'0'1697,"0"0"609,24 0-448,-24 0-384,0 0-417,24 0-321,-24 24-255,1-24-225,-1 24-128,24 0-64,-48 0 32,24 0-32,1-1 64,-2 1-31,25 24 63,-23-24-32,23 0-64,0 23-32,0-23-32,23-24 0,2 24-32,22-24-160,25 0-353,-1 0-416,1 0 128,-1-24 193,1 0 223,-24 0 353,-1 1-224,-23-1 192,0 0 160,-24 24 320,0-24 257,0 0-513,0 24-32,0 0-96,-24 0-32,24 0-320,-24 0-96,24 0 63,-24 0 33,24 0 192,0 0 96,-23 0 64,23 0 32,0 24 0,-24-24 64,0 0 0,24 0 320,-24 24 193,0-24 128,0 24 31,1-24-191,-2 24-193,2-1-64,-1 1-127,0 0-97,0 0-96,0 24 64,0-25-32,1 25 0,-1-24-32,0 24 32,0-25 32,0 1 32,24 24 0,-23-24-32,-2 0 32,2 0 96,-1-1 129,0 25-1,1-24-160,-26 24 225,26-1-674,-25 1 129,24 0-192,-23-25-1,23 25 129,-24 0 160,1-1 32,-2-23 64,2 24 32,-1 0 32,1-25-32,-2 25 65,26-24-1,-1 0-32,1-24-64,-1 0 32,-1 0 32,25 0-288,0-24-321,25 0 257,-1 24 128,-1-24 64,1 0 64,-1 1 0,26-1 0,-26 24 64,1-24 64,1 24 224,22-24 193,-24 24 224,1 0-1,1 0-31,-2 24-32,1-24-97,-1 24-223,-23 0-97,25-24-96,-1 23-96,-24 1-32,23 0 32,25-24-256,-24 0-352,47 0-673,1 0-2307,0-48-9096</inkml:trace>
  <inkml:trace contextRef="#ctx0" brushRef="#br0" timeOffset="8203">1264 3742 11434,'0'-24'1858,"0"0"-192,0 24-97,-23 0-832,23 0-289,-24 0-31,24 0-97,-24 0 32,0 24-192,0 0 65,0 0-97,1 23-64,-2-23-64,2 24 64,23-24-160,0 0-96,0-24 64,0 0-33,23 0 161,2-24 0,-2 0 64,25 0-128,-24 0 257,0 24-65,0-24 256,-24 24-192,23 0-128,-23 0-64,0 24 64,0 0 0,0 0-96,0 0 64,0 23 0,0 2-32,-23-2 0,23 25 64,0-1-31,-24 1 63,24-1-160,-24 1 96,24-24-32,0-1 32,0 1-64,0-48 64,0 0 160,0 0 480,0-24-191,24 0-193,0-23-32,-1-1-192,1 0 1,0 24-33,0-23-32,0 23-32,24 0-321,-24 0-576,23 0-1089,1 1-2178,-1-25-9192</inkml:trace>
  <inkml:trace contextRef="#ctx0" brushRef="#br0" timeOffset="8769">2242 3694 17136,'24'0'2306,"-24"0"-2018,0-24 513,24 24-289,-24 0-287,23 0-225,-23-23-32,24 23-449,1 0-1184,-2 0-1699,-23 0-7910</inkml:trace>
  <inkml:trace contextRef="#ctx0" brushRef="#br0" timeOffset="8937">2385 3456 13196,'0'0'5317,"0"0"-4164,0-24-544,24 24-385,0-24-192,24 24-480,-25-24-2275,25 1-12812</inkml:trace>
  <inkml:trace contextRef="#ctx0" brushRef="#br0" timeOffset="9702">1026 5316 9064,'24'-48'160,"-1"48"545,-23-24 736,0 24-416,0-24 192,-23 24-256,23 0-320,-24 0-129,24 0-127,-24 24-97,0-24-192,-24 24-64,25 24-32,-1-24 32,-24 23-32,1-23 32,-1 24-32,0 23 0,25-23 0,-2 0 0,1 23-64,24-23 32,0-24 32,24 23 0,24-23-96,23 0-224,1-24-353,23-24-192,-23 24 289,24-24 287,-1-23 1,-47 23 160,23 0 96,-23 0 32,-25 0 0,2 0 32,-25 1 160,0-1 32,0 24-31,0-24-1,0 24-160,-25 0-256,25 0-353,-23 0 65,-1 0-65,0 24 225,-24-24 160,25 24 160,-25 23 128,0 1 288,-24-24 225,25 47-321,-25-23-32,25 0-32,-1-1-128,0 1-64,25 0 32,-25-1-64,24 25 193,-23-25 63,22 25 160,-22 0 1,23 0-193,-24-1-64,1-23-96,23 23 32,-24-23 32,1 0 64,-2-1-31,26-23 31,-1 0-64,1-24-64,-2 24-32,1-24-32,24 0-96,-23 0-64,23 0-64,-24 0-65,24-24-31,0 24 96,24-24 192,-1 0 96,-23 0 32,49 1 0,-26-1-32,1 0 0,-1 0-32,1 24 32,1-24 32,-2 0 321,1 24 191,-24 0 97,23 0 128,2 0-161,-25 24-95,24 0-65,23-24-255,-23 24-33,47 0-128,-22-24-64,45 0-641,-22 0-1761,23 0-5061</inkml:trace>
  <inkml:trace contextRef="#ctx0" brushRef="#br0" timeOffset="11414">1264 6580 9032,'0'-48'4805,"0"48"-3588,0-24 256,24 0-352,-24 24-576,24 0-417,0 0-160,0 0 224,-1 24-288,26 24 32,-26-24 192,1 23-96,-24 1-64,0 23-96,0-23-96,-24 24 63,-23-25 97,22 1 128,-22-24-96,23 0 64,0 0 129,0-24 159,1 0 577,23 0 288,0-24-352,0-24-257,23 0-320,25-23-31,23-25-193,1 25 0,0-1-64,-1 25-192,-23-1-417,-1 24-800,2 0-1378,-26 24-3363</inkml:trace>
  <inkml:trace contextRef="#ctx0" brushRef="#br0" timeOffset="11805">2481 6627 19250,'47'-24'1697,"-47"24"-1024,24 0 896,-24 0-640,0 0-576,0 0-321,24 0-64,-24-23-32,24 23-609,-24 0-640,23 0-705,-23 0-2338,24-24-11563</inkml:trace>
  <inkml:trace contextRef="#ctx0" brushRef="#br0" timeOffset="11986">2504 6317 18737,'0'0'1346,"0"-24"383,24 24-480,24 0-832,-1 0-353,25-24-352,24 0-3268</inkml:trace>
  <inkml:trace contextRef="#ctx0" brushRef="#br0" timeOffset="416618">3720 118 11434,'25'-24'1217,"-25"1"641,0-1-160,0 0-65,0 24-223,0 0-321,0-24-96,0 24-193,0 0-63,0 0-224,0 0-353,0 0-128,0 0 0,0 24 64,0 0 32,0 23-32,-25 1-64,25 0 32,0 23-32,0 1 128,0-1-63,0-23-97,-24 23 64,24 1 0,0-1-32,0-23 96,0 0-64,0-1-32,0 1-32,0-24 32,0 0 32,0 0-32,0-24-64,0 0 160,0 0-160,0 0 128,0 0-256,0 0-641,0 0-992,0-24-2019,0 24-11274</inkml:trace>
  <inkml:trace contextRef="#ctx0" brushRef="#br0" timeOffset="417327">3577 2717 11947,'24'-24'320,"-24"24"1858,0 0-704,0 0-225,0 0-192,0 24-385,0-24-95,0 24-1,-24 0-223,24 23 95,0-23-31,-23 24 31,23-1-32,0 1-31,0 24-33,23-1-64,-23-23-31,0 23-129,0 1 32,0-1 192,0-23-576,24 0 224,-24-1 32,0 1-32,0-24 0,0 0 64,0-24 32,0 24-32,0-24 64,0 0-64,0 0-416,0 0-1377,0-24-2147,0 24-13581</inkml:trace>
  <inkml:trace contextRef="#ctx0" brushRef="#br0" timeOffset="418016">3624 6078 10505,'0'-23'1346,"0"23"1248,0 0-896,0 0-962,0 0-63,0 23 128,0-23 32,0 48-225,0-24-63,0 0 63,0 23-223,0-23-33,-23 24-32,23 0-63,0-24-1,0 24-128,0 23 64,0-23 0,0 0-32,23-1 1,-23 1-1,0 0 32,0-25 0,25 25-160,-25-24 64,0 0 0,0 23-32,0-47 32,0 24-256,0 0-480,0-24-930,-25 0-1953</inkml:trace>
</inkml:ink>
</file>

<file path=ppt/ink/ink44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3:03.62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954 739 9192,'0'-72'64,"-24"48"833,24 1 416,-23-1-416,-1 24-160,0 0-289,-24 0-127,1 0 31,-25 24 96,0 23 33,2 1-65,-2-1-95,0 25-97,-23 23-32,0-23-96,23 23-64,25-24 0,-1 25 64,24-25 0,0 1 32,24-1-96,24-23 32,0 23-31,24-23-33,-1 0-225,25-25-159,-1 1 32,1-24 127,23 0 193,-24-24 64,1 1 97,0-25-1,-2 24 128,-21 0 256,-26 0 225,1-23-32,0 23-225,-24 24-192,0-24-223,0 0-322,-24 1-31,24-1-96,-24 24-97,1-24 417,23 24 32,0 0 96,0 0-32,0 0 64,0 0-96,0 0 96,23 0-64,25 0-64,0-24-128,-1 24-1505,1 0-7272</inkml:trace>
  <inkml:trace contextRef="#ctx0" brushRef="#br0" timeOffset="557">1527 1382 15246,'0'0'1281,"0"0"-1217,-25-24 289,25 24 287,-23 0-95,-1 0-193,-24 24 32,24 0-31,-23 0-65,-1-1-160,24 1 128,-23 0-96,23 0-31,24 0-129,0-1-32,0-23 96,24 24-289,-1-24-127,25 0-128,0 0 63,-1 0 225,1 0 128,-24 0 64,-24 24 64,0-24 417,0 24 223,-48 0-255,24 0 95,-23-1-63,-1 1-353,0 0 0,1 0-320,23-24-1058,-24 0-2849</inkml:trace>
  <inkml:trace contextRef="#ctx0" brushRef="#br0" timeOffset="1157">835 1334 10890,'0'24'640,"0"-24"1122,0 0 160,0 24-993,-24-24-193,1 0-159,-1 0-161,-24 24-95,24-24-65,-23 0 256,22 0 65,2 0-65,-1 0-191,24 0-129,0-24-96,0 24-192,24 0 32,-1-24-32,26 24-96,-2 0 31,-24-24 1,26 24 128,-26 0 32,1 0 32,0 0 96,-24 0 33,0 24 63,0-24 32,-24 24 64,0-24-95,-23 24-33,-1 0-128,1-24 64,-2 0-32,26 0 128,-1 0 32,1 0 65,23-24-65,0 24-224,47-24-32,1 0-64,46 0 32,-22 24-705,0 0-1825,-1-24-9450</inkml:trace>
  <inkml:trace contextRef="#ctx0" brushRef="#br0" timeOffset="288650">2146 929 3331,'24'0'5189,"-24"-24"-3940,0 24 961,0 0-352,0 0-609,0 0-256,0 24 32,-24 0 96,24 0-256,-24 0 63,24 0 1,-23-1-160,23 1 32,0 0-64,0 0-97,0-24-31,0 0 31,23 0 33,25 0-64,23-24-97,49-24-192,47-47-128,48 0-127,94-48-33,120-24-193,95 0-1504,120 1-2755,95-49-11339</inkml:trace>
</inkml:ink>
</file>

<file path=ppt/ink/ink44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5:00.74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1691 6615 6534,'-72'-119'1249,"48"71"-1249,-24 1 64,1 23 320,23-24-31,-48 48 351,25-23 706,-1 23-481,-23 23-577,23 1 128,-23 0-95,23 23-257,-24 1-32,1 0 32,-1-1-32,1 24-64,-24 2 32,23-2-64,-24 24 64,1 0-32,0 24 64,0-24-32,23 24-32,25-1-32,-1 26-32,0-25 96,25 0-96,23-24 32,0 23 32,23 1-64,1-48 64,0 1-64,0-25 64,23 1-32,-23-1 33,48 26 31,-25-2 64,25-23 0,-1 23-64,24-23 0,-23-1-32,24 1 32,-1-25-64,0 1 0,0 0-32,24-24 64,-23 0 0,23-24 416,24-23 33,0-1-257,0 1-160,0-25-32,0 25 0,-24-24 0,1 23 257,-26-49 607,-22 26 33,-25-48-128,-22-23-128,-50 23-417,-22 0-192,0 0-160,-2 1 96,-21-2-384,-2 25-321,0-24-384,1 24-769,-25 0-1697,25 24-6759</inkml:trace>
  <inkml:trace contextRef="#ctx0" brushRef="#br0" timeOffset="1768">1762 6687 15246,'-71'95'384,"46"-71"-480,1-24 32,24 0 32,-23 0-256,23-24 256,0-24 64,0 1-32,0-2-513,0-22-928,0 0 128,0-1-65,-24-23 450,24 0 703,-24 0 225,0-24 481,0-24 480,24 24 128,0-48-256,0 1-385,48 0-256,0-24-32,-1-1-128,25-23-32,23 0 32,1 0-32,23-25-64,0 26 128,0-26-64,24 26-96,0-2-352,24 1-225,-1 0 161,2 0 352,-2 1 160,25 21 448,-25-21 257,49 23 127,-24-1-127,22 0-288,26 1-97,-1 0-96,0 23-128,0 1 0,0-1-96,0 48-32,-23 24-128,0 24 64,-49 23 96,25 24 64,-24 1-32,0 23-32,0 0 64,-24 0-96,-1 23 0,-23 25-64,1 23-64,-25 0-96,0 1 95,-24 23 33,1 25 0,-24-25 0,-24 23 32,0-23 64,-24 24-32,23-24-64,-23-24-225,0 25-640,0-25 321,0-24 319,0 2 257,24-25 64,-24 0 0,0-48 321,24 0-129,0-25-96,-24 2-64,24-1 0,-1 25 480,-23-1 545,24 0-288,-24 24-417,25 0-64,-25 0-159,0 0-1,23 24 0,-23 0-96,0 23-96,-23 1-32,-2 24-33,1 0 161,-23 23 32,-1-24 161,24 24 223,-23-24 64,-1-23-95,24-1-225,1 1-96,-1-48 32,-1 0 0,2 0-128,-1 0-96,0 0 32,1-24-32,-2 0 0,2-23 0,-1 23 64,-23-23 32,22-1 64,2 24 256,23 24 449,-24 0 31,0 0-255,0 24-225,24 24 64,-24-1-127,24 24-225,0-23 64,0-1 0,0 1-64,24-24 64,0-1-64,0 1 0,23-48 160,1 1-288,23-49 64,-23 1-193,23-24 1,1 0 128,-24 24 128,0-1-96,-1 25 128,-23 23 96,-24 24 353,0 0 223,0 24-480,0 0-127,0 23-65,-24 1-32,24-1-193,-24 1 33,1-1 64,-25 1 0,24-24-288,-23-1-353,23-23-1793,24-71-9290</inkml:trace>
</inkml:ink>
</file>

<file path=ppt/ink/ink44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5:06.86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386 363 13132,'25'0'480,"-25"0"-480,0 0 609,-25 24 480,1-1-128,1 1-32,-24 25 32,-2-2-257,2 1-127,23-1-65,-23 25-95,-1-24-257,1 0-128,23-1-32,24-23-320,0 0-641,24 0-801,23-48-2562</inkml:trace>
  <inkml:trace contextRef="#ctx0" brushRef="#br0" timeOffset="224">839 483 15630,'0'0'96,"0"0"641,0 0 0,-24 0 160,24 23-97,-24 1-95,0 24-192,0-1 31,-23 25-128,22-24-95,2 0-65,-1 23-160,1-47-160,46 23 160,-23-47-96,47 24 0,2-24-160,-2-24-224,25 1-65,-1-1 193,0-24 128,-23 1-192,-25-1 159,1 0 65,-24 0 64,-24 1 64,-23-25 64,23 25 32,-24-2 33,1-22 191,23 23 96,1-23-95,23 23-33,0 0-192,23 24 64,1 0-64,0 24 33,24-23 31,-25 46-160,25-23 64,-25 48-32,1-23 0,1 46-32,-25-23 64,-25-1-96,1 1 64,1-1 32,-1 2-128,-23-2-544,47-23-770,-25-24-1728,25 24-7689</inkml:trace>
  <inkml:trace contextRef="#ctx0" brushRef="#br0" timeOffset="702">1386 410 18545,'0'0'384,"0"0"1154,0 0-513,0 0-801,0 24-128,0-24 0,24 49 32,-1-26-32,-23 25 129,24-24 63,-1 23-128,2-23-32,-25 24-32,24-25-32,-1 2-64,-23-1 32,-23 0 64,-1 0 1,-1-1-33,-22 1-385,-25 0-287,25 0-1186,0-24-2146,-1 0-9032</inkml:trace>
  <inkml:trace contextRef="#ctx0" brushRef="#br0" timeOffset="973">1386 387 8263,'94'-48'12620,"-22"1"-12492,24-1 737,-2 0-512,2 25-193,-1-2-961,-24 25-2498,1-24-13293</inkml:trace>
  <inkml:trace contextRef="#ctx0" brushRef="#br0" timeOffset="1391">2100 888 13452,'23'24'2370,"-23"-1"-2273,0 25 223,-23-24-128,-1 49-224,-1-2-929,-22-24-1537,0 25-3588</inkml:trace>
  <inkml:trace contextRef="#ctx0" brushRef="#br0" timeOffset="1638">3289 363 9480,'-24'71'7175,"0"-46"-7079,-23 22 897,-1 1 64,1 23-704,-24 24-289,-1-22-64,0 22-353,1 0-800,24-22-1249,22-26-7367</inkml:trace>
  <inkml:trace contextRef="#ctx0" brushRef="#br0" timeOffset="1876">3860 554 10570,'-24'24'448,"0"-24"2178,24 24-544,0-24-704,0 23-97,0-23-64,24 0-64,-24 0 128,24 0-288,-24-23-480,24 23-129,-24-24-192,24 24-32,-24-24-31,0 24-65,-24 0 64,24 0-96,0-24-32,-24 24 32,24 0 32,0 24-64,-24-24 96,0 24 0,24-24 32,-47 24 64,23 23 1,-24-23-1,24 23 32,-23 2-32,-1-1 32,1-1-224,23 1 0,24-1 32,0 1-32,47-24-288,2-24-64,45 0-321,-22 0-288,23 0 160,-24-24 577,1 0 224,-25-24 0,1 1 64,-48 23 0,0-23-32,0-1 65,-24-24 191,0 24 0,-23 1-128,22-25 64,-22 25-127,24-49 63,23 24-160,0-23 0,0 23 0,23 24 32,24 1 96,2 23-96,22 24 0,-23 0 128,23 24 32,-48 0 0,26 23 97,-49 25-193,0-24 32,-25 23-96,-22 1 128,-24 0-128,-25-1-96,24-23-513,25-1-736,24-23-833,-1 0-2851,48-24-8679</inkml:trace>
  <inkml:trace contextRef="#ctx0" brushRef="#br0" timeOffset="2514">4811 363 21396,'-47'0'0,"23"0"1377,1 24-320,23-1-673,0 1-223,0 1 255,23 22-96,25 1-63,0 0-97,-25-1-64,25 1 64,-25 0 128,-23-24 0,24 0-63,-48 23-129,1-23 96,-1 0-32,-23 0-192,-25-1-352,25-23-641,-25 24-1057,25-24-1153,-25-24-5734</inkml:trace>
  <inkml:trace contextRef="#ctx0" brushRef="#br0" timeOffset="2767">4978 268 18961,'262'-95'2435,"-119"46"-1699,0 25-415,23-23-706,-23 47-2273,-24-48-15279</inkml:trace>
  <inkml:trace contextRef="#ctx0" brushRef="#br0" timeOffset="11786">5930 1485 8263,'0'0'1346,"0"0"1664,0 0-1184,24 0-929,-24 0 0,0 0-224,23 0-193,-23 0-128,24 0 65,0-24-33,24 24 129,-1 0-225,0 0-192,25 0 352,23-24-352,-23 24 97,23 0-97,0 0 160,24 0 64,-24 0 289,1 0-65,-2 0-63,2 0-1,-49-24-384,1 24 385,-24 0-417,-1 0-705,-23-23-1601,-23 23-7911</inkml:trace>
</inkml:ink>
</file>

<file path=ppt/ink/ink44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3:01.94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1048 213 8071,'0'0'801,"0"0"-289,0 0 1666,-24 0-352,24-24-673,0 24-160,0 0-288,24 0-129,-24 0-95,0 0-65,24 0 1,-1 0-1,1 0-192,0 0-128,0 0-96,23 0 193,25 0-225,-24 0 32,47 0 64,0 0-32,49-24 0,-1 24 0,0-24 32,47 1-64,-22-1 64,-1 24-32,48-24-32,-1 0 0,1 24 0,23-24 32,-23 24-96,47 0 160,0-24-32,25 24-96,-1 0 32,0 0 0,0 0 128,0 0 192,0 0 129,0 0-129,0 0 64,24 0-95,-47 0-129,23 0 128,-24 24-192,1-24 96,-25 0-31,-24 0 31,1 24-160,-24-24 32,-24 0-64,-24 24 0,-24-24-128,-47 0-129,0 24-127,-49-24-160,1 0-834,-24 0-2273,-24 0-10058</inkml:trace>
  <inkml:trace contextRef="#ctx0" brushRef="#br0" timeOffset="96726">6556 4072 8968,'-24'23'3171,"24"-23"-2947,0 0 1506,24 0-193,0 0-576,24 0 32,23 0-160,1-23-192,-1 23-65,49 0 129,-1-24-33,48 24-127,24-24-161,47 24-127,25-24-65,-1 0-513,24 1 770,24 23-321,-23-24-64,23 0-32,-25 0 192,-22 24 257,-25-24-97,1 24 0,-49-24-191,-46 24 63,-1 0-224,-48-23-32,1 23-256,-49 0-801,1 0-577,-48-24-1761,-24 0-7431</inkml:trace>
  <inkml:trace contextRef="#ctx0" brushRef="#br0" timeOffset="191643">7414 6073 5829,'25'-48'192,"-1"24"-448,-24 1 833,23-1 736,-23 0-512,0 0-417,24 0 0,-24 0 577,24 1 481,-24-1 31,0 24-352,24 0-128,-24-24-417,0 24-383,0 0-1,-24 0 64,24 0 128,-24 0 33,0 0-65,1 0-32,-1 0-31,-1 0-193,-22 0-64,-25-24 96,25 24-32,-25-24 0,-23 24 0,-1-23 0,1 23 32,-1 0 65,-23 0-33,0 0-64,0 0 0,23 0-96,-23-24 32,0 24 32,24 0-32,-1 0-32,24 0 0,1 0 64,0 0-96,-1-24 0,26 24 32,-26 0 32,24 0-64,0 0 32,1 0 32,-1 0 32,1 0-128,-2 0-192,2 0 576,23 0-448,-24 0 128,25 0-64,-26 0 0,26 0 96,-25 0-96,24 0 64,-23 0-32,-1 0 0,0 0 96,1 0-96,-1 0 96,0 0-128,-23 0 128,22 0-64,-22 0 0,0 0-32,-1 0 32,1 0 0,-1 0 64,-23 0-64,23 0 0,-24 0 0,25 0-64,-24 0 96,23 0 0,-23 0 32,24 0-288,-25 0 544,1 0-224,23 24-64,-24-24 32,1 0-32,-24 24-32,23-24 32,1 23 0,-24-23-32,23 0 32,1 0-64,-1 0 32,-23 0 64,24 0-128,-1 0 96,-23 0 32,24 24-96,-24-24 0,23 0 64,-23 0-32,24 0 0,-1 0 0,1 0 0,-1 0 32,1 0-96,-1 0 128,1 24-128,24-24 96,-25 24-64,25 0-32,-1-1 128,1 1 33,23-24-97,0 24 32,0 0-64,1 0 128,23 0-32,-24 23-64,24-23 32,1 24 64,-1-1-192,0 1 96,0-1-64,0 25 96,24-1-32,-23 1-64,23-1 160,0-23-32,0 23-96,23-23 96,-23 0 0,24-1-96,-24-23 96,0 0-64,24 0 0,-24 0-32,24-1-32,-24-23-32,0 24 32,24 0-97,-24 0 1,23-24 64,-23 0 64,24 24-128,-24-24 224,48 0-192,-24 24 128,23-24-256,1 0-65,0 0 129,0 0 96,23-24-96,1 24 96,-1 0-32,1 0 0,-1-24-257,25 24-480,-48 0-704,23 0-161,1 0 353,-25 0 384,25 0 128,-24 0 481,-1-24 288,1 24 224,23 0 96,-23 0 96,0 0 193,0 0-321,-1 0-192,1 0-64,0 0 0,-1 0 32,-22 0 32,22-24 0,1 24-32,-24 0 32,23 0 64,1 0-32,-1 0 64,-23 0 128,24 0 193,-1 0-193,2 0-96,-2 0-64,25 0-64,-25 0 0,1 0 64,-1 0-32,25 0 0,-24 0-32,23 0 64,-22-24-32,22 24 32,24 0-64,-23 0 129,0-23 127,23 23 64,1 0 0,-25-24-159,24 24-1,0-24 0,-23 24-128,24-24 0,-1 24-32,1-24-32,-2 24 0,26 0 64,-24 0 0,-2 0-32,26 0 32,-24 0 32,-2 24-32,2-24-32,-1 0 0,1 24 0,-1-24-32,1 0 64,-1 0-32,-23 0 0,24 0 0,-1 0 0,-24 0-32,1 0-32,0 0-32,-3 24-32,3-24 64,-24 0 32,23 0 32,1 24 0,0-24 0,-25 0 0,25 23 0,-1-23 0,-23 0 0,24 0-32,-25 0 64,25 0-32,-24 0 64,0 0 64,23 0-64,-23-23-32,-1 23-32,1 0-32,23-24 32,-23 24 32,-24 0 0,24-24 64,0 24 32,-25 0-64,25-24 0,-24 24-32,0 0 64,-1 0-96,2-24 0,-2 24 96,-23 0 1,24-24-33,0 24 32,-24-23-32,24 23 0,0 0-32,-24-24 0,24 0-32,-24 24 192,0-24 192,0 0 33,0-23-97,0 23-160,0 0-64,0-24 65,0 1-33,0 23 96,0-24 320,0 1 193,-24-1 32,24 0 64,-24 1-1,0-1-127,24 24-417,-24-23-192,24 23-160,0 0-768,0 0-2083,0 1-8360</inkml:trace>
</inkml:ink>
</file>

<file path=ppt/ink/ink44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5:04.37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20 404 13933,'0'-24'1217,"0"24"-1025,0-23 1057,23 23-384,2 0-481,-2 0-191,1 0-129,24 0-64,-24 0-257,-1 0-607,1 0-1154,1 0-2370</inkml:trace>
  <inkml:trace contextRef="#ctx0" brushRef="#br0" timeOffset="180">20 95 17456,'-24'-23'513,"24"-1"-353,0 24 480,24-24-480,24 24-224,23-24-768,-23 24-2371</inkml:trace>
  <inkml:trace contextRef="#ctx0" brushRef="#br0" timeOffset="941">879 214 7943,'0'24'320,"-24"-24"-192,24 0 417,0 0-129,0 0-288,0 0-192,24 0 64,-24 0 64,0 0-64,0 0 65,23 0 127,1 0 160,-24 24-192,24-24-96,24 0-32,-24 0 64,24 0-64,23 0-32,-23 0 97,24 0 31,-1 0 128,24 0 64,-23 0 161,23 0-97,1 23 193,-1-23-129,1 0-96,23 24-95,0-24 31,0 0-32,1 24-128,23-24-32,-24 0-64,25 24-32,-2-24 96,2 23-96,23-23 64,-24 24 97,24-24 95,0 24-64,24-24 0,-24 24-96,24-24-64,0 23-32,-1-23 32,26 0 0,-26 0 0,1 24 257,-24-24 159,24 0 33,-24 0-1,24 0-224,-25 24-128,2-24-128,-26 0 193,26 0-257,-1 0 64,-24 0-97,1-24 226,-25 24-1,0 0 32,-24 0 32,1-24-384,-49 24 576,25 0-320,-49 0-160,2 0 96,-1 0-160,-1 0-385,1 0-928,-24-23-5157</inkml:trace>
</inkml:ink>
</file>

<file path=ppt/ink/ink44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3:06.48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1022 51 7238,'-48'-24'1250,"24"24"383,-23 0 545,0-24-801,-2 24-800,2 0-193,-24 24-63,23-24-65,-23 24-64,0 0-64,-1 24 64,2-24-63,-2 23 63,1 1-64,-1 0 96,25 0 64,-1 0 129,25 0-161,-1-1-128,24 1-96,24 0 160,23 0-32,24-24-63,1 0-33,47-1 32,-25-23-32,2 0 64,-2 0 384,-22 0 481,-1-23 0,-24 23-320,-23 0-97,1 0-127,-25 0-129,0 0-32,0 0-63,0-24-225,-25 24-193,25 0-960,0 0-1761,-24-24-9130</inkml:trace>
</inkml:ink>
</file>

<file path=ppt/ink/ink4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4:24.17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68 335 9961,'-24'0'1249,"1"0"160,23 0 385,0 0-801,0 0-544,-24 0-1,24 0 0,0 0 129,0 0 128,24 0-33,-24 0-223,23 0 31,25 0-256,0-24-32,-1 0-95,1 24-65,-1 0-32,2-24-32,-2 24-353,-23 0-159,-1 0-97,-23 0-224,25 0-544,-25 0-673,0 0-2114</inkml:trace>
  <inkml:trace contextRef="#ctx0" brushRef="#br0" timeOffset="311">187 96 10185,'0'-25'1474,"0"25"319,0-24 1058,0 24-1153,0 0-866,0 0-287,0 24 31,0-24 1,0 25-161,0-1-95,0 23-193,0-23-96,0 24 32,0-24 32,0 24 0,0-24-96,0 24 64,0-24-32,0 23-64,0-22 128,0-1-64,0 0-192,0 0 96,0-24-128,0 24-193,0-24-223,-24 0-1186,24 0-2978</inkml:trace>
  <inkml:trace contextRef="#ctx0" brushRef="#br0" timeOffset="22160">951-1 7975,'23'0'1153,"-23"0"801,0 0-513,0 0-480,0 0-160,-23 24-64,23 0-161,0 0 33,0 1 63,0-1-31,-24-1 64,24 25-161,0 0-287,-23 0-161,-2 0-64,25 0-96,-24-1-257,1-23-63,23 25-321,0-25-288,0-24-608,0 0-1122,23 0-4227</inkml:trace>
  <inkml:trace contextRef="#ctx0" brushRef="#br0" timeOffset="22617">1332 23 9160,'24'-24'1762,"-24"24"32,0 0 191,0 0-1152,0 24-256,-24-24 384,24 48-64,-24-23-353,0 22 33,24 1-321,-23 0-160,-1 0 0,0 0-96,24 0-96,-24-1-128,0 2-513,24-25-800,0 0-1570,0-24-4933</inkml:trace>
  <inkml:trace contextRef="#ctx0" brushRef="#br0" timeOffset="22890">1595 120 8680,'0'0'1954,"0"0"-353,0 0 353,0 0-801,-24 0-288,24 23 320,-25 25-352,25-24-449,-23 24-128,-1-24-95,24 24-97,0 0-96,0-24 96,24-1-128,-1 1-65,2-24-127,22-24 0,-23 1 160,24-1 64,-1 0-32,-23-24 0,0 24 160,0-24 32,-24 24 160,0 0 0,0-24-159,0 25-129,-24-1 64,0-1-128,24 1-97,-24 0-63,24 24 0,-23 0 0,-1 24-193,-1 0-415,25 1-1058,-23-1-1698,-1-1-7814</inkml:trace>
  <inkml:trace contextRef="#ctx0" brushRef="#br0" timeOffset="23413">2477 23 7366,'-24'24'3204,"24"-24"-2051,-24 24 1313,1-24-865,-1 25-672,0-1-96,24 23-64,-48-23-257,24 24-255,1-24-65,-1 24-192,0-24-224,0 0-545,24 0-705,-24-24-1184,24 0-3236</inkml:trace>
  <inkml:trace contextRef="#ctx0" brushRef="#br0" timeOffset="23623">2215 96 12139,'-24'-25'2306,"24"25"-192,0 0 192,24 0-896,-24 0-513,24 0-97,0 25-319,23-1-129,-23-1-160,0 1-96,0 24-64,0-24-128,-1 24-160,-23 0-64,24-24-609,-24 24-1377,24-25-3972</inkml:trace>
</inkml:ink>
</file>

<file path=ppt/ink/ink45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3:07.46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46 503 3843,'-24'-24'5317,"24"24"-4004,0 0 1218,-24 0-641,24 0-545,0 0-416,0 0-481,0 0-224,0 0 129,0 0 63,24 0-352,0 0 513,24 0-193,-1 0-64,25 0-191,23-24 127,1 24-32,-1-23 64,-23-1 97,-1 24-289,-23 0-96,-24-24 64,0 24-64,0 0-96,-24 0-545,0 0-544,0 0-833,0 0-2274,-24 0-7880</inkml:trace>
  <inkml:trace contextRef="#ctx0" brushRef="#br0" timeOffset="333">404 217 10153,'24'-47'2146,"-24"47"-993,0-24 1250,0 24-738,0 0-768,0 0-545,0 24 65,23-24 127,-23 47 1,0-23-129,0 0-160,0 24 33,-23-1-225,23 1 96,0-1-128,0 1 64,0-1-64,0 1 0,23 0 64,-23-25-96,0 25 0,0-24 64,0 0 0,0-1 0,0 1-32,0 0 64,0-24-32,0 24-128,0-24 193,0 0-162,0 0 162,0 0-33,0 0-256,0 0-481,0 0-1057,0-24-2209,25 0-10347</inkml:trace>
  <inkml:trace contextRef="#ctx0" brushRef="#br0" timeOffset="1682">1622 241 9416,'-25'-71'353,"1"47"95,24 0 962,0 1-65,-23-1-256,-1 0-288,-1 0-33,25 24-159,-47-24-97,24 24-31,-26 0 95,26 0-159,-26 24-33,2 0-32,-1 0-95,24 0-1,-23 23-64,22 1 32,2 23-31,23-23-97,0-1-64,23 1 32,2-24-289,22-1-95,2 1-96,21-48 160,2 1 159,-23-1 162,21-24-1,-21 1-64,-26-1 160,1 0 128,1 25 32,-25-25 129,0 24-97,23 1 193,-23-1-33,0 24-160,0 0 193,0 0-385,0 0-160,-23 24 64,23-24 64,0 23-32,0 25 193,0-24-161,0 23 96,0 1-256,0-1 128,0 25 0,23-1-32,-23 0-32,0 1 32,0 23-32,0 0-64,0-24 32,24 25 0,-1-25 64,-23 24-32,25-47-32,-25 23 0,0-23 32,0-1 0,-25 1 0,25-48 65,0 0 287,-23 0-160,23-24-32,-24 0-96,24-23 0,0-1 33,0-23-193,24 23 128,-1-23-64,2-1 0,-25 25 0,24-25 32,-1 49 160,1-1-160,0 0-96,0 0 0,0 24-257,24 0-1376,-1-23-2019,-23 23-9416</inkml:trace>
</inkml:ink>
</file>

<file path=ppt/ink/ink45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3:10.23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257 46 11242,'-24'-24'769,"24"1"768,-24 23-159,24 0-482,-24 23 33,24 1-64,0 24-160,0 0 32,0 24-257,0-1-192,0 1 65,0 24-65,0-1-160,0-23 128,0 0-128,24 0 33,-24-25-129,0 25 32,24-48-32,0 24-225,-24-24-415,0 0-609,0-24-801,24 0-2178,-48 0-7079</inkml:trace>
  <inkml:trace contextRef="#ctx0" brushRef="#br0" timeOffset="261">19 596 9769,'-24'-24'4196,"24"0"-3684,0 24 833,0 0 97,24-24-257,23 24-480,-23 0-97,48 24-320,-25-24-255,25 24-1,-25-24-993,25 24-1730,-49-24-5092</inkml:trace>
  <inkml:trace contextRef="#ctx0" brushRef="#br0" timeOffset="450">972 596 14253,'47'-48'3139,"-47"24"-2915,0 24 513,0-23 480,-24 23-512,1 0-289,-1 23-32,-1 1 97,-22 0-225,0 0 32,22 24-63,-22 0-129,23 0 96,24-1-128,0 1-32,0-24-32,0 24-224,24-24-129,0-24-159,24 0 160,-25-24 224,25 0 31,-25 0 97,2-24-32,-1 1 64,-24-1-32,23 0 0,-23 0 0,0 24 32,0 0 257,0 24 351,0 0-127,0 0-225,0 24 0,0 0 1,0 0-129,24 0-32,-24 24-64,24-24-288,0 23-929,-24 1-833,24-24-1698,-1 0-7078</inkml:trace>
  <inkml:trace contextRef="#ctx0" brushRef="#br0" timeOffset="826">1305 764 13388,'47'-48'1634,"-23"24"223,1 0 802,-25 24-929,23 0-577,-23 24-256,24 0-97,-24 0-223,0 0-481,0 23 256,0 1-256,0-24-288,0 0-32,24 0-128,-24-24 127,0 0 97,23-24 32,-23 0 96,25-24 64,-2 24-32,-23-23-64,24 23-32,-24 0 160,24 0 32,-24 24 1,0 0 191,23 24-64,-23 0-224,25 0 224,22 23-320,-23-23 0,24 0-1249,-24 24-1666,23-24-6566</inkml:trace>
  <inkml:trace contextRef="#ctx0" brushRef="#br0" timeOffset="1210">2782 811 3299,'24'-47'12331,"-24"23"-12106,0 0 1889,0 0-545,-24 0-352,0 24-608,0-24-193,-23 24 33,23 0-1,-24 0-160,1 24 161,-1 0-353,1-24 608,-25 48-447,24-24-1,0 23-32,1-23-96,23 0-128,24 24-32,0-24 128,24 0-192,23-24 0,25 0-320,-1 0-513,1 0 64,0 0-256,-1-24-128,-23 24-1089,-25-24-1250,1 0-4996</inkml:trace>
  <inkml:trace contextRef="#ctx0" brushRef="#br0" timeOffset="1506">2568 548 13869,'-25'-24'2114,"2"24"-417,-1 0 193,24 0-641,0 24-256,0 0 0,-23 0 32,23 24-192,23 0-64,-23 24-161,24-1-159,-24 25-225,23-1-96,2 1-128,-25 0-545,-25 23-1537,25 1-1249,-23-49-9545</inkml:trace>
  <inkml:trace contextRef="#ctx0" brushRef="#br0" timeOffset="120132">4521 190 14317,'0'-48'833,"23"24"896,2 0-511,-1 0-450,23 24 33,-23 0-288,24 0 95,-1 24-127,-23 0-1,0 0 1,-24 0 63,-24 0 33,24 0 63,-48 0-223,25 23-33,-25-23-128,0 24 97,25 0-129,-26-24-96,26 24-64,23-24-96,0-1 32,23 1-96,26-24-609,22 0-352,0 0-384,1 0 128,-1-24 512,-23 24 673,-24-23 192,-24 23 384,0 0 161,0 0 63,-24 0 65,0 0-64,0 0-97,24 0-159,-24 23-33,24 1-192,0-24-128,24 24-32,0-24 32,24 24-384,-1-24-417,1-24-512,23 24 160,-22-24 609,-26-23 416,1 23 96,-1-24 0,2 24 64,-25-24 256,-25 24-320,2 0 160,-1 0-192,1 0 96,-1 24 321,-1 24-33,-22 0 1,23 0-193,0 0-192,24 0-64,0 0-449,0 24-544,0-24-1505,24-24-6343</inkml:trace>
  <inkml:trace contextRef="#ctx0" brushRef="#br0" timeOffset="120711">5569 381 16879,'24'-24'2211,"-24"0"-290,0 24 65,0 0-993,0 0-512,-24 24-97,0 0-160,24 0 32,-23 24-159,-1-24-1,24 23-96,0-23 32,0 0-224,0 0-289,24-24-288,23 0-288,1 0 64,0-24 321,-1 0 416,1-23 159,-1-1 97,-23 0 32,-24 24 129,0-24 127,-24 0 64,-23 24 1,-1 1 159,-23 23-320,23 0-160,0 23-32,25-23-512,-1 24-1794,24 0-10603</inkml:trace>
  <inkml:trace contextRef="#ctx0" brushRef="#br0" timeOffset="129508">2401 620 6534,'0'-96'1089,"-24"49"961,24-1 1281,0 24-929,0 24-640,0-24-385,0 24-608,0 24-481,0-24 96,24 24 97,-24 0 95,23 24-191,1-1-1,1 1-64,-2 24-127,1-24 127,-1 23-192,2 1 64,-1 24-96,-1-25 0,1 1-64,24 0-64,-24-24 161,23 0-322,1-1-223,-24 1-673,23-24-1602,-23 0-4067</inkml:trace>
  <inkml:trace contextRef="#ctx0" brushRef="#br0" timeOffset="129822">2949 1313 14317,'0'0'96,"0"0"865,0 24 544,0 0-672,0 0-160,0 0-97,-24 24-63,24-24-161,-24 23-128,0 1 65,0-24-97,1 0 64,23 0 97,-24-24-65,24 24 160,-24-24-95,24-24 159,-24 0-288,24 0-192,-24 0-64,24 0-224,0 0-321,0 1-63,-23 23-449,23 0-865,0 0-2242</inkml:trace>
  <inkml:trace contextRef="#ctx0" brushRef="#br0" timeOffset="130219">3306 1648 18257,'0'0'2018,"24"-24"-1538,-24 24 641,23 0-480,1-24-289,1 24 33,-2 0-193,1 0-32,0 0-64,-1 24-96,-23-24 32,25 24 160,-25 0-32,-25 0 65,2 0-161,-1-24 64,0 24-96,1 0 32,-2-1-64,1-23-64,24 24 0,0 0-32,0-24-97,0 25 65,24-25 0,1 24 32,-2-24 0,1 0-32,23 24 96,-22-24-32,-25 0 96,23 23-96,-23-23 32,0 24 32,-23 0 96,-25 0-96,0 0 32,0-24-32,24 24-32,-23 0-256,24-24-385,23 24-704,0-24-1154,0-24-3202</inkml:trace>
  <inkml:trace contextRef="#ctx0" brushRef="#br0" timeOffset="130625">3806 1815 14862,'24'0'4868,"-24"0"-4644,0 24 1858,0-24-672,-24 25-417,24-1-193,0 0-223,-23 23-289,46-23-224,-23 24 0,24-24-32,24-24-224,-1 24-256,2-24 192,-2 0 127,0-24 33,1 0 160,-24 0 0,-24-24 0,0 1 33,0 23 127,-47-25-256,22 25-32,-22 0-161,-25 24-159,25 0-1249,-1 0-2051,24-23-12075</inkml:trace>
</inkml:ink>
</file>

<file path=ppt/ink/ink45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5:12.01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0 289 3171,'0'0'12523,"0"0"-11338,0 0 1314,0 0-577,0 0-929,24-23-193,24 23 97,-24 0-160,47 0-257,-23-24-191,24 24-257,-25 0-32,25 24-737,-49-24-1185,26 0-864,-26 0-3428</inkml:trace>
  <inkml:trace contextRef="#ctx0" brushRef="#br0" timeOffset="275">287 76 15726,'0'0'1602,"0"0"416,0 0-160,0 24-513,0-1-352,0 1-192,0 0-97,0 0-127,0 23-545,0 0 160,-24 25-705,-1-25-1601,2 24-864,-1 0-13102</inkml:trace>
  <inkml:trace contextRef="#ctx0" brushRef="#br0" timeOffset="2375">1192 313 768,'0'0'13677,"0"0"-12780,-24 0 1025,24 0-289,-23 0-928,-2 24-128,2 0-65,-1-1-63,-23 25-257,22-24 192,2 23-64,-1 0-127,24-23-1,0 24-192,0-25-32,24 1 64,24-24-289,-1 0-31,25 0-128,-25 0-1,25-24-191,-25 1-1,1-1 33,-24-24 287,-24 25 289,24-1 161,-48-23 191,24-1 0,-48 1-95,24-25-65,1 25-64,-25-24-32,24 23 192,24 25 65,0-1 191,0 0-96,0 0-287,24 24 63,0-23 32,0 23 0,23 0 1,1 0-1,-24 23 128,-1-23-96,-23 48-127,0-24 95,0 23-128,-23 1 96,-1-1-224,-24 0-192,24-23-256,1 0-802,-1 23-511,24-47-1699,0 24-8263</inkml:trace>
  <inkml:trace contextRef="#ctx0" brushRef="#br0" timeOffset="2882">1836 289 14862,'0'24'1345,"0"-24"-96,-24 24 929,24 0-1281,-24-1-288,0 1-193,24 24-96,-24-25-256,1 25 64,23-1-96,0-23-32,0 0-96,23-24-128,1 23-224,24-46 320,23 23 96,-23-24 32,0-24 64,0 1 64,-25 23 288,1-23 97,-24-1-161,0 1-128,0-1-128,-24 25 96,1-1-320,-2 0 160,2 24-96,-25 24 96,25-24-32,23 24-320,-25-1-1089,25 25-1090,0-24-4003</inkml:trace>
  <inkml:trace contextRef="#ctx0" brushRef="#br0" timeOffset="3244">2431 384 18737,'0'-23'2563,"0"23"-2115,-23-24 1474,-1 48-897,0-24-449,0 23-191,0 1-65,1 24-64,-1-1-320,24 0-64,0 1-288,0-24-417,24-1-96,23 1-32,1-24 224,-1 0 449,25-24 192,-25 1 160,2-25 64,-26 1 321,1 23-97,-24-23 129,-24-1-65,1 1-640,-1-1 448,-24 24-384,1 1-193,-2 23-640,2 0-2113,23 0-11500</inkml:trace>
  <inkml:trace contextRef="#ctx0" brushRef="#br0" timeOffset="9789">3314 313 14285,'24'-24'1698,"0"1"63,-24 23 257,0 0-1121,0 0-96,0 0-257,0 0 65,0 23 32,-24 1-385,-23 24 32,23-1-64,-25 1-128,1-25 0,25 25-96,-25-1 64,24-23-31,0 0-418,24-1-1024,0-23-769,0 0-1730,0 0-8680</inkml:trace>
  <inkml:trace contextRef="#ctx0" brushRef="#br0" timeOffset="10023">3099 361 14862,'0'0'2594,"0"-24"-1185,0 24 769,24 0-1057,-24 24 65,24-24-129,23 23-289,-23 1-383,1 0-257,-1 0-64,0-1-96,-1 25-385,25-25-864,-24 1-416,0 0-1410,-1-24-3972</inkml:trace>
  <inkml:trace contextRef="#ctx0" brushRef="#br0" timeOffset="10238">3815 432 15470,'-23'-24'2146,"23"24"-192,0-24 64,-25 24-1185,25 24 0,-24 0-225,24 0-192,-23-1-223,23 25 31,0-25-160,-24 1-96,24 0-224,24 0 256,-24-1-449,23-23-127,1 0-1,24 0-63,-24-23 95,-1-1 257,1 24 192,1-48 0,-25 25-1,0-1 130,0-23-1,0 23-64,-25 0 32,1 0-33,1 1 162,-1 23 95,1 0-96,-2 23-64,25-23-32,-24 24-192,24 0-705,0 0-1697,24-24-4517</inkml:trace>
  <inkml:trace contextRef="#ctx0" brushRef="#br0" timeOffset="10610">4101 527 11050,'24'23'4388,"-24"-23"-2690,24 0 928,-24 24-1793,0-24-609,0 0-288,0 0-769,0 24-1633,0-24-8456</inkml:trace>
  <inkml:trace contextRef="#ctx0" brushRef="#br0" timeOffset="10789">4530 242 14445,'-24'0'3908,"24"0"-2499,0 0 1058,-23 0-1218,23 24-513,0-1 65,0 1-192,0 0-225,0 0-64,0 23-95,23-23-97,1 0 0,-1-1-96,2 1 96,-1 0-32,-1-1-192,-23 1 96,24-24-128,-24 24 96,-24 0-192,24-1-193,-23-23-223,-1 24-33,-1-24-448,-22 0-224,0 0-577,22 0-1666,-22 0-8391</inkml:trace>
  <inkml:trace contextRef="#ctx0" brushRef="#br0" timeOffset="11094">4553 361 15246,'96'-24'673,"-24"0"608,0 0-1025,-25 24-2466,25 0-3876</inkml:trace>
  <inkml:trace contextRef="#ctx0" brushRef="#br0" timeOffset="11318">5221 361 17072,'0'0'2338,"0"0"-2402,0-24 1729,0 24-127,24 0-1154,0 0 129,23-24-289,25 24-64,-25 0-96,25 0 32,-24 0-64,0 0 96,-1 0-64,-47 24-64,25-24 225,-25 0 191,0 0 64,0 24-255,0-24-65,0 0 0,0 23 32,0-23-96,-25 24 64,1 0 65,1 0 63,-1-1 0,-24 25-128,1-1-64,-2 1-128,2-1 32,23 1-416,1-1-1025,-2 0-1250,25 1-2434</inkml:trace>
  <inkml:trace contextRef="#ctx0" brushRef="#br0" timeOffset="11788">5984 218 16751,'-24'24'417,"24"-24"576,0 0 1505,0 0-1089,24 0-320,0 0-32,0 0-480,23 0-417,1 0-32,0-24-64,23 24-64,-23 0 128,0 0 33,-1 0 383,1 0 257,-24 24 224,-24-24-160,24 24-65,-24-24-255,0 23-257,-24 1 0,0 24-95,-24-1-65,1 1-64,-1 23-64,-23 24-929,-1-24-2530,24 24-6054,-47-24-2210</inkml:trace>
</inkml:ink>
</file>

<file path=ppt/ink/ink45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4:02.64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906 453 9577,'-48'-48'256,"1"24"545,23 24 1184,-24 0-287,1 0-673,-25 24-384,25 0-225,-25 23-256,1 25-96,-25-24 0,24 23-64,-23 1 0,24-1 0,23 1 0,1 23 0,47-23 0,0-1 0,0 1 0,47-1 32,25-23-256,0-1 32,-2-23-256,26-24-65,-24-24 321,-1 1 224,1-1 0,-25-24 96,-23 24-128,0 0-128,-24 1 160,-24-1-256,0 0 64,-23 24 96,-1-24 31,-24 24 1,1 0 0,23 0 129,0 24 223,1-24 224,23 24 65,24-24-65,0 0 449,0 0-224,47-24-96,2 0-161,-2 0-320,48 0-31,-23 1-193,-1-1-961,-23 24-1858,23 0-6054</inkml:trace>
  <inkml:trace contextRef="#ctx0" brushRef="#br0" timeOffset="521">1216 1215 14285,'0'0'961,"-24"24"-1153,0-24 1921,-23 24-383,23 0-417,0 0-97,-24 0-63,48-24-321,-23 23-255,23 1-33,0-24-96,0 0 32,0 24 64,23-24-256,1 24-64,0-24-32,-24 0 32,24 24-97,-24-24-95,0 24 160,0-24 256,0 23-128,-24 1 128,0-24-32,0 24 64,1-24-160,-1 24 32,-1 0 32,-22-24-384,24 24-289,23-24-448,-25 0-1089,25 0-4036</inkml:trace>
  <inkml:trace contextRef="#ctx0" brushRef="#br0" timeOffset="875">1764 1192 15534,'48'0'1666,"-48"0"-1474,0 0 1666,23 0-865,-23 0-577,0 0-192,24 0-96,-24 23-96,25-23-320,-25 0-1025,23 0-1250,-23-23-3330</inkml:trace>
  <inkml:trace contextRef="#ctx0" brushRef="#br0" timeOffset="1085">1693 977 17104,'23'0'1697,"1"0"-1985,24-24 480,-1 24-96,25 0-1185,-25-24-3267</inkml:trace>
  <inkml:trace contextRef="#ctx0" brushRef="#br0" timeOffset="2759">3646 500 7142,'0'0'769,"0"0"-737,0 0 1698,0 0-289,0 0-608,0 0 64,0 24-65,-23-24-191,23 24 32,-24 0 63,1-24 129,23 24-128,-25 0-225,1-1-127,1 1-129,-1 0-64,0 0-32,0 0-32,0 23-63,24-23 63,-23 0-32,23 0 96,-24 24-128,48-48 64,-24 23 0,23 1 96,1-24-127,24 0-1,-1 0 0,2-24-160,21 1-64,2 23-161,-24-24-415,0 0-578,-1 24-1120,-23 0-2274</inkml:trace>
  <inkml:trace contextRef="#ctx0" brushRef="#br0" timeOffset="3164">3623 620 13164,'-24'0'705,"24"0"1729,0 0-801,0 0-928,24-24-256,24 24-161,23-24-64,-23 0-320,23 0-64,1 24-961,-25-24-2050,1 24-8712</inkml:trace>
  <inkml:trace contextRef="#ctx0" brushRef="#br0" timeOffset="3388">3599 214 14445,'47'-24'705,"-22"-23"512,22 23 737,25 24-993,-1-24-545,1 0-320,23 0-96,1 24-224,-2-23-1025,2 23-1634,-24-24-8680</inkml:trace>
  <inkml:trace contextRef="#ctx0" brushRef="#br0" timeOffset="4692">4505 834 10794,'-24'0'833,"24"0"-225,-24 0 1698,0 0-928,0 0-514,1 0 65,23 0-256,-24 0-193,24 24-95,0-24-97,0 0-192,0 0 0,24 24 0,-1-24-96,-23 24 0,24-24 32,0 23-64,-24-23 32,24 0 64,-24 24-96,0-24-64,0 24 160,0-24-64,-24 24 0,0-24 128,24 24-128,-24-24 32,-23 24 0,22-24-288,-22 23-833,0 1-1025,-1-24-3363</inkml:trace>
  <inkml:trace contextRef="#ctx0" brushRef="#br0" timeOffset="5263">2884 1335 7783,'-24'23'1377,"-23"-23"-1057,47 0 1474,-24 0-384,24 0-546,0 0-543,0 0 31,0 0 128,24 0 65,-1 24-1,25-24-63,23 0 31,-22 0-31,45 0 95,2 0-191,-1 0-161,48 0-64,-24 0-96,48 0 0,-24 0-64,24 0 32,-24 0 128,48 0-224,-25 0 64,25-24-96,0 24 192,23-23-32,-23 23 33,23-24 127,-23 24 256,24 0 65,-49 0-1,25-24-95,-48 24-161,0 0-160,-48 24-32,1-24-96,-25 0-96,-23 0-545,-25 24-1280,2-24-3012</inkml:trace>
</inkml:ink>
</file>

<file path=ppt/ink/ink45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4:39.21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267 122 9352,'24'-24'7688,"-1"0"-7304,25 0 353,23 24 704,-23-23-1025,24-1-63,-1 24-225,-23 0-224,-1 0-481,-23 0-864,-24 0-865,-24 24-2627</inkml:trace>
  <inkml:trace contextRef="#ctx0" brushRef="#br0" timeOffset="151">219 145 11851,'-47'-23'1377,"23"23"1474,24-24-769,0 24-609,0 0-416,0 0-256,0 0-545,0 0-32,-24 24 225,24-1 31,-48 1 33,25 24-257,-1-24 96,0 23-320,24-23 96,0 24-128,24-25 32,0 1 129,23-24-161,25 23 96,-25-23-224,25 24 63,-25-24 65,-23 23-96,0-23 128,-24 24-64,0-24 96,-24 24 1,0 0-33,0 0 0,-23-24-64,24 23 96,-26-23-96,26 0-65,-25 24 65,24-24-96,24 0-288,-24 0-257,24 0-480,24 0-1089,24-24-1730,-1 1-8744</inkml:trace>
  <inkml:trace contextRef="#ctx0" brushRef="#br0" timeOffset="535">1005 336 18545,'24'-24'1538,"-24"0"415,0 24-127,-24 0-1089,0 0-289,0 0-95,0 24-193,24 24-96,-23-25 32,23 1-96,-24 23 0,24 0-32,24-23-224,-24 24-193,23-48-256,25 23-95,0-23 223,-1-23-192,25 23-127,-25-48 607,1 24 1,0 0 320,-25-23 0,1 24 224,-24-24 97,-24-1-97,1 24-256,-1-23-32,0 23 64,-24 24-64,25 0-128,-26 24-481,26 23-896,23-23-1410,-24 24-2915</inkml:trace>
  <inkml:trace contextRef="#ctx0" brushRef="#br0" timeOffset="906">1791 336 15855,'0'-24'5124,"-25"0"-4931,2 24 1664,23 0-640,-24 0-480,0 24-288,1 0-65,-2 0-192,1 23-96,1 0-96,23-24 64,0 25-256,0 0-224,47-25-257,1 1-128,0-24-31,0-24 319,23 1-31,-24-25 415,1 0-63,-48 25 224,24-24-32,-24 0 64,-24 23-160,0 0 96,-24 0-32,25 24 192,-25 24-128,25 0-32,-2 0-32,2-1-288,23 1-897,0-1-2178,0 1-10154</inkml:trace>
  <inkml:trace contextRef="#ctx0" brushRef="#br0" timeOffset="1245">2219 501 20179,'0'0'160,"24"0"1537,-24 24-319,0 0-962,23 23-32,-23-23-416,0 24 64,0 23-800,0-23-834,-23-1-1633,23-23-9545</inkml:trace>
  <inkml:trace contextRef="#ctx0" brushRef="#br0" timeOffset="1433">2957 193 20147,'-72'0'512,"49"0"321,-26 0 896,26 24-672,-24 0-416,47-1-513,0 25 96,0 0-127,0-1-65,0 0-289,23-24-543,1 25-354,24-48 33,-1 0-288,25 0-545,-25-24 801,24-23 256,-46 23 545,22-23 192,-47-24 256,0 23 352,0 1 321,-47 23 96,22 0 64,-22 0-32,0 24-193,-2 0-351,2 24-353,24 0-97,-1 0-575,24 0-1378,0 23-1634,24-23-10345</inkml:trace>
  <inkml:trace contextRef="#ctx0" brushRef="#br0" timeOffset="1797">3766 169 19858,'-48'-24'737,"24"24"-289,1 0 706,-1 0-578,24 24-63,-24 0-33,0 0-96,0 23-223,24-23-97,-23 24-64,23-1-161,23-23-95,1-1-320,0-23 31,24 0 225,-1 0-129,1-23 129,23-1 224,1-23 224,-25-1-64,-23 1 256,0-1-31,-24 0 63,-24 1 64,-24 23-95,1 0-1,-1 24-64,-23 0-160,23 24-256,24 0 64,1 0-737,23 23-352,0-23-1313,23 0-4837</inkml:trace>
  <inkml:trace contextRef="#ctx0" brushRef="#br0" timeOffset="2151">4622 193 21684,'-47'-24'1121,"24"24"449,-25-24 63,24 24-928,0 24-161,1 0-319,-1 0-65,24 0 32,0 23-96,0 1-96,24-1-64,23 0-288,25-23 95,-2-1-127,26 1 32,-1-24 159,-24 0 1,25-24 160,-48 1-192,-24-1 128,-1-23 96,-23-24 160,-23 23-160,-26-23-833,2 23-1857,-48 1-1795</inkml:trace>
</inkml:ink>
</file>

<file path=ppt/ink/ink45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4:46.01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0 812 20883,'48'0'224,"-24"-24"-159,23 24 31,1-24-289,23 1-1088,1 23-2787</inkml:trace>
  <inkml:trace contextRef="#ctx0" brushRef="#br0" timeOffset="166">72 527 7591,'-24'0'12492,"24"0"-11243,24 0 416,23 0-319,1 0-1090,23 0-320,1-24-1282,0 0-5444</inkml:trace>
  <inkml:trace contextRef="#ctx0" brushRef="#br0" timeOffset="1896">1120 408 11530,'48'-47'2243,"-24"23"-1154,-1 0 1249,-23 0-865,24 24-512,-24 0-224,0 0-97,0 0-351,0 24 287,-24 0 97,1 0 32,-1 23-289,-24 1-256,24-1-64,-23 1-64,-1-1 0,1 1-128,23-25-352,-1 1-481,25 0-641,0 0-2113,25-24-9770</inkml:trace>
  <inkml:trace contextRef="#ctx0" brushRef="#br0" timeOffset="2144">1596 432 18289,'0'-24'1089,"0"0"705,0 24-1,-23 0-1216,23 0 95,-24 24 129,24 0-320,-24 23-129,1-23-32,-2 24-128,2-1-95,-1 1-65,0-25 0,24 25-161,0-48-255,24 24 64,23-24-321,1 0-95,23-24 319,1 0 1,-25-23-161,2 23 321,-26 0 96,-23 0 96,0-23 32,0-1 192,-23 25-32,23-25 32,-49-23-128,26 23 0,-1-23-32,0 24 32,1-1 96,23 1 65,0 23 159,23 0 160,1 24-31,23 0 63,-22 0-159,22 0-1,-23 24-192,-1 0 0,-23-1-128,0 25-64,-23-1 32,-1-23-224,1 24-833,-26-25-993,26 1-1921,-1-24-10219</inkml:trace>
  <inkml:trace contextRef="#ctx0" brushRef="#br0" timeOffset="3679">2193 242 7046,'0'0'256,"0"0"962,23 0 1312,-23 0-1505,24-24 192,-24 24 481,24 0-353,-24 0-352,23 0 0,25-24-256,-24 24-289,23 0-128,-22 0 97,22 0-129,-23-23-256,0 23 128,0 0-320,0 0 64,-24 0-609,0 0-512,0 0-449,-24 23-1889,24-23-3812</inkml:trace>
  <inkml:trace contextRef="#ctx0" brushRef="#br0" timeOffset="3924">2312 171 1345,'-25'-24'11178,"25"24"-9032,-23 0 1154,23 0-1090,0 0-1153,-24 0-353,24 0 129,-24 24-160,24-24-193,-23 23-288,23 1-32,0 0-31,0 0-65,23-24-64,1 23 32,0 1-64,-1 0-161,25-24-63,-24 24 64,0-1 128,-1 1 96,2-24-64,-25 24-64,24-24 320,-24 24 0,0-24-128,0 23 1,0-23 31,-24 24-32,-1 0 0,2-24-128,-25 24-96,25-1-65,-25 1-351,0 0 64,0-24-481,24 0-769,1 0-2338,-1 0-11306</inkml:trace>
  <inkml:trace contextRef="#ctx0" brushRef="#br0" timeOffset="4613">3312 289 13036,'0'0'3331,"0"0"-2722,-24 0 1761,24 24-897,-23 0-672,-1 0-96,-24 23-97,24-23-287,0 23-193,1 1-160,-1-1 128,0 1-128,24-24-417,-24 23-512,24-23-832,0-24-1314,24 24-7655</inkml:trace>
  <inkml:trace contextRef="#ctx0" brushRef="#br0" timeOffset="4844">3645 361 18673,'0'0'288,"0"-24"1923,0 24-258,-23 24-864,23-24-224,-24 23-96,1 1-257,-2 24-255,25-25-193,-24 25 32,24-1-128,0-23 0,0 0-160,24 0-129,1-24-95,-2 23-289,24-23 161,2 0-129,-26 0 161,1-23 255,0 23 289,-24-24-192,0 24 224,0-24 32,0 0-96,-24 1 257,24-25-193,-24 1 96,1 23 128,-1-24-64,24-23-96,-25 24-128,25-25 0,-23 25 97,23 23 95,23 0 64,-23 1-64,25 23 64,-1 0 33,-1 0-97,25 0 160,-24 23-32,23 1 1,-23 0-161,-24 0 64,24-1-160,-24 1 32,-24 0-160,0 0-512,1-1-513,-1 1-1185,0 0-1730,24 0-8872</inkml:trace>
  <inkml:trace contextRef="#ctx0" brushRef="#br0" timeOffset="5316">4051 313 16335,'24'0'2723,"-24"0"-1698,-24 0 1249,24 0-1281,0 24-289,-24 0 129,24-1-352,0 1-97,0 24-256,0-25-64,24 1 64,23 24 64,2-25-96,-2 1 33,1 0-97,-24 0 64,-1-24-32,-23 23-64,-23 1 32,-1-24-96,-24 24-481,24 0-544,-24-24-705,1 0-768,-1-24-3299</inkml:trace>
  <inkml:trace contextRef="#ctx0" brushRef="#br0" timeOffset="5606">4194 194 22613,'119'-47'897,"-47"-1"-32,23 25 544,-24-1-993,25 24-512,-49 0-1025,1 0-2018,-24 0-11274</inkml:trace>
  <inkml:trace contextRef="#ctx0" brushRef="#br0" timeOffset="6054">2693 764 13933,'0'0'5028,"0"24"-4803,0 0 1632,-24 0-607,0 23-994,-24 1-544,1-1-2147,-25 24-13964</inkml:trace>
  <inkml:trace contextRef="#ctx0" brushRef="#br0" timeOffset="9463">5409 432 5733,'0'-24'4740,"0"0"-2273,0 24 415,24-23-607,-24 23-866,24-24-160,-24 24-32,0 0-480,0 0-64,0 0-33,0 24 129,0-1-192,0 1-65,0 24-128,0-1-95,-24 1-193,24-1 64,-24 1-128,24-25-128,0 25 32,-23-24-192,23 23-545,0-23-897,-25 0-544,25-24-1858,0 0-9705</inkml:trace>
  <inkml:trace contextRef="#ctx0" brushRef="#br0" timeOffset="9781">5386 313 12523,'0'-95'1762,"0"71"-160,23 1 1056,-23-1-1056,0 0-642,24 0-191,23 24-128,-22 0-321,22 0-96,0 24-64,2 0 1,-2 0-33,-24-1-32,2 1-96,-25 0 192,0 23-64,-25-23 0,2 0-32,-24 0 65,23-1-33,-24 1-128,0 0 0,0 0-64,25-24-417,-1 0-544,24 0-544,24 0-2371,-1-24-8424</inkml:trace>
  <inkml:trace contextRef="#ctx0" brushRef="#br0" timeOffset="10099">6315 194 18673,'-25'0'545,"25"-23"1889,0 23-736,0 0-994,-23 0-63,23 0-129,0 0-159,-24 23-65,24-23-64,-24 24-160,24 0 0,0 0-64,0-1 64,0 1-96,24 0 96,0-24-96,-24 24-64,23-1 96,-23 1-288,0-24 192,-23 24-32,-1 0 0,-23-1-161,22-23-63,-22 24-289,0-24-480,22 24-800,1-24-1891,24 0-9417</inkml:trace>
  <inkml:trace contextRef="#ctx0" brushRef="#br0" timeOffset="10477">7006 171 6534,'23'-72'9192,"-23"25"-8231,-23 23 1410,23 0-1346,-24 24-257,-24 0 97,24 0-160,-24 24 95,1 24-255,0-1-33,-25 24-63,25 1-97,-25-1-160,24 24-160,0 0 97,25 0-33,-25 0-192,24-24 64,24 0-417,-24 1-576,24-25-833,0-23-1441,0-1-9929</inkml:trace>
  <inkml:trace contextRef="#ctx0" brushRef="#br0" timeOffset="10759">6386 598 17168,'24'-47'897,"-24"47"1121,24-24 544,0 24-1473,23 0-96,-23 0-417,24 24-544,-1-24-1377,1 23-2979</inkml:trace>
</inkml:ink>
</file>

<file path=ppt/ink/ink45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4:09.12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71 547 10281,'-47'0'2210,"47"0"-1185,-25-24 673,25 24-833,0 0-417,0 0-160,0 0 33,25-24-193,22 24-96,0 0 32,2 0-64,-2 0 96,1 0 0,-1 24-32,-23-24 160,0 0 97,-24 24-33,0-24 64,0 24-192,-24-1-63,0-23-1,-23 24 0,22 0-64,-22 0 96,24 0-96,-1 0-32,-1 23 32,25-23-64,-23 0 64,23-24-64,0 23 128,23 1-32,2 0-32,-1-24 0,-1 0 0,1 0-64,24 0 0,-24 0-256,-1-24-225,25 24-640,-25 0-608,2-24-2019,-2 24-7142</inkml:trace>
  <inkml:trace contextRef="#ctx0" brushRef="#br0" timeOffset="529">1048 333 11306,'23'-24'833,"-23"0"224,0 24 1698,0 0-1410,0 0-897,-23 24-63,-2-24-33,1 24 32,1 23 97,-25-23-33,24 24-31,0-24 95,1-1-192,-1 25-31,0-1-129,1 1 128,-2 0-128,25-1-32,0 1 33,0-1-129,0 1 32,25-1-96,-2 1 128,1-1-224,23-23-97,25 0-896,-25 0-1633,25-1-7816</inkml:trace>
  <inkml:trace contextRef="#ctx0" brushRef="#br0" timeOffset="1361">1547 571 11306,'0'-48'961,"24"48"-961,-24-24 1089,0 1 481,24 23-866,-24 0-31,0 0 256,0 0-192,0 23-225,0 1 97,0 0-257,-24 0-96,0 23-128,0-23-32,24 24-160,-24-1 128,1 1-128,23-24-320,0 23-417,0-23-352,0 23-833,0-47-2594</inkml:trace>
  <inkml:trace contextRef="#ctx0" brushRef="#br0" timeOffset="1642">1904 785 10025,'23'0'3043,"2"0"-2242,-25 0 1953,24 0-1152,-1 0-673,1 0-97,0 0-287,24-24-289,-1 24-288,1-24 32,-1 24-256,-23 0-609,0 0-961,-1 0-2017,2 0-9642</inkml:trace>
  <inkml:trace contextRef="#ctx0" brushRef="#br0" timeOffset="1882">2214 571 12171,'0'0'1570,"-24"0"-1378,24 0 2082,0 0-865,0 23-480,0-23-96,0 24-96,0 0-289,0 0-160,0 24-448,0-1 416,0 1-800,-24 23-705,0 0-1602,0 0-1825</inkml:trace>
  <inkml:trace contextRef="#ctx0" brushRef="#br0" timeOffset="2569">2808 690 5509,'24'-24'3235,"-24"0"-1506,25 0 1090,-25 24-897,23-24-513,-23 24-416,0 0-480,24 0-161,-24 0-224,0 24 385,0-24-289,-24 24-256,24 24 192,-23-24-96,-2 23-64,1 1 32,1-1-64,-1 24 0,-23-23-256,22-1-417,2 1-352,-1-24-544,0 23-866,24-47-2145</inkml:trace>
  <inkml:trace contextRef="#ctx0" brushRef="#br0" timeOffset="2867">2880 618 12523,'0'-24'545,"0"24"1761,0 0-352,0 0-1538,0 0 289,0 24-64,0-24-225,0 24-192,24 0-64,-24 0 65,0 23-65,0-23-64,0 0-96,23 0 0,-23-1 64,0-23-352,24 0 512,1 0-384,-2 0-33,25-23 1,-25-1-64,25 0 224,-24 0-256,0 1 576,-24-25-352,23 24 128,-23 0 0,0 0-224,24 1 608,-24-1-31,0 24-65,0 0-192,0 0 64,0 0 129,0 0-65,0 24 64,0-1-288,0 1 33,0 0-162,0 24-95,0-24-705,0 23-1697,0-23-4549</inkml:trace>
  <inkml:trace contextRef="#ctx0" brushRef="#br0" timeOffset="3331">3475 856 15246,'48'0'2274,"-48"-24"-1281,0 24 1249,0 0-1249,0 0-352,-24 0-225,24 24 353,-24-24-609,24 24-32,0-24-96,-24 24 0,24-24-32,0 23 64,24-23-96,-24 0-32,24 24 32,0-24-224,-24 0 256,24 0-96,-24 0 64,0 24 64,0-24-64,0 24-32,-24-24-289,0 23-383,0 1-482,0 0-1504,0-24-4837</inkml:trace>
  <inkml:trace contextRef="#ctx0" brushRef="#br0" timeOffset="5243">3475 24 7334,'0'-24'2403,"0"24"-1603,0 0 1635,0 0-898,24 0-832,-24 0-97,0 0 1,24 0-96,-24 24 31,24-24 65,-1 0-33,1 0-95,24 24-129,23-24-160,1-24-64,-1 24-160,24-24 128,1 24 0,-49 0-224,25 0-64,-25 0-416,-24 0-770,2 0-1665,-25 0-9769</inkml:trace>
  <inkml:trace contextRef="#ctx0" brushRef="#br0" timeOffset="5590">4166 262 14509,'23'23'1570,"1"1"-1122,-1 0 2051,2 0-1539,22-1-191,-23 25-64,0-24-65,0 0-95,0-1 64,-1 25-65,-23-1-192,0 25-224,-23-1-672,-25 24-1506,-47 0-1890,0 0-12139</inkml:trace>
</inkml:ink>
</file>

<file path=ppt/ink/ink45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4:38.03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0 386 13196,'24'0'2787,"-1"-24"-1987,1 24 1667,24-24-802,-24 24-736,23 0-448,0 0-385,1 0-192,0 0-897,-24 0-1602,-1 0-3330</inkml:trace>
  <inkml:trace contextRef="#ctx0" brushRef="#br0" timeOffset="182">119 97 15726,'-24'-25'2275,"24"25"-578,0 0 673,24 0-1281,0 0-864,47-24 319,0 24-576,24-24-480,-24 24-1891,24-24-4739</inkml:trace>
</inkml:ink>
</file>

<file path=ppt/ink/ink45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4:42.34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192 288 14926,'-25'-24'2146,"25"24"-1410,-23-24 1763,23 0-1314,0 0-1057,23 0-160,2 0 96,-2 24-160,26 0 224,-2 24-224,-23 0 64,0-24 96,0 24 64,-24 0 96,0 0 97,0 0 31,-24 25-64,-24-25-64,1 25-127,-2-1 31,-22 0 64,23-24 192,0 24-320,24 1-32,0-25-32,24 0 64,24 0-128,0-24 32,48 0-480,-25 0 63,50 0-480,-26-24-544,-23 0-1922,24 24-7944</inkml:trace>
  <inkml:trace contextRef="#ctx0" brushRef="#br0" timeOffset="449">1148-1 14541,'0'0'865,"0"0"1858,0 0-866,-24 0-1120,24 24 224,-24 24-224,-24-23-97,24 23 417,-24 0-288,25 0-128,-1-24-161,-1 25-63,2-1-129,-1 25-192,0-1 0,24 0-96,0 1-96,0-1-160,48-24-289,0 0-288,23 1 33,25-25-802,0-24-2338,-1 0-11787</inkml:trace>
</inkml:ink>
</file>

<file path=ppt/ink/ink45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4:43.29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47 72 17456,'0'-48'2050,"25"48"-1762,-25-24 1538,0 24-641,24 0-480,-1 24-193,-23 0-159,24 24-225,-24 0-32,-24-1-32,24 1-320,-23 0-193,-1 0-576,-1 23-544,2-23-1730,-1 0-8489</inkml:trace>
  <inkml:trace contextRef="#ctx0" brushRef="#br0" timeOffset="226">406 263 16944,'23'0'672,"-23"0"-255,24 0 1376,0-24-1344,24 24-353,23 0-96,0-23-192,1 23-1346,-1-25-2145</inkml:trace>
  <inkml:trace contextRef="#ctx0" brushRef="#br0" timeOffset="407">644 24 4836,'23'0'13741,"-23"0"-12748,24 0 1698,-24 24-706,0-24-735,24 48-482,-24-24-415,0 23-161,0 2-160,0-26-32,-24 25-384,24 0-705,-24-1-577,24 25-1601,0-24-4645</inkml:trace>
</inkml:ink>
</file>

<file path=ppt/ink/ink4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4:48.12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48 287 15150,'0'-24'2178,"0"24"-1602,24 0 1378,-24 0-576,0 0-962,0 0 64,-24 24 97,24 24-193,0-24-127,-24 23-1,24 1 64,0-24-64,-24 23 1,24-23 223,24 0-352,0 0 160,0-24-31,23 0-129,1 0-64,0-24-64,23 0-192,1 24-417,-24-24-448,0 24-769,0-23-1857,-24 23-6567</inkml:trace>
  <inkml:trace contextRef="#ctx0" brushRef="#br0" timeOffset="318">406 287 4163,'-23'0'12044,"23"0"-11083,0 0 1185,-25 0-609,25 0-736,-23 24-224,23 0 63,0 0-352,0 23 321,-25 1-321,25 0-96,-24 23-160,1 1 33,-2 23-130,2-24-319,-1 1-737,0-1-1345,0 1-4869</inkml:trace>
  <inkml:trace contextRef="#ctx0" brushRef="#br0" timeOffset="2488">621 97 5829,'47'-23'3203,"-47"-1"-480,24 24-257,-24-24-768,25 24-289,-25 0-352,0 0-192,0 0-193,0-24 1,0 24-321,0 0-159,23 0-65,-23 0-96,0 0 64,0 0-96,-23 0-64,23 0 96,0 24 0,0-24-32,0 0 0,0 0 32,-25 24 0,25-24-64,-24 24 96,1-24-64,-1 23 0,0-23-64,0 24-289,24 0-351,-24-24-770,24 0-2593</inkml:trace>
  <inkml:trace contextRef="#ctx0" brushRef="#br0" timeOffset="3372">1313 406 8904,'0'-24'1025,"0"24"608,0 0 193,-24 24-641,0-24-320,0 24 288,1 24-224,-1-24-256,-24 23-129,0 1-255,25 0-289,-25-25-257,-1 25-1056,26-24-1730,23-24-4068</inkml:trace>
  <inkml:trace contextRef="#ctx0" brushRef="#br0" timeOffset="3567">1051 430 6053,'0'-24'7239,"0"24"-5798,24 0 1186,-24 24-353,23 0-1153,1 0-288,0 23-257,0-23-223,24 24-193,-25 0-192,25 23-1217,-24-23-4228</inkml:trace>
</inkml:ink>
</file>

<file path=ppt/ink/ink46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4:43.93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24 479 18545,'-24'0'993,"24"0"-384,0 23 1376,0 1-1152,0 0-416,0 0-289,0 1-64,0-1-160,0 0-32,0 0-321,0-1 193,0 25-417,24-48-63,-24 24-385,24-24 32,-1-24 448,1 24 0,-24-24-63,25 0 479,-25-23 289,0 23 225,0-25 415,-25 25 289,1 0 32,1 24-544,-1 0-321,0 0-128,24 24-32,0-24-96,0 0-897,0 24-1345,0-24-2851</inkml:trace>
  <inkml:trace contextRef="#ctx0" brushRef="#br0" timeOffset="357">430 574 21876,'23'25'641,"-23"-25"31,0 0 578,0 0-1058,25 24 32,-25-24-608,0 24-257,0-24-1185,24 24-2338,-24-24-12716</inkml:trace>
  <inkml:trace contextRef="#ctx0" brushRef="#br0" timeOffset="551">644 239 19346,'49'-24'384,"-26"24"1346,1-24-33,24 24-1120,0 0-225,-1 0-95,2 24 191,-26-24 96,25 24-351,-24 0 31,0 0 96,-24 0-32,0 0-63,-24 0-33,0 0-64,0-24-64,-23 24-32,22 0 32,1 0-128,1 0 32,-1-1 64,24-23-128,0 24 64,24 0-32,-24-24-128,23 24 128,1-24-97,1 0 33,-25 25 192,23-25-32,-23 24-32,24-24 129,-24 24 159,0 0-96,0-1-96,-24 1-128,24-24-256,-23 24-449,-26 0-800,26 0-1250,-1-24-4260</inkml:trace>
  <inkml:trace contextRef="#ctx0" brushRef="#br0" timeOffset="964">1288 407 22773,'0'-24'1185,"0"24"417,25 0 640,-25 0-1505,0 0-97,23 24 1,1 24-161,0-24-352,0 23-32,23 1 0,-22 1-63,-1-25-33,-24 0 32,23-1-32,1 1 0,0 24 32,0-24 128,-24 0-320,-24 0-353,0-24-672,0 0-769,-23 0-1505,-1 0-5093,0 0-5349</inkml:trace>
  <inkml:trace contextRef="#ctx0" brushRef="#br0" timeOffset="1231">1264 407 15310,'96'-48'6534,"-24"24"-6246,0 0 1186,-1 0-1282,0 24-1281,-22 0-2498,-2 0-15279</inkml:trace>
  <inkml:trace contextRef="#ctx0" brushRef="#br0" timeOffset="1486">1981 0 21492,'47'24'512,"-22"-24"97,22 0 1153,25 24-930,0 24 225,0 24-320,-1-1-289,0 1 33,-22 24-225,-26-24-128,-23 23-96,-23-46-576,-2 22-962,-22-23-1408,-25 24-1122</inkml:trace>
</inkml:ink>
</file>

<file path=ppt/ink/ink46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5:43.00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21 16303,'0'0'1890,"0"0"-545,0 0-32,0 0-1121,27 0-95,-27 0-930,0 0-1505,0-21-2019</inkml:trace>
</inkml:ink>
</file>

<file path=ppt/ink/ink46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5:31.35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45 431 8327,'-24'0'3524,"24"24"-1731,-24-24 994,24 0-801,0 0-705,0 0-256,0 0-288,0 0-65,0 0-127,24 0-97,0 0-31,1 0-225,-1-24-224,0 24-160,1 0-577,23-24-768,-23 24-1410,-25 0-2594</inkml:trace>
  <inkml:trace contextRef="#ctx0" brushRef="#br0" timeOffset="260">21 96 15214,'0'48'2114,"0"-48"-128,24-24 320,-24 24-1025,25-24-448,23 0-641,-23 0-192,23 24-1377,-23-24-1922,23 0-11980</inkml:trace>
</inkml:ink>
</file>

<file path=ppt/ink/ink46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5:36.93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-2 214 10153,'0'0'833,"0"0"-160,0-24 2081,0 24-1312,0-24-418,0 24 162,0-24-161,23 0-257,-23 24-255,24-24 31,1 1-191,-2 23-193,1 0 0,-1-24-160,26 24 0,-2 0 32,-22 0-32,-2 0 64,1 24-160,0-24 96,-24 23 0,0 1 96,0 0-64,-24 0 0,0 0 0,-24 23-64,1 1 96,-2-24-64,26 24 160,-24-25-32,22 1 1,25 0-33,0-24-32,0 24 96,25-24-96,-2 0 96,1 0-96,24 0-32,-1-24 256,2 24-95,-2-24-1,1 24-224,-1 0 96,-22-24-32,-1 24-32,-24 0-32,0 0-192,0 0-897,-24 0-1090,24 0-2209,-25 0-10410</inkml:trace>
  <inkml:trace contextRef="#ctx0" brushRef="#br0" timeOffset="543">714 94 13708,'0'0'1730,"0"0"1217,0 0-1153,0 0-866,0 0-191,0 0-224,0 0 31,0 0 65,0 0-257,24 0-160,0 0-64,24-23-128,-25 23 64,1 0 1,0 0-33,0 0-64,0 23 64,0-23-64,-1 0 96,-23 0-161,25 24 226,-25-24-65,0 24 64,0 0 64,0 0 96,-25 23-32,2 1-223,-1 0 127,0-1-160,24 1-96,-24-24-385,24 24-736,0-1-1217,0-23-3044</inkml:trace>
  <inkml:trace contextRef="#ctx0" brushRef="#br0" timeOffset="978">1550 214 11594,'47'-24'3876,"-47"-24"-3139,24 24 1825,-24 0-1024,0-23-641,0 23-417,0 24-224,0-24-224,-24 24 32,24 0 64,-23 0-63,-26 24 31,26 0 32,-1 0 128,-24 23-32,24 1 0,-23 0 65,22-1-193,2 1-64,-1-24 64,24 0-224,0-1-32,24-23-33,-1 0-63,26-23-32,23-1 128,-25 0 96,1 0 32,-1 0 64,-23 0 64,1 1 128,-2-1 128,-23 0 33,0 24-257,0 0 96,0 0-128,0 0 128,0 24 97,-23 0 95,23 23-96,-25-23 1,25 24-161,-24-1-96,1 1-96,-1 24-545,-24-25-736,48 25-865,-24-48-2082,24 23-10570</inkml:trace>
  <inkml:trace contextRef="#ctx0" brushRef="#br0" timeOffset="1471">1884 404 15790,'0'72'1314,"23"-72"1056,-23 24-352,25 0-1634,-25-1-288,24-23-416,-24 24-1346,0 0-2273</inkml:trace>
  <inkml:trace contextRef="#ctx0" brushRef="#br0" timeOffset="1703">2648 237 15150,'24'-23'1409,"-24"-1"1698,0 0-1345,0 0-1122,0 0-95,-24 0-161,24 1-63,-24-1-161,24 24-32,-24 0-128,1 0 64,-2 0 32,1 24 32,-23-1-32,-1 1 32,24 0 65,-24 24-65,24-24-32,1-1-32,-1 1-64,24 0 96,0 0-64,24-24 64,23 0-96,-22 0-64,22 0 96,-23-24 0,24 24-32,-25-24 160,1 0-64,-24 24 257,25-23-1,-25 23 160,0 0-191,0 0-129,0 0-64,0 0 160,0 23-31,0 1 127,0 0 64,0 24-256,0-1-63,23 25-1,-23 0-224,0 23-513,0 0-1089,0 1-1729,24-25-6118</inkml:trace>
</inkml:ink>
</file>

<file path=ppt/ink/ink46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5:42.52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 73 13228,'0'-23'1249,"0"-1"513,0 24 928,0 0-1344,0-23-1154,0 23 352,0 23-31,0 1-161,0-1-160,0 23-160,0 0 0,0 0 0,0-23-160,24 1 128,0-1 0,-1-23-160,24 0 160,-23 0-192,22-23 160,1-24-128,-23 24-32,0 0-321,-1-23 65,1 23 352,-24 23 128,0 0-96,0 0 288,0 0-128,0 23 128,24-23-64,-24 23 0,23 0-128,0-23 65,0 23-97,1-23 128,23 0-128,-23 0 96,0 0-32,-1-23-64,24 0 192,-24 0 32,-23 0 0,24 0-127,-24 0-65,0-1 32,0 24-160,0-23-1,-24 23-255,24 0-673,-23 23-1153,23 1-2562,0-24-9096</inkml:trace>
</inkml:ink>
</file>

<file path=ppt/ink/ink46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5:43.16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27 138 16976,'0'-72'480,"0"72"-480,0-24 705,0 48-641,-24-24-224,24 24-737,0 24-1602,0-24-5636</inkml:trace>
  <inkml:trace contextRef="#ctx0" brushRef="#br0" timeOffset="182">550 90 6502,'24'-48'10730,"-24"24"-8936,0 24 480,0 0-1185,0 0-32,0 48-192,0 0-225,0 24-288,-24 0-191,24 24 31,-23-1-96,-1 24-320,-1-23-225,2-1-287,-1 1-450,1-24-639,-1-24-1987,-1-24-9513</inkml:trace>
  <inkml:trace contextRef="#ctx0" brushRef="#br0" timeOffset="407">384 497 15342,'-72'-24'2210,"48"48"-256,1-24 128,23 0-1281,0 0-161,47 0-255,0-24-225,49 0-128,23 0-545,0 0-1537,-1-23-2114,1-1-7366</inkml:trace>
  <inkml:trace contextRef="#ctx0" brushRef="#br0" timeOffset="536">1192 42 6886,'0'-47'9417,"-24"47"-7880,1 23 994,-1 1-930,-24 24-608,24 0 192,24 24-224,-23 0-288,23 0-353,0-1-128,23 1-128,-23-1-544,24-23 0,0 0 63,0-48 129,0 24 128,-1-24 0,1-24 63,-24 0-63,25-24-96,-25 0 288,23 24 96,-23-23 545,0 47-33,0-24-95,0 48 64,0 0 31,0-1-352,24 25-127,-24-24-257,47 0-929,1 24-1826,0-48-2594,47 0-12715</inkml:trace>
</inkml:ink>
</file>

<file path=ppt/ink/ink46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5:44.27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404 519 14285,'-47'-48'2530,"23"24"-992,24 24 31,0 0-255,0 24-642,0 24-448,24 25-31,0-1-225,-24 24-289,0-23-415,23-1-610,-46 0-864,23 0-1441,-24-23-6823</inkml:trace>
  <inkml:trace contextRef="#ctx0" brushRef="#br0" timeOffset="174">94 1194 10249,'-47'0'3459,"24"0"-992,23 0-97,-25 0-1217,25 0-160,25 0 96,-2 0-448,24 0-1,2-24-319,46 0-193,0-24-224,0 23-1057,1-23-1058,-1 0-1792,-23 24-10411</inkml:trace>
  <inkml:trace contextRef="#ctx0" brushRef="#br0" timeOffset="391">404 86 17712,'-47'0'1185,"47"-24"1218,47 24-1090,-23-25-865,48 25-255,-1-24-193,24 24-1410,-23-24-2433,24 24-12909</inkml:trace>
  <inkml:trace contextRef="#ctx0" brushRef="#br0" timeOffset="813">1358 905 15342,'24'0'2050,"-24"-24"96,-24 24-577,-24 0-960,24 24-193,1 0 1,-2 0-129,1 0-160,1 24-96,-1-24 0,24 25-416,0-25-673,0 24-1089,24-24-2434</inkml:trace>
  <inkml:trace contextRef="#ctx0" brushRef="#br0" timeOffset="993">1572 1025 13260,'24'0'2114,"-24"0"-128,0 0 384,0 24-1249,24-24-416,-24 24-193,24 1-287,-24-1-97,23 0-128,-23 0 160,0 0-128,24 0 64,-24-24 160,0 0 129,-24 0 447,24 0-95,0-24-160,0 0-321,24 0-128,0-24-96,0-1-32,23-23-96,25 24-513,-25 0-512,25 24-608,-24 0-1763,0-1-7590</inkml:trace>
  <inkml:trace contextRef="#ctx0" brushRef="#br0" timeOffset="1261">2264 953 17936,'23'72'5125,"-23"-48"-2722,24-24-33,0 0-1698,-24 0-960,23 0-1986,-23 0-1634</inkml:trace>
</inkml:ink>
</file>

<file path=ppt/ink/ink46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2:57.86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381 192 6149,'0'0'1153,"0"0"129,0 0 768,0 0-737,0 0-352,0 0-353,0 0-31,0 0 320,0 0-129,0 24-31,0-24-160,0 24-97,0-24-96,0 24 33,0-1 31,0 1 1,0 24-33,0-24-160,0 24 97,0-24 95,0 23-128,0 1-95,0 24-1,0-25-96,0 1-128,0 0-128,0-1 416,0 1-320,0 0 224,-24-1-288,24-23 128,0 0-32,0 0 0,0 0 32,0 0-32,0-24 0,0 0 32,24 23 0,-24-23-128,0 0-288,0 0-417,0 0-993,0 24-1633,0-24-8488</inkml:trace>
  <inkml:trace contextRef="#ctx0" brushRef="#br0" timeOffset="471">96 1265 10570,'-24'0'2338,"24"0"-192,0 0-64,0 0-1153,0 0-225,24 0 225,-24 0-96,23 0-128,1 0-385,24 0 160,-1 0-95,1-24-33,23 1-96,-22-1-64,21 24-63,-21-24-33,-2 0-32,1 24-32,-1-24-64,-23 24-192,0 0-257,0 0-352,0 0-480,-24-24-929,23 24-2979</inkml:trace>
  <inkml:trace contextRef="#ctx0" brushRef="#br0" timeOffset="891">0 73 9577,'0'0'1153,"24"0"2915,-24 0-1826,24 0-705,0-24-224,0 24-31,23-24-386,25 24-191,-1 0-192,-23-24-257,24 24-64,-2 0-160,-21 0-32,-2 0-160,-23 0-641,0 24-800,0-24-1314,-24 24-3908</inkml:trace>
  <inkml:trace contextRef="#ctx0" brushRef="#br0" timeOffset="1254">1073 1194 14061,'0'-24'1986,"0"24"128,0 0-160,0-24-962,0 24-319,0 0-321,0 24 129,24-24-1,-24 24-63,23-24-65,-23 24-192,24-1 32,-24 25-160,24-24 33,-24 0-33,24 0-97,-24-1 194,0 1-97,0-24 0,24 24 32,-24-24 64,0 0 256,0 0 1,0-24-289,0 0 96,0 1-32,23-25 32,-23 0-192,24 1 0,0-1 0,0 0-32,23 24-32,-23 1 160,24-1 0,-24 0-32,23 0 0,1 24 0,-24-24-64,24 24-32,-24 0-192,-1 0-865,1 0-1601,-24 0-2115,24 0-12619</inkml:trace>
  <inkml:trace contextRef="#ctx0" brushRef="#br0" timeOffset="1731">2359 955 8071,'0'0'10826,"24"0"-9352,-24-23 1248,0 23-1280,24 0-609,-24 0-129,24 0-319,0-24-65,23 24-128,-22 0-192,22-24 32,-23 24-224,-1 0-833,-23 0-769,25 0-768,-25 0-1698,0-24-12460</inkml:trace>
  <inkml:trace contextRef="#ctx0" brushRef="#br0" timeOffset="1962">2288 622 19730,'0'-24'705,"24"24"1153,0-24-65,23 0-1088,1 0-257,23 24-352,1-24-288,0 24-1858,-25 0-2562</inkml:trace>
</inkml:ink>
</file>

<file path=ppt/ink/ink46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55:27.46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4528 5937 10570,'0'-24'1217,"-24"24"737,24-24 95,0 24-831,0 0-610,0 0 65,0 0-1,0 0-95,0 0 96,0 0 223,0 0-223,0 0-32,0 24-161,0-24-63,0 24-129,0 0 32,0 23-32,0-23-95,0 24 63,0-24-32,0 24-64,0-25-128,24 25 0,-24-24 0,24 24-480,-24-24-481,24 0-705,-24 23-800,0-23-2306</inkml:trace>
  <inkml:trace contextRef="#ctx0" brushRef="#br0" timeOffset="347">4361 6510 8071,'-23'47'5637,"23"-23"-4195,0-24 1473,-24 0-1058,24 24-928,0-24 96,24 0 32,-24 0-320,23 0-353,25 0-192,0-24-160,23 0-32,1 1-736,-1 23-1154,0-24-1409,-22 0-9193</inkml:trace>
  <inkml:trace contextRef="#ctx0" brushRef="#br0" timeOffset="629">4314 5889 19026,'-48'24'1057,"48"-24"-737,0-24 1794,48 24-705,-1-48-800,25 24-257,-1 0-256,25 1-384,-1-1-1442,-24 24-800,24 0-3236</inkml:trace>
  <inkml:trace contextRef="#ctx0" brushRef="#br0" timeOffset="860">5291 6223 19890,'23'48'1185,"-23"-24"897,0-24-352,0 0-1249,0 0-33,0 24 128,24 0-223,-24-1-257,23 1 32,2 24-64,-25-24-64,24 24 64,-24-24-32,0 23-64,0-23 64,0-24 192,0 0-95,23-24-65,-23 0 64,24-23 288,24-1-224,-24-24-96,23 1-128,1-1-224,-1 0-833,25 25-1473,-24-1-1891,-1 24-10889</inkml:trace>
  <inkml:trace contextRef="#ctx0" brushRef="#br0" timeOffset="1693">1145 14 10698,'-72'-24'544,"48"24"609,-23 0 128,-1 24-480,24-24-609,-23 24-192,-1 0 0,1 24 0,-1-24 0,0 23 32,-23 1 97,23-24-129,1 24 128,-1-1-64,-23 1-32,23 24-32,0-1-32,1 1-128,-1 0-1,0-1 1,25 1 96,-25 0 64,24 23 0,0-23-32,1-1 32,23 1-32,0 24 32,-24-25-32,24 1 32,0-1 0,0 1-160,24 24 32,-24-25 64,23 1 0,-23 23 64,24-23 0,0 23 128,0-22-64,0-2-64,-1 1 32,25 0-160,-24 23-64,24-23 96,-25 23 96,1 1 0,0-25 96,24 25 96,-25-25-96,25 25-32,0-24-32,-1-1 0,1 1-32,-1-1 0,1 1 96,24-24 64,-25 23-32,1 1-96,-1-24 0,1 23 0,0-23 33,-1 0-130,1 24 33,-24-25 64,24 25 33,-24-24 255,23 23-32,-23-23 0,24 0-127,-25-24-1,1 0-160,24 0 32,-1 23 0,1 1 0,0-24 32,23 0-64,-23 24 0,23-24 32,1 0-64,-1 24 32,-23-25 32,23 25-32,1 0 0,-25-24 0,25 24 64,-25-25-96,25 1 160,-25 0-32,25 0-32,-25 24-32,25-24 0,-25 0 0,1 0 0,0-1-32,-25 1 96,26-24 97,-26 24-33,1 0-32,24 0-64,-24-24 0,0 24-32,24-24 32,-24 0 0,0 24-96,-1-24 64,1 0 0,0 0 0,0 0 32,0 0-32,-1 0 64,1 0-64,0 0-32,0 24 0,0-24 0,0 0 0,-1 23 0,1-23 0,0 24 0,-24-24 32,24 24 97,0 0-33,-24 0-128,23 0 64,1 0-32,1 0-353,-2-1-319,24 25-770,-23-24-1569,1 24-3779</inkml:trace>
  <inkml:trace contextRef="#ctx0" brushRef="#br0" timeOffset="2998">3838 5555 9256,'-25'-48'5189,"2"24"-4452,23 0 672,-24 0-160,0 0-128,1 1-480,-2 23-257,25-24-63,-24 24-129,24 0-224,0 0 0,0 0 64,24 24-32,1 23 128,-2-23-64,1 48-64,0-24 0,-1-1 0,2 25 32,-2-24-64,-23-1 128,0 1-96,0-24 0,0 0 256,0 0 321,-23-24 32,-2 24-161,2-24-128,-25 0 65,-24 0-129,25-24-160,-25 24-192,25-24-577,-1 0-1056,1 24-2147,23-24-10570</inkml:trace>
</inkml:ink>
</file>

<file path=ppt/ink/ink46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6:49:40.75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-2 935 7046,'-24'0'192,"24"0"-96,0 0-192,0 0 32,0 0 128,0 0 129,0 0 703,24 0-63,-24 24-320,24-24 95,-1 0-63,2 0-97,22 0-31,-23 0-33,0 0 0,24 0-224,-25-24-63,25 24-33,24 0-32,-1-24-32,25 24 32,-25 0-32,25-24 64,-1 24-32,1 0-32,24-24 0,-25 24 96,25 0 96,-1-25 96,0 25 65,1 0 63,23-24-192,0 24-64,-24 0-128,24 0-32,24-24 32,-23 24 0,24 0-64,-2-24 32,1 24 32,-23 0-32,22-24 0,2 24 65,23 0 63,-24-24 224,24 0 0,0 0-95,0 0-129,0 1-128,24-1 64,0 0-64,-1 0 0,1-24 32,1 24 0,-2-24-64,-23 24 32,24 0 32,0 0-32,0 0 0,-1 0-32,1 0-32,0 24-32,0-24 96,24 24 0,-24-24 64,-1 24-128,1 0 128,24-24-32,-24 24 0,0 0-32,0 0 32,-1 0-32,1 0 0,24 0 0,-24 0 0,0 0-32,24 0 32,-25 0 0,25-24 0,-24 24 0,24-24 0,-24 24 0,-1 0 0,25-24 0,-24 24 32,1-24-32,-2 24-32,1-24 32,-1 24 32,-22 0-32,23-24 32,-24 24 0,-24 0 0,-1 0 64,2 0 32,-1 0 0,0-24 32,-24 24 65,1 0 95,-25-24 32,0 24-31,-23 0-193,-25-23 64,1 23-128,-24 0-32,0 0-96,-25 0-1025,-23 0-3556</inkml:trace>
</inkml:ink>
</file>

<file path=ppt/ink/ink4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4:53.47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48 381 6245,'-24'0'5382,"24"-24"-4582,0 0 1090,0 24 384,0-24-832,0 24-866,24-23 65,-1 23-1,1-24-159,1 24-129,22-24-224,-23 24 0,-1 0-32,2 24-64,-2-24 33,-23 24 31,-23-1-32,-2 1 0,2 24 64,-1-24-128,-23 23 160,22-23-64,-22 24 0,23-24 64,24 23-32,-23-23-63,23 0 63,23-24 0,-23 23-32,47-23 0,2 0-64,-2-23-64,25-1-513,-25 0-672,25 1-1377,-1-1-3780</inkml:trace>
  <inkml:trace contextRef="#ctx0" brushRef="#br0" timeOffset="658">643 262 2081,'-23'0'7784,"23"-24"-7464,0 24 1122,0 0 319,0 0-672,0-23-224,0 23 32,23 0-96,1 0-161,1-24-31,22 24-129,-24 0-95,26 0-97,-26 24 32,25-24-64,-48 23-31,24-23-129,-24 24 224,0 0 96,0-1 1,-48 1 31,24 0-63,1 24-1,-26-24 32,26 23-31,-1-23 31,1 0-128,23 0-224,0-24-64,0 24 33,23-24 63,-23 0-225,47 0-351,2 0-705,-2 0-1089,1-24-2851,-1 24-9321</inkml:trace>
  <inkml:trace contextRef="#ctx0" brushRef="#br0" timeOffset="1020">1168 500 10826,'24'0'1793,"-24"0"-1248,23 0 1505,-23 0-1089,25 0-1089,-25-24-1057,0 24-2147</inkml:trace>
  <inkml:trace contextRef="#ctx0" brushRef="#br0" timeOffset="1188">1550 262 6662,'0'-24'7014,"0"24"-5892,0 0 1280,0 24-352,-24-24-1025,24 24-32,0-1-193,-23 25-127,-1-24 32,24 24-161,-24-25-127,24 25-33,0-24-288,24 0 0,23-24 0,2 0-192,21-24-288,26 0-193,-24 0-320,-1-23-192,0 23-1633,-23 0-1602,0 0-8200</inkml:trace>
  <inkml:trace contextRef="#ctx0" brushRef="#br0" timeOffset="1469">1908 238 13100,'0'0'2242,"-24"0"288,24 0-352,0 24-928,-24 0-514,0-1 129,1 25-160,-2 0-353,1 23-192,1 1-160,-1-1-192,1 0-320,-2 0-770,1-23-1568,24 24-3941</inkml:trace>
  <inkml:trace contextRef="#ctx0" brushRef="#br0" timeOffset="2330">2527 72 8199,'0'-24'929,"24"0"352,-24 24 1602,0-23-673,0 46-961,0-23 417,-24 24-289,24 0-480,-47 24-160,22-1-1,-22 1-31,0-1 32,-1 24-65,0-23-255,24 23-65,-23-23-320,23 24 0,24-25 64,0-23-320,0 23-160,24-47-1,23 24-95,1-24 0,-1-24 255,-22 0 65,22 1 160,-23-25 160,-1 25-160,-23-1 64,0 0 97,0 0 31,-23 0-128,-1 0 160,1 24-224,-1 0 0,-1 0 64,2 0-192,-25 24-64,24 0-769,-23 0-2274,23-24-8745</inkml:trace>
</inkml:ink>
</file>

<file path=ppt/ink/ink47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7:21.23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506 267 6566,'-24'-71'3971,"24"23"-4355,-24 25 704,24 23 577,-24-24 320,0 24-192,-23 24-160,-1-1-32,1 25-96,-1 23-97,-23 1-127,23 24-193,1-1-96,22 0-32,2 0 1,23 0-33,0-23-160,23-1 0,26 1 64,22-49-32,24 1-96,24-24 32,0-24 96,0-23 0,24-1-32,-49 1 64,2-25 128,-24-23-96,-25 0-192,-23 0 481,-24-1-417,0 1 64,-48-1 32,25 1-64,-25 24-32,-23 23 0,22 1 0,2 47 0,-25 0-128,25 23-513,-24 1-768,23 48-1090,-23-25-1857</inkml:trace>
  <inkml:trace contextRef="#ctx0" brushRef="#br0" timeOffset="405">410 768 4003,'48'24'6342,"-24"-1"-4900,-24-23 1056,24 24-480,-24-24-481,23 24-351,1 0-418,0 0-191,0-1-385,0 1-96,23 24-32,-23-1-320,-1-23-737,2 24-673,22-1-1665,-23 1-7271</inkml:trace>
  <inkml:trace contextRef="#ctx0" brushRef="#br0" timeOffset="602">1291 1149 12748,'47'-48'3171,"-23"24"-2755,-24-23 609,24 23-320,0-24-321,-24 24 0,0 1-63,-24 23 127,0 0-128,0 0 1,1 0-33,-1 23 128,-24-23-223,24 48-1,1-24-224,-1 23 160,-24-23-64,48 24-64,-24-1 96,24 1-192,0-24 96,0 0-256,24-24-161,1 0-319,22 0 127,0-24 193,-22 0 127,22-24 385,-24 1-128,1 23 64,0-24 161,0 1 31,-24-1 128,24 24 32,-24 1 65,0 23 224,0 0-257,0 0-192,0 0-32,0 23 97,0 25-33,0-24-160,0 23 0,-24 1-128,24 0-513,0-1-544,0-23-993,0 24-1153,24-48-2658</inkml:trace>
  <inkml:trace contextRef="#ctx0" brushRef="#br0" timeOffset="1065">1767 958 11466,'0'-24'2082,"0"1"481,-24 23-353,24 0-897,0 0-672,0 23-97,0 1-31,0 0-161,0 0-160,0 23-96,0 1 0,0 0-96,0-1 0,0 1-224,-24-1-545,24 1-640,0-24-1185,0 23-2531</inkml:trace>
  <inkml:trace contextRef="#ctx0" brushRef="#br0" timeOffset="1318">2052 958 15534,'0'-24'96,"0"24"64,0 0 705,-24 24 64,24 0 0,-23 24-320,-1-1-289,1 25-256,-1-1-288,-1 0-1634,2 1-1601</inkml:trace>
</inkml:ink>
</file>

<file path=ppt/ink/ink47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7:22.97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274 96 12555,'-48'-47'1153,"24"23"801,0 24 0,0-24-609,-23 24-480,23 0-160,24 0-225,-24 24-351,24-24-65,0 48-64,24-25 0,23 26 32,1-2 32,0 1-224,-24-1 31,0 1-31,-1-1 64,-23 1 96,-23-1 0,-1 1 64,-24-25-128,0 25-32,-23-24-96,24-24 64,22 23-673,1-23-929,24 0-1665,0-23-8937</inkml:trace>
  <inkml:trace contextRef="#ctx0" brushRef="#br0" timeOffset="297">512 525 14926,'0'23'512,"-24"1"-416,24-24 961,0 24-160,0-24-577,0 24-672,24-24-929,-24 0-1218,0 0-2049</inkml:trace>
  <inkml:trace contextRef="#ctx0" brushRef="#br0" timeOffset="449">608 145 16879,'24'-24'1410,"-24"24"-1218,0 0-96,24 0-128,-1 24 32,1-1-576,-24 25-1699,24-1-3074</inkml:trace>
  <inkml:trace contextRef="#ctx0" brushRef="#br0" timeOffset="587">799 643 12844,'72'-47'1665,"-48"-1"-928,-1 25 1089,1-25-865,0 1-225,-1 23 97,2-24-160,-1 25 127,-24 23 1,23 0-192,-23 0-289,0 23 0,0 1-95,0 24-97,0-1-64,25 1-64,-2-1-737,26 1-1121,-3-25-2177,2-23-10507</inkml:trace>
  <inkml:trace contextRef="#ctx0" brushRef="#br0" timeOffset="863">2183 49 17936,'25'-24'225,"-1"48"-65,-24-24 192,0 47 129,-24 2 31,-1 22-256,-22 0-128,-25 0-95,24 24-33,-23-23-193,-1-1 97,24 0 32,-24-47-384,49 0-65,-25-24 161,25-24 128,23 0 64,0-23-1,0-1 1,23 1 384,2-25 1,-2 25 63,0-1 321,2 25 416,-2-1 128,-23 24-321,24 24-127,1 23-192,22 1 31,25 23-352,23 24 64,1 0-512,23 24-2210,0 0-10346</inkml:trace>
</inkml:ink>
</file>

<file path=ppt/ink/ink47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7:19.72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5367 0 5124,'0'0'385,"0"0"-449,0 0 832,0 24 353,-25 0 1,-22 0-98,-1 23-287,-1 1 64,-22-1-32,-25 1-129,24 0-159,-48-1-289,25 25 320,-49-24 129,0-1-353,-24 1 97,-23-1-129,-25 1 64,1 0 0,-25-25 65,0 25-1,1-24-160,24 23-63,-26-23-129,50 24 0,-25-1-64,0 1 96,1 23-64,-24 1 0,23-1 96,-23 24 288,47 0 193,24 0-257,25 0-160,23-23-96,48 23-32,24-24-32,0 1 64,24-1 0,-24 24 32,24-23 225,24-25-161,-24 25-32,0-25-64,0 1-32,24-1 64,0-23-64,-24 0 0,24-24 64,24 0-480,-24-24-2339,24 0-10857</inkml:trace>
</inkml:ink>
</file>

<file path=ppt/ink/ink47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1:28.51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9285 671 1793,'0'-48'1570,"0"48"-385,23-23 128,-23-1 160,0 24-63,24-24-97,-24 24-288,0 0 96,0-24-256,0 0-225,0 0 33,0 24-96,0-23-321,-24-1-32,24 0-128,-23 24-32,-2 0-32,1 0-64,1 0 32,-1 0-64,-1 0-64,-22 0 64,24 0 32,-26-24 64,2 24-32,-1 0 0,1-24 0,-25 24 0,0 0 0,0 0 0,1-23 96,-24 23 32,23-24 32,0 24-31,-23-24-65,23 24-32,-24 0 0,25 0 32,-1 0-128,-23 0 64,23 0 64,-23 0-64,-1 0-64,1 0 128,-1 0 0,1 24 32,-24-24 0,23 24 0,1-24 0,-25 0-32,24 0-32,-23 23 32,0-23-32,23 0 0,-23 24 0,-1-24 0,-22 24 64,46 0 1,-24-24-97,1 47 32,23-23 0,1 0-32,-1 0 32,1 24-32,-1-25-32,1 25 64,0-24-32,-1 23 0,1 1 0,23 0-32,0-25 0,1 25 32,-1 0-32,24-1 32,-23 1 0,46-24-32,-22 24 32,-1-1-32,24 1-1,24 24-63,0-25 96,0 1 0,24-1-64,24 1 64,-1 0-32,2-1 32,-2 1 32,25-1 193,23 1-386,-23-24 161,24 0 0,-1 23-32,1-23 32,23 24 32,1-24-64,-1-1 32,24 1 0,0 0 32,0-24-32,-23 0 0,23 24-32,0-24 32,-23 0 32,-1 0-32,1 24 32,-25-24 32,24 0-64,-23 0 97,23 0-1,0 0 32,1 0-64,-1 0-32,-23-24 32,23 24 32,-24 0 0,1-24 288,-24 24-31,23-24-129,1 24-288,-1-24 192,1 24-224,23 0 160,-24 0-96,25-23-160,-24 23 96,-1 0-128,1-24 288,-1 24-96,1-24 96,-26 0-32,26 0 0,0 0 32,-25-23-32,1-1 32,0 1 0,0-1-224,-25-23 864,1-1-127,-24 1 128,0-1-97,-24 25-159,0-25-1,0 25-192,-24-2 1,0 2-129,-24-25-128,-24 1-96,1-24-193,-1-24-383,-47 24-1154,-24 23-2594,-25 1-10633</inkml:trace>
  <inkml:trace contextRef="#ctx0" brushRef="#br0" timeOffset="6100">9929 3124 768,'0'-48'1954,"0"48"544,0-24-1056,0 0 287,-24 1-351,24-25-577,0 24 31,-24 0-127,24 1-96,-24 23-129,1-24 0,-2 0-223,-22 24-33,-1 0-96,0 0-32,0 0-64,-23 0 32,-1 0-64,-23 24-32,23-24 64,-23 24 0,-1-1-32,24 1 32,-23 0-32,23 0 0,-23 0 0,24 23 32,-25 1-64,1-1 64,23 1-32,0 0 0,0-1 0,25 1 0,-1 0-32,24-1 64,-23 1-64,22 0 32,25 0 0,-23-1 0,23 25 0,0-25 32,0 1 32,23 23-32,2-23 32,-2 23-32,25-23 1,0 0 31,24-1-32,-25-23 32,25 24-64,23-25 0,-23 1 64,24 0-32,-25 0-32,24 0 0,-23-1 0,23 1-32,1-24 32,-24 0 0,23 0 32,-23 0-32,23 0 64,-23-24-64,-1 1 64,1-1-32,0 0 64,0 0 32,-1-23-128,24-1 64,-23-23-32,-24 23-64,23-47 64,-23-1 0,0 1 32,-24 0 0,0 0 32,-24-25 193,0 49 191,-48-24-31,0 23-257,-24 1-64,-47 23-128,-24 0-64,-24 1-128,-24 23-1154,-24 24-2081,-23 0-8871</inkml:trace>
  <inkml:trace contextRef="#ctx0" brushRef="#br0" timeOffset="339796">10502 409 2754,'24'-48'-384,"-24"48"95,23-23 289,-23-1 65,0 0 159,0 0 544,0 0 1026,0-23 705,0 23-994,0 24-384,-23-24-64,-1 0-416,-1 1-289,25 23-192,-23 0 0,-1 0-64,-24 0 97,24 0-129,-23 0-32,-1 23 0,1-23 32,-2 24-64,2 24 32,-1-24-32,-24 23 0,25 1 0,-25-1-32,25 25 64,-25-25-64,24 25 64,0-1 32,25-23-32,-2 23 96,25-23 0,0 23-32,0-23 32,25 0-96,-2-1 32,25 1 0,-24 24-32,24-25 1,23 1-1,-23 0 0,23-24 32,-22-1 96,22 1 32,0 0-32,1 0-64,0-24-32,24 0 64,-1 0-32,1-24 65,-26 0 63,26-23 64,-24 23-128,23-24-32,-23 24 1,-24 0-33,0 1 32,-25-26-32,25 26 32,0-25 0,0-23 96,-24-1 33,24-23-65,-48 0 160,23 0 128,-23-1 1,-23 1-225,-2 24 129,-22-1-161,-1 1 32,0 23-96,-47 1-160,23 23-32,-47-24 32,24 24-32,-49 24-641,1 0-1793,-1 24-4100</inkml:trace>
  <inkml:trace contextRef="#ctx0" brushRef="#br0" timeOffset="341370">9404 7291 8167,'-24'-24'160,"0"1"289,24-1-129,-24 0-160,0 24-32,1-24 161,-2 0 95,1 1 353,1 23-1,-26 0 1,2-24-64,-1 24-225,-23 0-95,23 0-129,-24 0-96,1 0-32,-24 24-96,23-24 0,-24 23 32,1 25-32,-1 0 64,1-1 128,-1 1-128,25 23 64,-1 1-32,24-1-63,0 0-33,25 1 64,-1-1-64,24-23 0,24 23 64,24 1-32,23-25 64,1 25 0,23-25 64,24-23-96,25 0 32,-25 0-32,25-24 0,-2 0-32,2 0 32,-25-24-32,24 0-32,-23 0 32,-1 1 32,-23-25 65,-1 0 223,-23 1 64,0-25-31,-25 1-33,-23-1-192,0 1 32,-24 0 1,-48-1 63,-24-23-32,-23 24-128,-24-1-96,-49 25-64,-23-1-737,0 24-1697,-47 0-7784</inkml:trace>
  <inkml:trace contextRef="#ctx0" brushRef="#br0" timeOffset="990399">4653 1529 8007,'24'0'8584,"-24"0"-8296,-24 0-159,24 0 31,-24 23 384,-23 25-95,-25 0-289,-24 23 480,-23 24-351,-25 1-1,-70 46 0,-49 25-31,-23 0 63,-49 47 288,-22 0 417,-25 0 0,0 25 32,-1-25-192,49 24-224,24 1-321,47-49-256,49-23 160,23-25-192,47-22 0,49-49-96,71-23 96,24-48-1153,24-48 64,71-47 96,72-24-544,1-48-705,70-23-641,-23-1-2754</inkml:trace>
  <inkml:trace contextRef="#ctx0" brushRef="#br0" timeOffset="990762">4438 1743 18161,'72'-72'128,"-72"49"-224,0-1 1121,-24 24-160,24 0-129,-48 0-351,1 0-129,-25 47 416,-24-23-607,-23 0 319,-25 24 0,-23-25 97,-24 1-129,0 24-256,25 0 0,-1-25 128,-1 1-95,49-24 191,47 0-32,24 0 64,48-24-31,25 1-449,22-25-33,48 0 65,49 1 96,23-1 0,24 0-64,0 1-384,24-25 1121,-24 25-673,23-1 0,-23 24 32,-47 1 64,-1-1-256,-48 24 224,-23 24-32,-24-1-32,-48 25 64,0 0 224,-48 23-128,-24 24 224,-23 0-544,-24 25 320,0-1-63,-25 0 31,25 0-32,0 0-64,23-24 0,24-24 96,24 1-128,24-25 0,24-23 64,0-24-96,0 0 352,49-24-96,-26-23-127,25-1-65,0-23 32,-25-1-32,-23 1-64,0-24-32,-47-24-65,-25 23 194,-23 1-130,-1 0 1,-23 23 0,24 1 128,-1 23 65,24 25-450,49-1 962,-2 24-705,25 24-769,0-1-1697,0 49-1314,-47-1-7815</inkml:trace>
  <inkml:trace contextRef="#ctx0" brushRef="#br0" timeOffset="1.02205E6">9762 2386 2146,'0'0'1153,"0"0"-224,0 0 512,0 0-192,0 0-384,0 0-321,0 0 65,0 0 64,-24 0-1,24 0-127,0 0-97,-24 0 1,24 0 63,0 0-31,-24 0-129,0 0-32,24 0 33,-23 0 127,-2 0-32,2 0-95,-1 0-33,0 0-64,-24 0-128,24 0 33,0 0-65,0 0-96,1 0 128,-1 0-128,-24 23 96,24-23-96,1 0 64,-2 0-32,1 0-32,-23 0 64,22 24-32,-22-24-32,24 0 32,-26 0 0,2 24 0,-1-24-32,24 0 96,-24 0-96,24 0 64,-23 24-64,23-24 32,-24 0-32,25 0 0,-2 24 64,-22-24-32,23 0 0,0 0-32,0 24 97,0-24-97,1 0 32,23 0 0,-25 23-32,25-23 32,0 0 0,0 0-32,0 0 32,0 0 0,0 0 32,0 0 96,0 0-32,0 0 32,0 0 193,0 0-33,0 0-128,0 0-160,0 0 64,0-23 0,0 23-96,25-24-32,-25 24 32,23-24 0,-23 24 64,24-24-32,0 24-32,-24-24-64,24 24 128,0-24-64,-1 24-96,-23-23 192,24 23-64,1 0 96,-25-24-31,23 24-1,-23 0 64,0 0 0,0 0 64,0 0-32,0 0-32,0 0 33,0 0-129,0 0 32,-23 0 0,-2 24-32,-22-24-96,23 23 224,-24 1-128,1 0-96,22-24 64,-22 24-32,23 0 96,0 0-192,0-24 128,0 23-32,24 1 32,-23-24-160,23 24 192,0-24-96,0 24 0,0-24 0,23 0 96,-23 24-32,24-24 32,24 0-32,-24 0 32,23 0-32,1 0-32,0 0 0,0 0 0,-25 0-32,26 0 64,-2 0-32,-23 0 32,0 0-160,0 0 256,-1 0-32,-23 0 65,24 0-1,-24 0 64,25-24-64,-25 24 128,0 0-192,0 0 65,0 0-161,0 0 128,0 0-96,0-24-385,0 24-1120,-25 0-2531,1 0-9897</inkml:trace>
  <inkml:trace contextRef="#ctx0" brushRef="#br0" timeOffset="1.02753E6">10287 2314 448,'0'0'833,"0"0"-225,0 0-448,0 0-160,0 0 32,0 0 193,0 0 383,0 0 257,0 0-64,0 0 64,0 0 288,0 0 96,0 0-480,0 0-321,0 0-32,0 0-159,0 0-161,0 0 32,0 0-64,0 0 32,0 0-32,0 0-32,0 0 0,0 0 0,0 0-64,0 0 64,0-24 0,0 24-32,0 0-32,0 0 64,0 0-64,0 0 64,0 0 0,0 0 32,24 0-64,-24 0 64,0 0-64,0 0 0,0 0 32,0 0-32,0 0 0,0 0-32,0 0 32,0 0 0,0 0-32,0 0 0,0 0 32,0 0 0,0 0 32,0-23 0,0 23 0,0 0 0,0 0-32,0 0 65,0 0-65,0 0 32,0 0-32,0 0-32,0 0 64,0 0-32,0 0 0,0 0 0,0 0-32,0 0-33,0 0 98,0 0-66,0 0 33,-24 0 0,24 0 33,0 0-66,0 0 98,0 0-33,0 0 0,0 0-32,0 0-32,0 0 32,0 0-32,0 0 0,0 0-65,0 0-95,0 0-64,0 0-128,0 0-193,0 0-160,0 0-159,0 0-1,0 0 0,0 0 96,0 0-320,0 0-929</inkml:trace>
  <inkml:trace contextRef="#ctx0" brushRef="#br0" timeOffset="1.02881E6">10096 2362 1665,'0'0'2082,"0"0"-416,0 0-449,0 0-481,0 0-319,0 0-1,0 0-159,0 0 31,0 0 32,0 0 96,0-24-127,0 24-97,0 0-64,24 0-32,-24 0-32,0 0-64,0 0 32,0 0-32,0 0 0,0 0 32,24 0-32,-24 0 32,0 0-32,0 0 64,0 0 0,23 0 0,-23-24 33,24 24 63,-24 0 64,0 0-96,25 0-64,-25 0 32,23 0 128,-23 0-31,0-24-65,24 24-32,-24 0-96,0 0 32,24 0-32,-24 0 0,24 0-32,-24 0 64,0 0 0,24 0-32,-1 0 32,-23 0-32,24 0 64,-24 0-64,25 0 32,-2 0-32,-23 0 0,24 0 32,-1 0 0,-23 0-64,25 0 32,-1 0 32,-24 0-32,23 0 0,1 0 32,1-23-32,-2 23 32,1 0 0,-1 0-32,26 0 0,-26 0 0,1 0 0,1 0 0,-2 0 0,1 0 0,-24 0 0,24 0 96,24 0-64,-25 0 0,1 0 96,24 0-31,0 0-1,-24 0-64,23 0 96,-22 0-96,22 0 0,-23 23-32,0-23 32,0 0-32,0 0 32,-1 0-32,2 0 0,-2 0 32,1 0-32,0 24 0,0-24 0,0 0 0,-1 0 0,1 0 0,1 0 32,-2 24-64,1-24 32,-24 0 32,24 0-32,-24 0 32,24 0-32,-24 0 0,0 24 0,24-24 32,-1 0 0,-23 0-32,24 0 32,-24 0 0,25 0-32,-25 0 0,0 0 0,0 0 0,23 0 32,-23 0 32,0 0 160,0 0-160,0 0 1,-23 0-65,23 0-33,0 0 1,0 0 32,0-24 0,-25 24 32,25 0-64,0 0 0,-24 0 0,24 0 0,0 0-32,-23 0 32,23 0-128,-24-24 96,0 24-32,0 0 32,0 0 64,1 0-96,-2-24 96,1 24-32,-23-23 96,23 23-96,0-24 32,0 24 0,1-24 0,-2 24 32,2-24-32,-1 0 0,0 24 32,0-23 0,24 23 64,-24-24 64,0 24 96,24 0-192,0 0 65,0 0-65,0 0-64,0 0-64,0 0 64,0 0 64,24 0 32,0 0-96,24 24 0,-24-24 64,24 0-64,-25 23-64,25 1 64,0-24 64,-1 24-64,1 0 0,-24-24-64,24 24 128,-24-1-32,-1-23-32,1 24-32,1-24 64,-25 24 0,0-24-32,0 0 96,-25 24 128,25-24 32,-47 24-63,23-24 95,-24 23 32,24-23-32,-24 0-127,24 24-33,-23-24-32,-1 0-32,24 24-32,-24-24 32,25 24-64,-1-24 32,0 24-32,0-24 0,0 0 32,0 0-32,24 0 32,0 0-96,0 24-192,0-24-449,0 0-704,24 0-2211</inkml:trace>
  <inkml:trace contextRef="#ctx0" brushRef="#br0" timeOffset="1.03146E6">9953 7886 3235,'23'-23'3331,"-23"-1"-929,0 0-800,24 0-385,-24 0-320,25 0-225,-25-23-127,23 23-97,-23-24-288,24 25 0,-24-25-31,24 24-97,-24 0 0,0 1 32,24-25-64,-24 24 32,0 0-32,24-23 0,-24 23 0,23-24 32,-23 25-32,24-25 0,-24 24 0,25-23 0,-2-1 64,-23 0 64,24 1-64,0-1 32,0 0-96,0 1 0,-1-25 0,1 25 0,1-25 0,22 25 32,-24-25-32,2 1 32,-1 23-32,-1-23 32,1-1 64,1 1 64,-2 0-128,1 23-32,-1-47 64,2 23-64,22 0 32,-23-23-32,1 24 33,-2-1-33,1 1 0,24-24 32,-24 23-32,-1 1-65,1-1-95,0-23 320,0 24-127,0-1-1,0-23-32,0 24 32,0-25 32,-1 25 96,2-24-64,-2-1-32,1 1-32,0 24 0,24-24-32,-24-1 32,-1 25-64,2-24 0,22-1-96,-23 25-32,0-24-32,23 0 127,-23-1 1,24-23 64,-24 24 0,0-1 0,24 25 0,-25-24 0,1-1 0,24 25 0,-24-24 32,0 23 0,24-23 0,-25 0 65,26 0 95,-26 23 0,24-23 96,-22 24 225,22-25-97,2 25-192,-2 0-96,-24-1 1,26 24-1,-2-23 160,-22 0-160,22-1-96,1 25 449,-24-25-321,23 25-32,-23-1-32,-24 0-128,24 25 96,-24 23-64,24 0 64,-24 0 64,0 0-480,0 23-929,-24 1-1218,24 0-3458</inkml:trace>
</inkml:ink>
</file>

<file path=ppt/ink/ink47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8:41.28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-6 812 3042,'0'24'4421,"0"-24"-1090,0 0-384,0 0-1218,0-24-608,25 0-320,-25 0 128,0 0-160,0-23-193,23-1-63,-23 0-193,25 0-224,-25-23 96,0-1-64,25 24 0,-1-23 1,1-1 95,0 0 128,-1 24 64,0 1 161,0 23-161,1 0-63,-25 24 127,0 0-159,0 24-33,0 0-64,0 0-96,0 47-96,-25 1 64,25 23-64,-24 1-32,0 23-64,0 1 96,-1-1 32,0 1-160,1-1 32,24-23 160,-25-25-128,0 1-32,25 0 64,0-48-96,0 0 0,0-24-96,25-24 192,0 0 0,-1-48 0,26 24 32,-2-47 32,1 23-32,0-23 0,26 23-96,-27-24 160,2 25-96,-1-1 0,-25 24-96,25 0 96,-25 25 0,1-1-32,0 0 64,-25 24-96,0 0 160,0 0-64,0 0 64,-25 24-64,25 0-32,-25-1 64,1 1-128,-25-24 192,25 24-160,-25-24 128,24 0-128,-24-48 0,0 25-64,-25-25 96,24 0 0,-22-24-32,22 48 96,26-23-32,-26 47 0,50-24-64,-23 24 160,23 24-96,0-24-32,0 24-96,23-1 160,2-23-32,0 24 0,-1 24-64,26-24-32,-26 0 64,24 24-192,-23-24-160,24-1 31,-23 1 33,-26-24-32,24 0 64,-24 24-33,0-24 193,0 0 128,0-24-32,0 24 32,-24-24 0,-2 1-32,2-1-96,-1-24 192,-24 0-96,25 24 0,24 0 64,-24 0-32,24 24 257,0 0-193,0 24-32,0 0 0,0 0 32,0 0 64,24 24-96,-24 23 0,24 1 128,-24 0-224,0-1 64,0 1 33,-24 24-65,24-25 32,-24 1 0,-1-24-32,25 0 0,-25-25-97,25 1 97,0-24 0,0 0-288,0 0 224,25-24 32,0-23-32,-1-1 64,24 0 0,2-24 0,0 1 32,23-1-32,-24-23 32,0 47 32,-24-24-64,24 24-32,-25 24 64,-24 1 32,0 23 128,0 23 33,-24 25-1,-25 0 96,0 24 65,-25-1-33,1 25 0,-2-1-224,2-23 64,24 24-63,0-25-129,24-23-32,0 0-97,25-24-447,25-24-225,24-24 129,1-24 319,-2-47-31,26-25-33,0 1 129,-1-1 224,-23 25 0,-26-1 0,1 24 64,-25 25 96,-25 47 256,1 0 129,-26 0-97,2 24-256,-1-1 65,-1 25 31,-24 0-128,26 0-64,-2 0-32,26-25-128,-1 25-129,25-48-287,-25 0-33,25 0 129,25-71 416,-25 23-64,25-48 32,-1 25 160,1 23 96,0 0-32,-25 48 225,0-24-1,0 48 193,0 0-289,-25 0-96,25 24-96,0-1-128,-25 1 128,25 0-64,0 0-64,0-24-256,0-1-257,25-23-319,-25 0 159,25-23 385,-1-49 255,0 24 65,-24-24 65,24 1 31,-24 23 96,0 24 32,25 0 32,-25 24 65,-25 0-65,25 24-224,-24 24 96,24 0-128,-24-1 0,24 25 0,-24-24 0,24 24-192,0-25-96,0 1-289,0 24-448,0-24-1025,0-25 384,0 1 1282,0-24 320,0 24 128,0-24-64,0 0 192,0-24 97,24 0 95,0 1 96,0-25 1,1 0-33,24 0-31,1 0 63,-1 1 33,-25-1-321,26 24-64,-26 24-128,1 0 32,-1 0 64,-24 0 0,0 48-64,0-24 64,-49 23 32,25 25-32,-26-24 129,-23 24-65,23-1-128,1-23 64,0 24-32,1-25-64,23 1 64,0-24-160,25-24-32,0 0-192,25 0 127,-25-48 193,49 1 32,-25-49 32,25 24-128,0-47 32,1 23 128,-25-23 1,-1 23 63,-24 25 32,0 47 224,0 0 417,-24 24-256,-1 48-289,-25-1-128,1 1-32,0 0-96,25 24 0,-25-1-32,24-23 0,1 24-32,-1-1-32,25-47-416,0 24-161,0-48-32,0-24 225,25-24 384,-1-23 0,1-1 256,24-23-192,-25 23 96,0 0 128,-24 1 97,0 47 95,0 24 32,-24 0-255,0 24 31,0-1-160,-1 25 0,0 0-160,1 0 160,-1 0-128,25-1-32,-25-23-257,25-24-319,25 0 127,-25-48 353,25 1 288,24-49-128,-24 24 0,-1 1 0,0 23 288,-24 48 65,0 0 287,0 48-351,-24 23-129,0 25 64,-1-24-128,-24 23-64,24-23 0,25-24-160,-25 23-769,25-47-801,0 0-2113,0-24-6663</inkml:trace>
</inkml:ink>
</file>

<file path=ppt/ink/ink47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8:50.22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95 1261 13452,'0'-71'417,"0"47"768,-24 24 64,24-24-320,0 24-321,-24 24-223,24-24 63,-24 24 33,24 0-33,0 0 33,0-1-33,-24 1 128,24 0-255,0 24 127,0-25-192,0 25-95,0-24-129,24 0-128,24-48 288,71-48 32,49-47-96,70-71-32,72-48-512,72-48-897,48 1-1794,-1 23-13101</inkml:trace>
</inkml:ink>
</file>

<file path=ppt/ink/ink47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2:05.28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3548 266 4804,'-47'-23'160,"23"23"-320,-1-24 224,2 24 96,-1-24-128,0 24-32,0-23 32,-23 23 0,23-24 673,-24 24 640,1 0 161,23 0-449,-24-24-160,0 24-97,1 0-159,-1-23-353,1 23-192,-25 0-32,25-24-64,-25 24 64,24 0-64,-23-24 0,-1 24-288,1 0-64,-1-24 32,0 24 127,1 0 193,23 0-32,-23-23 160,23 23 65,1 0 31,-25 0-32,25 0-128,-2 0-32,-21 0 128,-1 0 64,23 0-95,-47 0-65,23 0-32,1 0 32,23 0-32,-24 23-64,1-23 64,23 0-64,-23 0 64,23 24-32,-23-24-32,23 24 64,-23 0-64,23-1 96,1 1 64,-25 0 32,24-1-128,0 1 64,1 0 0,-1-1-64,1 1 32,23 0 32,-24-1 1,24 1 63,-23 0 64,23 0-64,0-1-96,0 1 0,0 23-64,1-23 0,23 0 32,-24 23-32,-1-23 64,2 23-96,23-23 64,-24-1-32,1 1 0,-2 24 0,1-25 32,24 25-32,-23-25-32,-1 25 32,24-1 0,-23-23 0,23 24 0,0-25 0,0 25 32,23-25 32,1 1-32,-1 24 64,26-25-31,-2 1-1,1 0 0,-1-1 32,1 1 0,23-24 0,1 24-32,-1-1 32,1-23-64,23 24 0,1-24 0,-25 24 0,24-24-32,1 0 32,-1 0 0,1 23-64,-2-23 0,2 0 32,-1 0 0,1 0 0,23-23 0,-25 23 0,2 0 32,-1-24-64,0 0 64,25 24 0,-26-23 0,2-1 64,-1 24-64,1-24 0,-25 24 0,24-23-32,0-1 33,-23 0-33,24 1 32,-49-1-32,25 0 32,-1-23-64,-23 23 32,-1-23-32,1 23 96,-24-24-32,0 1 64,-1 23-32,-23-23 128,0-1 160,0-23 1,-23 24-193,-1-24-128,-24 23-32,1-23-224,-25 24-193,1 0-223,-25-1-449,-46 24-1218,-2-23-2465</inkml:trace>
</inkml:ink>
</file>

<file path=ppt/ink/ink47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6:11.84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-11 406 2530,'-25'0'1345,"25"0"865,0 0-224,0 0-801,0 0 0,0 0-480,0 0-353,0 0 161,25 0 127,0 0-63,-25 0-129,48 0-63,-23-24-33,23 24-96,1 0-63,-1 0-65,1 0-32,0-24 32,0 24 32,-1 0 128,25 0-31,-24 0-97,24 0 0,-25 0 64,26 0 0,-1 0 65,0 0-33,0 0-32,0 0-128,0 0-32,-24 0 0,-1 0-32,1 0-32,-1 0 32,2 0-64,-2 0 32,0 0 32,1 24-32,0-24 0,0 0 0,-1 0 64,1 0-64,0 0 32,0 0-32,-1 0 0,0 0 0,2 0 32,-26-24 0,24 24 0,-23 0-32,23 0 33,-23 0-33,0 0 32,-2 0-64,2 0 64,24 0-64,-25 0 32,0 0 0,1 0 0,-1 0 32,0 0-32,-24 0 32,0 0 32,25 0 160,-25-24 224,0 24-159,-25 0-161,25 0-64,-24 0 96,0 0-160,-1-24 64,-23 24-64,-1-24 0,1 24-32,-2-24 32,-23 0-96,25 1 96,-1-1-32,24 0 64,2 0-128,-2 0 192,0 24-96,25-24 32,0 24 32,0-24 0,0 24-64,25 0-64,0 0 128,-2 0-32,27 0-32,-2 0 0,1 24 0,24-24 0,0 24-64,-24-24 224,-1 24-192,1 0 64,-25 0-64,1-24 64,-1 24-32,0-1 0,1-23 0,-25 24-32,0-24 64,0 24-96,0 0 128,0 0 0,-25 0-32,1 0 0,0 0 160,-1-1 33,-23 1-33,23 0-32,1 0-96,0 0 96,-1 0-160,1 0 96,24 0-96,0-24 96,-25 24-160,25-24 224,0 0-63,0 0 255,0 0-96,0-24-128,0 0-128,0 0 96,0 0-32,-23-24-64,23 0 32,0-23-32,0 23-32,0 0 32,0-23 32,0 47-32,0-24 161,0 24-33,0 24 352,0-24-63,0 24-225,0 0 64,0 0-64,0 0-160,0 0-32,23 0-64,-23 24 128,0 0-64,0 24 64,0 0 64,0-1-224,0 1 160,0 0-32,0 0 0,0-1 32,0 1-160,0 0 96,0-24-32,0 0-32,0-24 64,0 24-96,0-24-32,-23 0 96,23 0 0,0-24-32,-25 0 64,25 0 32,-25 0-32,25-24-96,-23 0 192,23 1-128,0-1-32,0-24 32,0 25 0,0-1 64,0 0-96,0 24 64,0 0 64,0 0 32,0 24-32,0 0-64,0 0-64,23 0-32,-23 24 128,0 0-32,0 24 96,25 0-192,-25-1 160,0 1-32,0 0 0,0 0-32,0-1 32,-25 1-64,25-24 96,0 0-32,0 0-32,0-24-64,0 0 96,0 0 96,0 0-64,0 0-64,0-24-32,25 0 64,-25 0-64,0-24 0,0 1 64,0-1-128,0-24 160,0 1-128,25 23 32,-25 0 0,0 0 96,0 25 0,23 23 32,-23 0 0,0-24 0,25 24-96,-25 24 97,24-24-97,1 23 96,-1 25-32,0-24-32,25 24 0,-25-24 32,25 23 0,-25 1-32,25-24 0,-1 0 32,2 0-64,-2 0 0,1-24 0,-25 24 0,0-24-32,-24 0 160,25 0-128,-25 0 64,0 0 32,0 0-64,0 0-32,0 0 64,-25 0-96,1 0-32,0 0 96,-25 23-64,1-23 64,-25 24 32,-25 0-160,25 0 192,-24 0 0,23 0 97,1 0-1,25-24-32,-1 24-96,25-24 32,24 24-128,0-24 96,0 0-96,0 0 64,24 0 32,0 0 64,1 0-128,23 0 0,-23-24-32,0 24 0,-2-24-64,2 0 160,-25 0-64,0-24-96,-25 0 0,25 1 128,-23-25-64,-2 24 64,25-23-64,0 23 32,0 24 0,0 0 64,0 24-32,0-24 32,25 24-64,-25 24 32,23 0 160,2 24 33,-1 0 95,1-1-224,-1 25 0,-24-24 96,0 23-224,0 1-320,0-24-1282,-24 0-1953,24 0-7592</inkml:trace>
</inkml:ink>
</file>

<file path=ppt/ink/ink47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7:13.85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-2 787 2498,'0'0'1633,"0"0"706,0 0-225,0 0-609,0 0-352,0 0-192,0-24 32,0 24-96,0 0-160,0 0 95,0 0 1,0 0-128,0 0-1,0 0-159,0 0-257,0 0-256,0 0-96,0 0 32,23 0 128,-23 0-64,24 0-32,24 0-160,-24-24-352,-1 24-353,2 0-224,-1 0-321,-1 0-671,1 0-962,-24-24-6086</inkml:trace>
  <inkml:trace contextRef="#ctx0" brushRef="#br0" timeOffset="354">70 453 8520,'0'-24'1057,"0"24"512,0 0-192,0 0-704,23 0-289,-23-24-320,24 24-32,-1 0-192,2 0-672,-1 0-1154,-1 24-3363</inkml:trace>
  <inkml:trace contextRef="#ctx0" brushRef="#br0" timeOffset="1216">880 118 11659,'0'-48'-32,"0"25"64,-24-1 160,24 24-96,0-24-64,-25 24 64,2 0 224,23 24 193,-48 0-33,25-1-63,-2 25 159,-22 24-192,0 0-31,22-1-33,-22 1-128,23-1-96,0 25 0,24-24-96,0-1 0,24-23-192,24 0-192,0 0-481,23-48-416,24 0 32,1-24 704,-1 0 609,-24-24 225,1 0 63,0 0 224,-49-23-159,1 23 320,-24-24-321,0 1-288,-24 23 32,24-24-32,-23 1 64,-2 23 97,1-24-129,1 25-128,-1 23-160,1 0-737,-2 24-1249,-22 0-1826</inkml:trace>
  <inkml:trace contextRef="#ctx0" brushRef="#br0" timeOffset="1686">808 476 7463,'23'-23'4067,"2"23"-3586,-25 0 1056,24-24-352,-24 24-352,23 0-224,-23 24-129,24-1-127,0 1-97,-24 0-96,24 24-32,-24 0-64,24-1 32,-24 1-64,23 0 64,1 0-96,-24-24 96,25 23-96,-25-23-224,23 0-897,-23-24-2658</inkml:trace>
  <inkml:trace contextRef="#ctx0" brushRef="#br0" timeOffset="2325">1666 1050 5317,'0'0'3395,"0"-24"-2723,0 24 738,0-24-481,-24 24-353,24-24 385,0 0 160,0 24-96,0-24-480,0 24-193,-24 0 32,24 0-127,-24 0-33,1 24-32,-1-24-96,0 24-64,0 0 0,24 0-32,-24 0-32,24-1-192,0-23-257,0 24 33,0-24 64,24 0 31,0 0 129,0 0 192,0-24 32,-1 24 0,-23-23 32,24-1 0,0 0 0,-24 0-32,0 0 96,24 0 96,-24 24 225,0-24-161,0 24-288,0 0 96,0 0 0,0 24-64,0 0 0,0 0 0,0 0-416,0 0-673,0 0-1698,-24-1-2370</inkml:trace>
  <inkml:trace contextRef="#ctx0" brushRef="#br0" timeOffset="2773">1881 906 12075,'23'-24'609,"-23"24"383,0-23 33,0 23-288,0 0-545,0 0-96,0 0 0,0 0 1,0 23-65,-23 1-32,23 0-225,0 24-447,-24-24-321,24 0-673,0 0-1601</inkml:trace>
  <inkml:trace contextRef="#ctx0" brushRef="#br0" timeOffset="2985">1976 954 11210,'0'0'929,"0"0"-1153,0 0 352,24 0-64,-24 24 32,0 0-32,0-24-32,0 48-1281,23-25-8520</inkml:trace>
</inkml:ink>
</file>

<file path=ppt/ink/ink47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7:17.15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147 19 13516,'-24'-24'0,"24"24"321,-24 0 479,24 0 33,-23 24-128,-1 0-289,0 24-224,24 0-96,-24 0 1,24 1-97,0-1-193,0-24-95,0 24 0,24-24 0,0-24 95,0 24 193,-24-24 32,23 0 32,1 0 321,-24 0 416,0 0-481,0 0-352,0 0 64,24 24 0,-24-24-32,0 24 0,0 0 32,24-24-320,0 24-481,-1-24 0,25 0 289,-25-24 416,2 0 32,-2 0 96,1 0-32,0 0 128,-24 0 128,0 0 33,23-24-65,-23 48 32,0-24 0,-23 24 1,23 0-97,-24 0-160,0 0 0,1 0-96,23 24-673,-25 0-1825,25 0-5702</inkml:trace>
  <inkml:trace contextRef="#ctx0" brushRef="#br0" timeOffset="456">504 332 14958,'23'0'736,"-23"0"674,0 0-33,0-24-352,0 24-897,0 0-160,0 0 64,0 24-96,0-24 64,0 24 64,0-24 64,0 24-96,24 0 64,-24 0-32,25-24-32,-25 24-32,23 0 0,-23 0-640,24-24-898,-24 24-960,0-24-1378,0 0-4836</inkml:trace>
  <inkml:trace contextRef="#ctx0" brushRef="#br0" timeOffset="775">1241 187 7943,'25'0'4260,"-25"-24"-4772,23 24 544,-23 0 32,0 0 96,0 0 160,0 0 609,0 0 224,0 24-160,-23 1-224,-2 23-65,-22-24-255,23 24-225,-23 0-128,-1 0-64,0-24 64,1 24 32,23-24 65,0 0-65,0 0 96,1-24 32,23 0-32,0 0-224,0-24 64,23 0-160,-23 0 128,24-24-32,0 24 96,24-24 193,-48 24 127,23 0 193,1 24 63,-24-24-287,0 24-33,24 0 193,-24 24-65,0 0 65,0-24-129,23 24-160,-23 24-160,25-24-32,-25 0-64,24 0-736,-1 24-1218,1-24-3459</inkml:trace>
</inkml:ink>
</file>

<file path=ppt/ink/ink4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4:58.16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0 927 8776,'23'0'3843,"-23"0"-1600,0 0 735,24 0-800,-24-23-768,24 23-513,0 0-289,23 0-191,2-24-193,-26 24-96,49-24-96,-48 24 64,23 0-256,-22 0-353,23 0-608,-48 0-961,23 0-2434,-23 24-8392</inkml:trace>
  <inkml:trace contextRef="#ctx0" brushRef="#br0" timeOffset="298">214 689 14958,'0'-24'3331,"0"0"-2370,24 24 1313,-24 0-448,0 0-1058,0 24-479,-24 0 511,24 0-511,0 24 31,0-1-160,24 1-128,-24 23-64,0-23-512,0 24-1026,0-1-2209,0 1-12044</inkml:trace>
  <inkml:trace contextRef="#ctx0" brushRef="#br0" timeOffset="2181">1025 641 5509,'0'-23'1345,"0"23"577,0-23 320,0 23-993,0-24-160,-23 24 353,23 0-65,0 0-288,0 0-256,0 0-353,0 0-384,-24 0 0,24 24 96,-24-1 129,0 0-225,0 25-32,1-24 160,-1 0-256,24 23 128,-25 1-192,25-24 192,0 0-160,0 0 32,25-24 0,22 0-256,1-24-225,-24 24-63,23-24-33,-23 0 97,0 0 159,0 0 353,-24 1 0,0-1 128,0 0 97,0 0 159,-24 0-128,24 0-64,-24 24-63,0-23-129,24 23 64,-23-23-32,-1 23 0,24 23-32,-24-23-32,0 23-32,24-23-385,-24 24-448,24 0-1345,0-24-2434</inkml:trace>
  <inkml:trace contextRef="#ctx0" brushRef="#br0" timeOffset="2688">1360 737 13676,'0'0'2915,"24"0"-2146,-24 0 897,0 0-770,0 0-511,-24 24-257,24-24-96,0 23-32,0-23-481,0 24-896,0-24-1249,0 0-2051</inkml:trace>
  <inkml:trace contextRef="#ctx0" brushRef="#br0" timeOffset="2899">1646 499 8359,'24'-24'2947,"-24"24"-1826,0 0 1666,0 0-865,-24 0-737,24 24-160,0 0-96,0 0-289,-24 24-31,24-25-161,0 0 65,0 1-129,24 0-64,-24 0-95,48 0-33,0-24-64,-1 0 64,25 0-192,0-24-96,23 0-416,-23 0-738,-1 0-447,-23 24-1154,-1-23-1921,-23 23-6631</inkml:trace>
  <inkml:trace contextRef="#ctx0" brushRef="#br0" timeOffset="3217">2052 428 9352,'-24'0'2755,"24"0"-1186,0 24 1154,0-1-801,-23 1-897,23 0 128,-24 24-416,24-1-321,-25 0 0,2 25-287,-1-1-33,1 25-417,-27-25-608,27 24-1537,-1-23-3011</inkml:trace>
  <inkml:trace contextRef="#ctx0" brushRef="#br0" timeOffset="17436">2888 499 9577,'23'0'1953,"-23"-24"-159,24 24 640,-24 0-1088,0 0-898,-24 24 289,24-24 64,-23 24-161,-2 0-127,1 0-225,-23 23-224,23-24 0,-24 1 32,25 24-96,-25-24-224,23 23-32,1-23-385,0-24-992,1 0-1603,23 0-4227</inkml:trace>
  <inkml:trace contextRef="#ctx0" brushRef="#br0" timeOffset="17674">2649 595 13164,'0'-24'1922,"0"24"448,0 0 0,0 0-1217,24 0-384,-24 24 0,24-24-449,-1 23-96,1 0-64,0 1-63,-24 0-65,24 24-321,0-24-351,-24 23-706,23-23-1728,1 24-3621</inkml:trace>
  <inkml:trace contextRef="#ctx0" brushRef="#br0" timeOffset="18001">3292 428 15118,'0'-24'801,"0"24"1505,0 0 32,0 24-1345,0-24-224,0 24-225,0 23-256,0 1-224,-24 0 1,1 22-33,23-22-225,-24 23-159,0-23-321,24 24-736,0-25-1762,0-23-3299</inkml:trace>
  <inkml:trace contextRef="#ctx0" brushRef="#br0" timeOffset="18335">3627 475 14349,'-24'-23'3331,"48"23"-1377,-24-24 160,24 0-993,24 24-929,-25-24-96,25 24 161,0-24-129,-25 24 64,1 24 0,1-24-160,-25 24 192,0 24 65,-49-25 31,26 25-128,-25 0-32,-23-1-160,23 0 289,-24 1-65,24 0 192,1-1-31,0 1-33,22-24-96,25 0-64,0-1 0,25-23-159,22 0-1,25 0-545,23-23-1056,0-1-65,-23 0-1121,0 0-2401,-2 0-8457</inkml:trace>
  <inkml:trace contextRef="#ctx0" brushRef="#br0" timeOffset="18654">4224 595 5413,'0'-24'416,"0"0"97,24 24 2625,-24 0-1312,-24 24 192,24-24 480,-24 24 353,24-1-993,-24 0 96,0 1-897,-24 24 192,23 0-640,25-1-321,0 1-256,0-24 0,49-24-256,-25 0-33,48 0-287,-25-24 31,25-24 225,-24 1 224,-1 23-256,1-24 704,-48 0-384,0 2 32,0-2 96,-24 24-192,-24 0 160,25 0-64,-25 24-64,0 0-64,1 24-1153,-1 0-3235,24 0-10346</inkml:trace>
  <inkml:trace contextRef="#ctx0" brushRef="#br0" timeOffset="19349">5273 452 10281,'0'0'1442,"0"-24"383,0 24 449,0 24-960,-23-24-129,23 23 288,-48 25-352,24 0-480,-23-1-97,-2 0-95,2 1-353,-1-24-64,24 23 64,-23-23-256,22 0-321,25 0-351,-24-24-642,24 0-1408,24-24-3589</inkml:trace>
  <inkml:trace contextRef="#ctx0" brushRef="#br0" timeOffset="19573">4987 547 14798,'0'-24'1473,"0"24"929,0 24-256,25-24-929,-2 24-608,1 0-161,-1-1 65,26 0-193,-26 1-32,25 24-384,-48-24-544,23 23-706,-23 1-2337,25-24-10699</inkml:trace>
  <inkml:trace contextRef="#ctx0" brushRef="#br0" timeOffset="19921">6323 118 13965,'0'0'1569,"0"0"1698,0 0-993,-24 0-1152,24 24-194,-47 0-223,22 23-128,-22 1-65,-1 0 33,1-1-97,-1 25-32,-24-1 1,1 1-65,0-2-160,22 2-64,2-1-128,24-23 97,23 0-162,23-1 65,1-47-384,48 24 0,-25-48-193,25 1-159,-1-1 479,-23-24 129,-24 24 192,-1-23-64,1 23 64,-24-24-160,0 24 128,-24 0-32,24 1-64,-23 0 128,-25 23-128,24 0 64,0 0-96,-23 0 128,-1 23-64,24 0-64,-23 1 0,47 0-1506,-24 0-1889,24-24-6855</inkml:trace>
  <inkml:trace contextRef="#ctx0" brushRef="#br0" timeOffset="20472">6706-1 11594,'0'0'3460,"0"0"-962,0 0-32,0 0-992,-25 0-737,25 24-257,-24-1-416,1 25-544,-1-24-1634,-24 24-4100</inkml:trace>
  <inkml:trace contextRef="#ctx0" brushRef="#br0" timeOffset="21247">7517 309 10890,'23'0'1057,"-23"0"1954,0 0-833,-23 0-1121,23 0-96,-24 0 192,-1 23-128,2 25-289,-1-24-351,-23 24-1,22-1-192,-22 1-256,-1 0 64,24-2-256,-23 2-513,23-24-480,-1 0-1121,1-24-2275,24 0-8711</inkml:trace>
  <inkml:trace contextRef="#ctx0" brushRef="#br0" timeOffset="21501">7254 380 13676,'24'0'2467,"-24"0"-129,0 0 288,24 24-1248,0 0-353,-1 0 160,26-1-480,-26 25-321,1-24-160,-1 24-384,2-2-801,-25 2-1121,24 0-3779</inkml:trace>
</inkml:ink>
</file>

<file path=ppt/ink/ink48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2:13.47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0 378 1505,'0'0'1025,"0"0"1345,0 0-128,0-23-32,0 23-544,0 0-33,0 0-191,0 0-385,0 0-160,0-24-353,0 0-320,24 1-63,24-25-161,1-23-289,-2 0-1248,25-23-2467</inkml:trace>
  <inkml:trace contextRef="#ctx0" brushRef="#br0" timeOffset="349">694 355 7334,'0'0'4389,"0"0"-2019,0 0 160,0 0-1184,0 0-450,0-24-607,0 24 255,24-24-288,0 1-160,24-25-192,-1 1-1345,1 0-3171</inkml:trace>
</inkml:ink>
</file>

<file path=ppt/ink/ink48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2:15.73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0 213 32,'0'0'1345,"0"0"481,0 0-97,0 0-191,0 0-33,0 0-224,0 24 97,0-24 351,0 0-223,24-24-513,-24 24-417,0 0-63,25-24-161,-25 1-160,0-1-96,23 24-96,2-24 0,-2-23-801,2 23-2177,23-23-9610</inkml:trace>
</inkml:ink>
</file>

<file path=ppt/ink/ink48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2:22.35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21 287 8680,'-23'0'897,"23"0"63,0 0 386,0 0-289,0 0-128,0-24-321,23 0-31,-23 24-1,25-47-384,22-1-192,2 0-1345,21-47-10090</inkml:trace>
  <inkml:trace contextRef="#ctx0" brushRef="#br0" timeOffset="1409">618 216 224,'0'0'128,"0"0"609,0 0 223,0 0 450,0 23-289,0-23-192,0 0 32,-24 0 0,24 24-33,0-24-159,0 0-192,0 0 63,0-24-191,0 24-193,24 0-64,-24 0 0,0 0-32,25-23-95,-2-1-1,1 0-64,24-24 32,23-47-1346</inkml:trace>
  <inkml:trace contextRef="#ctx0" brushRef="#br0" timeOffset="6287">1334 287 1953,'0'0'2435,"0"0"-1058,0-24 417,0 24-385,0 0-320,0 0-448,0 0-97,0 0 1,-23 0-65,23 0-31,0 24-65,0-24-160,0 0-32,0 0-96,0 0-64,0 24 32,0-24-64,0 0-32,0 0 64,0 0 33,0 0 127,23 0 96,-23 0-64,24 0-160,0 0 64,0-24-96,0 0 32,23-23-64,1 23-320,23-48-1409,25 25-4742</inkml:trace>
  <inkml:trace contextRef="#ctx0" brushRef="#br0" timeOffset="10908">2288 335 960,'0'0'2082,"0"0"-352,0 0-449,0 0-352,0 0-545,-24 24-319,24-24 63,0 23-32,-24 1 128,24 0 64,-24 0 225,1 0-33,23 0 65,-25 23-97,25-23 1,-23 24-225,-1-1-96,24 1-128,-24 0 32,0-1-64,0-23 0,24 24 32,-24 0 0,1-1 32,-2-23 0,2 24 128,23 0 192,-24-25 33,0 1-161,0 24-160,24-24 0,-24 0 96,0 23 0,24-23 1,-22 0-33,-3 0-32,2 0 64,23-1 0,-24 1-32,24 0 96,0-24 1,-24 24 31,24-24-64,0 0-96,0 0-32,0 24-64,0-24-96,-24 0-545,24 0-1184,0 0-3524</inkml:trace>
  <inkml:trace contextRef="#ctx0" brushRef="#br0" timeOffset="23283">2526 1336 3619,'0'24'1185,"0"-24"32,-23 0-192,23 24 0,0-24-64,0 0-160,0 0 0,0 0-129,0 0-63,0 0-33,0 0-127,0 0-129,0-24-64,23 24-64,-23-24 33,24 0 95,0 0-32,0 0 129,0-23-161,0-1-32,24 0-160,-1 1 32,25-25-32,0-23 0,-1-1-32,0 1-32,25 0 64,-24-1-96,23 25 32,-23-1 0,-25 1-32,2 23 32,-2 1-32,1-1 32,-24 24-32,-1 0-64,-23 0-32,24 24 0,-24-23 0,0 23-32,0 0-129,0 0 33,0 0 96,0 0-128,0 0-225,-24 0-95,24 0 287,-23 23 225,-1-23 32,24 0 32,-25 24 0,2-24 0,-1 0 32,1 24 32,-2-24 0,25 0 64,-24 0 97,1 0 95,23 0 0,0 0 96,0 0-95,0 0-65,0-24-96,0 24-32,23-24-64,1 1 32,-24 23 64,48-24 193,-24 0 223,-1 24 97,2 0-97,22 0-159,-47 24-193,24 0-64,0 23-352,-24 1-1122,0-24-4003</inkml:trace>
</inkml:ink>
</file>

<file path=ppt/ink/ink48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2:47.16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3789 1309 3779,'0'0'3587,"-24"0"-1665,24 0-576,0 24-418,-24-24 33,24 24-160,0-24 64,0 0 128,0 24-288,0-24-97,-23 0-63,23 0-129,0 0-160,0 0 1,0 0-193,0 0 32,0 0 64,0 0 128,23 0-128,-23-24-32,24 0-96,0 0-32,0-24 0,0 0 64,23 0-128,1-23 32,0 0-64,0-1 160,-1 0-128,1 1 64,0-1 0,23-24 64,-22 25-64,-2-1 0,1 0 32,-24 24-32,-1 0 0,1 24 0,1-23 0,-2 23 0,-23 0-32,0 0 32,0 24-256,0 0-32,-23 0 160,23 0 32,-25 0 0,1 24-1,1-24-63,-1 24 64,0-24 64,24 0 32,-24 0-32,24 0-32,0 0-32,0-24 64,0 0 64,0-24 32,24 24 32,0 0-96,0-24 160,-1 24 32,1 24 33,1-23-129,-2 23 0,1 23 0,0 1 0,-24 0-128,24 24-224,-24 0-449,0 0-768,0 24-2019,-24-25-8103</inkml:trace>
  <inkml:trace contextRef="#ctx0" brushRef="#br0" timeOffset="6525">3527 521 7559,'24'-24'1313,"-24"24"-128,0 0-416,0 0-161,-24 0-319,24 0-33,0 0 288,0 24-31,0 0-97,-25 0-95,25 23 95,-23 1-192,-1 0-192,-24 24 64,24 0-64,-23 23 64,-1-23-96,0 23 0,0-24 64,25 1-64,-26 0 32,2 0-32,23-24 33,-24-1-66,25-23-63,23 24-288,0-24-289,0-24-448,0 0-224,0 0-2242</inkml:trace>
  <inkml:trace contextRef="#ctx0" brushRef="#br0" timeOffset="8843">256 2003 7366,'24'24'1794,"-24"-24"-352,23 0 95,-23-24-672,-23 24-513,23 0-224,-24 0 96,24 0 33,-48 0 63,24-24-64,1 24-96,-26 0-128,26 0 0,-25 0-32,24 24-32,0-24-160,24 0-128,0 0 128,0 0 0,0 0 31,24 0-223,24 0 0,-24 0 192,-1 0 127,26 24 33,-26-24 32,-23 0 32,24 0 289,-24 0 95,-24 0-96,1 0-95,-1 0-65,-1 23-128,2-23 0,-1 0-320,0 0-545,24 0-1249,0 0-5926</inkml:trace>
  <inkml:trace contextRef="#ctx0" brushRef="#br0" timeOffset="10342">1067 2003 6726,'-23'0'2018,"-1"0"-128,0 0-545,0 0-320,0-24-256,0 24-353,1 0-192,-2 0-96,2 0 0,23-24-64,-24 24 1,24 0-1,0 0-161,0 0-191,0 0 0,24 0-64,-1 0-193,2 0 1,-2 0 191,25 0 161,-24 24 96,0-24 128,-24 0-64,24 0 96,-24 0 192,0 0 321,0 0-65,-24 0-159,24 0 63,-24 0-32,-24 24-31,24-24-33,1 0-128,-25 0-96,24 0 0,24 0-64,-24 0-192,24 0-1313,0 0-1666</inkml:trace>
  <inkml:trace contextRef="#ctx0" brushRef="#br0" timeOffset="11431">1712 1979 5669,'24'24'2146,"-24"-24"-577,0 0 1,0 0-641,0 0-96,-24-24-353,24 24-96,-24 0-95,24 0 95,-23 0 0,-1 0-31,-1 0-129,2 0 0,-1 0-128,0 0-64,24 0 32,-24 0-32,24 0 32,0 0-160,0 0-192,0 0-96,0 0-129,24 0 33,0 0-97,0 0 161,24 0 256,-24 0 96,-1 0 32,1 24 32,0-24 0,0 0 32,-24 0 128,0 0 448,0 0-63,0 0-129,-24 0 65,-24 0-1,25 0 33,-26 0-97,2 0-96,23 0-31,0 0-161,0 0-32,1 0-64,23 0-449,0 0-864,0 0-577,23 0-1056,25 0-7496</inkml:trace>
  <inkml:trace contextRef="#ctx0" brushRef="#br0" timeOffset="12194">2596 2027 1345,'23'0'7046,"-23"0"-5764,0 0-193,0 0-321,-23 0 129,-2 0-128,2 0-257,-25 0 33,0 0-33,1 0 65,22 0-97,-22 0-223,47 0-129,-24 0-32,24 0-416,0 0-353,24 0 225,0 0 159,-1 0 65,25 0 64,0 0 64,-24 0 96,24 0 96,-25 0 128,2 0 225,-25 0 223,0 0 97,0 0-321,0 0-191,-25 0-1,-22 0-128,23 0 0,0 0-224,0 0-3107</inkml:trace>
</inkml:ink>
</file>

<file path=ppt/ink/ink48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5:21.53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96-3 3555,'0'0'1986,"0"0"320,0 0-384,0 0-481,0 0-352,-24 0-192,24 0-64,-24 0-64,24 0-193,0 0-31,-24 0-65,24 24-192,0-24-160,-24 0-31,24 0-65,0 0 0,0 0-64,0 24-33,0-24-31,0 0 64,0 0-32,24 0-64,0 0-32,0 0-128,0 24 160,0-24 64,0 0 64,-24 0-32,24 0 64,-24 0 0,0 0 64,0 0 64,0 24 192,0-24-128,-24 0 65,0 0-1,0 0 32,24 0-31,0 24-161,0-24-128,0 0-161,0 0 161,0 0 97,24 24-129,0-24 64,0 0-32,-24 0-32,0 24-289,0-24 577,0 0-159,0 23-33,-24-23 32,0 24-64,0-24 0,24 0 0,0 0-96,-24 24 32,24-24-32,24 0 0,-24 24 128,24-24-32,0 24 32,-24-24 96,0 0 64,0 24 32,0-24 1,-24 24-321,0 0-1474,24-24-6373</inkml:trace>
  <inkml:trace contextRef="#ctx0" brushRef="#br0" timeOffset="2127">1194-3 1473,'0'0'2883,"0"0"-225,0 0-320,0 0-640,0 0-577,0 0-192,-23 0-160,23 0-193,-25 0-191,25 0-161,0 0-160,-24 24 0,24-24-32,0 0-32,0 0 32,0 0-96,0 0-64,0 0-225,0 0 1,0 0 128,0 0 64,24 0 64,-24 0 96,0 0-32,0 0 64,0 0 32,0 0 192,0 0 0,0 0 64,0 0 65,0 0 95,0 0-63,0 0-65,0 0 0,0 0 97,0 0-97,0 0-160,0 24-32,25-24-224,-25 0-1729,23 0-10699</inkml:trace>
</inkml:ink>
</file>

<file path=ppt/ink/ink48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2:48.55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620 1217 7238,'0'0'1794,"0"0"-833,0 0 673,0 0-545,0 0-481,0 0-224,0 0 65,0 0 95,0 0-127,0 0 191,0 0 97,0-24-385,24 24-31,-24-24-33,24 0-96,23-23-64,-22 23-32,22-24-32,2 1 32,-2-1 32,1-24-96,24 25 32,-25-25-64,1 1-32,24-1 32,-24 1 0,23-1 0,-22 1 32,-1 23 0,-1 0 32,-22 1 0,22 23 0,-47 0 64,23 0 33,-23 0 31,25 24-32,-25 0-96,-25 0-224,25 0 96,-23 0-33,-1 0 97,1 0 0,-2 24-32,-22-24 64,22 24 0,2-24 96,-1 0-96,-1 0 96,25 0-128,0-24-32,0 24 32,25-24 64,-1 0-32,-1 1 32,2-1 0,22 0-32,1 0 225,-24 24-65,24-24 32,-24 24 0,-1 0 96,2 24-191,-25 0 95,24 24-192,-24-1-96,-24 1-545,24 0-576,-25 23-1314,-22-23-6949</inkml:trace>
  <inkml:trace contextRef="#ctx0" brushRef="#br0" timeOffset="3691">548 263 1761,'0'-23'2050,"0"23"-160,0 0-289,0 0-95,0 0-609,0 0-65,0 23 1,0-23-64,-24 24-257,24 0 33,-23 0-161,-2 24-191,2-1-97,-1 1-32,-1 23 64,-22-23 0,23 0 128,0 23 161,-23-23-97,22 0 0,1-1-64,1 1-95,-25-24-97,24 24-64,24-25 0,-24 25 0,0-24 64,24 0-64,-24 0 0,24-1 0,-24 1-128,24 0-33,0-24-255,0 24-449,-24-24-480,24 0-737,0 24-3075</inkml:trace>
  <inkml:trace contextRef="#ctx0" brushRef="#br0" timeOffset="160018">333 2886 5124,'24'0'3556,"-24"0"-2403,0 0 448,0 0-223,0-24-289,0 24-192,0 0-289,0 0-63,0 0-33,0 0-224,0 0 33,-24 0-97,24 0 0,0 0 128,0 0 33,0 0 31,0 0-128,0 0-95,0 0-97,0 0-32,0 0-32,0 0-32,0 0 0,0 0 160,0-24-192,0 24 192,0 0 96,0 0 97,0 0-1,0 0 32,0 0-63,0 0-33,0 0-160,0 0-224,0 24 192,-24-24 64,0 24-96,24 0 32,-23-24-96,23 24 64,0-24-32,23 0 129,1 24 63,48-24 128,23-24-384,49 0 32,0 0-352,23 0-609,-23-47-1826,23-1-8519</inkml:trace>
</inkml:ink>
</file>

<file path=ppt/ink/ink48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3:07.02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582-4 7206,'-25'0'833,"25"0"448,-24 0-64,-24 0-512,25 0 224,-1 24-160,-24-24-97,0 24 1,0-24-32,0 24-193,1 0-96,-1 0 33,-1 24-33,2-48-128,22 24-128,25 0-96,-23-24 0,23 24 0,0-24 0,23 24-32,2-24 160,-1 0-128,24 0-64,-1 24-32,-22-24-32,22 24 64,-22 0 32,-2 0 0,-23 0 64,0 0-32,0 24 64,0-24 32,-23 24 0,-2-24 129,1 0-33,1 0 96,-25 0-32,24-24-32,-1 24-127,2-24-1,-1 0-64,-1 24 0,25-24-321,0-24-928,25 24-1697,-1 0-1346</inkml:trace>
  <inkml:trace contextRef="#ctx0" brushRef="#br0" timeOffset="419">605 476 10249,'24'-24'64,"-24"24"353,0 0 480,0 0 448,0 0-352,0 24 0,-24 0-96,24 0-225,-23 0-320,-2 0-159,25 0-161,-24 0 0,24 0 0,24-24 0,-24 0 64,48 0 32,-24 0-224,24 0-224,-1-24-33,-22 0 161,-1 0 192,-1 0 0,-23 0 64,25 0 0,-50 0 32,25 0-96,-23 0 0,-1 24 0,-1-24-32,2 24-32,-1 0-32,1 24-96,23-24-449,-25 24-1345,25 0-2210</inkml:trace>
  <inkml:trace contextRef="#ctx0" brushRef="#br0" timeOffset="826">1012 212 14477,'0'0'385,"0"-24"672,0 24-32,0 0-801,0 24 96,0-24 32,0 48-31,0-24-193,0 24 64,0 0-256,0 24 128,0-24-609,0 24-1024,0-24-1314,0 0-2306</inkml:trace>
  <inkml:trace contextRef="#ctx0" brushRef="#br0" timeOffset="1029">1251 620 13965,'0'0'704,"0"0"674,0 0-994,0 0-64,0 0 225,0 24-353,0 0-64,0-1 0,0 1 0,25 0 1,-2 0-129,1-24 0,1 0-353,-2 0 65,25 0-160,-24-24 127,0 0 33,-24 0 96,23 1-32,2-1-449,-25 0 160,0 0 353,0 0 192,0 24 257,0 0-225,0 24 352,0 0 32,0 0-31,0 0-129,0 23-160,0-23-96,23 24 0,1-24-288,-24 0-961,25 0-929,-2-24-3139</inkml:trace>
  <inkml:trace contextRef="#ctx0" brushRef="#br0" timeOffset="1427">1921 188 4804,'24'-72'6310,"1"48"-6310,-25 0 1121,0 0 417,0 24-225,0 24-480,23 0 127,-23 0-31,0 48 0,0-24-224,0 24-257,-23 0-159,23 0-65,0 0-256,0 0 128,0-24-64,0 23-32,0-23-224,0 0-449,0 0-896,23-24-1506,-23-24-4741</inkml:trace>
  <inkml:trace contextRef="#ctx0" brushRef="#br0" timeOffset="1673">1850 691 10217,'-48'-23'2082,"48"-1"-1377,-24 24 608,24-24-384,24 24 128,-24 0-577,24-24-31,23 24-33,1 0-192,1 0-95,22-24-97,-23 24-96,0 0-961,-1 0-865,-22 0-1730,22 0-7046</inkml:trace>
  <inkml:trace contextRef="#ctx0" brushRef="#br0" timeOffset="1862">2353 620 13580,'0'24'1666,"0"-24"896,0 0-992,0 0-481,0 0-513,0 0-319,0 0-161,0 0 0,0 0-192,0 0-769,0 0-576,0 0-962,23 0-1825</inkml:trace>
  <inkml:trace contextRef="#ctx0" brushRef="#br0" timeOffset="2020">2400 308 7751,'0'-48'7687,"0"24"-6310,0 24-288,0 0-1024,0 0-226,0 24 65,0-24 64,0 48 0,0-24-640,0 24-1058,0 0-1473,0-24-4548</inkml:trace>
  <inkml:trace contextRef="#ctx0" brushRef="#br0" timeOffset="2189">2543 524 10570,'0'0'2434,"0"0"-961,0 0 97,0 0-994,0 24 481,0 0-256,0 0-256,0-24-129,0 48-192,0-24-96,24-24 64,1 23-288,22-23 545,-22 0-225,-2 0-192,25-23 128,-24-1-64,-24 0 64,0-24-192,0 24-64,0 0-320,-24-24-193,24 24-159,0 0 287,0 24 417,-24 0-320,24 0-289,-24 0-288,24 24-256,-23 24-1570,23-24-4067</inkml:trace>
  <inkml:trace contextRef="#ctx0" brushRef="#br0" timeOffset="2498">2879 548 11402,'47'-24'3780,"-47"24"-2435,24 0 225,-24 0-1026,25 0 289,-25 0-353,23 24-127,1-24-97,1 0 32,-2 0-128,1 0 65,0 0-65,0-24 32,0 0-96,-24 0-32,24 0-32,0 0-96,-24 0 32,23 24-64,-23-24 0,25 24 0,-1 24 96,-1 0 32,1 0 32,24-24 64,0 24-160,0 0 128,0 0-737,0-24-2081,-24 24-8361</inkml:trace>
  <inkml:trace contextRef="#ctx0" brushRef="#br0" timeOffset="3035">7 1219 7238,'-24'24'3524,"24"-24"-3652,24 0 1345,-1 0 192,26 0-96,-1 0 65,47 0-450,49 0-255,0 0-289,23 0-127,1 0-129,23 0 32,-23 24-64,-1-24 32,24 0 0,1 24 65,-25-24 191,25 0-256,-24 0-64,-1-24-64,0 24 192,-23 0 0,-24-24 225,-1 24 159,-23 0 1,0 0-353,0 0-128,-24 0-160,-1 0-256,-47 0-705,24 24-1313,-48-24-3268</inkml:trace>
</inkml:ink>
</file>

<file path=ppt/ink/ink48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3:21.58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21 379 12363,'24'0'1153,"-24"0"96,0 0-768,0 0-97,0 23 193,0 1-193,0 23-63,0 1-65,-24-1-64,24 24-96,0-23 0,-24-1-128,24 1-544,0-25-449,0 1-993,0-24-1249</inkml:trace>
  <inkml:trace contextRef="#ctx0" brushRef="#br0" timeOffset="197">69 473 10794,'-24'-23'1505,"24"-1"577,0 24-288,-24 0-833,24 0-385,0 0-448,0 0 65,24 24 95,0-1 32,-1 25-288,1-24 32,24-1 64,-24 25-32,24-25-96,-1-23 129,-23 24-161,24 0-193,-24-24-415,0 0-674,0 24-1152,0-24-2787</inkml:trace>
  <inkml:trace contextRef="#ctx0" brushRef="#br0" timeOffset="471">546 47 7302,'0'-48'1282,"-24"48"1761,24 0-1058,0 0-1152,0 24 256,0 0-256,24-1-192,-24 25-161,0-1-32,0 24 1,0-23 544,0 23-929,0-24 96,-24 24-128,24 1 96,-23-1-96,23-24-672,0 1-642,0-1-1440,0-23-4677</inkml:trace>
  <inkml:trace contextRef="#ctx0" brushRef="#br0" timeOffset="768">1095 568 9833,'0'0'1954,"0"-23"352,-23 23-512,23 0-769,-25 0-321,1 0-191,1 23-97,-1-23 193,24 24-225,-24 0 64,0-1 97,0 1 64,1 24-225,-2-25-224,25 25-96,0-1-32,0-23 32,25-1-128,-2 2-384,49-25-609,-1 0-1378,1 0-3234</inkml:trace>
  <inkml:trace contextRef="#ctx0" brushRef="#br0" timeOffset="1152">1764 758 1249,'47'0'13837,"-23"0"-13581,24-24 865,0 24-769,-24 0-223,23 0-97,1 0-193,-24 0-1024,-1 0-1826,2 0-4996</inkml:trace>
  <inkml:trace contextRef="#ctx0" brushRef="#br0" timeOffset="1334">1787 497 18673,'24'0'833,"-24"0"128,24-24-673,24 24-224,-25 0-32,26 0-352,-2 0-1185,1 0-3909</inkml:trace>
  <inkml:trace contextRef="#ctx0" brushRef="#br0" timeOffset="7979">2838 142 7014,'-48'-24'1345,"24"24"417,24 0 544,0 0-960,-24 0-129,24 0-288,0 0-321,0 0-191,0 0-257,24 0 0,0 0-64,0 0 0,23 0-64,1 0 0,0 0-32,0 0 0,-1 24-32,-22-24 32,-2 23 0,1-23-32,-24 24 32,0 0 0,-24-1 64,1 1 256,-26 0-1120,2 0 1664,-1-1-1152,24 1 224,1 0 96,-2-24 0,25 0-64,0 0 0,0 0 32,25 0-32,-2 0-32,1 0 32,24 0-32,-1 0 32,-23 23 32,1-23 0,22 0 32,-47 24 32,24 0 64,-24-24 32,-24 23 129,0 1 127,-24 24-32,24-25-31,-23 1-65,-1 0 64,1-1-96,22-23-31,-22 24-129,23-24-32,-24 24-32,48-24-32,-24 0-32,24 0-96,0 0-385,24 0-480,24 0-704,0-24-2467,0 0-8296</inkml:trace>
  <inkml:trace contextRef="#ctx0" brushRef="#br0" timeOffset="8532">3410 426 12139,'0'-24'1249,"24"1"-576,-24 23 256,0-24-161,25 24 161,-25 0-480,0 0-97,0 0-96,-25 0 33,25 24 159,-24-24 0,1 23-159,23 1-1,-24 23-192,0-23-96,24 0 0,0-24 128,24 24-128,0-24-288,23 0-289,-22 0-287,22-24-161,-23 0 32,0 24 448,0-24 513,-1 1 64,-23-1 160,0 0 225,0 1 31,0-1-31,-23 0-225,-1 1 0,0-1 0,24 0-672,-24 24 1441,24 0-1858,-24 0 1473,24 24-2402,-23 0-31,23-1-7945</inkml:trace>
  <inkml:trace contextRef="#ctx0" brushRef="#br0" timeOffset="8935">3769 379 16271,'23'-24'1089,"-23"24"865,0 0-897,0 0-449,0-24-351,0 24-289,0 0-321,0 24-992,0-24-1282,0 0-2049</inkml:trace>
  <inkml:trace contextRef="#ctx0" brushRef="#br0" timeOffset="9154">4174 70 6342,'25'-23'5573,"-25"23"-4356,0 0 609,0 0-1282,0 23 385,0 1-288,0 0-97,0 23 1,0 1-33,-25-1 609,2 24-1057,-1 0 0,0 0 0,0 24 65,0 0-610,0 0-2113,1 0-10603</inkml:trace>
</inkml:ink>
</file>

<file path=ppt/ink/ink48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3:39.13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191 175 6758,'-48'-25'1313,"24"25"673,0 0-192,24-25-801,-23 25-161,-1 0-191,24 0-96,-25 0-97,25 0-96,-23 0 33,23 0-129,0 0 0,0 0-32,0 0-95,0 0-97,23-24 64,2 24 32,-1 0 32,23 0 64,1 0 64,-1 0 1,25-25-193,0 25-32,0 0-64,-1 0 32,1 0-32,-1 25 64,1-25-64,-24 0 32,23 0-32,-23 0 0,0 0 0,-24 0 64,24 0-64,-48 0 64,23 0-64,-23 0 96,0 0 32,0 0 193,0 0-257,0 0-64,-23 0 0,-2-25 32,2 25-32,-25-26 32,24 26-32,0-25 0,-23 25-32,22 0 32,-22 0-32,23-24 0,0 24 96,0 0-96,0 0 64,24 0-64,0 0 32,0 0-96,24 0 64,0 0 32,24 0-65,-1 0 65,1 0 0,24 24-32,-1-24 0,-23 25 32,0-25 0,0 26 64,-1-1 33,-47-25 159,25 24 160,-50 1 225,1 0 31,-23 0-287,-1 1-97,-24-26-96,25 24 481,-1 1-1858,0-25 2178,25 25-2050,23-25 897,0-25-4549,23 25-8776</inkml:trace>
</inkml:ink>
</file>

<file path=ppt/ink/ink48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3:41.93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18 50 4356,'-23'0'2242,"23"0"-673,0 0 801,0 0-1056,0 0-161,23 0-481,-23 0-159,25 0 192,-1 0-97,0 0 33,24 0-33,0-27-159,24 27-193,24 0-192,1 0-32,-2-26-128,2 26-1249,-1 0-2915</inkml:trace>
</inkml:ink>
</file>

<file path=ppt/ink/ink4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5:20.81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208 167 6181,'0'-24'5862,"0"24"-4100,0 0 1312,0 0-831,0 0-1315,0 0-255,0 24 192,-23 0-128,23 0-257,-25 23-31,1 1-161,24 0 32,-24 0-128,0 24-160,1-24-32,-1 23-288,24 1-449,-25-25-544,2 1-1281,23-24-2819</inkml:trace>
  <inkml:trace contextRef="#ctx0" brushRef="#br0" timeOffset="370">854 262 9160,'0'-71'4613,"0"47"-3236,0 0 929,-25 0-544,25 1-994,-24-1-191,24 24 96,-24 0-257,0 0-96,1 0-31,-1 24-1,-24-1 0,24 25 32,-23-24-31,23 24-129,-24-1-32,24 1 0,-1 0 32,25 0-96,0-24-64,0-24 0,25 24 96,23-48-192,24 0-96,-25 0-32,25 0-96,-25-24 288,1 24-65,1-24 130,-49 25-66,23-1 98,-23 0-97,25 0 96,-25 24 0,0 0 128,0 0-96,0 0-32,0 24 128,0-24 64,-25 48-63,25-25-33,-23 1 96,23 24-64,-24 0-96,-1 0-32,1 0 0,0 23-96,-23-23-160,23 0-320,0 23-65,0-47-288,24 0-320,-24 0-1025,24-24-3363</inkml:trace>
  <inkml:trace contextRef="#ctx0" brushRef="#br0" timeOffset="912">1069 526 19090,'23'0'1025,"-23"0"1345,24 0-544,-24 0-930,0 23-447,0-23-1,0 24-192,0-24-256,-24 24 32,24-24-608,0 24-833,0-24-962,0 0-3106,0-24-10730</inkml:trace>
  <inkml:trace contextRef="#ctx0" brushRef="#br0" timeOffset="1179">1714 24 14765,'0'24'2883,"0"-24"-2402,0 0 1761,0 24-577,0 0-1024,0 23-64,-24 1-1,24 23-224,-24 1-191,0 0-1,1 0-192,-25-1-96,24 1-417,-1-24-768,2-1-1025,-2 1-2755</inkml:trace>
  <inkml:trace contextRef="#ctx0" brushRef="#br0" timeOffset="1875">2001 96 14990,'23'-24'2850,"1"0"-2081,1 0 1313,-2 24-448,24-24-1058,-22 24 225,22 0-32,1 0-97,-23 0-191,-25 24-161,0 0 0,0 0-63,-25 23 63,2-23-32,-2 24-96,-22-24-128,-1 23 0,24-23 65,1 0-65,-2-24-64,25 24 0,25-24-32,-2 0 160,1 0-128,24 0-128,-1 0-33,-22 0-31,23 0 160,-24 0 96,23 24-96,-23-24 64,-24 24 32,0 0 0,0 0-128,0 24 128,-24-24 33,0 0-162,-23-1 33,22 25-96,-23-24-32,1 0-256,-25 0-225,24-24-448,-23 0-1153,-1 0-6054</inkml:trace>
</inkml:ink>
</file>

<file path=ppt/ink/ink49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3:42.75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17 54 5669,'-24'0'1057,"24"0"1794,0 0-930,0 0-511,24 0-225,-24 0-609,0 0-63,24-25-65,0 25-127,24 0-1,24 0-64,24 0-160,24 0 0,24-25-64,24 25-128,24 0-769,0 0-2177</inkml:trace>
</inkml:ink>
</file>

<file path=ppt/ink/ink49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3:43.65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44-6 1473,'0'0'1954,"0"0"-833,0 0 0,-24 0-32,24 0 0,0 0 256,-23 0-64,23 0-192,0 0 193,0 0-97,0 0-352,0 0-97,0 0-223,0 0-65,0 0 1,0 0-1,23 0-32,1 28 33,24-28-65,24 0-31,23 0-161,25 0-96,23 0 0,25 0-448,-1 0-1955,25 0-5572</inkml:trace>
</inkml:ink>
</file>

<file path=ppt/ink/ink49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5:06.98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100 24 4163,'0'0'961,"0"0"993,0 0-320,0 0-321,-23-24-512,23 24-97,0 0-447,0 0-97,0 24-64,0-24-64,0 0 96,0 0 128,0 0-96,0 0 1,0 0 31,-23 24-32,23-24 0,-23 24-96,23-24-32,0 23-32,-24 1 64,24 0-64,0-24-64,0 24 32,0 0 64,0-24-32,0 24 0,0-24 64,0 23-64,0-23 0,0 24 32,0-24-32,0 24 32,0 0-32,24-24 0,-24 24 0,0-24 32,0 24-32,0-1 32,0-23-32,0 24 64,0-24 33,0 24 127,0-24 0,0 24-32,0 0-128,0-24-64,0 24 0,0-24 0,0 23 0,0 1 0,0-24 32,0 24-32,0-24 0,0 24 32,23 0-32,-23-24 32,23 24 0,-23-1-64,0-23 64,0 24 32,23-24-64,-23 24 32,0-24-32,0 24 32,-23-24 32,23 24-31,0-24-1,0 24 0,-23-24-32,23 23 0,0-23 0,0 24 0,0 0-32,0-24 32,0 24 0,0 0-32,0 0 32,0-24 64,0 23-96,0 1 64,0 0-32,0 0 0,0 0 0,0 0 0,-23-24 0,23 23 0,0 1 0,0 0 0,0 24 0,0-24 64,0-1-64,0 1 32,0 0 64,0 24-96,0-25 0,0 1 0,23 0 0,-23 0 0,0 0 0,0 0 32,23 0-32,-23 0 32,23 0-32,1 0 0,-24-1 32,22 1-32,2 0 0,-24 0 0,0 0-32,0 0 0,0-1 0,0 1-64,0 0 0,0 0 96,0 0 0,0 0 0,22-1-64,-22 1 64,0-24-33,24 24 33,-24 0 0,23 0-32,-23-1 64,0 1-32,0 0 0,0-24 0,0 24 0,0 0 0,0 0 33,0-1-33,-23 1 0,23 0 32,0 0-32,0 0 0,-24 0 32,24-1 64,0 1-96,0 0 64,0 0-64,0 0 32,0-24 0,0 24 0,0-1 0,0 1 32,0 0-64,0 0 32,0 0-32,0 0 96,0 23 32,0-23-32,0 0 0,24 0-32,-24 23 0,0-23 1,0 0-1,0 0 64,23 24-96,-23-25 0,0 1 0,0 24 32,0-24-32,0 0 0,0 23 0,0-23 32,0 0 0,0 0 64,0 23 0,0-23-64,0 0-64,0 24 321,23-25-994,-23 1 1442,0 0-961,0 0 192,0-24 0,0 24 0,0 0 32,0-24 0,0 23 0,0 1-32,0-24-32,0 24 96,0-24 32,-23 24 0,23-24 0,0 24 0,0-24-96,0 0 64,0 0-64,0 0 32,0 0 32,0 24 0,0-24 64,0 0-128,0 23 32,0-23-64,0 24 64,0 0-64,0 0-320,0 0-705,-23 23-2915</inkml:trace>
</inkml:ink>
</file>

<file path=ppt/ink/ink49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5:38.46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716 1813 352,'0'0'5093,"0"0"-1794,0 0-513,0 0-704,0 0-352,0 0-321,0 0-191,0 0-226,0 0-191,0 0-96,0 0-65,0 0-223,0 0-33,0 0-192,-24 0-63,24 0-129,0 0 0,0 0 0,0 0 0,0 0 0,0 0 96,0 23 0,0-23 96,0 0 32,0 24 128,0-24-95,-24 0 31,24 24 32,0-24-96,0 24 1,-24 0 31,24 0-128,-23-1 128,23 1 33,-24 0-193,-1 24 32,25-24-64,-23-1 0,23 25-32,-24-24-64,24 0 32,0 0 96,-23-1-64,23 1-96,0-24 128,0 24 32,0-24-64,0 24-32,-25-24 32,25 0-128,0 24-128,0-24-289,0 0-287,0 24-385,0-24-353,0 0-1377,0 0-3042</inkml:trace>
  <inkml:trace contextRef="#ctx0" brushRef="#br0" timeOffset="689">716 1741 5124,'0'0'3556,"0"0"-706,0 0-607,0 0-610,0 0-448,-24 24-512,24-24-225,0 24 1,0-24-161,-24 24 32,24-1-63,-24 1-1,1 0-32,-1-24 32,-1 24-192,25 0 0,-23-24 129,23 24-33,0-24-64,0 0 32,0 0 160,0 0-32,0 0 1,0 0-161,23-24-32,-23 24 0,25-24-64,-1 0 32,-24 0-64,23 0-64,1 1 96,-24-1 0,24 24 0,-24-24 32,0 24 128,24 0 224,-24 0 33,0 0-33,0 0-160,0 0 65,0 0-129,24 0-64,-24 0 64,23 24-32,-23-24 0,24 24-64,-24-24 64,25 23-96,-25 1 64,0-24 1,0 24-1,0-24-32,23 0 192,-23 24-64,0-24-64,0 0 64,0 0-127,0 24-1,0-24 64,0 0-160,0 0-577,0 0-1729,0 0-2595,-23-24-12714</inkml:trace>
  <inkml:trace contextRef="#ctx0" brushRef="#br0" timeOffset="21793">2052 1741 224,'23'0'4452,"1"0"-1794,-24-24 65,0 24-641,0 0-448,0 0-225,0 0-352,0 0-417,0 0-191,0 0-65,0 24 33,24-24-33,-24 0-64,0 24 1,0 0-129,-24 0 0,24-1-96,-24 1 64,1 24 64,-1-24-192,0 23 97,-24-23-33,25 0-96,-2 24-32,1-24 160,24-1-128,-23 1 32,23-24-32,0 24 0,0-24-128,0 0-64,0 0-33,0 0-63,0 0-481,23-24-224,-23 24-672,24-24-1474,1 1-3139</inkml:trace>
  <inkml:trace contextRef="#ctx0" brushRef="#br0" timeOffset="22153">2004 1884 7142,'24'-24'1538,"-24"0"832,0 24-448,0 0-705,0 0 64,0 0-352,0 0-449,0 0-191,0 0-1,-24 0 64,24 24-127,-24-24-129,24 0-96,-24 24 128,24-24-64,0 0 0,0 0 224,0-24-128,24 24-96,0 0-96,-24-24 32,24 1 0,0 23-128,-1-24 224,1 24-96,0 0 96,0 0 193,-24 0-33,0 0 0,24 24-160,-24-1 225,0 1-33,0-24-160,0 24 64,0-24-128,0 24 64,23-24-64,-23 24-32,0-24-512,0 0-1410,24 0-3971</inkml:trace>
  <inkml:trace contextRef="#ctx0" brushRef="#br0" timeOffset="23190">3006 191 2049,'0'-24'2211,"0"24"479,-24 0-960,24-24-865,0 24-1,0 0-95,0 0 0,-24 0-225,24-23-223,0 23-97,-24 0-64,0 0 32,24 0 0,-24 0-64,1 0 129,-2 0 63,25 0-64,-23 0 33,23 0-1,-24 0-64,24 0-32,-24 0 64,24 0 65,-23 0-65,23 23-128,-25-23-32,25 0-32,-24 0 0,1 24 0,-1-24-64,0 0 96,24 24-63,-24-24 31,0 24 32,24-24-96,-23 24 32,23 0-32,-25-24 0,25 23 64,0-23 0,-23 24 64,23 0 0,0 0 0,-24-24 64,24 24-64,-24 0-31,24-1-1,-23 1-32,23 0 0,-25 0 32,25 0-64,-24 0-32,24-1 64,0 1-32,0 0 32,0 0-32,0 0 32,0-24 0,0 24 32,0-1-32,0 1 97,24-24-65,-24 24 32,0 0-32,0-24 0,25 24 0,-2 0-32,-23-1 32,24 1-64,0-24-32,-1 24 32,2 0 32,-2 0-64,-23-24 0,24 24 0,0 0 32,0-24-96,0 23 64,-24-23-64,47 24-32,-22-24 32,-2 0 32,1 24-64,23-24 64,-22 0 32,-2 0 32,25 0-64,-24 0 64,0 0-64,0 0 0,-1 0 96,-23 0-64,25-24 0,-2 24-32,1-24 64,24 24-32,-24-23 0,-1-1 0,1 0 0,24 24-64,-24-24 32,0 0-64,-1 0 32,2 0 96,-2 1 0,-23-1-32,24 0 0,-24 0 32,0 0 32,24 0-64,-24 1 0,24-1 64,-24-24-32,24 24-64,-24 0 128,0-23-64,-24 23 160,24-24-96,-24 24 96,0-23 65,24 23-65,-24-24 0,24 24 0,-23 1-96,-2-25 0,-22 24-96,23 0 64,-24 0-128,24 1 64,-47-1-32,23 0-480,0 0-1218,-23 0-3170,-24 0-8937</inkml:trace>
  <inkml:trace contextRef="#ctx0" brushRef="#br0" timeOffset="200345">334 1836 4131,'-23'-23'2435,"23"23"-1667,0-24 770,0 24-385,0 0-224,0-24 256,0 24 32,-24 0-320,-1 0-32,25 0-161,-23-24-31,-1 24-224,0 0-257,0 0-64,0 24-96,1-24 32,-25 0-64,24 0 32,0 0-32,24 0 32,-24 0-64,48 0-160,0 0-129,0 0-63,24 0 0,-1-24 31,1 24 193,24 0 128,-25 0 32,-23 0 224,24 0 385,-24 0 224,-24 0-32,0 0-193,0 0-63,0 0-97,0 0-32,-24 0-95,0 0-129,-24 0-64,1 24-96,-1-24 64,0 0-64,0 0 32,25 0-128,-1 0 160,0 0-96,24 0 32,0 0-224,24 0 0,0 0-64,23 0 160,1 0-64,-1 0 160,-22 0 64,22 0-161,-23 0 65,0 0 225,-24 0-1,0 0-64,0 0 160,0 24 33,-24-24-65,-23 0-192,-2 0 64,2 0-32,-1 24-32,1-24 32,-1 0 0,24 0-64,0 0-64,24 23-96,24-23 64,0 0 64,0 0-160,23 24-96,1-24 128,0 0 96,0 0 0,-24 0 32,-24 24 32,0-24 192,-24 24 96,-24-24 32,0 0-127,0 24 255,1-24-96,-1 24-127,24-24-193,0 0-64,24 23-128,0-23 64,24 24 64,24-24-417,0 24-1056,-1 0-2819,-47-24-11627</inkml:trace>
  <inkml:trace contextRef="#ctx0" brushRef="#br0" timeOffset="202245">835 1789 928,'0'0'2915,"0"0"-705,0 0 96,0-24-704,0 24-257,0 0-96,-23 0-160,23 0-32,0 0-192,0-24-224,-25 24-193,25 0-95,-24 24-97,1-24-64,-1 0-128,0 0 32,24 0-64,-24 0 0,24 0-64,0 0 0,24 0 32,0 0 0,23 0-160,25 0 0,-25 0-64,2 0 64,-2-24 160,-22 24 64,-2 0 160,1 0 128,-24 0 32,-24 24 449,1-24-160,-26 0-225,2 0 129,-1 24-193,1-24-63,-2 24-193,26-24-192,-1 0 128,24 23-128,0-23-32,24 0 31,-1 0-95,1 0 192,24 0-128,-24 0 32,-1 0 64,-23 0 0,0 0 0,0 0 128,-23 24 97,-1-24-129,1 0 160,-26 0-224,26 24 128,-1-24-160,24 0-96,0 0 32,0 24 0,0-24-64,24 0 192,23 0-96,-47 0 32,25 0-32,-25 0 64,0 0 128,-25 24 160,-22-24-192,-1 24-128,0-24-448,1 23-2531,22-23-10890</inkml:trace>
  <inkml:trace contextRef="#ctx0" brushRef="#br0" timeOffset="204037">1241 1836 4996,'-24'-23'929,"-1"23"1377,2-24 385,-1 24-609,1 0-641,-1 0-224,-1 0-288,2 0-288,23 0-417,23 0-32,49 0 225,47 24-257,25-24-160,46 0-192,1 0-193,-24 0 321,0 0 96,-24 0 417,-71 0-33,-25 0-128,-47 23-320,-23-23 385,-25 0 95,-48 24-192,-23-24 97,0 0 31,0 24-96,23-24-160,24 24 0,25-24-96,24 0 97,23 0-33,23-24-160,49 24 64,-1-24-32,1 24 32,0 0 64,-25-24 0,-23 48-128,-24-24 0,-48 24-1186,-24 24-4643</inkml:trace>
  <inkml:trace contextRef="#ctx0" brushRef="#br0" timeOffset="235335">3101 1025 5605,'24'0'1761,"-24"-23"-159,0 23 224,0 0-609,0 0-1057,-24 0-801,0 0-5412</inkml:trace>
</inkml:ink>
</file>

<file path=ppt/ink/ink49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3:17.55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212 502 12299,'-23'-24'897,"-1"24"448,24 0-352,0 0-737,0 0-127,0 0-65,0 24 128,0 0 0,0 0-96,0 24-64,24 0 32,-24 0 0,0-1 0,0 25 32,-24 0 0,0-24-31,24 23-33,-24-23 64,0-24-96,24 0-193,0 0-639,0-48-385,0 24-3524</inkml:trace>
  <inkml:trace contextRef="#ctx0" brushRef="#br0" timeOffset="268">93 431 11178,'-47'-24'705,"47"24"256,0-24 928,0 24-511,0 0-193,0 0-545,24 0-31,23-24 288,25 0-96,23 24-449,1-24-32,-1 0-95,24 0-225,-48 0 0,1 1-129,-1 23-319,-47-24-641,24 24-1089,-48 0-2595</inkml:trace>
  <inkml:trace contextRef="#ctx0" brushRef="#br0" timeOffset="515">22 717 7527,'-24'24'6438,"24"-24"-5285,24 0 608,24-24-671,-1 24-546,25-23-320,0-1-128,-2 0-96,26 24-1153,-24 0-3363</inkml:trace>
  <inkml:trace contextRef="#ctx0" brushRef="#br0" timeOffset="697">689 837 15534,'-24'24'865,"0"-24"-801,1 24 449,23 0-33,-24 0 0,0-1-287,24 1-129,0 24-128,0-24 192,24-24-128,0 24-160,-1-24-193,25 0 33,0-24-64,-24 0 95,23 0 257,-47 0 96,24 0 32,-24-23 129,0 23 95,0 0-192,-24 0-160,24 0-128,-24 24-288,1-24-385,23 24-929,-24 0-2146</inkml:trace>
  <inkml:trace contextRef="#ctx0" brushRef="#br0" timeOffset="1000">927 909 10537,'48'0'7079,"-48"0"-6534,24 0 1248,-1 0-1152,-23 0 0,24 24-321,1-1-96,-2 1-32,-23 0-128,24 0 32,-24 0 1,0-24-33,0 24 32,0-24 160,0 0 353,0-24-129,0 24-224,0-48 129,23 24 63,1-23-288,1-1-96,22 24-128,0-24 0,1 24-160,0 24-1185,24-24-1378,-25 24-6310</inkml:trace>
  <inkml:trace contextRef="#ctx0" brushRef="#br0" timeOffset="1521">2285 861 11242,'-47'-24'1377,"47"0"129,-48 0 127,24 0-992,0 24-225,-24-24 33,1 24-193,-1 0 64,24 24 1,-23-24 31,23 24 0,-24 24-159,24-24-1,1 0-64,23 24-64,-24-25-32,24 25 32,24 0 0,-1-24 64,49-24-128,-1 0-32,1 0-96,47-24-224,-23-24 95,-1 24-383,-24-23-802,1-1-2433,-25 0-6151</inkml:trace>
  <inkml:trace contextRef="#ctx0" brushRef="#br0" timeOffset="1811">2357 407 12363,'-72'-24'256,"49"24"1282,23 0-737,-24-24-321,24 24 65,0 0-321,0 0-128,-25 24 96,25 0 32,0 24 129,0-1-97,0 1-32,0 24-32,0 0 65,0-1 63,0 25-256,0-24 128,0 23-96,0 1 0,0-25-32,0 1-32,0 0-192,0 0-384,0-25-257,0-23-480,0 0-1025,25-24-2115</inkml:trace>
  <inkml:trace contextRef="#ctx0" brushRef="#br0" timeOffset="2152">2809 933 11562,'24'0'2627,"0"0"-865,0 0 256,-1 0-513,1 0-256,24 0-576,-24 0-321,23 0-192,-22 0-96,-2 0-64,1 0-288,23 0-801,-22 0-993,-2-24-2402</inkml:trace>
  <inkml:trace contextRef="#ctx0" brushRef="#br0" timeOffset="2391">2953 670 9224,'-25'0'3395,"25"0"-1441,0-24-96,25 24-1089,-2 0-65,24 0-319,2-24-289,-2 24 0,25-24-96,-1 24-352,-23 0-1378,23-24-2978</inkml:trace>
  <inkml:trace contextRef="#ctx0" brushRef="#br0" timeOffset="2580">3762 478 12908,'24'0'4164,"-24"-23"-2915,-24 23 256,24 0-768,0 0 160,0 0-417,0 0-288,24 0-160,-24 0 65,24 0-33,23 23 32,-23-23-64,0 24 32,0 0-160,23-24 288,-47 0-64,24 24-160,0-24 32,-24 24-96,0-24 192,-24 24 32,0 0-64,1 0-32,-25 0 0,24 0 128,0-1-224,0 1 64,24 0 64,-23-24-160,23 24 64,23-24 64,-23 0 0,24 24 32,24-24-32,-24 24-32,23-24 0,1 0-96,-24 24 192,-24-24-160,24 24 32,-24-24 96,-24 24-128,0 0 128,0-1-32,-23 1-96,23 0-96,-24 0-64,24 0-353,0-24-95,24 0-609,0 0-929,24 0-3684</inkml:trace>
  <inkml:trace contextRef="#ctx0" brushRef="#br0" timeOffset="3042">4382 717 7975,'23'-23'10282,"-23"23"-9578,0-24 1026,0 24-833,0 0-353,0 24-383,-23-24-129,23 47 256,-24-23-96,24 0-128,0 0-64,0 24 192,0-48-192,24 24 193,-1-24-1,1 0-160,24 0-96,-24-24 0,23 0-32,-23 0-1,0 0 33,0 0-32,-24-24-32,0 25-32,0-25-192,0 48-33,0-24-63,-24 24-385,24 0-929,-24 0-1088,24 0-2692</inkml:trace>
  <inkml:trace contextRef="#ctx0" brushRef="#br0" timeOffset="3398">4929 144 8776,'0'-25'8103,"0"25"-7430,-24-24 704,24 24-928,0 0-33,-23 0-224,23 24-128,-24 1 33,24-1-65,0 0 64,0 0-96,0-1 32,24 1-64,-1-24 96,-23 0 64,24 0 0,24 0 160,-24-24-224,-1 1 32,1-1 65,1-24-33,-25 23-64,0-22 32,0 23-64,0 0-32,-25 0-32,1 24-128,-23 24-513,-1 0-1537,1 0-3331</inkml:trace>
</inkml:ink>
</file>

<file path=ppt/ink/ink49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3:23.33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143 176 13708,'24'-25'1506,"-24"25"-1186,0-24 769,0 48-736,0-24-225,-24 49 0,24-1-64,-24 1-96,1 23-481,-1 1-608,0 0-1377,0-1-2114</inkml:trace>
  <inkml:trace contextRef="#ctx0" brushRef="#br0" timeOffset="159">0 515 11274,'24'-121'993,"-24"72"-448,0 1 448,24-1 544,-24 25-96,0 0-288,0 24-448,0 0-545,24 24-96,-24-24 161,0 24-65,24 25-64,-1-1-32,-23 1 0,24-1-128,0-24 128,24 25-288,-25-1 64,25-24-257,0 1 33,-24-25-193,23 0 321,25 0 192,-25-25 96,0-23 64,1 0 256,-24-1 257,23-24 96,-23 25-129,-24-25-127,0 25-1,0-25-224,0 25-160,0-1-64,0 25-96,0 24 0,0-24-480,24 48-1122,-24-24-352,0 24-2787</inkml:trace>
  <inkml:trace contextRef="#ctx0" brushRef="#br0" timeOffset="681">999 612 3459,'0'-49'8135,"0"25"-8295,0 0 353,0 0 127,-23 24-128,23 24 192,-24-24 353,0 24 192,1 0-256,23 0-289,-24 25-128,0-1-128,24-23-64,0-1-32,0 0 0,0 0-64,24-24-32,0 0 32,-1 0 64,25-24 32,-25 0 32,2-25 65,-1 25 127,-24 0-64,23 0-32,-23-1 289,0 25 384,0 0-449,0 25-224,0-1 64,0 0-63,0 25-33,0-1-64,0 0-32,0 25 32,24-24-128,-24 23 32,0 1-64,0 0 96,0-25-32,0 0 0,0-23-32,0-1 96,0 0-96,-24-24 224,24 0 353,0-24 319,-23 0-223,23-1-225,0-23-223,23 0-97,-23-1-96,24-24 32,-1 25-128,2 24 32,-1-25-129,-1 49-223,1-24-545,23 24-1217,-22 0-2947,-2 0-8262</inkml:trace>
</inkml:ink>
</file>

<file path=ppt/ink/ink49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3:24.57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120 286 17680,'-25'0'417,"25"0"640,0-24 128,0 24-545,25 0-351,-25 0-225,23 0-64,25 0-609,-23-25-1377,-1 25-2018,0-24-9160</inkml:trace>
  <inkml:trace contextRef="#ctx0" brushRef="#br0" timeOffset="167">47 44 15214,'-48'0'1762,"48"0"-1186,0 0 353,0 0-513,24-24 33,24 24-385,1 0-224,-26-24-2211,25 24-12683</inkml:trace>
</inkml:ink>
</file>

<file path=ppt/ink/ink49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3:31.86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165 215 9320,'23'-24'1570,"-23"24"992,0 0-896,0 0-897,0 0-257,0 24 65,-23 0-33,-1 24-63,-1-24-193,25 23-128,-23 1-96,-1 0 0,0-24-64,0 24 64,0 0-416,24-25-609,0 1-1345,0 0-2947</inkml:trace>
  <inkml:trace contextRef="#ctx0" brushRef="#br0" timeOffset="231">499 311 12299,'0'-24'2242,"24"0"-1729,-24 24 832,0 24-576,0-24 256,0 24-353,-24-1-255,24 25-65,-24 0-192,0 0-96,0 0 32,24 0-64,0-1-64,0-23 64,24 0 129,24-24-129,-24 0-32,23 0-161,1-48-63,0 24 64,0-23-64,0 23 160,-24-24-32,-1 0-32,-23 0 64,0 0-129,0 1 65,-23-1 0,-1 0-32,-1 0 128,25 0 32,-23 25 32,23-1 192,-24 0 193,24 0-129,0 24 0,24 0-64,-24 0 1,23 0-33,2 0 32,-1 0-192,-24 24 64,23 0-96,1 0 32,-24-1 0,0 1-160,-24 24-96,1 0-353,-1-24-159,-1 24-610,2-24-1376,-1-1-8521</inkml:trace>
</inkml:ink>
</file>

<file path=ppt/ink/ink49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3:32.58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-2 382 13676,'23'0'1954,"-23"0"-1281,0 0 544,0 24-801,0 0-319,0 0-97,0-24-833,-23 24-1505,23-1-8393</inkml:trace>
  <inkml:trace contextRef="#ctx0" brushRef="#br0" timeOffset="189">308 191 14413,'0'0'801,"0"0"961,0 0-577,0 24 0,0 0-256,0 0-321,0 0 1,23-1-33,-23 25-127,24-24-193,0 0-96,24 0 0,-1-24-32,0 0-288,25 0-576,0-24-706,-25 0-896,25 0-2499</inkml:trace>
  <inkml:trace contextRef="#ctx0" brushRef="#br0" timeOffset="450">784 0 6950,'-48'48'3587,"48"-24"-383,-24 0-162,-23 23-992,23 25-608,-24 0-481,1 23-609,-1 24-160,-23 1-288,-1-1-833,25 48-2754</inkml:trace>
</inkml:ink>
</file>

<file path=ppt/ink/ink49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3:25.17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21 326 7174,'0'0'7591,"0"0"-7110,0 0 224,25 24 352,-25 0-449,0 0 1,0 25-257,0-1-160,0 0-32,0 24-31,-25-24-258,25 1-575,-24-25-513,24 0-1154,0-24-2689</inkml:trace>
  <inkml:trace contextRef="#ctx0" brushRef="#br0" timeOffset="168">46 471 10345,'23'-97'2563,"-23"49"-898,0 24-159,0 0-161,0 24-384,0 0-481,0 0-448,0 24 193,0 0 127,24 0-32,-24 24-224,24 25 0,0-25 1,23 0-97,-22 0 64,-1 0-96,-1-23 0,25-25-65,-24 24 97,23-24-96,-22-24 96,22-1 0,1-23 193,-24 0 95,24-24 448,-24-1-159,-1 1-97,1-24-223,1 23-161,-25 1-96,23 23-96,-23 1-96,0 24-1,0 24-703,0 0-866,0 24-993,0 24-7559</inkml:trace>
  <inkml:trace contextRef="#ctx0" brushRef="#br0" timeOffset="689">929 663 7431,'24'0'5092,"-24"0"-5092,24 0 1602,-24 0 95,23 25-704,2-1-64,22 0-416,-23 24-33,0 0-288,0 0-63,-24 25-1,0-1-32,0 0 64,-24 1-64,24-25-160,-48 24 128,25-48-192,-26 0 160,26 0-96,-25-24 160,24-24 160,0-24-192,24 0 192,0-24-31,24-1-33,0-23-160,24 0-160,24 23-193,-1 1 482,0 24-193,1 24-64,0-1-161,0 1-704,0 24-1537,-25 0-7431</inkml:trace>
  <inkml:trace contextRef="#ctx0" brushRef="#br0" timeOffset="1072">1980 784 17232,'24'0'2818,"0"0"-2049,-24 0 512,0 0-512,24-24-417,-1 24-319,2 0-98,-1-24-287,-1 24-609,-23 0-897,24-24-1889,0 0-9770</inkml:trace>
  <inkml:trace contextRef="#ctx0" brushRef="#br0" timeOffset="1253">1908 447 18865,'0'-25'1153,"25"1"-128,-2 0-352,25 0-577,-24 24-96,48-24-1025,-25 0-3427</inkml:trace>
</inkml:ink>
</file>

<file path=ppt/ink/ink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1:40.45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1218 175 9256,'-72'-71'257,"48"47"1152,-25 0-384,2 0-321,23 24-319,-24-23 63,-23 23 97,-1 23 191,0 1-191,-23 24-161,1 0-31,-2 23-129,0 1 192,0 23 33,1 0-65,24-23-160,23 23-32,0 0-95,48-24-1,0 24 0,0 1 128,48-1-256,0 0 96,23 1-32,48-24-256,1-1-257,24-23-95,22-24 63,25 0 321,-25-48 128,2 0 64,-1-24 32,0-23 0,-1-1 0,-21-24 96,-2 1 257,-48 0 479,-47-1 65,-25 1-480,-23 1-321,-23-26-64,-73 1-160,1 0 64,-48 0 32,-1 24-32,1-1 32,-24 49-128,1 47 32,-26 0-1506,-46 47-3939</inkml:trace>
</inkml:ink>
</file>

<file path=ppt/ink/ink5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5:37.87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 0 11114,'0'0'2498,"0"26"481,0-26-705,0 0-1665,33 0-545,-33 26-1281,0-26-4068</inkml:trace>
</inkml:ink>
</file>

<file path=ppt/ink/ink50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3:34.07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24 286 11370,'-25'0'993,"25"0"-705,0 0 1154,0 0-513,25-24-129,22 24-319,-23 0-289,24-24-128,-1 24-32,-23 0 0,24 24 32,-48-24 64,24 24 65,-24-24 159,0 24 32,-24 23 129,-1-23-65,2 0 161,-1 24-193,0-24 97,-24 23-65,25-23 65,-1 0-129,0 24-96,24-48-96,0 24-128,24-24 33,0 0 31,24 0-128,23 0-577,-23-24-1153,23-24-2401,1 24-11052</inkml:trace>
  <inkml:trace contextRef="#ctx0" brushRef="#br0" timeOffset="339">715 214 5060,'-24'0'7688,"24"0"-6760,-25 0 1731,25 0-1378,0 0-128,0 0-384,0 0-353,25-23 97,22 23-225,-23-24-224,24 24 64,-1-24-32,1 24-96,0 0 129,-25 0 31,-23 24-256,24-24 256,-24 24 128,-24 23 32,1-23-63,-1 24 63,-24-1-32,1 1-96,23 0 161,-24-1-193,24-23 160,24 24-352,-23-24 64,23 0-320,23-24-545,25 0-224,0 0-1409,-1-24-3588</inkml:trace>
  <inkml:trace contextRef="#ctx0" brushRef="#br0" timeOffset="666">1310 357 7975,'-23'24'2370,"23"-24"-1665,-24 24 1537,24-24-1569,24 24-161,-24 0-191,0-24-257,23 24-417,1-1-2850</inkml:trace>
  <inkml:trace contextRef="#ctx0" brushRef="#br0" timeOffset="847">1620 238 4612,'-23'0'9096,"23"0"-7270,0 0 448,0 24-1217,-25 0-32,25 0-160,0 0-224,0 23 192,0-23-225,25 24-224,-2-24-95,1-1-33,23-23-64,25 0-128,0-23-64,-1-1-865,0 0-320,1-24-544,-1 24-1378,-23-23-2435</inkml:trace>
  <inkml:trace contextRef="#ctx0" brushRef="#br0" timeOffset="1114">2097 0 12459,'-72'95'2403,"24"-47"95,1 23-256,-25 25-833,1-1-416,0 24-512,-25 24-321,24 24-128,1 24-1409,0 0-3140</inkml:trace>
</inkml:ink>
</file>

<file path=ppt/ink/ink50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3:47.97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834 94 7975,'0'-24'448,"0"1"1666,-23 23 97,23-24-834,0 24-96,-24 0-352,24 0-256,-24-24-161,0 24 1,0 0-33,1 0-32,-1 0-95,-24 24-65,24-24-64,-47 0 33,23 24-33,1-1-96,-24-23 0,23 24-128,-23 0 32,-1 0-32,1 24 64,24-25-64,22 1-96,2-24 96,23 24-96,0 0 64,0-24-64,23 24 64,-23 0 0,25 0-160,-1-24-1,23 24 33,0 0-128,1-24-193,0 23 97,23 1 128,-23 0 96,-1 0 128,0 0 32,1-24 0,-24 48-32,0-25 64,-24 1 0,23 0 128,-23 0-128,0 0 32,0 0 0,0-1 0,0 1-32,0 0 0,-23 0 96,-1 0 96,-23 0-127,22-24-65,2 23 64,-25-23 0,25 24 32,-25-24 96,24 0-64,0 0 129,1 0-97,-1 0-128,0-24-32,24 24-32,0 0-96,0 0-481,0 0-640,0 0-160,24 0-1954,0 0-7592</inkml:trace>
  <inkml:trace contextRef="#ctx0" brushRef="#br0" timeOffset="723">858 953 10153,'0'-24'449,"0"24"1600,-24 0-735,24 0-706,-23 0 161,23 24 0,-24-24-97,0 0 33,0 0-96,0 24 63,1-24-63,-1 24-257,24-24-160,-23 23 65,-2 1-97,1 0 0,24-24-128,-23 24-32,23 0 224,0 0-224,23-1 192,1 1-192,-24-24 96,48 24 1,-24-24-65,-1 24 0,25-24-289,0 0-319,-1 0-673,-23-24-1762,23 24-8969</inkml:trace>
</inkml:ink>
</file>

<file path=ppt/ink/ink50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3:49.11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-1 411 3587,'0'25'15374,"0"-25"-15309,0 0 639,23 0 609,2-25-1056,-1 25 31,0 0-128,24-25-160,-24 25-512,0-24-834,0 24-1665,-24 0-5188</inkml:trace>
  <inkml:trace contextRef="#ctx0" brushRef="#br0" timeOffset="217">-1 66 18065,'0'0'2754,"0"-25"-2081,23 0 512,2 25-1057,23 0-96,-24-24-64,0 24-1025,24 0-2658,-24 0-13966</inkml:trace>
</inkml:ink>
</file>

<file path=ppt/ink/ink50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4:07.67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192 74 11979,'0'-23'1633,"0"-1"385,23 24 160,-23 0-1121,0 0-160,0-24-288,0 24-321,0 0-128,0 24 64,0 0 33,0-1 31,0 1-288,-23 0 160,-2 24-64,1-1-64,1 1-32,-1 0 96,-1 0-64,2 23-64,-1-23-32,24-24-96,-24 23-256,24-23-161,0 0-448,0-24-416,0 0-1154,24 0-4643</inkml:trace>
  <inkml:trace contextRef="#ctx0" brushRef="#br0" timeOffset="328">358 456 12427,'24'0'3876,"-24"0"-3011,0 0 1313,0 24-1345,0-24-641,0 0-96,0 24-480,0-24-738,0 23-1728,0-23-6791</inkml:trace>
  <inkml:trace contextRef="#ctx0" brushRef="#br0" timeOffset="543">1026 51 12171,'0'-24'1730,"0"24"576,0 0-192,0 0-1185,0 24 96,-24-24-160,0 23-129,24 25-191,-47 0-97,22-1-63,2 1-161,-25 23-32,24 1-256,0-24 192,0 23-128,1-23 0,23 0-128,0-1-353,23-47-223,25 0 255,-24 0 225,24-24 64,0-23-32,-25 23 288,1-24-64,0 25 32,-24-25 416,0 24-223,0-23 159,0 23-160,0 24-96,-24-25 97,0 25-161,1 0 64,-2 25-96,-22-1-64,23-1 0,0-23 0,0 24-128,24 0-513,-24 0-512,24-24-1345,24 24-3748</inkml:trace>
  <inkml:trace contextRef="#ctx0" brushRef="#br0" timeOffset="1028">1503 146 9833,'0'0'5317,"0"0"-3972,0 0 1442,0 0-1602,0 24-256,0-24-128,0 23-257,-24 25-256,24-24 1,-25 24-129,2 0 32,-1-1-32,1 25-64,-2-25-96,-22 25 32,23-1-64,-1-23 0,25-1-384,-23-23-481,23 0-833,0 0-2209,0-24-12013</inkml:trace>
</inkml:ink>
</file>

<file path=ppt/ink/ink50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9:35.93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0 479 64,'0'24'7174,"25"-24"-7046,-25-24 161,0 24 447,0 0-223,0 0-129,23 0-95,-23 0-193,24 0 0,-1 0-128,2 0-128,-1 0-1890</inkml:trace>
  <inkml:trace contextRef="#ctx0" brushRef="#br0" timeOffset="225">0 335 1537,'0'0'8104,"0"-23"-7688,25 23 673,-25 0-32,23 0-801,1 0-256,24 0-1473,-24 0-4933</inkml:trace>
  <inkml:trace contextRef="#ctx0" brushRef="#br0" timeOffset="491">406 2 8936,'24'0'-64,"-24"0"288,24 0 737,-24 0-320,23 0 191,2 0-159,-1 0-192,-1 0-65,1 0-128,-24 0-32,24 0-63,0 24-1,-24-24-64,0 0-64,0 0 32,0 24 64,-24-24 32,0 24 1,24-24 31,-24 0 0,1 23-128,-1-23-32,24 24-32,-25-24-32,25 0 32,25 24-32,-25 0 64,24-24-64,-1 24-64,1-1 0,0 1 32,-24 0 32,0-24 0,0 24 0,-24 0 0,0-1 32,24-23 0,-23 24 0,-26 0-64,26-24-64,-1 24-320,0-24-321,24 24-576,0 0-1154,-24-24-3074</inkml:trace>
  <inkml:trace contextRef="#ctx0" brushRef="#br0" timeOffset="962">335 764 10121,'23'0'929,"1"-23"929,0 23 288,0 0-1121,0 0-673,24 0-288,-1 0-480,1 0-1698,-24 23-3460</inkml:trace>
  <inkml:trace contextRef="#ctx0" brushRef="#br0" timeOffset="1150">191 1074 14445,'0'0'641,"24"0"384,0 0 384,23-24-896,2 24-321,22 0-128,-23 0-64,0 24 32,-1-24-64,-23 24 32,-24-1 32,-24 25 224,-23-24 257,-1 0 31,-24-1-160,1 25 65,-1-24-161,0 0-160,25-1-64,47 1-32,24-24 32,47 0-96,25 24-1409,23-24-3684</inkml:trace>
</inkml:ink>
</file>

<file path=ppt/ink/ink50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3:50.12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763 47 10730,'-24'-24'832,"24"24"1475,-47 0-1122,23-25-705,-23 25 193,24 0-161,-25 25-31,0-25 127,1 0-127,0 24-97,-25 0 33,24 0-129,-23 0-64,0 24-128,23-24-64,0 0-64,1 24-32,47-24 64,0 0-224,24 0 128,-1 1-128,25-1-161,23-24 1,0 24 160,-23 0 63,23 0-31,1-24 0,-1 24 0,-23 0-64,0-24 31,-2 24 65,-22 0 128,0 0-32,-24 24 64,-24-24 128,24 0 97,-24 1 31,-22 23 64,22-24-128,-24 0 129,0 0-129,1-1-64,-25 1-96,25-24 32,-25 24-32,25-24 32,0-24-448,23 24-1250,0-47-3683</inkml:trace>
  <inkml:trace contextRef="#ctx0" brushRef="#br0" timeOffset="985">882 936 3363,'24'-48'2658,"-48"24"129,24 0 32,-24 1-1346,24 23-448,-23-24-288,23 24-353,-24 0 32,24 24-31,-25-24-129,25 23 32,-23 1-96,23 0 97,-24 24-97,24-24-96,0 1 0,0-1-96,24 0 32,-24-24 32,23 0-64,2 0-32,-25-24 64,24 0-32,-24 24 64,23-25 32,-23 1 193,0 0-1,24 24 0,-24-24 96,0 24-127,0 0-129,24 0-128,-24 24 224,23-24 0,-23 24-32,25 25 65,-2-25-65,1 24-64,-24 0 0,0 25-32,0-1-32,24 0 0,-24 0-32,0-24 0,0 24-32,-24-23 32,24-1 0,-24-24 0,24-24 33,0 24 159,0-24 641,0-24 127,0 24-351,24-24-128,-24-24-193,24 24-96,-1-25-160,2-23-32,-25 24 32,24 0-96,-1 0 32,1 24-32,-1 0 32,1 24-320,-24 0-609,25-24-640,22 24-1378,-24 0-3459</inkml:trace>
</inkml:ink>
</file>

<file path=ppt/ink/ink50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3:51.76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0 412 4868,'25'0'10570,"-25"0"-10794,23 0 576,-23 0-31,24-25-418,0 25-639,-1 0-2211,1-25-5349</inkml:trace>
  <inkml:trace contextRef="#ctx0" brushRef="#br0" timeOffset="160">48 116 17168,'24'-25'704,"0"0"1282,-1 25-544,24-25-1186,1 1-160,-1 24-256,0-25-1538,1 25-4323</inkml:trace>
</inkml:ink>
</file>

<file path=ppt/ink/ink50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4:11.51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142 69 4580,'23'-23'1858,"1"-1"1056,-24 24-95,0-24-705,0 24-416,23 0-161,-23 0-288,0 0-256,0 0-160,0 0 0,0 24-129,0-24-159,0 24-1,-23 23-255,23-23-65,-24 24-128,1-25-32,-2 25-96,1 23 64,1-23-96,-2 0-64,25-1-224,-24 1-193,1-24-31,23 23-225,0-22-352,0-25-833,0 23-2018,0-23-10217</inkml:trace>
  <inkml:trace contextRef="#ctx0" brushRef="#br0" timeOffset="349">356 450 12267,'0'0'1121,"0"0"160,0 0 641,0 24-1217,0 0-65,-23 0-191,23-24-129,0 23-352,0 1-96,0-24-865,0 0-1441,0 0-3332</inkml:trace>
  <inkml:trace contextRef="#ctx0" brushRef="#br0" timeOffset="595">835 93 12908,'0'0'1505,"0"-24"417,0 24 192,-25 0-1121,25 24-64,-24-24-257,1 24 289,23-24-448,-25 24-33,1 0-159,24-1-129,0 1 0,0 0-128,0 0-96,0-24 64,24 24 0,1-1 0,22-23 0,-22 24-96,-2 0 192,1-24-64,-1 24-96,-23 0 96,25-1 0,-25 1 0,0-24 64,-25 24-63,25 0-33,-23 0 0,-1-24-161,1 23-223,-26 1-128,26-24-65,-2 25-127,1-25-353,1 0-193,23-25-1889,0 1-2978</inkml:trace>
  <inkml:trace contextRef="#ctx0" brushRef="#br0" timeOffset="1007">930 69 2530,'0'0'10474,"0"0"-9513,-25 0 2050,25 0-1058,0 24-1024,0-24 64,0 0-128,0 0-192,25 0-1,-25 0-63,23 0-33,0 0-511,25 0 351,0 0-352,0-24-128,-1 24-897,1-23-993,-24 23-2018,24 0-12043</inkml:trace>
  <inkml:trace contextRef="#ctx0" brushRef="#br0" timeOffset="1376">1597 93 11947,'-23'0'3555,"23"0"-1217,-24 0 481,24 0-1666,0 0-544,0 0 31,0 0-127,0 0-1,24 0-287,-1 0-97,2 0-96,-1-24-32,-1 24 0,25 0 32,-24 0-64,0 0 0,0 0 96,-24 0-96,24 0 96,-24 0 96,24 0-32,-24 24 32,23-24-64,-23 24 160,0-24 33,0 24 63,0 0 97,0 23-65,-23-23-96,23 24-192,-24-1 32,0 1-96,0 23 0,0 1-160,0 0-865,-24 23-1665,25-24-2179,-26 1-13772</inkml:trace>
</inkml:ink>
</file>

<file path=ppt/ink/ink50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3:52.67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596 22 2530,'-23'-24'4420,"23"24"-3779,-24 0 2177,-24 0-928,24 0-224,-23 0 95,23 24-415,-24-24-289,0 23-128,1-23-289,-1 24-191,0-24-65,1 24-160,22 0-128,2 0-96,-1 24 0,24-24 96,0 0 0,0 23-192,24-23 96,24 24-32,-24-24-128,23 0 64,25 0-96,-25-24 96,1 24 0,0-24-193,0 24 193,-25-24-160,1 23 256,0 1-288,-24-24 288,0 24 0,0 0 0,-24 0-64,0 0 128,1 0-64,-1 0 96,-24 0-96,1-1 32,-2 1 0,2 0 0,-1-24 192,-23 24-96,46-24 65,-22 0-129,24 0-32,-2 0-225,25-24-159,25 24-833,-2 0-545,1 0-1697,24 0-7111</inkml:trace>
  <inkml:trace contextRef="#ctx0" brushRef="#br0" timeOffset="579">811 714 12427,'0'0'1698,"0"0"640,0 0-640,0 0-1186,0 0-63,24 0-161,0 0-32,-24 24-192,24 0 64,0 24-192,-24-24 64,23 24 160,-23 0 1,0 23 31,0-23 0,0-24-32,0 0-64,0 24 0,-23-25 64,-1 25-31,24-24 63,-24 1 128,0-25-64,24 0-128,0-25-96,0 1 32,24-24-128,0-23 32,23-25-96,1 25-192,-24-1 32,24 24 192,-24 24 32,-1 24-33,1 0 1,0 0-160,0 0-641,0 0-1089,23 0-2210,-22 0-8327</inkml:trace>
</inkml:ink>
</file>

<file path=ppt/ink/ink50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3:53.67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23 263 15374,'0'24'2146,"-24"-24"-320,24 0 256,0 0-1281,0 0-417,24-24-224,-24 24-128,23 0-64,2-24-320,-1 24-481,0 0-576,0-24-930,-24 24-2145</inkml:trace>
  <inkml:trace contextRef="#ctx0" brushRef="#br0" timeOffset="191">23 47 17264,'0'0'1505,"0"0"97,0 0-289,23-24-865,2 24-63,23 0-193,-24-24-384,24 24-1410,-24 0-3939</inkml:trace>
</inkml:ink>
</file>

<file path=ppt/ink/ink5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5:26.05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0 313 12139,'0'0'2498,"0"0"-960,0 0 1024,0 0-992,0 0-1026,0 0-255,0 0 159,0 0-64,24 0-127,-1 0-225,1-25-96,0 25-129,0-24-671,0 24-1186,23 0-2403,-22-24-8967</inkml:trace>
  <inkml:trace contextRef="#ctx0" brushRef="#br0" timeOffset="247">0-7 11627,'0'25'6213,"0"-25"-4867,0 0 127,0 0 0,24 0-800,-1 0-545,1-25-416,24 25-2178,-1 0-11980</inkml:trace>
</inkml:ink>
</file>

<file path=ppt/ink/ink51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4:14.62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148 520 6470,'0'-23'832,"0"-1"1218,0 24 385,0 0-610,0 0-287,0 0-1,0-24-480,0 24-384,-23 0-225,23 0-63,0 24-97,-24-24-96,24 0-128,0 24 32,-24-1 0,24-23 1,-23 24-65,-2 0-32,25 0 0,0-1 64,-24 25-193,24-25-191,0 1-64,24-24-481,1 24-224,-2-24 224,1 0 32,-24 0 161,24 0 351,-1-24 353,1 0 321,0 1 319,0-1-63,0 0-225,-24 1-95,23-1-257,-23 0-32,24 0-32,-24 1-32,0-1 32,-24 0 64,24 24 0,0-23 224,-23 23 96,-1 0 33,0 0-161,0 23-32,0-23-128,24 24-64,-23-24-96,23 24-385,0-24-672,0 0-833,0 23-1601</inkml:trace>
  <inkml:trace contextRef="#ctx0" brushRef="#br0" timeOffset="544">529 544 14413,'25'0'1121,"-25"0"449,0 0 480,0 24-1378,0-24-544,0 0-96,0 24-224,0-24-705,0 0-864,0 23-2179,23-23-7783</inkml:trace>
  <inkml:trace contextRef="#ctx0" brushRef="#br0" timeOffset="796">1173 47 13933,'23'-24'1217,"-23"24"993,0-24 64,0 24-1665,0 24 127,-23-24-255,-2 24-257,25-1 96,-23 1-127,-1 24-33,-23 23-96,22-24 32,1 24 0,-23 0 0,24-24-192,-2 24 96,25-23 32,0-1-96,0 1-64,0-1 96,0-23-64,25 23 0,-2-47-97,24 0 129,-23 0 64,1 0 0,-2-24-32,1 1 32,0-1 64,-1 0 32,2 1 33,-25-1-97,0 0 0,0-23-64,0 23 64,0 0-96,0-23-65,0 23 1,-25 24 32,2-23 32,-1 23 64,0 23-32,-24 1-192,1 0-865,0 23-1442,-25 24-6181</inkml:trace>
</inkml:ink>
</file>

<file path=ppt/ink/ink51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4:26.04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402 16 1761,'0'-24'8776,"0"24"-7174,0 0 480,0 0-416,0 0-866,0 0-511,0 0 63,0 24-32,0 0 65,0 0-97,0 0-32,0 23 64,0 1-31,23 24-193,-23-25 64,0 25 64,0 23-128,0-23 32,0-1-96,0-23-32,0 24 32,0-25-64,0 1-192,0-24 0,0 0 32,0-24 160,0 0 64,24 0-96,-24-24 0,0 0 64,0-24-32,0 25 64,0-1-32,0 0 32,0-24-96,-24 24 32,24-24 0,-23 24 32,-2 24 0,1-23 0,1 23 192,-26 0-288,26 0 160,-1 0-321,1 0 546,-26 23-225,26 1 32,-1 0 0,-1 0-32,2 0 32,-1-1-128,1 2 545,23 23-289,-25-25-128,25 1-64,0 0-64,25 0 160,-25 0 32,23 0-64,1-24-96,24 0 128,-24 0-64,-1 0-64,26 0 0,-26 0-512,1 0-321,-1-24-832,-23 24-1506,25 0-7239</inkml:trace>
  <inkml:trace contextRef="#ctx0" brushRef="#br0" timeOffset="667">831 994 12107,'0'0'801,"0"0"768,-24-24 289,24 24-865,0 0-160,-24 0-225,24 0-63,-23 24-97,-2-24-224,25 0 97,-23 24 31,23-24-256,-24 23 96,24-23 1,0 24-33,0 0 32,0-24-96,0 24 0,0-24-64,0 24 0,24-24-32,-1 24 32,2-24 64,22 0-320,-23 0 160,24 0-288,24 0-161,-25 0-480,-23-24-1665,24 24-4197</inkml:trace>
  <inkml:trace contextRef="#ctx0" brushRef="#br0" timeOffset="1594">473 1923 3042,'0'-24'4741,"0"0"-1378,24 24-1217,-24 0-801,0 0-448,0 0-224,0 0 192,24 24-225,-24 0-31,0 24-65,23-1-319,-23 1 31,0 0-96,0 23-32,0-23 32,24 23-64,-24 1 321,0-24-1,-24 23-224,24 0-96,0-23-64,0 24 0,0-25 33,24-23-65,-24 0-97,0 0 97,0-24-96,0 0 128,0-24-64,0 0-32,0 24-32,-24-24 32,24 0-96,0 1-417,0-1 97,-23 0 32,-1 0 159,24 0 65,-24 0 160,0 24-32,-23 0 96,22 0 64,1 0-32,-23 0 64,22 0 0,-22 24 64,24-24-32,-26 24 257,26 0-65,-1 0-96,-1 0-64,2-1-31,23 1-33,0 0-64,0 0 0,23 0 32,2 0 0,22-24-64,-23 23 64,48-23 0,-24-23 32,-1 23-64,2-24 64,-2 0 32,1 24-64,-24-24-256,-24 24-1057,23 0-2018,-23-24-9385</inkml:trace>
  <inkml:trace contextRef="#ctx0" brushRef="#br0" timeOffset="2390">1022 2852 4868,'0'-47'3299,"0"23"-929,0 24 33,0-24-578,0 24-319,-24 0-513,24 0-321,-24 24-127,24-24 64,-23 48-193,-2-25-96,2 1-160,23 24-63,-24-24-33,24 0-64,0-1-64,24 1-129,-1-24 129,2 0-32,-2-24 0,1 1 96,24 23 0,-24-24 0,-24 0 32,24 24 0,-24-24 32,0 24 64,0 0-64,0 0 97,0 0-65,0 0 96,0 0 64,0 24 0,0 0-96,0 0-31,0 23-33,23-23 128,-23 24-96,0 0 32,0 23-96,0-23-32,0 24 32,0-25-96,0 1-32,0 23 64,0-23 0,0-24 0,0 0 0,0-24 0,0 23 160,0-23 129,0-23-65,0-1 64,0 0 32,25-24-127,-25 1-33,23-1 32,1 0-96,0 1-64,0-1-32,-24 24 0,24 0-64,-24 24 32,23-23-192,-23 23-865,24 0-1089,-24 0-2723,25 0-10281</inkml:trace>
  <inkml:trace contextRef="#ctx0" brushRef="#br0" timeOffset="3404">640 4140 3523,'-24'-24'4036,"24"24"-1602,0 0-192,0 0-672,0 0-33,0 0-192,0 0-320,0 0-416,0 0-33,0 24 65,0 0-64,0-1-289,0 25-32,0 0-160,0 23 96,0 1-96,0 23-128,0-24 64,0 1-32,0-1-96,0 1 224,0-24-288,0-1 160,24 1 128,-24 0-192,0-25 64,0 1-32,0 0-64,0-24 32,0 0 128,0 0-128,0-24 128,-24 24-128,24-24 32,-24-23-128,24 23-160,-24 0 31,0-24-63,24 25 64,-23-1-129,-1 0 129,-24 0 352,24 0-256,-24 24 448,1 0-256,-2 24 289,2-24 95,24 24 64,-2 0-31,1 0-65,1-1-128,23 1-64,0 0-31,0 24 63,0-24 32,0-1-32,23 1-192,1-24 64,24 0 32,-1 0-32,2 0-64,23 0-160,-1 0-416,-23 0-802,-1 0-1472,-23 0-5959</inkml:trace>
  <inkml:trace contextRef="#ctx0" brushRef="#br0" timeOffset="4035">879 5093 12940,'47'0'3619,"-22"0"-3170,-25 24 1985,23-24-1153,1 23-800,0-23-289,-24 24 32,24 0-128,-24 0 64,24 24-160,-24-1 96,24-23-32,-24 0 32,0 0-192,0 0 160,0 23 33,0-22-194,0 22 97,-24-23 0,24 0-32,-48 0 128,24-24-63,0 0 31,24-24 32,-23-24-32,23 24-96,0-24 160,23 1-32,1-1-160,24-24-32,0 1 192,0 23-128,-25 24-32,1 1-96,0 23-321,0 0-384,0 0-960,23 0-2499,-22 0-9514</inkml:trace>
  <inkml:trace contextRef="#ctx0" brushRef="#br0" timeOffset="4527">1786 5093 15246,'48'-24'1954,"-25"24"64,2-24 256,-1 24-1249,-1-24-224,1 24-129,0-23-351,0 23-257,23 0-96,-22 0-385,-1 0-736,-1-24-673,-23 24-1473,0 0-5669</inkml:trace>
  <inkml:trace contextRef="#ctx0" brushRef="#br0" timeOffset="4753">1857 4831 16655,'0'24'2371,"25"-48"-1955,-1 24 673,23-24-480,-23 24-481,24-24-160,0 24-1314,-1-24-2722</inkml:trace>
</inkml:ink>
</file>

<file path=ppt/ink/ink51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4:31.99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1 356 16591,'0'0'3011,"0"-24"-2979,24 24 897,-1 0 224,2 0-544,-1-24-65,-1 24 33,25 0-289,-1 0-192,-23 0-192,0 0-192,0-24-609,-1 24-705,-23 0-1441,0 0-2690</inkml:trace>
  <inkml:trace contextRef="#ctx0" brushRef="#br0" timeOffset="210">97 95 14413,'-24'23'2531,"24"-23"-97,0 0-256,0 0-961,0-23-416,24 23-193,-1 0-319,25-24-161,23 0-288,0 24-1218,1-24-1248,-1 1-7688</inkml:trace>
</inkml:ink>
</file>

<file path=ppt/ink/ink51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4:38.90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238 46 7110,'0'-24'2531,"0"24"-33,0-24-224,0 24-832,0 0-578,0 0-319,0 24 224,0 0-1,-23-1-191,23 1 128,-25 0-129,2 24-160,-1-1-95,-1 1-33,2 0-128,-1-25-64,24 25-128,-23 0 128,-2-25-64,25 26-96,0-26 32,-24 1-384,24-24-161,0 24-352,0-24-736,0 0-1442,0 0-6374</inkml:trace>
  <inkml:trace contextRef="#ctx0" brushRef="#br0" timeOffset="333">406 403 11723,'0'0'2722,"0"0"-1184,0 0 800,0 24-993,-24-1-512,24 1-321,-24-24-287,24 25-225,-24-2-257,24-23-159,-24 24-417,24-24-2018,24 0-4644</inkml:trace>
  <inkml:trace contextRef="#ctx0" brushRef="#br0" timeOffset="593">836 141 11242,'-24'0'2050,"24"0"192,0 0 96,0 0-1024,24-24-514,0 24-383,0 0-65,0 0-256,-1 0 96,1 0-63,1 0 191,-2 24-32,-23 0 0,0-24 1,0 23 159,0 1-192,-23 24-288,-26-24 449,26 0-353,-25 23 0,0-23-32,24 0-96,0 0 128,0-24 32,24 23-96,0-23 32,24 24 0,24-24 0,0-24-96,23 24-449,-22-23-576,-2 23-1601,1-24-5862</inkml:trace>
  <inkml:trace contextRef="#ctx0" brushRef="#br0" timeOffset="1021">1433 165 5541,'-47'0'10410,"47"-24"-9097,-24 24 1377,24 0-1056,0 0-737,24 0-289,-24 0 1,24 0-289,-1 0-128,1 0-160,24 0 0,-24 0 1,0 24-1,0-24 0,0 0 64,-24 0 128,23 0 96,-23 0 65,0 0-65,25 0-64,-25 0-64,0 0 0,0 0-160,0 0 1,0 23 63,-25-23-32,25 24 128,-23 24-128,-1-24 256,0 23-288,0 1 32,-23 23-64,22 1 32,-22 0-576,-1 23-769,0-24-2051,0 1-8231</inkml:trace>
</inkml:ink>
</file>

<file path=ppt/ink/ink51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5:15.86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1672 215 1185,'0'0'3203,"0"-23"-1826,0 23 737,0 0-929,0 0-512,0 0-97,0 0-255,0 0-225,-24 0-32,24 23 32,0-23 0,0 0 96,-25 24 32,25-24 97,-23 24-802,23 0 930,0-24-898,-24 24 898,24 0-610,0-24 97,0 23-288,0 1 160,0 0-32,24-24-33,-24 24 33,0-24 96,23 24 96,-23 0 32,0 0 0,0-1 96,-23 1 96,23-24 97,0 24-97,-24 0 128,24 0-32,0 0-192,0 0-128,0-1 96,0 25-64,0-24-128,24 0-64,-24 0-96,0-1-193,0 25 97,0-24 352,0 0 128,0-24 545,0 24 864,0 0 65,-24 0-770,24 0-255,-25 0-225,25 0-288,-23 23 32,23-23-32,0 24 32,0-24-64,0 23 32,0-23 0,0 24 97,0-24-1,0 23-32,0-23-32,23 0 0,-23 0-32,0 0 0,25 0-32,-25 0 32,0-1 0,0 1-32,0 0 0,0 0 0,0-24 32,0 24 0,0-24 0,0 24 32,0-1-32,0-23 64,0 24-64,0-24 32,0 24-96,24-24 64,-24 0 0,0 0 32,0 24 129,0-24 63,0 0 0,0 0 64,0 0-127,23 0-65,-23 0 32,0 0-160,0 0-96,25 0-833,-25 0-3331</inkml:trace>
  <inkml:trace contextRef="#ctx0" brushRef="#br0" timeOffset="373851">205 144 7302,'-96'24'1986,"72"-24"-640,-25 0 639,26 0-287,-2 0-545,25 0-352,0 0-289,0 0-319,0 0-97,25 0 96,-2 0 0,50 0-96,-1 0-96,24 0 64,25 0-32,-1 0 32,24 0-64,-48 0 0,1-24 0,-2 24 96,-22 0-64,-25 0-32,-1 0 32,-22 0 32,-25-24 97,0 24 63,0 0-128,-48 0-128,-1-24-32,1 24 96,-24 0 32,1 0-192,-26 0 224,49-24-128,0 24 32,-1-24 64,49 24-96,0-23-128,0-1 32,49 24 64,-1 0 32,0 0 0,24 0-1,1 0 33,-26 24-32,1-1 129,0 1 159,-23 0-32,-1 0-128,-48 0 160,-1 0 1,2 0-193,-50 23-96,26-23-801,22 0-1153,2 0-10602</inkml:trace>
</inkml:ink>
</file>

<file path=ppt/ink/ink51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1:30.64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68 477 6502,'72'0'2562,"-72"0"-1089,25 0 1026,-25 0-1346,0 0-641,0 0 129,-25 23-321,2-23-63,-26 24-1,26-24-32,-1 0-160,0 24-32,24-24-32,0 0-64,0 24 32,24-24 32,23 23 0,-22-23 0,22 24-64,-22-24 128,-25 0-64,0 24 480,-25-24 321,2 24 64,-26-24-288,26 23-97,-1 1-448,0-24-128,48 24-833,0-24-3139</inkml:trace>
  <inkml:trace contextRef="#ctx0" brushRef="#br0" timeOffset="7977">2076 429 2850,'0'-24'993,"0"24"-1730,24-23 994,-24-1-97,0 24 32,0-24 256,0 24-31,0 0-97,0-24 449,0 24-353,0 0-63,0 0-257,-24 0-481,24 0-2722</inkml:trace>
  <inkml:trace contextRef="#ctx0" brushRef="#br0" timeOffset="8203">2028 239 4612,'0'0'320,"0"0"289,0-24 320,0 24-321,0-23 802,0-1-834,0 24 417,0-24-480,0 24 95,0-24 65,0 24-225,-24 0-63,24-23-33,0 23 0,-23 0-32,23-24-63,0 24-97,-24 0-96,24-24-32,-24 24 0,24 0-32,-24-24 32,0 24-32,0 0 0,0-23-32,-23 23 64,22 0-32,-22 0 0,22 0 0,-22 0 0,24 0 0,-2 0 0,1 0 0,1 0 0,-1 0 0,24 0 0,-25 0 0,25 0 0,-23 0 0,-1 0 0,0 0 0,0 0 0,0 23 0,1-23-32,-2 0-32,2 0-32,-1 24-96,-1-24 96,2 0 64,-1 0 32,0 24-32,24-24 32,0 0-33,-24 0 66,24 0-33,-24 24 32,24-24-32,-23 0 96,23 23 0,-25-23 32,1 0 0,24 24 0,-23 0-32,-1-24 96,-1 24-64,2-24 289,-1 0-962,0 23 1122,24-23-1026,0 24 1026,-24-24-705,24 0 160,0 24-32,-24-24 96,24 0-64,-23 24 0,23-24 0,-25 0 0,25 23 32,-23-23-64,23 24 32,0-24 32,-24 0-32,24 24 32,-24-24 32,24 0 1,0 24 31,0-24-32,0 23-32,0-23 0,0 24 0,0-24-32,0 24 0,-24-24 0,24 24-32,0-24 32,0 23-32,0 1 0,0-24 32,24 24-32,-24 0 0,0-1 0,24-23 32,-24 24-32,24 0 0,-1 0-32,-23-24 32,25 23 0,-2 1-64,1-24 32,0 24 32,0-24 0,0 24 0,-1-24-32,2 24 32,22-1-32,-23-23 32,1 24 0,22-24 0,-23 0-32,0 24 64,23-24-64,-22 0 32,22 0 0,1 0-32,-24 0 64,0 0-64,0 0 32,0 0 0,-1 24 32,2-24-32,-1 0 0,-1 0 0,1 0 32,1 0-64,22-24 96,1 24-64,-1-24 0,2 24-32,-2-24 96,-23 24-64,0-23 32,24-1 0,-48 0 96,24-24 160,-1 25 193,1-25-33,-24 1-159,25 23-97,-25-24-96,0 1-64,0 23-64,0 0-128,0 1-513,-25-1-1761,25 0-7560</inkml:trace>
</inkml:ink>
</file>

<file path=ppt/ink/ink51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2:33.03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166 252 2274,'0'0'1057,"24"-23"-289,24 23 97,-1-23-416,1 23-33,23-23 225,1 23-97,-1-23 321,-23 23 320,23 0 0,1 0 32,-1-23-160,1 23-192,-1 0-480,-23-23-257,-1 23-64,-23 0 352,-24 0 353,0 0-289,-24 0 33,0 0 31,-23 23-127,-25-23 31,0 23 1,-22-23-65,-2 0 64,1 0-159,0 0 31,24 0-96,-25 0-96,25 0-128,23 0 96,24-23-64,1 23-32,23 0-64,23 0 0,1-23 32,48 23-384,-1 0-97,24-24 65,1 24 384,-1 0 64,0 0 32,-23 0 256,-2 0 385,-21 0 31,-2 0-223,-23 0 95,-24 0-255,-24 0-65,0 24-96,-48-1-96,2-23-32,-26 23 32,1 0-64,-24-23 32,0 23 0,0-23 32,24 0-32,23 0 65,48 0-194,1-23-63,46 0-32,49 23-160,23-23-33,0 0 97,48 23 64,-24-24 224,24 24 64,-24 0 128,-24 0 257,-23 0 63,-25 24-192,-23-24 289,-24 0-129,-24 23-287,-23-23-33,-48 23 32,-1 0-96,1 0-32,-24 0 96,0-23-96,24 0 0,23 23 32,25-23-128,47 0-352,47-23-257,49 23-448,46-23-896,25 23-2019,24-23-8680</inkml:trace>
  <inkml:trace contextRef="#ctx0" brushRef="#br0" timeOffset="817">2428 183 16047,'0'0'1025,"0"0"-161,-48 0 898,0-23-961,-22 23-160,-2 0-193,-24 0-224,2 23 0,-25-23-96,0 0 65,-24 23-33,24-23-64,23 23-32,1-23 64,24 0-64,46 0-32,2 0-64,71 0-64,23-23-288,24 23-65,48-23 97,23 23 96,-23 0 192,1 0 32,-2 0 128,-47 0 160,0 0 224,-23 0 97,-24 0 160,-25 0 31,-23 0-319,0 0-33,-47 0-128,-25 0-95,-22 0 127,-26 0-256,1 23-32,-23-23 32,-2 0 32,1 0-96,24 0 192,25 0-192,22 0 0,72-23-192,23 23 64,26-23-96,70 23 32,0 0-97,24 0 97,-1-23 128,-23 23 64,0 0 0,-24 0 64,-23 0 192,-49 0 161,1 0-161,-24 0-128,-47 0 32,-25 0-32,1 23 1,-48-23-161,0 0 96,-24 0-32,0 23 0,1-23 64,46 0-128,1 0 128,71 0-256,24 0 160,47 0-128,49-23 64,47 23-129,-1-23 161,1 23 32,-24-23 0,-23 23 160,-25 0 193,-23 0 191,-48 0-255,-24 23-1,-48-23-192,-22 23 0,-25 0-769,-25 0-2530,-22 0-6886,-1-23-2211</inkml:trace>
  <inkml:trace contextRef="#ctx0" brushRef="#br0" timeOffset="2712">3141 68 6374,'-23'0'608,"23"-24"1442,-24 24-256,24 0-993,0 0-65,0 0 577,0 0-127,24 0-226,-1 0-191,2 0-288,22 0-97,25 0 32,-1 0 33,25-22-33,-1 22 97,-1 0 95,26 0 33,-49 0 96,0-23-385,-22 23-96,-26 23 257,-23-23-97,-23 0-128,-26 0-63,2 22-1,-25-22-128,-22 24 0,22-24-64,-24 22 32,2-22-32,-2 24-32,1-24 96,-1 0 64,26 0 32,22-24 65,24 24-97,24 0-256,24-22 96,24 22 0,47-24 0,0 24-256,24 0 95,0-22 129,-24 22-64,24 0 64,-48 0 96,1 22 64,-25-22 33,-22 0 223,-25 0-64,-25 24-96,-46-24-63,0 22 95,-25-22-160,-22 24 96,-1-1 0,23-23-32,-23 23 1,47-23-65,25 0 0,24 0-160,23 0 64,70 0-481,26 0-800,47-23-1057,-1 23-1922,1-23-9866</inkml:trace>
  <inkml:trace contextRef="#ctx0" brushRef="#br0" timeOffset="3457">4618 183 4228,'-96'0'3651,"73"0"-2786,-24-23 1377,-2 23-480,26 0-641,-25 0-64,24 0-128,0 0-193,1 0-159,23 0-193,0 0 97,0 0 31,23 0-288,25 0-64,23 0-128,48 0-32,1 0 0,-1 0 129,23 0 223,-23 23 577,-23-23-32,-25 0-257,-23 0-191,-24 23 223,-24-23-287,-24 0-97,-24 0 32,-23 0-31,-25 0-129,1 0 160,0 0-64,-24 0-224,48-23 192,-1 23-63,24 0 95,25 0-288,46 0 96,1 0-64,72-23 32,-1 23 0,24-23-64,24 23 96,-24 0-96,0 0 64,-48 0-64,-23 23-224,-48-23-417,0 23-1505,-72 0-1345,1-23-11403</inkml:trace>
</inkml:ink>
</file>

<file path=ppt/ink/ink51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6:22.40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10101 5611 8263,'0'0'577,"0"-24"512,0 24 480,-23 0-448,23 0-64,-24-24 129,1 24-193,-26 0-129,26 0-63,-25 0-96,-23 0-161,22 0-63,2 0-289,24 0 0,-1 0-192,-1 0 0,25 24-32,25-24-32,22 0 160,25 0-192,23 24 0,-24-24-288,1 0 287,-1 0 1,-23 0 160,-24 24-128,0-24-224,-48 24 737,0-24-417,-24 23 64,-23 1 96,-1-24 128,-23 24-128,48-24 65,-2 0-1,26 0-64,-1 0-160,24 0 64,24 0-96,-1 0 64,26 0-128,-2 0 96,1 0-64,-24 24-288,-1-24-929,-23 24-2339,-23-24-11498</inkml:trace>
  <inkml:trace contextRef="#ctx0" brushRef="#br0" timeOffset="318660">11555 12391 2882,'0'0'2627,"-23"0"-2403,23 0 673,-24 24-161,0-24-671,0 0 63,0 24-96,-23-24 32,-1 24-64,0 0 160,1 0-96,-1-1 128,1 1-192,-2 0-96,26 1 0,-49-25 96,1 24 96,-24 0-96,-24 0 0,-1 24 96,1-24 160,-24-1 193,24 1 255,-48 0-63,24 24-128,-24-24 31,1 0-160,-2 23-191,2-23-1,-25 0-192,24 0 64,-23 0-64,0-1 32,-1 1 0,0 0 32,1 0-96,-24-24 96,23 0-32,-24 0 192,25 0 161,-25-24-129,1 24-128,-1 0-128,24-24 64,-23 0-96,-1 1 0,1-1 32,-1 0 32,0 0-32,-23 0 32,24-23 0,-1-1 32,1 0 32,24 0 225,-25-23 31,0-1-192,-46-25-160,-2 2 64,1 0-64,25-25 32,-1 25-32,47 0 32,0 23 0,0-47-128,24 23 288,0-23-96,1 0-96,23-1-192,-1 0 160,25-23 0,0 0 32,0 0 0,24 0 0,-1-24 0,25-1 96,-1 1 128,1-24 289,0 24 160,22-24-193,2 24-352,0-25-64,22 1-96,2 1 0,23-1-192,-24 0-192,24 0-97,-24 0-160,24-24 641,0 24-32,-23 0 128,23 24 0,0-48 97,23 23 63,-23 2-64,48-1 0,-25 0-128,49 0 0,-25-24 32,25 24-64,0 0 0,-1-24 96,24 24 0,1 0 65,-1-1 127,1 2-96,23-1-64,-24 0-96,25 0-32,-25 24-32,24-1 32,0-23 0,0 25 32,0-1-64,1-1 64,-1 1-32,23-1 0,-23 25 32,25 0-32,-1-24-640,0 24 1280,-24 0-704,0 24 0,-1-1 64,2 0 0,-1 1 0,-24 23 32,0-23-32,1 24 0,-1-1 0,-23 1 0,23 23-32,-24 1 32,1-1 0,-25 1 0,2 23 0,-2-24 0,-24 23-192,2 25-257,-1-23-127,-1 23 256,-23 0 224,0 0 128,0 0 0,0 1 352,0 23 160,0-24-159,-23 24-129,23 0-64,0 0-64,-24 0-96,24 0-32,0 0-32,-25 0 32,25 0 32,0 0-96,0 0 96,0 0-32,0 0 32,0 0-64,0 0 64,0 24-32,25-24 32,-25 0 32,0 0-64,0 0 33,0 0-1,0 0 32,0 0 32,0 0 64,24 0-96,-24-24-32,23 0-32,-23 24 32,24-24-32,-1 0 64,2 24-64,-25-24 32,24 0-64,-24 1 64,23-1-32,-23 24-32,0-24 32,24 0 0,-24 0 0,0 24 0,0-24 0,0 24 32,0 0-64,0 0 32,0 0 0,-24 0-64,24 0 96,-23 24 0,-1-24-32,-24 24 0,24 0 64,-23 0-64,-1 0 32,24-1-64,1 1 32,-2 0 32,1-24-32,24 0-32,0 0 96,0 0-64,0 0-32,24-24 0,1 0 64,22-23-32,1 23 64,-24 0 32,23 0 128,-24 0 97,26 0 127,-26 24 1,-23-23-65,24 23-96,-24 0-192,0 0-64,0 0 32,0 0-64,0 23 32,0-23 97,0 24-33,0 0 0,-24 0 0,1 24-32,-1-24-64,24-1 32,-25 25 0,2-24 32,23 0-128,0 24 64,0-25 64,0-23-160,0 24 0,0-24 32,23 0-96,-23 0 64,25-24 96,-1 1 0,-1-1 32,1 0-96,0 0 64,-24 0 32,24 0 0,-24-23-96,24 23 64,-24 24 0,23-24-32,-23 24 96,0 0-32,0 0-128,0 0 96,0 0 96,0 24-64,-23 0 0,-1-1 128,0 1-128,-24 0-32,25 0 64,-1 0 0,-1-24-32,2 0 32,-1-24-160,24 0 0,-23 0 64,23-23 32,0 23-64,-24-24-224,24 24 288,0 0 32,0 0 32,0 24 320,0 0-480,0 24 0,0 0 288,0 0-32,24 0-32,-1 0 32,24 0 33,2-1-65,22-23-32,24-23-961,-23-1-2466,0 0-10955</inkml:trace>
</inkml:ink>
</file>

<file path=ppt/ink/ink51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6:24.31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0 213 4932,'0'-24'4132,"23"0"-3491,-23 0 1377,0 24-33,24-24-639,-24 24-97,0-24-384,0 24-289,0 0-127,24 0-353,-1 0 32,2 0 32,-2 0-96,1 0-96,23 0 64,-23 24 0,0-24-32,-24 24 0,23 0 0,-23 0 0,-23-24 64,-1 24 64,0-1 33,1-23-33,-1 24 64,-23 0-32,-1-24-96,24 24 0,0 0-32,1 0 32,23-24-128,0 24 64,0-24 64,23 0 32,1 0 128,0 0-159,24 0-1,-25 0 0,25 0-32,-1 0-32,-23 0 0,-1 0-353,-23 0-127,25 0-545,-25 0-1057,0 0-2723</inkml:trace>
  <inkml:trace contextRef="#ctx0" brushRef="#br0" timeOffset="494">665 284 11723,'24'0'2626,"-24"0"-2274,23 0 1730,1 0-768,0 0-674,-1 0-159,1 0-225,24 0-128,-24 0-96,-1 0-32,24 0-320,-23 24-321,1-24-384,-25 0-544,0 0-1698,0 0-4293</inkml:trace>
  <inkml:trace contextRef="#ctx0" brushRef="#br0" timeOffset="711">949 117 11947,'0'-24'961,"0"24"993,0 0-129,0 0-608,0 0-608,0 0-96,0 24-1,0 0-96,-23 0-127,23 0-65,-24 0-32,1 23-64,-1-23-96,24 0 0,-24 0 32,24 24-32,-24-25-32,24 1-64,0 0-416,0 0-481,0-24-1089,0 24-3395</inkml:trace>
  <inkml:trace contextRef="#ctx0" brushRef="#br0" timeOffset="1544">1520 46 10217,'24'-24'513,"-24"24"1280,0-24 1,0 24-673,0 0-288,0 0-96,0 0-257,24 0-32,-24 24 1,0 0-1,-24-24-31,24 47-97,0-23-160,-24 0-64,24 24 0,-24-24 32,0 23-95,0 1-1,24-24 32,-23 24-64,23-25 32,0 1 0,-24 0-192,24 0-129,0 0-415,-23-24-578,23 0-1664,0 0-8393</inkml:trace>
  <inkml:trace contextRef="#ctx0" brushRef="#br0" timeOffset="3680">47 785 7142,'-24'0'929,"24"0"1570,0 0-546,0 0-960,0 0-384,0 0-65,0 0-223,0 0 31,0 0 128,24 0 193,0 0-96,-1 0-257,25 0-96,0 0-96,-1 0 32,25 0-128,-1 0 97,24 24-65,0-24 64,0 0 0,0 0 96,0 24 96,23-24 65,-22 0 31,-26 0 65,2 0-33,-1 0 0,-24 0-95,2 0-65,-2 0-128,-47 0-32,23-24-96,-23 24 129,0 0-258,0 0 33,0 0-288,0 0-481,0 24-992,0-24-1411,-23 0-8743</inkml:trace>
  <inkml:trace contextRef="#ctx0" brushRef="#br0" timeOffset="4890">284 1143 9705,'0'-23'2082,"25"23"-801,-25-24 961,23 24-929,-23 0-480,0 0 64,24 0-353,-24 0-287,0 0-33,0 24-64,-24-1-64,24-23 0,-23 48-32,23-24 0,-25 0 0,25 0 0,-23 23 0,23-23-31,-24 0-33,24-24 0,0 24-193,0 0-287,0-24-641,0 0-897,24 24-2530</inkml:trace>
  <inkml:trace contextRef="#ctx0" brushRef="#br0" timeOffset="5216">522 1310 11787,'24'0'1441,"-24"0"865,24 0-96,-1 0-896,1 0-482,24 0-351,-24 0-321,-1 0-96,25 0-96,-25 0-160,1 0-321,-24 24-544,24-24-384,-24 0-1154,0 0-2369</inkml:trace>
  <inkml:trace contextRef="#ctx0" brushRef="#br0" timeOffset="5448">736 1191 11755,'0'-24'1729,"0"24"289,0 0 352,0 0-1377,0 0-512,0 24 223,24-24-287,-24 24-1,0 0-127,0 0-65,0-1 96,0 1-192,0 0-96,-24 0 128,24 0-128,0 0 32,-24-24-128,24 24 96,0-1-448,0 1-769,0-24-1025,0 24-3139</inkml:trace>
  <inkml:trace contextRef="#ctx0" brushRef="#br0" timeOffset="5824">1259 1239 12203,'0'0'3491,"0"0"-3138,0 0 1953,0 0-1089,0 0-801,0 0 353,0 24-449,0-1 449,-24 1-352,0 0 31,24 0 64,-23 0-159,23 0-97,0 0-64,-24-1-32,24 1-128,0 0 65,0-24-130,-25 24-159,25 0-673,0 0-864,0-24-2980</inkml:trace>
</inkml:ink>
</file>

<file path=ppt/ink/ink51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0:32.53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240 24 4228,'-48'0'1953,"24"-24"-2401,1 24 448,-2 0 32,1 0 64,0 0 192,0 0 97,1 0-65,23 0 64,-25 0 161,25 24-353,25-24 32,-25 0-128,47 0-96,-23 24-736,25-24-1090,-2 0-769,-23 24-95,25-24 2243,-49 0 1503,0 0 865,0 0 802,-25 24-769,-23-24-673,24 0 64,-24 0-160,24 23-128,0-23-192,0 0-160,24 0-353,0 0-288,0 24 128,24-24-95,24 24-33,-23 0 32,22-24-96,-23 23 32,0 1-32,-24 0 64,0-24 96,-24 24 128,0 0-64,0 0-63,1 0 31,-2 0-96,1-1-64,24 1-417,24 0-2625</inkml:trace>
</inkml:ink>
</file>

<file path=ppt/ink/ink5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5:29.12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333 333 7943,'24'-48'2530,"-24"24"-287,0 0-161,24 0-1122,-24 0-31,0 1 32,-24-1-192,24 0 0,-24 0-257,0 0-320,0 24-32,0 0-63,1 24-33,-1-24-64,0 24 64,0 0-64,0 0 0,1-24 32,-1 23 0,0 1-321,0 0 578,0 24-353,1-24 64,23 0-64,0-24 128,23 23-289,1-23 514,24 0-385,-1 0 32,1 0 0,0-23 96,-1-25 64,1 24-160,-24 0-225,0 0 674,-1 0-353,-23 1 192,25 23 96,-2-24 65,-23 24-129,0 0 32,24 0-384,-24 0 544,0 24-287,0-24-33,0 23-32,-24 1 0,24 0-32,-23 24 32,-2 0-160,2-1 128,-1 1 32,-24 24-96,24-1 0,0 1 0,-23-24-96,23-1 0,24 1-192,-24-24-353,24 0-736,0-24-1826,24 0-4869</inkml:trace>
  <inkml:trace contextRef="#ctx0" brushRef="#br0" timeOffset="717">929 94 7847,'23'-24'2723,"-23"0"-2147,0 24 1570,-23 0-897,23 0-384,0 0 64,-24 24 128,24 0-96,-23 0 32,-2 24-256,1-25-289,1 25-224,-25-24-320,24 24 480,-23 23-352,-2 1-32,26 0 32,-24-25-128,23 25 32,24-24 32,0-1-224,0-23 64,24 0-289,-1-24-191,24 0-161,2-24 545,-2-24 160,-23 25 128,0-1 0,0-24 256,-1 24-32,-23 0-192,0 1 32,0 23-64,-23-24-64,-1 24 96,0 0-32,0 0-32,-23 0 0,23 24-160,24-1-737,-25-23-2306,25 24-8456</inkml:trace>
  <inkml:trace contextRef="#ctx0" brushRef="#br0" timeOffset="2151">1573 70 5829,'0'0'3908,"0"-24"-1954,0 24 928,0 0-1216,23 0-481,-23 0-32,0 24-352,0-24-193,-23 24-127,23 0-1,-25 0 65,1 0-65,24-1-31,-23 1-129,-25 0 0,24 24-160,-23 0-63,23 24 31,0-25-64,-24 1 32,48 23-96,-24-23 0,24 0-192,0-24-97,24-1-31,0-23 64,0 0 32,24 0-33,-25-23 225,25-1 32,-24 0 0,23-24 0,-47 24 0,0 1 64,0-1 33,0 0-1,0 0-32,-23 24-96,-1-24 64,0 24 0,0 0-96,0 0 64,1 0 0,-1 24-32,24-24 32,-24 24-417,0 0-512,24 0-1313,0-24-2755</inkml:trace>
  <inkml:trace contextRef="#ctx0" brushRef="#br0" timeOffset="2681">1953 189 6342,'24'-71'7815,"-24"71"-6182,0-24 1538,24 24-1473,-24 24-577,0 0-352,0-24-417,-24 24 97,0 23-257,1-23-160,-1 24 0,0 23 64,0 1-256,-23-24-289,23 24-800,24-25-1089,-25 1-2435,25-24-9800</inkml:trace>
  <inkml:trace contextRef="#ctx0" brushRef="#br0" timeOffset="2919">2049 571 12844,'0'24'2210,"0"-24"-769,0 0 1154,0 24-1859,0-24-640,0 0-480,0 0-1121,0 24-1378,0-24-5381</inkml:trace>
  <inkml:trace contextRef="#ctx0" brushRef="#br0" timeOffset="3129">2763 46 14477,'25'-23'1378,"-25"-1"1216,0 24-288,0 24-1473,0-1 96,-48 25-32,24 0-225,1-1-223,-2-23 255,-22 24-447,23 24-33,-48 0-224,25-1 32,-1 24 0,1-23-96,23-1-128,0 1-129,24-24-191,0-1-65,48-47-63,-1 0-65,1 0-704,-1-23 416,25-25 1025,-25 0-96,-23 0 0,1 1 64,-2-1 0,-23 0 0,0 25 96,-48-1 96,24 24 96,-23 0-128,-1 0-192,24 24-128,-23-24-1217,-1 23-6695</inkml:trace>
</inkml:ink>
</file>

<file path=ppt/ink/ink52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1:35.17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22 96,'0'0'1473,"0"0"-320,0 0-640,0 0-65,0 0-320,0 0-64,0 0-224,0 0 384,0 0-192,0 0 0,0 0-32,0 0-64,21 0 192,-21 0-96,0-22 64,0 22-224,0 0-160,0 0-2434</inkml:trace>
</inkml:ink>
</file>

<file path=ppt/ink/ink52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4:31.28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51 15150,'0'26'3043,"23"-26"-2659,-23 0 1762,0 0-929,25 0-576,-1-26-161,24 26-287,-24-26-33,-1 26-224,2-26-737,-2 26-352,-23 0-1121,0 0-1986,0 0-9129</inkml:trace>
</inkml:ink>
</file>

<file path=ppt/ink/ink52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4:31.47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73 15630,'0'0'2050,"0"0"737,25 0-1057,-25-27-1122,47 27-95,2 0-385,-2-28-160,1 28-865,24-27-1890,-48 27-10826</inkml:trace>
</inkml:ink>
</file>

<file path=ppt/ink/ink52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4:51.68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171 0 7142,'0'0'2242,"0"0"-1121,0 0 641,-25 24-513,25-24-288,0 47 32,-24-23-96,24 24-192,-24-25-129,24 25 65,-25 23-193,1-23-127,24-1-225,-24 1-96,24-1-96,0 1-481,0-25-672,-25 25-1506,25-48-4548</inkml:trace>
</inkml:ink>
</file>

<file path=ppt/ink/ink52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4:51.99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0 6470,'30'23'4676,"-30"-23"-2882,0 24-545,-30-24-993,30 23-288,0-23-1794,0 0-5637</inkml:trace>
</inkml:ink>
</file>

<file path=ppt/ink/ink52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4:52.24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259 0 9192,'0'0'3203,"0"0"-576,0 0-481,0 0-961,-24 24 0,24-24-288,0 24-160,-23 0-129,23 23-352,-23 1-31,-1 0-161,-23-1 64,23 1-160,1 23-289,-1-23-543,0 24-1026,24-49-2018,-23 25-10185</inkml:trace>
</inkml:ink>
</file>

<file path=ppt/ink/ink52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4:52.54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331 75 7879,'0'-24'4228,"0"0"-1570,-23 24-287,23 0-1122,-24-23-32,1 23-288,-1 0-353,0 0-127,2 0-65,-1 0-288,0 0 0,-1 23 1,-23-23-65,23 24 64,0 0-128,1 0 32,23 0 64,0-1-128,0 1-32,23 0-161,25-24-191,-25 0-97,25 0 97,-2-24 288,0 24-32,-22-24 160,-1 1 64,1-1 32,-1 0 0,-23 0 192,0 0 0,24 24 97,-24 0 63,0-23 32,0 23-127,0 0-33,0 0 0,0 23 129,0 1 95,0-24-31,0 48-33,-24-24-96,1 23-31,-1 25-161,-23-1-64,23 24-96,-21 24-288,22 0-1538,-25 1-1794,-23-1-11338</inkml:trace>
</inkml:ink>
</file>

<file path=ppt/ink/ink52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4:54.09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144 119 12908,'24'-47'2146,"-24"23"352,24 0-544,-24 24-865,0-24-64,25 24-513,-25 0 610,0 0-514,0 0-159,0 24 31,0-24-64,0 24-95,0 24-33,-25-25-160,25 25 128,-24 0-64,24-1 225,-24 25-705,24-25 320,-24 25 0,0-1 0,24-23 64,-24 23-96,-1-23-64,25-1 160,0-23-160,-23 0 64,23 0 0,0-24-64,-25 0-32,25 0-289,0 0-672,25-24-1313,-25 0-2370,23 0-13101</inkml:trace>
</inkml:ink>
</file>

<file path=ppt/ink/ink52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4:58.51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284 68 2274,'23'-47'2178,"-23"47"608,24 0-63,-24-24-673,0 24-577,0 0-288,-24 0-96,1 0-352,-1 0-320,0 0-193,1 0-160,-24 24 0,-1-24-32,25 23 0,-25-23-32,25 24-32,-1-24 0,24 24 0,0-24-64,0 0 32,0 0-32,24 0-193,-1 0-127,25 24 96,-1-24 191,-23 0 97,23 0 32,-24 0 97,-23 24 159,0-24 192,0 24 129,0 0-33,-47-24-95,24 24-1,-25 0-288,25-1-32,-1-23-192,0 25 0,1-25 160,23 24-128,23-24 96,1 0 65,0 24-258,-1-24 290,1 24-65,0-24 288,-24 24 64,0 22 225,-24 2-225,-23 0-415,23 0 31,0-24-32,1 23-353,23 1-640,23-24-1473,-23 24-3139</inkml:trace>
</inkml:ink>
</file>

<file path=ppt/ink/ink52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4:59.36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96-6 10634,'24'0'928,"-24"0"354,0 0-482,-24 0 321,24 0-192,-23 0-256,-3 24-161,3-24-223,-1 24-193,24-24 32,0 24 160,24-24 33,-1 0-97,26 24-128,23-24 64,0 0-32,-24 0 128,0 24-63,0-24 95,-24 25 96,-24-1-31,-24 0-33,0 24-160,-24-24 32,24 24-192,0-24 0,24 1-32,0-25-32,0 24 128,24 0-64,0-1 128,0-23-64,-24 24 128,0 0 33,0 0 223,-24 0-64,0 24 65,-24 1-449,0-1 192,0 0-480,24 0-545,24-24-1761,0 24-6759</inkml:trace>
</inkml:ink>
</file>

<file path=ppt/ink/ink5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5:34.52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0 167 8968,'0'0'4484,"0"0"-2402,0 0 673,0 0-641,25-25-1025,-25 25-384,24 0 31,-1 0-191,-23 0-161,24 0-64,-1 0-256,3 0 1,-2 25-33,-1-25-32,25 0-225,0 0-223,-1 0-417,2 0-448,-25 0-929,23-25-2178,-22 25-5638</inkml:trace>
  <inkml:trace contextRef="#ctx0" brushRef="#br0" timeOffset="254">311 71 8872,'-23'-24'3235,"23"24"-1249,0-24 704,0 24-672,0-24-993,0 24 0,23 0 160,-23 24-448,0 0-64,0 0-545,0 0 320,0 23-352,0-22-96,0 22-608,-23 1-609,23 0-321,0-1-2818,0 1-10474</inkml:trace>
</inkml:ink>
</file>

<file path=ppt/ink/ink53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6:43.61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504 212 8456,'-24'-48'160,"24"0"961,-24 24 833,24 0-673,0 0-288,-24 1-289,24-1 33,-24 24-64,1 0-161,-1 0-31,1 24 31,-2-1-31,1 1-33,-23 24 0,-1 0 33,24 24-129,-23-1-192,0 25 65,22-1-97,1-23 32,1 24-32,23-25-32,0 1 32,23-24-64,26 24-32,22-24 0,24-24-224,1 0 192,-2-24 0,1-24-64,-23 0 96,-1 0 64,-24 24-96,-22-24 64,22-24 0,1 24 96,0-24 33,-1 24-1,-47-24-96,24-23-96,-24-1 0,-24 0 0,0-23 0,1 23-96,-25-23 0,0 23 32,1 0 64,-1 48-192,1-24-97,-25 48-672,24 0-896,1 24-1218,-1 0-7335</inkml:trace>
  <inkml:trace contextRef="#ctx0" brushRef="#br0" timeOffset="515">504 666 12651,'0'0'1378,"0"0"-257,23 0 512,-23 0-864,0 0 256,0 0-128,0 24-192,0 0-97,0-1-127,0 1-289,0 0-64,24 24-64,0 24-64,0-24-320,0 24-673,0-1-1121,-1-23-2659</inkml:trace>
  <inkml:trace contextRef="#ctx0" brushRef="#br0" timeOffset="760">1217 1049 15182,'0'-48'1794,"0"24"-1602,0 0 480,0 24-191,0-24 320,0 24-289,0-24-63,-23 0 31,-1 24-384,24 0-64,-23 0-128,-26 0 64,26 24 256,-1 0-64,0-24-64,1 48-32,-2-24-64,25 0-32,0 0 32,25 0-96,22-24-96,-23 0-545,24 0 1,-1 0-33,-23-24 193,-1 24 191,1-24 321,-24 0 64,25 0 288,-25 24 193,0-24 256,0 24 31,0 0-95,-25-24 0,25 24-161,0 0-128,0 0-127,0 0-193,-24 0 96,24 0-96,0 24-32,0 0-32,24 24-545,-24-24-640,25 0-929,-25-1-1665,23 1-7944</inkml:trace>
  <inkml:trace contextRef="#ctx0" brushRef="#br0" timeOffset="1217">1408 905 17072,'24'-24'1153,"-24"0"0,0 24-448,0 0-289,24 0-256,-24 0 385,0 24-417,0 0 32,0 0-160,0 24 0,0 0-224,0 0-481,0-25-640,0 1-1442,0 0-7879</inkml:trace>
  <inkml:trace contextRef="#ctx0" brushRef="#br0" timeOffset="1435">1598 929 17552,'0'-24'1025,"0"0"833,0 24-897,0 0-481,0 0-320,0 0 33,0 0 191,0 24-160,0 0-224,0 0 64,0 24 0,0 0-64,0-1-256,0 1-385,24-24-1248,-24 0-1314,0 0-10538</inkml:trace>
</inkml:ink>
</file>

<file path=ppt/ink/ink53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6:45.36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0 287 19954,'0'24'513,"0"-24"288,24 0-289,-24 0 289,23 24-417,-23-24-224,24 0-224,23 0-416,-23 0-1090,0-24-1825,-1 24-9865</inkml:trace>
  <inkml:trace contextRef="#ctx0" brushRef="#br0" timeOffset="195">47 24 5861,'-23'24'15503,"23"-24"-15375,23 0 384,1 0-480,0 0 32,23-24-1024,-23 0-3749</inkml:trace>
</inkml:ink>
</file>

<file path=ppt/ink/ink53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6:46.55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122 165 9128,'0'-23'64,"0"-1"-96,0 0-480,0 24-193,0 0 0,0 0-224,0-24-95,0 24 831,0 0 225,0 0 513,0 24 832,0-24 545,0 0 160,0 0-32,0 0-385,0 0-543,0 0-450,0 0-191,-24 0 191,24 24 33,0 0-161,0-1-255,-24 25 63,24-24-224,-23 23 0,23 1-32,-24 0-64,24 23-32,-24-23 0,24-1 0,0-23-544,0 0-1058,24 0-3042</inkml:trace>
  <inkml:trace contextRef="#ctx0" brushRef="#br0" timeOffset="378">502 142 13741,'0'-24'768,"0"24"-447,0-24 928,0 0-288,0 24-129,24-24-415,23 1-33,1-1 129,0 24-97,23 0-192,0 0 33,-23 0 63,-1 24-64,-23-1 128,-1 1 33,-23 24-1,-23-1-128,-25 1 65,25 23-65,-49-23 0,25 23 65,-1 1 31,-23-25-96,47 1-256,0 0 32,24-1-64,24-23 97,0-24-290,71 0-896,0 0-1185,47-47-4388</inkml:trace>
  <inkml:trace contextRef="#ctx0" brushRef="#br0" timeOffset="5997">1476 356 1377,'-24'0'1729,"24"-24"-768,0 24-929,0-24-800,24 0-1314</inkml:trace>
  <inkml:trace contextRef="#ctx0" brushRef="#br0" timeOffset="6092">1595 94 9192,'0'-24'2210,"0"0"449,-24 1-865,24 23-673,0 0-161,-23 0-95,-1 23 32,0 1-320,0 24-65,0-1-320,1 25 1,-1-25-193,0 49 64,1-25-128,23 0-577,23-23-96,1 0 97,23-48-129,1 0 705,23 0-32,0-48 160,-23 0 32,0-23 192,-25 23 0,1 1-191,-24-1-1,0 1-160,-24-1-193,1 24 97,-25 0 0,0 24 32,25 0-32,-1 0-32,0 24-1090,1 24-1600,23-1-4197</inkml:trace>
  <inkml:trace contextRef="#ctx0" brushRef="#br0" timeOffset="6454">1975 522 12555,'48'24'3652,"-24"0"-3268,-24-24 1282,0 24-769,0-24-1,0 24-639,-24 23-97,24-23-160,-24 24-192,24-24-1410,0 23-2113,0-23-10891</inkml:trace>
</inkml:ink>
</file>

<file path=ppt/ink/ink53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6:53.19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51 358 17520,'47'-72'1345,"-47"24"449,24 23-609,-24 1-256,-24 24-352,24 0-385,0 0 64,-23 24-96,-1 25-192,24 23 160,-24 0-160,24 0-769,-24 0-63,24-24 383,24 0-31,0-24 223,23-24 161,1-24 160,0-24-32,-1 0 64,1-24 33,-1 0-97,-23 0 128,1 0-128,-2-1 0,-23 25 128,0 0 64,-23 24-32,-2 24-128,1 0-32,-23 0 64,24 48-128,-26-24-128,26 24-929,-1 1-3043,0-1-11082</inkml:trace>
  <inkml:trace contextRef="#ctx0" brushRef="#br0" timeOffset="368">885 141 19826,'48'-24'481,"-48"0"1473,0 24-1314,0 0-159,-25 0-257,2 24 32,-1 0-256,0 24 64,-24 25 0,25-25-192,23 24-320,0 0-1,0-24 1,23 0-1,1-48-223,48 0 31,-24 0 353,23-48 288,-23 0 0,-1-24 96,0 0 128,-22 0 32,-1-1-159,-24 25 127,-24-24-32,-1 48 128,-22 0-160,0 24 33,-1 24-97,-23 0-96,46 0-193,-22 24-992,23 24-2114,24-23-10602</inkml:trace>
  <inkml:trace contextRef="#ctx0" brushRef="#br0" timeOffset="738">1576 213 15694,'0'-24'1698,"23"0"768,-23 24-1537,0 24-448,-23-24-65,-1 49-224,0-25-160,1 48 0,-2-24 0,1 24-128,24 0-128,-23-24 160,46-24 160,1-24-32,24 0 64,0-48-64,23 24 64,1-48 577,-1 0 64,1 0-161,-25 0-415,-23-1 191,0 25 64,-24 0-159,-24 24-225,-23 0-96,-1 24-32,-23 24-481,-1 0-1729,24 24-2114,0 0-12364</inkml:trace>
</inkml:ink>
</file>

<file path=ppt/ink/ink53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6:54.51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138 173 14798,'24'-47'1121,"-1"47"-289,-23-24 546,0 24-866,0 0 97,0 24 95,0-1-63,0 1-129,-23 23-159,-1 0-33,1 0 32,-2 24-31,1-2-161,1-21-64,-1 22-96,0-23 32,24 1-64,24-1 128,0-24-64,23 24 0,25-47-128,0 0 32,-1 0 128,24 0-64,-23 0-64,-24-23-609,-1-1-864,1 24-1954,-24-23-8489</inkml:trace>
  <inkml:trace contextRef="#ctx0" brushRef="#br0" timeOffset="341">924 149 16431,'24'-71'2466,"0"48"-1633,-24-1 480,0 1-256,0 23-288,0 0-673,0 0 321,0 23 127,0 1-224,0 23-95,-24 24-1,24-24-64,-24 24-32,0 23-32,0-25-32,1-21 96,-26-1-128,49 0-64,-23-24-32,23 1 32,0-24 0,23 0 64,2-24-96,22 1 64,25-24-64,-25 23 128,2-23-64,-2 23 353,1 1 31,-24-1-64,23 24 193,-23 24-33,0-24-95,0 47-129,-24-23-64,0 23-64,0-24 32,-24 24 0,-24 1-95,1-1-65,-1-24 96,-23 1-128,22-1-97,-22-23 33,23 0-128,1 0-545,-1 0-992,24-23-2275,-24-1-8904</inkml:trace>
</inkml:ink>
</file>

<file path=ppt/ink/ink53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6:56.19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692 239 4356,'0'-96'7078,"0"72"-5540,0-24 512,0 24-897,0 0-224,0 1-97,0 23-95,0 0-160,0 0-321,0 23-32,-24 1 32,0 0 1,24 24-33,-24 24 32,-23 0 64,0 23-63,0 1-161,-2 0 224,-22-1-64,1-23-96,-2 0-31,1-24 31,0-1 32,47-23-288,1-24 576,-2-24-223,25 0-354,0 1-63,0-25 64,25-24 64,-2 24 0,-23 0-32,24-23 32,0 23-32,-24 24 0,0 0 0,23 0 160,-23 24 64,24 24-96,0-24 224,23 24-31,-23 24 159,24-24 65,-1 23-97,0 1 32,-23 0-192,24-24-63,-24 24-33,-1-24-32,1 0-64,-1 0 32,-23-1-256,24-23-513,-24 24-928,47-24-706,-23 0-3490</inkml:trace>
</inkml:ink>
</file>

<file path=ppt/ink/ink53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6:56.73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69 689 15598,'24'24'2755,"-24"-24"-2435,0 0 2018,24 0-1313,-1 0-384,-23 0-449,25 24-128,-1-24-160,-1 0-769,-23 0-1024,24-24-2243,-24 0-11818</inkml:trace>
  <inkml:trace contextRef="#ctx0" brushRef="#br0" timeOffset="174">-2 426 17232,'0'0'1345,"0"-24"193,23 24 63,1 0-800,0 0-193,24 0-287,0 0-289,23 0-160,-23 24-1506,-1-24-1857,-23 24-9866</inkml:trace>
  <inkml:trace contextRef="#ctx0" brushRef="#br0" timeOffset="391">928 283 19378,'0'-24'705,"0"24"1537,0 0-1538,0 24-255,0 0-33,-24 0-192,1 47-31,-1-23-97,-1 23-32,2 1-289,23 24-1056,0-48-609,0 23-1921,23-47-10923</inkml:trace>
  <inkml:trace contextRef="#ctx0" brushRef="#br0" timeOffset="593">1262 450 20050,'0'-24'1282,"0"24"704,0 0-1186,-24 0-543,24 24 159,0-24 32,24 47 97,0-23 31,23 0-31,-22 24-257,22 0-96,1-24 129,-24 24-97,23-24-128,-23 23-64,-24-23 160,0 0 0,-24 0-31,-23 0-129,-1 0-513,1-24-480,-2 0-768,2 0-738,23-24-1761,-24 0-9929</inkml:trace>
  <inkml:trace contextRef="#ctx0" brushRef="#br0" timeOffset="853">1310 378 19794,'0'-24'897,"0"1"256,48 23-128,-24-24-512,23 24-193,25 0-352,0 0-577,-2 0-1152,2 0-2179,0-24-12652</inkml:trace>
  <inkml:trace contextRef="#ctx0" brushRef="#br0" timeOffset="1021">2335 115 9480,'0'-24'6150,"0"0"-3555,-23 24-930,23 24-1056,-24 0 96,24 0-577,-24 0 128,48 0-256,-24 24 288,24-24-224,24-24-64,-1 24 0,1-24-160,23-24 128,-22 24 96,-26-48 64,1 24 193,-1-24 351,-46 24-159,-1-24-97,1 24-160,-26 0-63,2 0-1,-25 24-256,0 48-129,25-24-2433,-1 24-8521</inkml:trace>
</inkml:ink>
</file>

<file path=ppt/ink/ink53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7:02.22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70-2 10057,'-24'0'3908,"-1"0"-2467,1 0 513,24 0-769,0 0-512,0 0-449,0 0 128,0 24 321,24 0 0,-24 0-129,25 0 1,-25 0-1,0 23 65,24 1-161,-24 0-160,24-1-95,-24 25-1,0-1-64,24-23-32,-24 24-64,0-1 64,25-23-64,-25 23 0,0-23 32,0 0-64,25-1 32,-25 1-32,0 0-32,0-25-32,0 1 160,23 0-320,-23-24 160,0 0 96,25 0 64,0-24 0,-25 0 32,47-23-128,2-1-32,24-23 128,0-1 64,1-23 97,23 23 127,-24 1 129,0-1 63,-1 1-31,-23 23-97,-1 24-224,1-23-128,-24 23-64,-1 0 0,0 24-64,-24 0 32,25 0-288,-25 0-353,0 0-864,0 0-1057,0 0-1891,0 24-7750</inkml:trace>
</inkml:ink>
</file>

<file path=ppt/ink/ink53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7:02.95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46 546 19026,'0'0'1185,"0"-23"32,24 23-64,-24 0-577,23 0-31,25 0-33,-25 0 129,26 0-193,-2-24-319,24 24-97,-24 0-161,-23-24-992,24 24-672,-25-24-1154,1 24-2915</inkml:trace>
  <inkml:trace contextRef="#ctx0" brushRef="#br0" timeOffset="218">-1 190 19442,'0'0'2210,"0"-24"-1858,24 24 801,23-23-384,24-25-609,-24 24-128,25 1-1377,-1-1-2563,-24 0-14573</inkml:trace>
</inkml:ink>
</file>

<file path=ppt/ink/ink53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7:28.40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165 98 10826,'0'-24'320,"0"0"929,0 24 129,23 0 191,-23 0-448,0 0-480,0 0 288,0 48-225,-23-25-319,23 25-97,-24 0-64,24-1-32,-24 1-128,0 23 0,0-23-32,0-1 65,24 1-194,-23 0 33,-1-1-224,24-23-481,0 0-480,0-24-929,0 0-2082</inkml:trace>
  <inkml:trace contextRef="#ctx0" brushRef="#br0" timeOffset="443">642 169 3555,'-25'0'3075,"2"0"-1121,23 0 576,0 0-384,0 0-192,0 0-609,0-24-640,0 0-417,48 1-160,-24-1-96,23 0-32,1 0 0,-1 24-32,2-24 0,-26 24 32,24 0 96,-22 24 193,-1-24-1,-24 24-32,0 0 32,0 0 97,0 23-225,-24-23 0,-1 24-64,2-1 0,-24 1-64,-2-1 160,26 1-31,-1 0 95,0-25-192,0 25-64,24-24-96,0 0 32,24-24-417,24 0-672,24 0-897,23-24-3203</inkml:trace>
  <inkml:trace contextRef="#ctx0" brushRef="#br0" timeOffset="790">1524 169 15342,'0'-24'545,"-24"24"992,24 0-992,-23 0-289,23 24 160,-25 0-224,1 23 129,24 1-129,-23 0-64,23-1-64,-24 25-160,24-25-224,0-23-481,24 0 513,23-24 224,-22 0 31,22-24 130,0-24-65,1 1 32,0-1 0,-24 1 32,0-25 0,-24 25 192,23-1-160,-23 24-96,0 0 0,-23 1 64,-1 23 1,0 0-97,0 0-193,0 23-127,1 25-769,-2-24-2242,1 23-7752</inkml:trace>
  <inkml:trace contextRef="#ctx0" brushRef="#br0" timeOffset="1151">1858 478 15951,'0'24'-225,"0"0"802,0 0 192,0 0 224,0 23-577,-24-23-320,0 48-32,24-25-480,-24 1-1826,24-1-5221</inkml:trace>
</inkml:ink>
</file>

<file path=ppt/ink/ink5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5:35.11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336 262 14157,'24'-71'1890,"-24"23"-705,-24 1 384,24 23-127,-24 0-1026,1 0 0,0 24-95,-2-24-1,2 24 32,-1 24-31,1 0-65,-26 24-64,26-1-32,-1 1-64,0 0-64,0-1 0,0-23 0,24 0-64,0 0 161,0 0-322,24-24 65,0 0-96,24 0 0,-1-24 128,1 0 64,24-24 64,-26 24 32,2 1 256,-24-1-288,-24 24 224,0 0 1,0 0-97,-24 0 256,24 24-128,0-1-63,-24 1 63,24 0-160,0 0 0,-24 0-128,1 24 64,0-1 0,-2 1-32,-22 24-576,-1-1-225,1 1-1089,23 23-3106,-24-47-10955</inkml:trace>
  <inkml:trace contextRef="#ctx0" brushRef="#br0" timeOffset="1367">741 501 9064,'0'-23'2402,"24"23"-95,-24 0-97,0-25-641,0 25-704,0 0-192,0 0 127,0 25-95,-24-2 64,24-23-193,-23 48 1,-2-24-97,-22 0-256,23 23-31,24 1-161,-24-24 32,24 0-32,0 0-449,24-1 449,0-23-160,0 0-128,24 0 96,-1-23-64,-23-1 256,24 24-224,-25-24-1,24 0 33,-47 0 64,24 24-32,-24-24 160,0 1-128,-24-25 288,0 24-224,1-24 64,-25 25 96,25-26-128,23 2-32,0-25 192,23 1-160,2 23 32,45 0 161,-22 48 159,-1 0-96,-23 0 96,24 0-223,-48 24-65,0 0 64,0 24 0,-23-25-96,23 1-128,-25 0 160,1 0-160,1 0-289,-1 0-575,0 0-1251,0-1-3458</inkml:trace>
  <inkml:trace contextRef="#ctx0" brushRef="#br0" timeOffset="1896">1360 429 13516,'-24'24'2915,"0"1"-1153,24-25 512,-23 23-705,23-23-832,-25 24-128,25 0 31,-24-24-351,24 24-97,-23 0 0,23 0-192,0-1 96,0 1-96,0 0 0,0 0-352,23-24 544,26 0-480,-2-24 31,1 24-223,-2-24 224,2 0 63,0 1 65,-24-1 128,-1 0-96,-23 0-96,0 0 416,0 0-256,-23-24 128,-1 1-256,-24 23 160,24-48 64,0 1-96,24 23 64,0 0-160,24 1 224,0 23 96,0 24 129,24-24-33,-25 24 0,1 24 0,0-24 97,0 0-97,0 24-256,-1-1 64,-23 25 0,0-24-32,0 0 0,0 23-32,-23 1 33,23-24 63,-24 0-192,0 0-161,0 0-383,0-1-129,1-23-1057,-1 24-1024,0-24-5574</inkml:trace>
  <inkml:trace contextRef="#ctx0" brushRef="#br0" timeOffset="2433">1930 286 15054,'25'0'993,"-25"0"1089,23-24-577,0 24-896,1 0-193,0-23 65,24 23-97,-1 23 32,1-23 449,-24 24-416,-1 0 31,-23 0 257,0 0-513,0 0 449,-23 0-225,23-1-160,-48 1 33,24 1-161,-23 22-64,-1-23-224,24 24 576,-23-1-416,24-23 64,-2 0-96,25 0-224,0 0-481,0-24-960,25 0-962,21-24-3234,2 24-9129</inkml:trace>
</inkml:ink>
</file>

<file path=ppt/ink/ink54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7:29.74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94 117 7174,'0'-25'11179,"0"25"-11275,-25 0 640,25 0-319,0 49 479,0-25-416,-24 24 1,24 24-129,0-24-64,0 25-448,0-25-97,24-24-352,-24 0 449,25-24 352,-2 0 32,25-48-32,-25 24 96,2-24 0,22-1-32,-23 1 97,-24 0 95,0-24-128,0 24-32,0-1-32,-48 25 352,25 0 97,-25 48 96,0-24-353,0 48-192,1-23-32,23-1-96,24 24-577,0 0-1281,0-24-2178,24 0-9737</inkml:trace>
  <inkml:trace contextRef="#ctx0" brushRef="#br0" timeOffset="355">856 213 18929,'-25'-24'641,"25"0"288,-24 24-224,-23 24-193,23 0 1,-24 0-193,25 24-32,23-24-96,-24 24-160,24 1 0,24-25-128,-1 0-192,25 0 0,0-24-97,-1-24-319,25 0 95,-25-24-256,25-1 353,-49 1 127,25-24 482,-48 0-97,0 23 352,0 1 321,-24 24 191,-23 0-319,-1 24-1,0 24-159,-22 0-321,45 24-32,1 1-96,1-1-417,23 0-672,23 0-1633,1-24-7848</inkml:trace>
  <inkml:trace contextRef="#ctx0" brushRef="#br0" timeOffset="694">1569 92 17104,'0'-24'1121,"0"0"1313,-24 24-1729,1 24 192,-25 0-225,24 25-63,-23 23-161,23-24-416,24 24 64,0-23-160,24-1-64,-1-24-64,25-24 0,23 0 0,1-24-33,-24-24 65,22-1 160,-21 1 64,-26-24 32,-23 24 65,0 0 63,-23-1-224,-26 1 32,26 48-96,-24-24-64,-1 48-705,24-24-2658,0 24-11564</inkml:trace>
</inkml:ink>
</file>

<file path=ppt/ink/ink54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7:31.81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287 0 3779,'0'0'4452,"0"0"-2914,0 0 640,0 0-737,0 24-288,-24-24-160,24 24-224,-23 23-257,-2 1-351,2 0-129,-25 0-289,24 23-95,-24-23-321,24-1-255,-1-23-642,2 0-480,23-24-2178</inkml:trace>
  <inkml:trace contextRef="#ctx0" brushRef="#br0" timeOffset="211">96 72 14830,'-24'-24'960,"24"24"322,0 0-385,0 0-321,0 0-256,0 0 65,0 24 223,24-1-223,0 1-321,0 24 96,-1 0-512,25-24-898,-23 23-1408,-2 1-7528</inkml:trace>
</inkml:ink>
</file>

<file path=ppt/ink/ink54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7:32.33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504 43 16815,'-24'-24'1474,"0"-1"-1410,1 25 160,-2 25 160,-22-1 193,0 23 256,0 26-97,-24 23-287,23 1-129,-23 0-160,47 24-96,-23-25-32,47-23-192,0-1-192,23-24-128,1-23 63,0-2 225,23-23 128,1-23 32,-1-2-32,1-23 224,-24 23-160,22-22 0,-22 23 128,0 24-32,-24-25 32,0 50 32,0-25 97,0 24-225,23-1 0,2 1-64,-2 1-257,1-1-383,23-24-545,2 0 192,-2 0 865,-24-24 127,1-25 66,1 26 95,-25-26 256,0 1 353,0 0-161,-25 24-480,1 0 64,1-1 97,-24 25 95,23 0-256,-1 0-128,2 25-128,-1 23-769,0-25-1153,24 2-2658,0-1-7720</inkml:trace>
  <inkml:trace contextRef="#ctx0" brushRef="#br0" timeOffset="491">1122 598 19410,'0'0'160,"-25"0"256,25 0-223,-23 23 31,-25 2-128,48-1-32,-23 0-96,23 1 64,23-1 0,1-1 32,0 1 32,-1 1 0,25-1 193,-24-24 255,0 24-192,-24-24-95,0 25-97,-24-25 96,0 23-672,-24 1-545,1-24-513,23 25-1633,-23-25-9416</inkml:trace>
</inkml:ink>
</file>

<file path=ppt/ink/ink54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7:33.16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0 126 14701,'24'-48'225,"0"24"1793,0 1-929,23-1 384,2 24-512,-2 0-160,1 0 63,0 0-31,0 0-288,-25 24-33,2-1-256,-25 1 225,0 24-33,-25-24 33,-22 24-33,-1 23-63,1-23-65,-2-1-96,26 25-160,-26-25-64,49 1 64,0 0-96,25-48-32,22 23-128,2-23-192,22 0-289,0-23-96,25 23 321,-48-24-65,24 0 417,-49 24 192,-23 0-32,24 0 353,-48 0-129,24 0 64,-23 24 33,-1-24-193,0 24-160,24-1-32,24-23-64,0 24 32,23 0-352,1-24-353,1 24-32,21-24 321,2-24 384,-23 24 32,-2-24 160,1 0 640,-48 24 225,0-23-128,0-1-320,-24 0-225,0 0-160,-23 24 32,23-24-256,-24 24-160,-1-23-609,2 23-1857,-1 0-3460,1-24-9993</inkml:trace>
</inkml:ink>
</file>

<file path=ppt/ink/ink54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7:39.66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0 388 17360,'48'0'1537,"-25"0"641,25 0-1185,23-24-512,1 24-449,-25 0-833,2-25-896,-2 25-1346,-23-24-2563</inkml:trace>
  <inkml:trace contextRef="#ctx0" brushRef="#br0" timeOffset="131">239 95 16687,'-72'-24'3139,"48"-1"-1217,48 25-1121,-1-24-545,49 24-288,24 0-320,-1-25-1922,24 25-11307</inkml:trace>
</inkml:ink>
</file>

<file path=ppt/ink/ink54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7:43.97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261 335 14445,'0'-48'224,"0"1"-31,0 47 447,0-24 353,0 0-320,24 24-289,-24 0 65,0 0-257,-24 24 64,24 0 417,-23 23 31,-2 25-287,1-1-129,1 1 64,-1 23 65,-24-23-225,24-1-128,1 1 64,-1-1-64,24-24-128,-25 25 64,25-48-577,0 23-159,0-23-609,0-24-1090,0 0-2529</inkml:trace>
  <inkml:trace contextRef="#ctx0" brushRef="#br0" timeOffset="354">690 216 1889,'25'0'11595,"-1"0"-11210,-24 0 1216,0 24-480,-24 23-224,-1-23-256,25 24-129,-23 23 1,-25-23-65,24 23-256,0 1 32,-23 23-95,22-23-97,2-1-128,-1 0-481,1-23-1537,-2 0-3267</inkml:trace>
  <inkml:trace contextRef="#ctx0" brushRef="#br0" timeOffset="642">1287 216 15630,'0'-24'1346,"-24"24"736,24 0-1057,-47 0-225,22 0-95,-22 24-321,23 0-63,0 23-33,0-23-64,1 24-96,23-24 0,0 23-32,47 1 1,1-24-1,-1 23 32,25-23-64,0 0-96,-25-24 64,-22 24-64,-25 0 0,0 0 160,-25 23-128,-22-23 0,-1 24 128,1-24-256,-25 23 0,24-23-353,-23-24-127,47 24-609,-24-24-1186,24-24-1665,24 0-8744</inkml:trace>
  <inkml:trace contextRef="#ctx0" brushRef="#br0" timeOffset="991">1263 145 15374,'24'-24'320,"0"24"1026,0-24 287,23 0-416,2 24-448,22-23-577,0-1-160,1 24-576,0 0-1634,-1-24-3011</inkml:trace>
  <inkml:trace contextRef="#ctx0" brushRef="#br0" timeOffset="2179">2695 383 5701,'24'-72'6438,"-24"25"-5637,0-1 1153,0 24-449,-24-23 97,24-1-513,-24 24-417,0-23-223,0 23-65,-24 24-128,1 0 65,-1 0 31,1 0-96,-2 24-384,2 0 512,-1 23-288,24 1 1,-23-1-97,23 1 32,24-1-32,0 1-32,24-24-129,0 23-31,23-23-160,1-24 32,-1 0 191,2 0 194,-2-24-33,-23 1 96,24-1-32,-25 0 352,2-24-160,-2 25-63,1-25-33,0 24 0,0 1-64,-24 23 257,24 0-193,-24 0 64,0 0-128,0 23 64,0 1-32,0 24-31,-24-1-33,0 25-64,0-1 32,0 0-96,-24 25-225,1-1-511,-1-23-257,1 23-929,47-48-2530,-24 1-9610</inkml:trace>
  <inkml:trace contextRef="#ctx0" brushRef="#br0" timeOffset="2751">3411 73 992,'24'-23'16816,"-24"23"-16303,0 0 63,0 23-191,-24 1 223,24 0-415,-24 24-1,-24 23-224,24 0 192,-24 1-160,25 23-96,-25-24-257,-24 25-511,25-25-1026,-1-23-2947</inkml:trace>
  <inkml:trace contextRef="#ctx0" brushRef="#br0" timeOffset="3012">3912 26 20563,'24'-24'224,"-24"24"385,23 0 95,-23 0 129,-23 48-224,23-1-1,-48 25-63,24-1-193,-24 48-256,-23-24-96,0 24-1025,-1 24-1697,0-47-5734</inkml:trace>
</inkml:ink>
</file>

<file path=ppt/ink/ink54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7:47.75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308 23 8359,'0'-23'1730,"23"23"-321,-23 0 641,0 0-833,0 0-576,0 23-225,0 1-31,0 0 95,-23 23 1,-1-23 63,0 46 225,-23-22-128,24 23-33,-25-24-223,1 0-193,23 24-128,1-24 64,-2 0-96,2 1-32,23-25 0,0 1-64,0 0 0,23-24 128,25 23 32,23-23-64,0 0 64,-24 0-128,24 0 128,-24-23 224,1 23-255,-1 0-33,1 0-32,-24 0-257,-1 0-672,-23 0-1024,24 0-2211,-24 0-9033</inkml:trace>
  <inkml:trace contextRef="#ctx0" brushRef="#br0" timeOffset="427">1185 71 16976,'23'-48'768,"-23"48"-383,24 0 832,-24-23-480,0 46-321,0-23-256,0 48 64,0-1-32,-24 0 1,1 24-65,-1 0 32,-23 0-64,-1 0-128,1 0 192,0-1-192,-1-22-64,24-1-64,1-23 320,-1-24-224,24 0 128,24 0-32,-1-24 0,25-23 32,23 23-64,0-23 0,-24 23 96,24-23-160,0 23 160,-24 24 160,-23-23 1,23 46 95,-22-23-64,-2 24 97,1 0-33,-24-1-32,0 24-127,0-23-129,-47 23 64,-1-23 0,-23 23-384,-24-23-257,24-1 65,-23-23 159,47 0 65,-25 0 192,48-23-32,1-1-512,-1 1-1570,48-25-4677</inkml:trace>
</inkml:ink>
</file>

<file path=ppt/ink/ink54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7:03.74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136 166 6758,'0'-24'5893,"0"24"-5604,0 0 640,0 0-481,25 0 321,-25 48-161,0-25-223,0 49 31,-25-1 193,25 25 127,-24-1-31,24 1 0,-24-1-225,24 24-192,-24-23-127,2-1-65,22 24-192,-25-47-321,25 0-640,-24-1-640,24-23-1795,0-24-8071</inkml:trace>
  <inkml:trace contextRef="#ctx0" brushRef="#br0" timeOffset="305">875 46 10473,'24'-47'833,"-24"47"-224,0 0 800,0 24-256,0-1 417,0 25-193,0 24-32,-24 23-192,0 0-224,1 1-416,-2 23-161,2-23-192,-1-1-64,0 0 0,0-23-64,24 0-32,-24-1-64,1-23-64,23-24-384,-24-1-673,24-23-1506,-25 0-2722</inkml:trace>
  <inkml:trace contextRef="#ctx0" brushRef="#br0" timeOffset="579">161 690 14285,'-25'24'1762,"25"-24"-1218,0-24 705,25 24-192,21 0-160,2 0-320,23-23-193,2 23-160,21-24-96,2 24-160,-1 0-768,1 0-2051,-25 0-10442</inkml:trace>
</inkml:ink>
</file>

<file path=ppt/ink/ink54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7:04.56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48 472 18097,'0'23'2690,"0"-23"-2337,0 0 351,0 0 193,48 0-96,-25 0 32,25 0-225,24 0-352,-23 0-160,-2 0-128,1 0-640,-24 0-866,-1 0-768,2-23-2338</inkml:trace>
  <inkml:trace contextRef="#ctx0" brushRef="#br0" timeOffset="197">24 165 17936,'-24'-24'2531,"24"1"-1762,24 23 384,24-24-224,24 0-321,0 1-416,23 23-288,1-24-2050,-1 1-13100</inkml:trace>
</inkml:ink>
</file>

<file path=ppt/ink/ink54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7:34.71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186 192 12267,'0'-48'256,"25"48"1314,-25 0-97,-25 0-928,25 24 31,-23 23-127,23 1-161,-24 23-224,0 1-32,0-1 0,0 0 0,0 0-64,0-23-256,24 23-481,-24-23-1345,24-25-1762</inkml:trace>
  <inkml:trace contextRef="#ctx0" brushRef="#br0" timeOffset="204">354 382 7046,'48'-119'6727,"-24"71"-5735,24 1 354,0-1-353,24 1-161,0 23 1,23-23 96,-23 47-224,-24 0-257,0 0-288,-24 23-31,0 1 63,-24 24-96,0 23 64,-24-24-192,0 25 256,0-25-224,-24 25 160,0-1-32,0 0-64,25 0 129,-26-23-193,49-24 0,-23-1-32,23 1-225,47-24-191,-22 0 32,46-24-513,1 1-128,0-25 160,-25 1 448,25-1 225,-48 24 160,1 1 128,-25-1 545,0 24 352,0 0-513,-25 24 33,1-1-65,1 1 96,23 0-223,0 0-289,0-1 0,23 1 0,26-24-417,-2 0-512,25 0-480,-1-24 64,-22 1 672,-1-1 513,-1-24 128,-22 1 128,-25-1 192,0-23 225,0 47-161,-25-23-288,2 23 0,-26 24 128,2 0-31,22 0-33,2 24-192,-1 0-385,0-1-1152,24 25-2723,0-24-7462</inkml:trace>
  <inkml:trace contextRef="#ctx0" brushRef="#br0" timeOffset="790">1958 596 17744,'24'23'1442,"0"1"-1474,-24-24 800,0 24-415,-24 23-161,0-23-192,1 0-192,-2 23-833,1 1-1826,24-24-10185</inkml:trace>
</inkml:ink>
</file>

<file path=ppt/ink/ink5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5:38.11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143 143 15118,'-23'23'1761,"23"1"-800,-25 0 993,1 0-448,1 0-930,-1 0 33,24 0-97,0-1-288,0 1-95,0 1-1,47-1-64,-23-24-64,48 0-192,0 0-353,-1 0-864,24-24-1442,-23-1-2242</inkml:trace>
  <inkml:trace contextRef="#ctx0" brushRef="#br0" timeOffset="253">572 0 16399,'-24'47'1730,"0"-23"800,0 24-128,-23-1-864,-1 25-609,1 0-289,-1-25-287,0 26-289,-24-1-673,25-1-1153,-25 48-1152,1-23-6087</inkml:trace>
</inkml:ink>
</file>

<file path=ppt/ink/ink55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7:35.68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77 193 20083,'0'-24'1281,"0"24"-1185,-24 0 897,1 24-641,23-1 161,-24 1-289,24 22-32,0 1-192,0 0 64,24 0-480,-1 0-161,24-23 1,0-24 319,1-24 1,-1 24-160,0-47 127,-23 0 321,23 0-32,-47 0 64,0-23 33,0 23-65,-23 0 0,-25 0-64,25 24-32,-25-1 128,25 24 64,-25 24-32,25 23-160,-1 0 0,24 0-673,0 0-832,0-1-1410,47 1-8392</inkml:trace>
  <inkml:trace contextRef="#ctx0" brushRef="#br0" timeOffset="326">785 240 18417,'0'-47'1666,"-23"47"-321,23-24-128,-24 24-448,1 24-65,-1-24-511,0 23-33,1 24-96,-1-24-96,24 24 128,24 0-224,23-23 64,-23-1-225,23-23-319,24 0-97,-24-23 64,24-1-31,-23-23 448,22 0 192,-47 1 32,1-1 0,-24-24 96,0 24 160,-24 0 128,-23 24-95,1 23-129,-2 0 0,-23 23-128,24 1-32,23 23-96,0 0-449,24 0-768,0 0-1858,24-24-8008</inkml:trace>
  <inkml:trace contextRef="#ctx0" brushRef="#br0" timeOffset="666">1447 193 18321,'23'-47'448,"-23"23"2275,0 24-1634,0 0-288,-23 0-289,-1 47-160,0-23-127,24 23-97,-23-1-32,23 1-96,0-23 0,23-1-32,25 1 0,-1-24-128,1 0-129,-1-24 33,0 1 96,0-24 192,-23 0 0,-1 0-32,-23 0 64,0 0-96,-23 0-288,-1 24-97,-23-1-255,23 24-545,-22 0-1826,-2 0-10090</inkml:trace>
</inkml:ink>
</file>

<file path=ppt/ink/ink55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7:37.21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237 0 1921,'0'24'7015,"0"0"-5766,-23 0 961,-1 24-480,0 0-705,1-1-673,-25 1-256,25 0-64,-25 0-32,24-24-768,24-24-1507,0 0-2561</inkml:trace>
  <inkml:trace contextRef="#ctx0" brushRef="#br0" timeOffset="167">72 72 11979,'0'-24'4292,"0"24"-3684,0 24 898,0 0 159,0 0-479,23 0-386,1 0-255,23 0-321,1-1-224,-1 1-1153,0 0-2819</inkml:trace>
</inkml:ink>
</file>

<file path=ppt/ink/ink55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7:37.84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542 95 15118,'0'-48'1761,"-23"24"-960,-25 0 192,0 24-448,-23 0 63,0 24-159,22 0-1,-22 0-160,23 0-192,0 23 33,24-23-65,1 24-128,23 0 32,47-24 32,1 24-161,0-24-415,23 24-33,-22-24 193,-2 0 160,-23 0 160,-24-1 96,0 26 64,-24-25 32,-23 24 32,-25-24-128,24 0 32,-23 23-64,22-47 0,2 24-128,47-24-417,0 0-1441,24-24-3363</inkml:trace>
  <inkml:trace contextRef="#ctx0" brushRef="#br0" timeOffset="311">614 525 7623,'48'25'6278,"-48"-25"-5702,24 24 1698,-24 0-1121,24-24-640,-24 24-449,-24 0-576,24 0-1122,0 0-3010</inkml:trace>
  <inkml:trace contextRef="#ctx0" brushRef="#br0" timeOffset="464">733 286 16783,'24'-72'1890,"0"24"-352,-24 48-898,24-24-159,0 24-417,0 24-128,-1 0-417,2 0-1344,-25 24-1763,23 24-3907</inkml:trace>
  <inkml:trace contextRef="#ctx0" brushRef="#br0" timeOffset="614">924 717 15726,'72'-47'1057,"-25"-1"1250,2 0-930,-2-25-384,1 26-224,-1-1-97,1 0 321,-48 24 0,24 24-256,-24 0-353,0 24 0,0 0-63,0 24-193,0 0-64,24-1-160,-24 2-833,24-1-1185,-1-24-1185,25 0-7816</inkml:trace>
  <inkml:trace contextRef="#ctx0" brushRef="#br0" timeOffset="950">2045 190 18225,'0'-24'544,"24"0"-640,0 1 256,24 23 65,-1 0 95,1 0-256,0 0 128,-24 23-32,0 1-32,0 24 193,-24 0 255,-24-24 225,-24 24 192,0-24-96,-23 24-193,-1 0-31,24-24-128,-23 23-33,47 2-320,-23-25-96,47 0-160,0 0 0,47-24-128,1 0-385,47 0-640,-23 0 0,23-24 416,-23 24 417,-25-24 352,1 0 32,0 24 128,-48 0 417,0 0 223,0 0-63,0 0-257,0 0-95,-24 24 95,24 0-288,24 0-128,0 0 65,23-24-33,1 24-257,24-24-351,-24 0 31,23-24 257,-23 0 128,-1 0 160,-22 0-32,-2-24 160,-23 23-128,-23-22 96,-2 23-64,2-24 0,-25 24 193,24 24 127,-24 0-64,-23 24-191,23 0-129,24 0-33,0 0-959,0-1-1251,48 1-1184,-24-24-14093</inkml:trace>
</inkml:ink>
</file>

<file path=ppt/ink/ink55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8:08.05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7077 299 14637,'0'-48'897,"0"48"-384,0 0 480,0 24 96,-23 24-64,23-1-449,-25 25-31,25 23-161,-24 1-192,1-1-96,23 0-160,-24 1-64,24-1-801,0-23-1281,0-1-3203</inkml:trace>
  <inkml:trace contextRef="#ctx0" brushRef="#br0" timeOffset="225">7792 871 17840,'23'0'1218,"1"0"-1186,24 0 928,0-24-159,23 24-288,-23 0-321,24 0-160,-1 0-865,-23 0-2978,23 0-12749</inkml:trace>
  <inkml:trace contextRef="#ctx0" brushRef="#br0" timeOffset="5935">9412 442 15214,'0'-24'1313,"0"24"-928,-24 0 287,24 0 193,0 24 224,-23 24-448,-1-25-161,-1 49-192,2-24-95,-1 23-193,1-23-97,23-1-287,-24 1-481,-1 0-352,25-24-961,0-24-2851</inkml:trace>
  <inkml:trace contextRef="#ctx0" brushRef="#br0" timeOffset="6173">9507 108 17680,'0'-71'833,"0"47"-577,0 24-64,0-24-95,0 24-194,24 24-735,-24-24-802,0 47-2914</inkml:trace>
  <inkml:trace contextRef="#ctx0" brushRef="#br0" timeOffset="6398">9865 656 11851,'0'-23'6470,"0"-1"-6214,-24 0 32,24 24 385,-24 0 256,1 0-385,-2 0-191,2 0-33,-25 24-96,24 0-96,-23 23-32,23-23-128,0 0 161,24 24-194,0-25 1,0 1-224,0-24-96,24 0 128,0 0-33,-1 0 1,1 0 352,24-24-32,-24 1 128,-1-1 321,2 0 31,-25 0-95,23 0-161,-23 24-64,0-24 96,0 24-96,0 0-63,24 24 31,-24-24-96,0 48 160,0-24-192,0 0-96,0 23 128,0 1 0,0 0-96,-24 23-96,1 1-64,-2-25-129,2 25 97,-1 0 160,0-25-64,24 1 320,-24-24-288,24 0 160,0 0-64,0-24 160,0-24 97,24 0-1,0-24 96,23 0-224,-22 1 0,22-1-160,0-24 96,2 25-96,-2-1-192,-24 24-577,2 0-1088,-25 1-3556</inkml:trace>
  <inkml:trace contextRef="#ctx0" brushRef="#br0" timeOffset="7252">5910 2158 12716,'24'0'-32,"-1"0"352,-23 24 1217,24-24 129,-24 48-33,-24-24-127,24 47-449,-23 1-353,-1 23-287,-1 0-97,2 1-192,-1-25-96,0 25-256,0-25-256,0-23-257,1-24-64,23-1-704,0-23-897,23-23-834,-23-25 194,24 0-1667,-24-23 705,24-1 3908,-24 1 3043,0-25 192,0 25-160,0-1-257,0 1 161,0 23-641,0 0-832,0 48-514,0 0-415,24 0-65,-24 48 161,24 0-97,-1-1-191,2 25-33,22-1-32,-23 1-192,24 0-32,-1-25-64,0 25-96,-22-48 32,22-24 32,1 0 32,0-24 128,23-24-64,-23-23 96,-1-1 32,-22-23 128,22-1 64,-23 1-288,-1 0-96,2-1-288,-2 25 128,-23 23 96,24 24-97,-24 24-383,0 24-257,0 0-320,0 23-1121,-24 25-2050,24 0-7111</inkml:trace>
  <inkml:trace contextRef="#ctx0" brushRef="#br0" timeOffset="7832">6958 2945 19186,'47'-119'160,"-23"71"-96,1 0 256,-25-23 129,-25 47 255,1-24-63,1 24 224,-1 24-193,0 0-479,-24 0-97,1 48 32,22-24 0,-22 24 0,24-1 0,-1 25-192,-1-24-128,25 23 416,0-23-224,0-24-384,0-1 63,25 1 161,-1-24 0,23-24-96,-24 1 224,26-25-321,-26 24 642,25-24-193,-48 25 160,24-1-64,0 24 161,-24 0 31,0 0 0,0 24-63,0 23 127,0 1-224,0 23 0,0 1-95,0 0-33,0 23-64,0-24 32,0 49-96,0-25 32,-24 0 0,0 25-32,24-48 0,-24-1 0,0-23 32,24-24 64,0 0 64,-23-48 128,23 0-160,0-24 0,23-23-96,25-1-96,0-24 64,24 1-576,-25 0-481,25 23-545,-1 0-960,-23 1-2435,-1 23-8872</inkml:trace>
  <inkml:trace contextRef="#ctx0" brushRef="#br0" timeOffset="8433">8126 2659 19730,'23'24'3075,"1"-24"-2851,0 0 577,0 0 32,23 0-449,1-24-352,0 24-32,-1 0-352,1-24-1410,-24 24-800,23 0-2915</inkml:trace>
  <inkml:trace contextRef="#ctx0" brushRef="#br0" timeOffset="8643">9197 2158 17808,'25'-24'1698,"-1"0"-257,-24 24 545,23 0-801,-23 0 0,-23 48-128,-1 0-160,-1 23-160,2 25-385,-1-1-224,-24 48-128,1-24-384,-1 48-1025,0-24-833,1 24-1890</inkml:trace>
  <inkml:trace contextRef="#ctx0" brushRef="#br0" timeOffset="13836">11318 1824 5349,'-23'0'5221,"23"-24"-3172,-25 24 770,25 0-673,0 0-416,0 0-321,0 0-416,0 0-641,25 0-191,-2 0-65,1 0-128,24-23 0,0 23-385,-1 0-544,-23-23-864,24 23-1827,-48 0-7751</inkml:trace>
  <inkml:trace contextRef="#ctx0" brushRef="#br0" timeOffset="14074">11318 1515 16079,'0'-23'800,"24"23"354,0-24 95,0 24-737,24 0-544,23 0-320,0-24-1858,1 24-12044</inkml:trace>
  <inkml:trace contextRef="#ctx0" brushRef="#br0" timeOffset="16590">119 4734 13965,'0'-24'544,"0"24"-255,0 0 1440,0 0-576,0 0-576,0 0-33,0 24-31,0 0 95,-23-1-31,23 1 128,0 24-129,-25-24-224,2 24-95,-1 23-225,24-23 32,-24-1 32,24 1-256,0-24-257,0 24-480,24-25-224,0 1-288,-1 0-1378,2-24-5188</inkml:trace>
  <inkml:trace contextRef="#ctx0" brushRef="#br0" timeOffset="16901">262 4162 20339,'-23'-24'192,"-1"0"-256,24 24 448,0 0-224,0 0-608,0 24-193,0 0-1473,0-1-2754</inkml:trace>
  <inkml:trace contextRef="#ctx0" brushRef="#br0" timeOffset="17170">619 5163 18545,'0'-48'-256,"0"1"256,0 23 224,0 0 32,0 24-96,-23-24 225,-1 24 159,1 0-127,-2 0-97,-22 24 225,23 0-193,0 0 32,0-1-224,0 1-32,24 0-63,0 0-1,0 0-32,24-24-32,0 0 32,0 0 32,23 0-32,-23 0-64,1 0 96,-2 0-32,1-24-32,-24 24 96,23-24-96,-23 24 0,24 0 0,-24 0-32,0 0 160,25 0 192,-25 24 1,0 0 95,0 0-64,0-1-95,0 25-33,0-1-128,0-23-64,0 47 0,0-23-64,0 23 32,0 25-64,0-25-96,0 25 0,0-1-65,0 0 33,0-23 0,0-24 224,0 0-32,-25-24 96,25-24-32,-24 24 128,24-48-32,0 0-63,0 0-97,0-24 0,0-24-97,24 1 130,1-25-258,-2 25-31,1-1 32,0 1 192,0 23 32,0 24-64,-1-23 64,-23 47-64,24-24-545,0 24-896,-24-24-1858,24 24-8777</inkml:trace>
  <inkml:trace contextRef="#ctx0" brushRef="#br0" timeOffset="18184">1787 5115 14765,'0'0'2531,"0"0"-2147,0 0 833,0 0-320,0 0-416,24 0-65,-24 0 33,24 0-193,0 0-192,-1 0-32,2 0-64,-1 0-481,-24 0-800,23-24-1922,-23 24-10794</inkml:trace>
  <inkml:trace contextRef="#ctx0" brushRef="#br0" timeOffset="18430">1763 4853 18737,'0'-24'1057,"0"24"-865,0 0 1186,0-24-225,0 24-641,0 0-384,24 0-96,0 0-96,0 24-608,23-24-1090,2 0-2210</inkml:trace>
  <inkml:trace contextRef="#ctx0" brushRef="#br0" timeOffset="20044">3360 3875 5317,'23'-23'7302,"-23"-1"-7205,-23 0 383,23 24 65,-24 0-225,-23 0 288,-1 0-63,0 0-129,0 0-63,24 24 63,-23 0 257,-1-24 63,1 23-223,23-23-33,-24 24-191,24 0-33,1 0-64,-1 0 32,-1 0-128,2-1-96,23-23 64,0 24 32,23 24-31,-23-24 63,25 0-96,-1 23 32,-24 1 32,23 0 0,-23-1-96,0 25 32,0 0 0,-23-1 96,23 1-128,-24 23 96,-1-24-64,2 1 64,23 23-128,0-23 128,-24-1-128,24 1 128,0-24-64,0 23-32,-23-24 65,23 24-65,0-23 64,0 0-32,0-24-32,0 23 0,0-23 32,0 24-32,0-24 64,0 0 0,23-1 96,-23 1-32,24 24 0,-24-24-32,23 0 0,-23-1-64,25 1 32,22-24 33,-23 24-65,0-24-32,24 24 96,-1-24-160,25 0-257,-25-24-544,25 24-1120,0-24-2051,-25 24-9353</inkml:trace>
  <inkml:trace contextRef="#ctx0" brushRef="#br0" timeOffset="21073">4361 4519 9320,'0'0'3139,"0"-24"-2690,0 24 1184,0 0-31,0 0-994,0 0-383,0 24 159,0 0 64,-24 0 1,24 24-129,-24-1-32,0 25 65,0-25-193,24 25 0,-23-24-96,23-1-32,0 1-32,0 0-416,0-1-769,23-23-801,1 0-2979</inkml:trace>
  <inkml:trace contextRef="#ctx0" brushRef="#br0" timeOffset="21521">5362 4972 11434,'-24'0'5157,"24"0"-4484,-25-24 1409,25 24-929,25 0-865,-1 0-64,-1 0-95,25 0-33,23-23-257,1 23-671,-1 0-1667,1-24-8775</inkml:trace>
  <inkml:trace contextRef="#ctx0" brushRef="#br0" timeOffset="22238">6624 4877 3171,'0'0'896,"0"0"-864,24-24 1314,0 24 255,-1 0-544,2 0 0,22 0-256,-23-24-64,24 24-33,23 0-95,-23 0-97,23 0 33,1 0-161,23 0-128,1 0-191,-2 0 31,26 0-64,-1-24-32,1 24 64,-1 0-64,0 0 64,24 0-32,-24 0 32,23 0 96,26 0-32,-2 24 0,1-24 32,23 0-96,1 0 33,0 0-65,23 0 32,-23 0-64,23 0 32,1 0 0,-24 0-32,22 0 0,-22 0 32,0 0-32,24-24 32,-1 24-32,0 0 0,-23 0-32,24 0 32,-25-24 0,0 24 64,-22 0-32,-2 0 224,1 0 289,-24 0-33,0 0-224,-24 0-63,0 0-129,-23 0-96,-1 0 64,0 0-32,-24 0-32,-22 0 0,-26 0 0,1 0-481,-24 0-3202</inkml:trace>
  <inkml:trace contextRef="#ctx0" brushRef="#br0" timeOffset="121532">2692 8310 13869,'0'0'-737,"0"0"705,0-24 673,-23 24-97,-25 0 33,25 24 223,-49 0-127,0 0-32,1 23-129,-1-23-64,1 24-95,23 0 31,1-24-160,22 24-95,25 23-33,25-23 32,22-1 64,1 25 64,0-1-32,-1 24 129,25-24-161,-25 25 64,-22-1-32,-2 1 65,-23-1-193,0 24 160,0-24-96,0 1-32,-23-1-32,23-23 0,-25 23 257,2-23-161,23-1-96,0-23-32,0 23-64,0-23 64,0 0-96,0-1 160,23 1-64,2-24-32,-2 24 32,1-24-32,23-1 97,1-23-65,0 0-128,24 0-97,-2 0-1408,2-23-1474,24-1-15278</inkml:trace>
</inkml:ink>
</file>

<file path=ppt/ink/ink55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7:40.15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143 1093 17488,'48'0'1986,"-48"-24"-2018,24 24 64,-1 0-1217,-23 0-2435</inkml:trace>
  <inkml:trace contextRef="#ctx0" brushRef="#br0" timeOffset="124">215 973 18897,'0'-24'1570,"0"0"-1,0 24-992,47-24-385,1 24-192,0-24-769,23 0-2306</inkml:trace>
  <inkml:trace contextRef="#ctx0" brushRef="#br0" timeOffset="10089">24 1117 6854,'0'0'1345,"-24"0"289,24 0 160,0 0-321,24 0-192,-24 0-192,23 0-96,-23 0-224,24-24-161,1 24-159,-2 0-257,1 0-96,0 0-96,24 0 32,-25 0-384,1 0-481,0 0-865,24 0-2113</inkml:trace>
  <inkml:trace contextRef="#ctx0" brushRef="#br0" timeOffset="10421">238 853 2274,'-23'0'1601,"-1"0"769,0 0-672,24 0-161,-24 0-191,24 0-65,-24 0-192,24 0 32,0 0-224,0 0-289,24 0-159,0 0 31,0 0 1,0-24-33,23 24-159,25 0-225,-25-24-385,25 24-1472,-25 0-2756</inkml:trace>
  <inkml:trace contextRef="#ctx0" brushRef="#br0" timeOffset="11052">1382 540 5605,'-23'0'2178,"23"0"801,0 0-609,0-24-416,0 24-993,0 0 672,0 0-1088,0 0-481,0 0 384,23 0-224,1 0-95,23 0-65,-22 0 64,22 24 32,-23-24 128,24 0 97,-25 0 63,1 24 32,-24-24-287,0 0-33,0 24 32,0 0 32,-24-24-32,1 24-160,-2 0 64,-22 0-31,23 0-33,1 0-32,-2 0 32,25 1-64,0-25 32,0 0-65,0 24 33,48-24-64,-24 24-64,23-24-64,1 0 0,-24 24 128,23-24 32,-47 0 32,25 24 64,-25-24-64,0 24 96,-25 0 0,2-24 32,-1 24-32,-23 0 0,22 0-96,-22 0 64,23 0-32,1 0 0,-2-24-128,1 24-257,24-24-575,0 0-578,24 0-512,1 0-2402,-2-24-7622</inkml:trace>
  <inkml:trace contextRef="#ctx0" brushRef="#br0" timeOffset="11595">2335 564 3651,'47'-24'3235,"-22"0"-769,-2 0 257,1 24 320,-24 0-2018,0 24 1217,-24 0-1121,24 0-224,-23 0-96,-2 24-193,2 0-191,-1 24-257,-23-23 0,22 23-224,-22 0-257,23 0-864,1-24-1537,23 0-4005</inkml:trace>
  <inkml:trace contextRef="#ctx0" brushRef="#br0" timeOffset="11878">3217 612 1057,'23'-24'11947,"-23"24"-11403,0 0 1506,0 0-769,-23 0-224,23 0 65,-25 0-354,-22 24-31,23 0-64,-24 24-225,1 0-96,23 1-191,-24-1-161,48 0 96,-24 0-160,48-24-129,1-24-63,22 24-192,0-24 31,25-24-127,-25 0 320,1-24-33,0 24 1,0-24 160,-24 24 0,-24-25 160,23 1-32,-23 24-32,-23 0-64,-1 0 64,-1 0-96,-22 24-256,23 0-545,-24 0-1698,1 0-8295</inkml:trace>
  <inkml:trace contextRef="#ctx0" brushRef="#br0" timeOffset="12478">3836 444 15150,'0'0'1794,"0"0"288,-24 24-673,24-24 32,0 24-2145,0 0 1793,24 0-1121,0 0 160,-1 24-32,49-24-32,-25 24-96,2-24-128,-2 0 32,1 0 160,-48 1-64,-25 23 160,2-24 96,-24 0 64,-2 0-32,2 0-160,0-24-128,-1 24-384,24-24-545,0 0-1089,1-24-2114,23 0-10185</inkml:trace>
  <inkml:trace contextRef="#ctx0" brushRef="#br0" timeOffset="12768">3836 420 14894,'72'0'288,"-25"0"-128,49 0 128,-1 0-224,-1 0-768,2 0-4325</inkml:trace>
  <inkml:trace contextRef="#ctx0" brushRef="#br0" timeOffset="13086">4908 636 13869,'23'-24'2050,"-23"0"160,0 24-417,-23 0-768,-1 0-192,1 24-192,-1 0 95,-24 0-287,24 0-161,0 0-96,24 24-224,0-23 96,24-1-256,23 0-192,25 0-161,0 0-159,-1-24 31,1 0 289,-25-24 95,1 24 129,-24-24 160,-24 0 160,-24 0-64,0-1 97,0 1 31,-23-24-32,-1 24 32,24-24-32,0-24-31,24 24-161,0-24-641,0 0 1474,24 24-801,0 0 0,24 24-96,-1 0 64,1 24 64,-24 0 64,-1 0 160,1 48 65,-24-24-1,0 24-96,-24 0-64,1 0-96,-25 0-288,0 0-801,1 0-2082,-1-24-9481</inkml:trace>
  <inkml:trace contextRef="#ctx0" brushRef="#br0" timeOffset="14645">6552 60 11594,'24'0'1538,"-24"0"-994,0 0 642,0 0 159,-24 24-352,24 24-257,-24-24-223,0 48-1,1-24-31,-1 24-1,-1 0-95,-22 0-129,24 0 160,-1 0-544,-1-24 160,25 0 32,0-24-64,25 1-32,22-1-96,0-24-512,25 0-770,0 0-1280,23-24-2339</inkml:trace>
  <inkml:trace contextRef="#ctx0" brushRef="#br0" timeOffset="14890">7172 228 5733,'47'-96'8200,"-23"24"-7784,0 48 1057,0 0-95,-24 0 95,0 24-352,0 0-480,0 24-33,0 0-31,0 24-161,0 24-127,0 0-97,-24 0-96,0 0 32,-24 24-64,1-24 96,-1 0-352,1-24 192,-2 0 96,26 0-128,23-48 0,0 0 64,23 0-96,26 0 64,-2-24-288,25 0 288,-25-24 0,25 24-32,-1 0 96,-23 0-64,-1 0 0,1 24 128,-24 0 288,-24 0 1,24 0 95,-24 24-191,-24 0 95,0 24-96,-24-24-128,1 0-160,-25 0-128,1 0-544,-24-24-545,23 0-1250,0 0-8519</inkml:trace>
  <inkml:trace contextRef="#ctx0" brushRef="#br0" timeOffset="54478">4408 1358 11242,'-96'0'1666,"1"0"-449,-1 0 224,2-24 65,-50 24-642,25 0-479,-24-24-353,1 24 128,-1 0-128,24 0-96,0 0 128,23 0-128,24 0-96,49 24 64,23-24-385,23 0 1,49 0 128,-1 24-289,48-24-64,-23 0-31,23 24 223,0-24 257,-47 24 224,-1-24 288,-47 24 481,0-24-65,-48 24 321,-48-24-416,-23 24-257,-24 0 321,0-24-97,-24 24-63,24 0-289,0-24-192,47 24 32,25-24-96,47 24-449,23-24-191,49 0 512,24 0 95,23 24 65,0-24 0,-25 24 96,-22-24 65,-25 24 63,-47 0 64,0 0 545,-47 0-353,-25 0-288,1 0-256,-24 0-1729,0 0-6023</inkml:trace>
</inkml:ink>
</file>

<file path=ppt/ink/ink55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8:44.95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168 622 3587,'0'-24'1057,"-25"24"128,25-24 1442,0 24-1058,0 0 0,0 0-255,0 0-193,0 0-64,0 0-321,-24 0-159,24 0-64,0 24-65,0-24 0,-23 24-159,23 0-129,-24 0 64,24 24-32,0 0-128,-23-24 32,23 23 32,0 1-352,0 0 577,-25-24-289,25 24-32,0-24-32,-24 24-32,24-24 128,0-24-96,0 24-96,0-24-193,0 24-191,0-24-449,0 0-1121,0 0-2402</inkml:trace>
  <inkml:trace contextRef="#ctx0" brushRef="#br0" timeOffset="501">453 598 6053,'24'-24'833,"-24"24"544,0 0 577,0 24-673,0-24-95,0 0-162,-24 24-223,24 0-128,-23 0-161,23 24-223,-24-24-1,24 24-128,-24-25-96,24 1 0,0 24-32,-24-24 0,24 24 32,0-24-64,0 0 32,0 0 0,-24 0 0,24 0-96,0-24-160,0 0-288,0 24-770,0-24-2273</inkml:trace>
  <inkml:trace contextRef="#ctx0" brushRef="#br0" timeOffset="1195">954 622 4035,'0'0'5798,"24"0"-4613,-24 0 1345,0-24-864,23 24-673,1 0-321,0 0-159,24-24-65,-1 24-191,1-24-129,-24 24 32,0 0-160,-1 0 128,2-24-64,-25 24-64,0 0 64,0 0-32,0 0 0,-25 0-32,25 0-32,-23 24-288,-1-24 64,0 0 31,0 0 65,0 0 64,1 0 96,-1 0-64,0 0 64,0 0-32,24 0 32,-24 0-32,0 0 32,24 0 32,-23 0 64,-1 0 96,24 24 129,-24-24-65,24 24 64,-24-24 65,24 24-129,-24 0 32,24-24-192,0 24-32,0 0-64,0-24 96,0 24-96,0-24 96,24 24-64,0-24-32,-24 0 32,24 24-64,0-24-32,-1 24-128,1-24-128,0 0 32,0 23-1,0-23 193,-24 24 0,24 0 96,-24-24 0,0 24-32,0 0 160,0 0-32,0-24 161,0 24 95,-24 0-64,-24 0-128,24 0 1,-23 0-1,23-24-96,-24 24-64,1-24 64,23 24-64,-1-24-288,25 0-353,0 0-544,0 0-1217,0 0-2916</inkml:trace>
  <inkml:trace contextRef="#ctx0" brushRef="#br0" timeOffset="1934">1835 694 5477,'25'-48'1857,"-25"24"1379,0 0-418,0 0-800,0 0-641,-25 0-416,25 0-224,-24 24-128,1 0-257,-1-24 0,24 24-63,-23 0-129,-2 24-64,1 0-32,-23 0 32,24 0 128,-26 24-96,26-24-32,-1 24-32,0-24-32,24 24 0,0-24-32,24-24-32,0 23 0,-1-23-192,26 0-32,-26 0 96,24-23 64,-23-1 96,1 0 0,-2 24 32,-23-24 64,24 0 64,-24 0 96,23 0 129,-23 24 63,0 0-128,0 0-95,0 0-225,0 0 96,0 24-32,-23 0 96,23 0-32,0 0-32,-24 24-64,24-1 160,-23 1-64,-2 0-64,1 24-64,1-24 0,23 24-448,-24-25-769,24 1-1185,-23-24-3748</inkml:trace>
  <inkml:trace contextRef="#ctx0" brushRef="#br0" timeOffset="3078">2193 670 11306,'24'0'1378,"-24"-24"95,0 24 673,0 24-1281,-24-24 0,24 24-161,-24 0-255,0 24 95,1-24-63,-1 23-225,0 1-32,0 24-128,-24-24 0,25 0-64,23 0-288,-24 0-513,24-1-1409,0-23-3331</inkml:trace>
  <inkml:trace contextRef="#ctx0" brushRef="#br0" timeOffset="3535">2551 718 12139,'0'-24'1954,"23"24"-1282,-23 0 1154,0 0-545,0 0-512,0 0-320,0 24 127,0 0-95,-23 24-161,-1-25-224,-1 49 256,2-24-127,-1 24-322,-23 0-95,-1 23-1153,0-23-2851</inkml:trace>
  <inkml:trace contextRef="#ctx0" brushRef="#br0" timeOffset="4890">3051 957 2562,'0'0'3747,"-24"0"-1280,24 0 672,0 0-865,0 0-737,24-24-319,-24 24-450,23 0-159,2 0-225,-1 0-31,23 0-257,1 0 0,23 0-64,-23 0-353,23 0-832,-23 0-1793,-1 0-7272</inkml:trace>
  <inkml:trace contextRef="#ctx0" brushRef="#br0" timeOffset="9430">3242 861 3010,'0'-24'3043,"0"24"-320,0 0 352,0 0-1121,0 0-833,0 0-449,0 0-31,0 0-129,0 0-63,0 0-97,0 0-32,0 0 1,0 24 63,0-24-32,0 24 1,-24 24-1,24-24-32,0 24-95,-24-24-33,24 24-192,0 0-32,-24-24-705,24 23-1217,0 1-2338</inkml:trace>
  <inkml:trace contextRef="#ctx0" brushRef="#br0" timeOffset="21155">3933 790 3171,'0'-24'3427,"0"24"-1826,0 0 834,0 0-353,0 0-833,0-24-352,0 24-225,23 0-127,2 0-129,-25 0-32,23-24 97,25 24-1,-25 0-95,2 0-65,22 0 0,-23 0-31,-24 0-193,23 24-32,-23-24-32,0 0 160,0 24 64,-23-24 97,-1 24-97,1-1-128,-26 1 0,26 0-64,-1 0 0,-23 0 0,47 0-96,-25-24 64,25 24-64,0-24 0,0 24 0,0-24 0,25 24-32,-2-24-32,25 0-96,-25 0-193,2 24 129,-25-24 64,24 0 32,-24 24 128,0-24 0,0 24 64,0 0 64,-24-24 32,-1 24 0,2-24-128,-1 24 64,0-24-96,1 23 32,-2-23-32,2 24-32,-1-24 0,0 0-64,0 0-128,0 0-65,24 0-63,0 0-705,24 0-1409,24-24-3044</inkml:trace>
  <inkml:trace contextRef="#ctx0" brushRef="#br0" timeOffset="21720">4743 670 12908,'24'-24'865,"-24"0"-65,24 24 1282,-24 0-1025,0 0-416,-24 24 64,0 0-33,0 0-127,0 24-225,-24-24-64,1 23 225,0 1-161,-2 0-96,-21 0-96,45 0-64,-22 0 0,23 0-96,24 0 32,0-25-128,0 25-512,47-48-321,-23 24 256,48-24 289,-25-24 63,1 0 225,0 0 96,0-23 160,-25 23 33,1 0 159,-24-24 32,0 24 65,0 24-65,-24-24-128,1 24-160,-2-24 32,2 24 0,-1 0-96,-23 24-96,22 0-384,-22 0-2083,0 0-10601</inkml:trace>
  <inkml:trace contextRef="#ctx0" brushRef="#br0" timeOffset="23168">6721 191 1825,'0'0'2306,"0"-24"-416,0 24 160,-24 0-352,24 0-449,0 0-64,0 0-320,0 0-481,0 0-224,0 0-64,0 0-31,0 0 31,0 0 96,0 0-32,24 24-96,-24-24 0,24 0 0,-24 0 0,23 0 0,-23 0 257,25 0-65,-2 0-64,1 0-64,0 0 64,-1 0-96,26 0 33,-2 0-65,1 0-32,-1 0 64,1 0-96,23 0 32,-22 0 0,22-24 0,-23 24 0,23 0 32,-23 0 96,23 0 96,1 0 1,-1 0 95,0 0-96,1 0 64,-1 0-159,24-24-33,1 24-128,-1 0 128,1-24-64,-1 24-96,1 0 32,23-23 0,-24 23 0,24 0 0,1 0 32,-1 0 0,0 0-96,0-24 160,-24 24-160,0 0 128,-23 0 32,0 0 192,-25 0 225,1 0-129,-1 0 0,-23 0-31,-24 0-1,0 0-64,0 0-95,0 0-225,0-24-129,-24 24-671,24 0-1346,-23 24-3492</inkml:trace>
  <inkml:trace contextRef="#ctx0" brushRef="#br0" timeOffset="24053">6936 96 2498,'-49'0'1153,"26"0"1057,-1 0 673,0 0-1538,-24 0-64,25 0-160,-25 0-352,24 0-160,0 0-1,1 0 129,-1 0-129,0 0-63,24 0-129,-24 0-95,24 0-1,0 0-160,0 23 0,0-23 32,0 0-159,0 0 127,24 0 0,0 0 192,47 0-32,1 0 161,23 0 63,24 0-159,0-23 95,24 23-191,1 0-33,-2 0 0,25 0-160,0 0-32,-1 0-32,2 0 32,22 0-64,-23 0 32,24 0 0,-25 0-32,2 0-64,-2 0 64,-23 0 0,-24 0 0,1 0 0,-26 0 0,-22 0 32,0 0 0,-1-24-64,-23 24 96,-24-24-32,23 24 96,-47 0-160,25-24 129,-25 24-1,0 0-32,-25-24-128,1 24 32,1 0 32,-25 0-32,0 0 96,-47 24-225,-1-24 65,2 0 96,-50 0-32,-22 24 64,-25-24-64,0 0 32,-23 24 32,0-24 0,23 24-64,0-24 64,25 23-64,-2-23 64,26 24-64,-1-24 96,-1 0-128,25 0 64,0 0 32,23 0-64,2 0 128,-2 0-63,25 0 31,-25 0-32,49 24-32,-25-24-32,25 0 96,-25 24-32,48-24-32,-23 0 32,22 24-32,2-24 32,-1 0 0,24 0-96,0 0 64,0 0-96,0 0 64,24 0 96,-1 0-64,26 0 0,22 0 0,48 0 0,24 0 0,24 0 32,24-24-289,0 24 482,22 0-193,2 0 0,-24 0-32,0 0 32,-25 0-32,-23 0 0,24 0 0,-48-24 0,24 24 64,-24-24-128,0 24 64,-23-24-32,-1 24-929,-23 0-2755,-25-23-9576</inkml:trace>
  <inkml:trace contextRef="#ctx0" brushRef="#br0" timeOffset="26156">5458 861 4548,'24'-24'1665,"-24"0"161,0 24 416,0-23-640,0 23-257,0 0 96,0 0-191,0 0-354,0 0-447,0 0-129,-24 0 161,24 23-33,-24-23 0,0 48-63,0-24-33,1 0-224,-26 24-64,26 0 32,-1-24 1,1 24-130,-1-24-127,-1 0-224,25 0-353,0-24-704,0 0-1378,25 0-3170</inkml:trace>
  <inkml:trace contextRef="#ctx0" brushRef="#br0" timeOffset="26444">5267 861 12940,'-23'-24'1153,"23"24"-128,0-24 769,0 24-513,0 0-416,0 0-161,0 0-319,0 0-225,23 24 192,-23 0 32,24 0 1,-1 0-1,2 24-128,-1-24-192,-24 24 33,23 0-65,-23-24-257,24 24-832,-24-25-1537,24 1-2691</inkml:trace>
  <inkml:trace contextRef="#ctx0" brushRef="#br0" timeOffset="26764">5982 790 11082,'24'-48'4260,"-24"48"-3395,0-24 1473,0 24-544,0 0-1026,0-24-383,24 24-161,0 0-64,-1 24-32,1-24 0,24 0-128,-48 24 129,24-24 31,-24 24 32,0 0 64,0-24 225,-24 23 223,-24 25-255,24-24-33,-23 0-192,23 0 65,0 0-161,0 24-64,24-24-64,0 0 0,24 0-32,0-24-96,24 0-353,-1 0-224,1 0 33,-1-24 416,-23 24-97,1-24 161,-2 0 192,1 0 0,-1 0 0,-23 24 0,0-24 64,0 24 224,0 0-31,0 0-129,0 0 96,0 24-32,0 0-64,25 0-32,-1 0-64,23-24-96,-23 24-224,24-24-128,-1 0 95,-23 0 33,24-24 256,-24 24-64,-24-24 96,23-24 32,-23 24 0,0 0-32,-23-24 64,23 24 64,0 0 32,-24 1 1,0 23 63,24-24 64,-24 24-160,-24 0 32,25 24-64,-1-1-128,0-23-32,24 24-96,0 0-480,0 0-482,24-24-1344,0 24-2947,-1-24-8008</inkml:trace>
  <inkml:trace contextRef="#ctx0" brushRef="#br0" timeOffset="27409">7078 861 16527,'0'-48'352,"0"48"2403,0-23-1442,-23 23-384,23 0-192,-24 0-129,-1 0-95,2 23-129,-1 1-127,1 24-97,-1 0 0,-1-24-160,25 24 0,0-24-160,25 0-225,22 0 193,-23-24-224,48 0 192,-25-24-225,1 0 353,-1 0 32,2 0 64,-49 0 0,23-24 32,-23 24 0,0-24-160,-23 24-192,-26 24-673,26-23-1249,-25 23-3172</inkml:trace>
  <inkml:trace contextRef="#ctx0" brushRef="#br0" timeOffset="32040">7888 813 7431,'0'0'1025,"0"0"672,0 0-127,0 0-802,-23 0-31,23 24 352,-24-24-288,1 24-385,-2 0-224,1 0-96,1 0-31,-1 0-97,0 0-481,0 0-768,24 0-769,0-24-1762</inkml:trace>
  <inkml:trace contextRef="#ctx0" brushRef="#br0" timeOffset="32237">7722 837 5252,'0'-24'4997,"0"24"-3299,0-23 608,0 23-833,0 0-864,0 0-353,0 23 32,0-23-127,24 24-97,-24 0-32,23 0 0,-23 0-321,24 0-896,1 0-2338</inkml:trace>
  <inkml:trace contextRef="#ctx0" brushRef="#br0" timeOffset="32561">8723 454 10185,'24'0'1249,"-24"0"33,0 0 1216,0 0-1313,0 0-705,0 0 97,0 24 32,0 0-193,0 0-256,0 24 32,0 0-160,0 0-64,-24 0-672,24 0-1314,0-24-3171</inkml:trace>
  <inkml:trace contextRef="#ctx0" brushRef="#br0" timeOffset="32838">8270 957 8680,'-24'0'1665,"24"0"97,-24 0 800,24 0-1312,0 0-578,0 0 33,24 0-65,0 24-159,0-24-33,23 0-127,1 0 63,48-24-64,-2 24 1,26 0-33,-1-24-32,-24 24 96,24 0-191,-23 0-97,-25 0-32,1 0-96,-1 0-897,-23 0-2242,-24 0-11467</inkml:trace>
</inkml:ink>
</file>

<file path=ppt/ink/ink55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9:47.29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214 611 5028,'24'-24'3716,"-24"24"-1314,0-24 321,24 24-770,-24 0-575,0-24 255,0 24-287,0 0-418,-24 0-319,24 0-96,0 0-97,-24 24-192,0 0 32,1 0-160,-2 24-96,1 1 33,1 23-1,-2-24-64,2 24-225,-1 1-159,0-25-97,24 24-608,24-48-480,0 0-353,-1-24-2851</inkml:trace>
  <inkml:trace contextRef="#ctx0" brushRef="#br0" timeOffset="332">430 56 18865,'0'-48'673,"0"24"-737,0 24 1057,0 0-1089,0 0-1506,0 24-2305</inkml:trace>
  <inkml:trace contextRef="#ctx0" brushRef="#br0" timeOffset="812">669 1262 11370,'0'0'3588,"0"0"-2435,-25 0 1185,25 0-737,-24-24-864,24 24-288,-23 0-97,23 0-128,-25 0 0,25 24-63,-23-24-65,-1 24 32,0 0-64,24 0-128,-24 24-128,0 1 416,1-1-448,23 0-321,0-24-384,0 24-704,47-24 768,1-24-1473,-1 0-2275</inkml:trace>
</inkml:ink>
</file>

<file path=ppt/ink/ink55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9:48.51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118 358 13484,'0'0'929,"0"0"-160,0 0 1025,0 0-1250,24 24-384,0-24-32,0 0-192,0 0-961,-1 0-3107</inkml:trace>
  <inkml:trace contextRef="#ctx0" brushRef="#br0" timeOffset="195">-1 72 5317,'0'0'15983,"0"-24"-15631,0 24-352,24-24 160,0 24-96,23-24-640,1 24-2435,24 0-14734</inkml:trace>
</inkml:ink>
</file>

<file path=ppt/ink/ink55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9:50.91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217 218 10345,'24'-71'1602,"-24"47"256,0-23 31,-24 24-415,24-1-673,-24 1-257,24 23-128,-24 0 65,0 0-65,1 23-63,-1 1 159,-1 23-256,2 0-63,-1 24-129,24-1 0,-24 1-64,24-24-96,0 0-321,0 1 1,24-25 288,23-23 0,2 0 63,-2-47 65,1 0 32,-24 0 1,23-24-33,-23 24 96,-24 0-128,0 0 32,0-1-257,-24 25 33,0-24 128,1 23 32,-1 24-96,0 0 0,0 0 64,24 24-225,-24-1-896,24 1-1473,0-1-6855</inkml:trace>
</inkml:ink>
</file>

<file path=ppt/ink/ink55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9:51.29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0 495 12651,'95'0'2563,"-72"0"-2147,1 0 1122,-1 0-962,-23 24-416,0-24-160,0 0-928,24 0-2884</inkml:trace>
  <inkml:trace contextRef="#ctx0" brushRef="#br0" timeOffset="172">735 84 14862,'24'-48'448,"23"24"993,-47 0 481,0 24-1281,0 24-225,-23 0-63,-1 0 127,0 49-128,-24-1-95,1 25-33,0-1 160,-1 25-320,1 0 0,-1-25 0,24 1-64,1-1 0,23-47 0,23-25-192,25 0 0,0-48 96,23 0 64,-1-25 64,-22-23-32,0 24-96,-1-25 0,-47 1-449,0 23 673,0 1-448,-23 24 448,-1 0-96,0 24-64,-24 0 0,24 24 32,-23 0 0,24 0-128,-1 25-513,0-25-1377,24 24-2722</inkml:trace>
</inkml:ink>
</file>

<file path=ppt/ink/ink5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5:39.08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13 237 6598,'-24'0'3139,"24"0"-769,0 0 993,0 0-929,0 0-864,0 0-97,24 0-384,25 0-512,-1 0-289,1-24 65,24 24-129,-24 0 32,0-24-480,-1 24-513,-24 0-832,1 0-1538,-25 0-2371</inkml:trace>
  <inkml:trace contextRef="#ctx0" brushRef="#br0" timeOffset="255">305 23 14765,'0'-24'2018,"25"24"289,-25 0-225,-25 24-545,25 23-512,0 2-160,-24-2-225,-1 24-447,25-22-97,-24-1-128,24-1-993,-25 0-705,2 2-2850,23 23-9353</inkml:trace>
</inkml:ink>
</file>

<file path=ppt/ink/ink56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9:51.86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337 69 8295,'24'-48'8328,"-24"48"-8264,0-24 1762,-24 24-641,0 0-704,24 0-97,-24 48 96,-1-24-127,2 24-97,-1 24-160,-1 0-64,-23 24-32,25 0 96,-26-24-160,26 24 64,23-24-160,0 0 0,23-24-64,2-24-1,-1-24 97,24 0-32,0-24 160,-1 0-32,-22-24 32,-1 24 32,0-24-64,-24 24 64,-24 0-32,0 24 96,-24-24-64,-1 24 160,1 24-192,1 0-32,-1 0-352,23 0-2210,1 0-8553</inkml:trace>
</inkml:ink>
</file>

<file path=ppt/ink/ink56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9:52.41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25 75 10954,'0'25'3523,"0"-25"-1441,0 0 449,-25-25-1250,25 25-641,25 0 1,-2 0-129,24 0-351,2-26-225,46 26-737,0-25-2178,24-1-14125</inkml:trace>
</inkml:ink>
</file>

<file path=ppt/ink/ink56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9:42.37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23 330 8167,'0'0'3331,"0"0"-2306,-25 0 1698,25 0-705,0 0-641,0 0-416,0 0-320,25 0-129,-25 0 65,0 0-97,24 0-95,-24 0 63,24 0-192,0 0 97,-24 0-257,48 0 32,-23 0-96,-2 0 0,26 0-224,-25 0-481,1-23-640,-2 23-1186,2 0-2465</inkml:trace>
  <inkml:trace contextRef="#ctx0" brushRef="#br0" timeOffset="347">-2 70 3555,'25'0'11531,"-25"0"-10698,24 0 960,0 0 225,0-24-1217,0 24-353,25 0-287,-1-24-161,25 24-577,-25 0-2466,-24-23-13228</inkml:trace>
</inkml:ink>
</file>

<file path=ppt/ink/ink56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9:44.48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432 475 7238,'-24'-24'2082,"0"24"-224,0-24 352,0 24-768,1 0-450,-25 0-319,24 24-192,0-24-1,1 24 33,-24-1-161,22 25 0,1-25 161,-23 25-417,23-1 64,24 1-96,-23-1 0,23 1 0,0-1-64,23 1-128,25-24-320,-1-24-33,25 0-95,-25-24-33,1-24 193,23 25 159,-23-1 161,-24-24 64,0 25 32,-24-1 32,0-24 64,0 25 0,-24-1-32,0-24 1,0 25-33,0-1 0,0 0 64,1 24 128,-25 0-96,24 0-96,0 24-64,1 0 32,-1-1-384,24 1-1026,24-24-3106</inkml:trace>
  <inkml:trace contextRef="#ctx0" brushRef="#br0" timeOffset="436">860 617 13196,'47'0'3011,"-47"0"-2915,0 0 1345,0 0-159,0 0-1026,0 24-96,0-24 32,0 23-320,0-23-705,0 24-1313,0-24-2979</inkml:trace>
  <inkml:trace contextRef="#ctx0" brushRef="#br0" timeOffset="666">1788 71 14765,'-23'-24'417,"23"24"127,-25 0 898,1 0-609,1 24-193,-24 0-223,23 23-65,-24 24 64,0 1-320,-23 23 0,23 0-31,1-1 31,-1-22-96,24 23-32,1-24 32,23-24-161,0-23 33,47 0-96,1-24-64,-1-24-97,1 0 97,0 1 256,-1-25 32,-23 1 96,-1-1-64,-23 24 64,0-23 193,0 23-97,-23-23-96,-1 23-96,-23 24 64,-1 0-32,0 0 128,25 24-224,-26-1 64,26 25-96,-1-24-160,1 23-801,23-23-1634,23 0-9192</inkml:trace>
  <inkml:trace contextRef="#ctx0" brushRef="#br0" timeOffset="1173">2764 0 14189,'-71'24'1153,"46"-24"-192,-22 23 352,0 1-544,-2 23 0,2-23-353,0 24-32,-25 23-63,25 0-97,-25 0 32,1 1-160,23 22 193,-23-22-289,47 23 96,0-24-128,0 0 32,48-23-97,0-25-95,24-23 128,-1 0-512,25 0 672,-1-47-96,-23 23 64,-25-23 32,1-1-64,-24 24 160,0 24-160,-47-23-352,-25 46-1442,1-23-4708</inkml:trace>
</inkml:ink>
</file>

<file path=ppt/ink/ink56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9:54.65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22 95 11242,'51'-48'609,"-51"24"640,26 0 961,-26 24-961,0 0-640,0 0-225,0 24 353,0 0 64,0 24-225,-26 0 33,26 0-129,-26 0-224,26 0-127,-25-25-33,25 26-160,-26-1-417,26 0-576,0-1-1121,0 1-2338</inkml:trace>
</inkml:ink>
</file>

<file path=ppt/ink/ink56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9:54.90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56 9737,'48'0'6150,"-24"0"-5286,-24-24 1250,24 24-704,-1 0-610,1 0-287,24 0-193,-1 0-64,2 0-191,21 0 63,2 0-513,0 0-928,23 0-1858,0-23-11627</inkml:trace>
</inkml:ink>
</file>

<file path=ppt/ink/ink56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9:55.36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149 525 14317,'-24'-24'1409,"1"0"-544,-1 24 352,24 24-448,-24 0 96,1-1-160,-2 25-161,25-24-288,0 24-160,0-24-96,25-1 0,-25 1-160,23-24-192,25 0 0,-25 0-97,25 0 257,0-47 96,-25 23 0,1 0-96,-24 0 128,-24 0-65,1 0-63,-1-23-224,-24 23 128,24 24-161,-23-24 353,23 24 64,24 24-64,-23 0-545,23-1-2594,23-23-6854</inkml:trace>
  <inkml:trace contextRef="#ctx0" brushRef="#br0" timeOffset="325">602 620 14862,'70'0'480,"-45"0"705,-1-24 128,-1 24-1217,1 0-864,-24 0-1923,0 0-8744</inkml:trace>
  <inkml:trace contextRef="#ctx0" brushRef="#br0" timeOffset="514">1672 0 11530,'-48'48'865,"1"-24"897,0 23 640,-25 49-1089,25-25-416,-49 25-384,25 23-289,-1-24-96,25 1 64,-1-24 65,24-25-97,24-23-192,-23 0 128,23 0-128,23 0-545,1-1-160,24-23-63,-1 0 191,1-23 289,0-1 192,-1 0 96,-23 0-32,-1-24 64,-23 25 32,0-2 32,-23 1 160,-24 24-64,-1 0-96,0 0 32,24 24-32,1-24-64,-1 25-256,24-2-1089,0-23-3075</inkml:trace>
  <inkml:trace contextRef="#ctx0" brushRef="#br0" timeOffset="898">2505 167 7142,'71'-48'7752,"-46"25"-7592,-25-1 2658,0 24-1953,-25 24 384,1-1-1313,-23 25 1378,-1 0-866,-47 23-64,0 1-31,-1 23-1,2 0-96,22-23-96,1 0-95,47-25-1,0 1-64,0 0 0,24-24-64,-23 0-225,23 23 33,23-47-32,25 0-129,0-23-63,23-1 96,-23 0-161,23-24 129,-23 1 127,-24-2 129,-48 26 0,-1-1 32,-45 24-64,-2 24-289,1-1-1312,23 1-10539</inkml:trace>
</inkml:ink>
</file>

<file path=ppt/ink/ink56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0:03.77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239 222 14189,'0'-24'865,"0"24"960,0 0 65,0 0-1121,0 0-257,0 0-95,0 0-129,0 24-64,-25-24 33,1 48-129,1-24-64,-1 23-32,0 2-128,0-2-128,0 1-513,1 0-192,-1-1-1345,0-23-1922</inkml:trace>
  <inkml:trace contextRef="#ctx0" brushRef="#br0" timeOffset="246">643 318 10441,'0'0'4613,"0"23"-4357,0-23 2274,0 0-1248,-24 24-834,1-24-32,-2 25-127,25 22 31,-23-23-64,-1 23-192,24 2-32,-24-26-64,24 25-128,0 0-288,24-24 127,0-1 193,24-23-64,-1 0 32,0 0-64,2-23 224,-2-1 0,-24-24-32,2 24 32,-1-23 96,-24-2-96,-24 26 96,-1-25 64,2 1-64,-1-2 96,1 2 257,-1-25-129,-1 25-64,25-1-160,0 0 33,0 24-65,0 1 32,25-1 128,-1 24 64,23 0-96,-24 0-64,-23 24-96,25-1 1,-25 1-66,24 1-159,-24 22-480,-24 0-353,24 2-865,-25-2-2658,2 0-8937</inkml:trace>
  <inkml:trace contextRef="#ctx0" brushRef="#br0" timeOffset="775">1286 508 15855,'0'25'1057,"0"-25"864,0 24 289,0-24-1953,0 0 223,0 0-416,0 0-128,0 23-416,0-23-866,0 0-2049,0 24-9417</inkml:trace>
  <inkml:trace contextRef="#ctx0" brushRef="#br0" timeOffset="1029">1668 294 13612,'23'0'1698,"-23"0"352,0 24 769,-23-24-1826,23 23-417,-25 1 97,25 1-129,-24 22-223,24-23-129,-23 23-160,23 2-32,0-26 32,23 25-32,1-48-160,24 23-225,23-23-191,1-23-353,0-1-737,22 0-2241,-22 1-5991</inkml:trace>
  <inkml:trace contextRef="#ctx0" brushRef="#br0" timeOffset="1312">2025 270 17424,'0'48'1922,"-25"-25"-801,25 1 1217,-23 1-1313,-1 22-673,1 1-256,-1 24-832,-24-1-1218,24 1-4965</inkml:trace>
  <inkml:trace contextRef="#ctx0" brushRef="#br0" timeOffset="2427">1906 819 2594,'0'0'2050,"0"0"288,0 0-544,0 0-129,0 0 257,0 24-416,-25-24-417,25 23-128,0-23-129,-23 24-127,23 0-160,0-24-321,0 23-160,-24 2-64,24-1-865,0-1-1473,-24 1-9706</inkml:trace>
</inkml:ink>
</file>

<file path=ppt/ink/ink56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0:07.20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71 73 6566,'-49'24'6438,"49"-24"-5285,-23 0 1634,23 0-898,0 0-1056,0 0 32,23-24-160,26 24-257,-2 0-256,1-25 0,24 25-320,-1-24-769,1 24-1409,0-24-3523</inkml:trace>
</inkml:ink>
</file>

<file path=ppt/ink/ink56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0:07.44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 18 17296,'0'-24'2306,"28"24"-640,-28 0 672,0 0-1025,0 0-448,27 24-224,-27 24-417,-27 0-192,27 25-705,-28-1-1793,28 25-1890</inkml:trace>
</inkml:ink>
</file>

<file path=ppt/ink/ink5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5:40.47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214 119 7110,'-23'24'3107,"23"-24"-1057,0 0 1025,0-24-865,0 24-1153,23 0 64,1-24-160,0 24-512,24-24-97,23 24-96,-23-23-224,-1 23-32,-23 0-32,0 0-416,0 0-673,0 0-833,-24 23-1506,-24-23-1760</inkml:trace>
  <inkml:trace contextRef="#ctx0" brushRef="#br0" timeOffset="224">214 143 11723,'-23'-24'1985,"23"24"674,-25 0-353,2 0-1249,-1 0-512,0 0 127,0 24-223,0-24-1,24 24 33,-24 0-97,1-1-32,23 1-63,0 0-257,0 0 32,23-24 0,1 24 96,24 0-160,0-24 96,0 23-128,23-23-32,-23 0 128,-1 0-224,-23 24 32,-1-24 192,2 23-128,-25 1 64,24-24-96,-24 24 96,0 0 32,0 0-32,-24-24 32,24 23 0,-25 1-32,2 1 0,-1-25-257,-23 47 33,-1-47-224,24 24-1,-23 0-287,-1-24-225,0 0-1313,24 0-2115,24-24-8935</inkml:trace>
  <inkml:trace contextRef="#ctx0" brushRef="#br0" timeOffset="703">1000 143 16079,'47'0'3075,"-23"-24"-1666,0 0 225,24 0-770,-1 24-671,1 0-97,-24-23-96,-1 23-385,2 0-127,-25 0-545,0 23-1057,0-23-993,-25 24-2338</inkml:trace>
  <inkml:trace contextRef="#ctx0" brushRef="#br0" timeOffset="890">928 167 11370,'-24'0'2499,"24"0"31,-23 0-384,23 0-801,-24 0-480,24 24 128,-25-24-288,2 23-257,-1 1-192,24 0 97,-23 0-1,23 0-96,0-24-96,23 24-31,1-1-1,24-23-64,-1 0 0,1 0-288,0 0 31,-25 0 33,25 24 128,-24-24 64,0 23-128,-24 1 96,24-24 32,-24 24-32,0 0 64,-24 0 64,24-1-192,0 1 128,-24-24-128,24 25 128,-24-25-96,0 23-32,-23 1 32,23 0 32,-24-24-64,24 24-32,-23-24-64,-1 0-224,24 0-449,24 0-384,-23 0-1154,46-24-2433,1 0-8617</inkml:trace>
  <inkml:trace contextRef="#ctx0" brushRef="#br0" timeOffset="1543">1738 238 6694,'-24'0'4933,"24"-24"-2179,0 24 609,-23 0-768,23 0-1058,0 0-640,-24 24-64,0-24-289,0 24 65,0 24-33,1-24-383,-1 23-97,-1 0 32,2 1-96,23-24 0,0-1-64,0 1-128,0 1-257,23-25-191,2 0-65,22 0-480,1 0 32,23-25 576,0 1 289,-23-23 256,-25 23 64,-23 0-64,0-23 32,0 23 64,-23 1 65,-1 23-129,24-24-193,-24 0-31,1 24 0,-1-24-513,0 24-1024,24 24-1827,0-24-7078</inkml:trace>
  <inkml:trace contextRef="#ctx0" brushRef="#br0" timeOffset="1977">2357 167 14862,'0'-48'1665,"0"24"-928,-23 0 1345,23 1-833,-25-1-608,1 24-1,1-24 1,-1 24 31,24 0-31,-48 24-96,24 0-33,1-1-192,-1 1-127,0 0-65,0 24-32,24-24-96,-24 23 0,24-23 0,24 24-385,-24-48 129,24 0-128,24 0 63,-1-24-31,-23 24 192,24-24 128,-25 0 96,1-23-32,1 23 160,-25 24-32,23-24-31,-23 24 287,0 0 0,0 24-63,-23 0-33,23-1-96,0 1 0,0 24-128,0 0 97,-25-1-129,1 24-32,1-23-64,-1-1 0,24-22-385,-24-2-512,0 25-160,0 0-672,24-24-2051,-23 23-6374</inkml:trace>
  <inkml:trace contextRef="#ctx0" brushRef="#br0" timeOffset="2476">2572 452 17296,'0'-24'3203,"0"24"-2274,0 0 192,0 24-128,23-24-769,-23 24-256,-23-24-448,23 24-1026,0-24-2786,0 23-11499</inkml:trace>
  <inkml:trace contextRef="#ctx0" brushRef="#br0" timeOffset="3237">2952 119 12203,'23'-24'2466,"2"0"-832,-25 24 640,0 0-768,0 24-610,0 0-95,0 0 96,-25 24-288,25-1-65,0 1-96,0-24 33,0 23-385,25-47 32,22 0 0,25 0-160,-1-23-512,1-1-161,-1-24-320,0 24-769,-22-23-1665,-2 23-6246</inkml:trace>
  <inkml:trace contextRef="#ctx0" brushRef="#br0" timeOffset="3504">3333 0 14477,'-24'24'2050,"0"0"32,1 23 256,-1 1-992,-24 23-706,24 25-159,-23-2-385,-1 2-128,24-24-449,-23 23-1473,22-24-3875</inkml:trace>
</inkml:ink>
</file>

<file path=ppt/ink/ink57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0:08.61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141 71 9032,'-71'0'6726,"47"-24"-6085,0 0 800,1 0 257,23 24-833,0 0-289,23 0-415,1 0-97,24 0 128,23 0-96,24 24 0,-23 0-96,24-24 96,-1 24-32,-48 24-32,25-24-32,-48 24 0,0-24 352,-1 24-608,-46 0 448,23 0 65,-48 24 31,24-24-32,-24 48 96,25-25-63,-1 1-1,0 0-64,24 0-128,24-23 97,0-1-33,-1 0-32,1-1-32,24 25-64,23 0-64,-23 0 160,0 24-160,-1 0 96,-23 0 32,24 0 96,-25 0-32,-23-24 33,25-1-33,-25 25 0,-25-48-128,2 24 64,-25 0-64,0-24-384,-23 0-481,-24 0-1025,-24-24-1825,0-24-14414</inkml:trace>
</inkml:ink>
</file>

<file path=ppt/ink/ink57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0:10.44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-1 811 16527,'0'-48'1153,"0"24"-897,0 24 1442,0-24-160,0 24-1154,23 0-160,1 0 128,0 0-287,24 0-226,-1 24-1120,25-24-2498,-24 0-12044</inkml:trace>
  <inkml:trace contextRef="#ctx0" brushRef="#br0" timeOffset="181">165 404 18321,'48'0'897,"-1"-23"-577,25-1 1314,0 0-1506,47 24-288,-23-24-2947</inkml:trace>
  <inkml:trace contextRef="#ctx0" brushRef="#br0" timeOffset="5510">1120 404 12716,'0'0'1601,"0"24"-1633,-25-24 833,1 24 320,24 24-384,-23-24-417,-1 23-160,24-23-128,0 0-32,0 0-32,0 0-224,24-24-129,23 0-832,1 0-64,24 0 480,-1 0 545,-23-24 288,-1-24 224,2 1 929,-49 23 769,0 0-801,-25 0-480,1 0 0,-23 0-193,24 24-128,-26 0-127,2 0-161,22 0 0,2 24-320,-1 0-1154,24-24-1921,0 24-9257</inkml:trace>
  <inkml:trace contextRef="#ctx0" brushRef="#br0" timeOffset="5857">1787 452 17520,'24'24'993,"-24"-24"-160,0 24 704,24 0-1088,-24-24-385,0 24-385,0-1-960,0-23-1922</inkml:trace>
  <inkml:trace contextRef="#ctx0" brushRef="#br0" timeOffset="6045">2169 46 15246,'0'0'2210,"0"0"-1826,23 0 1762,1 0-864,24-23-834,23 23-192,25 0-128,-24-24 97,-1 24-129,-23 0 128,-24 0 96,0 0 33,-1 24-65,-23-24 0,0 0 0,0 23-192,0-23 33,0 24-1,0 24-32,-23 0-96,-1 23 64,0 1-64,0 23 32,-23 1-64,22-25-641,-22 1-992,23-24-1090,0 0-4740</inkml:trace>
  <inkml:trace contextRef="#ctx0" brushRef="#br0" timeOffset="6457">3290 166 15662,'-24'24'128,"24"0"2083,-24-1-97,24 1-961,-24 24-257,1 0-31,-1-1-224,24 1-97,24-24-159,23 24-161,1-24 32,47-1-128,1-23-160,23 0-416,0-23-1154,0-1-864,-47 0-4324</inkml:trace>
  <inkml:trace contextRef="#ctx0" brushRef="#br0" timeOffset="6690">3647 142 13484,'-47'48'2723,"23"-48"-2499,24 24 2499,-24 23-994,24 1-544,-24 24-32,1-1-256,-1 1-384,-1-1-225,2-23-224,-1 24-288,-24-24-1249,1 23-834,23 25-2401</inkml:trace>
  <inkml:trace contextRef="#ctx0" brushRef="#br0" timeOffset="6979">4530 237 19218,'-24'48'512,"0"-24"193,0 0 1697,1 24-1121,-1-1-608,24 1-385,0-24-32,47 24-31,1-25 31,0-23-448,-1 0-545,1 24-800,24-24-1058,23-24-2818</inkml:trace>
  <inkml:trace contextRef="#ctx0" brushRef="#br0" timeOffset="7189">5055 94 18321,'23'0'929,"-23"24"1601,-23 0-256,23 24-544,-48-1-481,0 49-320,-24-1-417,-23 25-191,0-25-257,24-23-929,-1 47-2210,-24 25-1185</inkml:trace>
</inkml:ink>
</file>

<file path=ppt/ink/ink57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7:59.36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322 596 9833,'0'-24'1441,"0"24"801,0 0 353,0 0-1090,0 0-640,0 0-32,0 0-97,-25 24-127,25 0-128,-25 0-129,25-1 32,-24 25-31,-1-24 31,1 24-64,-1-1-96,-23 25-63,23-25-193,0 1 96,1 0-64,-1-1 0,25 1-32,-24 0-32,24-25-65,0 25-159,24-24-160,1 0-417,-1-24-865,26 0-1281,23-24-7847</inkml:trace>
  <inkml:trace contextRef="#ctx0" brushRef="#br0" timeOffset="413">395 0 17328,'0'24'929,"0"-24"-737,0 0 2018,25 0-1313,-25 0-481,0 0-288,0 0-96,0 23-736,-25-23-2339,25 24-12588</inkml:trace>
  <inkml:trace contextRef="#ctx0" brushRef="#br0" timeOffset="977">665 1430 12716,'0'0'1761,"0"-24"-191,0 24 704,0 0-1217,-24-24-481,-1 24-351,0 0 127,1 24-96,-1 0-96,-24 0 0,25-1-63,-25 1-1,24 24 64,1 0-96,-1-25-64,1 25 64,24 0-128,0-1 96,49-23-96,-25 24 64,26-48 64,23 24 0,-24-24-32,25 0 64,0 0-32,-25 0 0,-25 0 64,0 0-96,-24 0-160,0 0-640,0 0-2115,-24 0-8616</inkml:trace>
</inkml:ink>
</file>

<file path=ppt/ink/ink57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8:01.30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93 358 8936,'-24'0'2114,"24"0"352,-24 0-127,24 0-706,0 0-320,0 0-480,0 0-224,24 0-193,0 0-32,24 0-127,1 0-161,22-24-64,1 24-128,0-24-545,-24 24-896,1 0-834,-2-24-2049</inkml:trace>
  <inkml:trace contextRef="#ctx0" brushRef="#br0" timeOffset="289">-2 68 15054,'0'-24'1153,"23"24"-192,25 0 544,-24-24-640,49 24-449,-1 0-352,-1-24-288,1 24-2402,0 0-13325</inkml:trace>
</inkml:ink>
</file>

<file path=ppt/ink/ink57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8:06.00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96 668 13100,'23'-48'2402,"-23"24"-1313,24 24 641,-24 0-545,0 0-512,0 0-65,0 24-31,-24 0 127,24 23-383,-23 1-65,-1 24-128,-1-25 0,2 25-160,23-1 0,-24 1-737,24-24-800,0-24-1954,24-24-10443</inkml:trace>
  <inkml:trace contextRef="#ctx0" brushRef="#br0" timeOffset="253">381 95 19058,'-47'-48'544,"47"24"-608,0 24 288,-25-24-160,25 24-256,0 24-1698,0 0-2786</inkml:trace>
  <inkml:trace contextRef="#ctx0" brushRef="#br0" timeOffset="484">905 739 15566,'-25'-24'1698,"1"0"-1410,1 1 545,-1 23 64,-23 0-96,22 0-1,2 23-191,-25 1-129,25 0-223,-1 24-65,24-24-32,-24 23-128,24-23-32,0 0-224,0-24-225,24 0-63,23 0 320,-23-24 31,23 0 129,2 1 64,-26-1 129,1 0 287,-1 0-160,-23 24 65,0 0-161,0 0-192,0 0 192,24 24-96,-24 0-32,0 23-64,0-23 0,25 24 0,-25 23 64,0 1-64,0 23 32,0 1-64,-25 23 0,25 0-32,-24 1 0,1-25 96,-1 24-64,1-23 0,23-25 64,-24-23-32,24-1 64,-25-47 64,25 0 161,0-23-97,0-25-32,0-24 64,25 1-160,-1-25-96,-1 1 32,24 0-32,2 23 64,-2 1 32,-23-1-96,23 24-96,1 1 160,-24-1-480,23 24-738,-23 0-1248,0 0-5669</inkml:trace>
</inkml:ink>
</file>

<file path=ppt/ink/ink57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8:07.13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98 22036,'0'0'737,"24"0"-289,0 0 866,24-26-321,-1 26-641,25-26-288,-1 0-352,-24 0-2018,25 26-1698</inkml:trace>
</inkml:ink>
</file>

<file path=ppt/ink/ink57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8:36.70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49 286 9416,'-25'-24'1602,"1"24"31,24-23 610,0-1-514,0 24-512,0-24-448,0 24-128,0-23-417,24 23-64,1 0-128,-2-24 96,1 24-96,0 24 32,23-24-32,-24 23 129,2 1-129,-1-24 192,-1 24-128,-23-1-64,24-23 32,-24 24-32,0 0 0,-24 0 96,24-1-96,-47 1-64,22 0-32,2-2 160,-1-22-288,1 24 160,23 0-128,0-24-161,0 0-95,0 23 96,23-23 64,1 0 63,-1 0 97,2 0 32,-1 0 64,-1 0-32,1 0 32,0 24 0,-1-24 0,-23 24 0,0-24 0,-23 23 0,23 1 192,-48 0-128,25 0 65,-1-1-33,-24 1 0,24 0-64,1-24 0,-1 23 0,0-23 32,1 0-128,23 0-321,0 0-640,23-23-2242,-23-1-7271</inkml:trace>
  <inkml:trace contextRef="#ctx0" brushRef="#br0" timeOffset="579">785 215 8872,'0'-24'2851,"0"24"-2403,0 0 1057,0 0-63,0 24 31,-24 0-352,24-1-288,-23 25-32,-1-1-289,0 1-416,0 22 545,0-23-577,24 0 0,-23 1-128,-1-1-929,24 1-1345,0-1-2915</inkml:trace>
  <inkml:trace contextRef="#ctx0" brushRef="#br0" timeOffset="1317">1260 381 9577,'24'-47'2146,"-24"23"352,0 24-352,0-24-961,0 24-512,-24 0-417,24 24 32,-23 0 97,-1-1-161,0 25 128,1-2-32,-1 1-127,0 1-65,-24-1-32,48-23-96,-23 23 0,46-47-96,1 24-225,0-24-191,24 0 64,23 0-161,1-24 257,-25 1 320,0-25 64,0 24 0,1 1 128,-24-25 64,-24 25 0,24-25-64,-48 2-224,24 22 289,-24 1-225,1-1-32,-25 24 0,24 0-65,-23 0 65,23 24 32,1-1-96,-2 1-416,25 0-769,0-2-3460</inkml:trace>
  <inkml:trace contextRef="#ctx0" brushRef="#br0" timeOffset="1738">1902 357 13644,'0'0'4325,"0"-23"-4101,-24 23 352,1 0 481,-1 0-768,1 23 319,23 1-480,-24 0-32,24 22 97,24-22-290,-24-1 97,47 25 129,-24-25-194,25 1 98,-24 0 31,0-24-96,-1 24 160,-46-1-96,-1 1 128,-24 0-160,1-1 96,0-23-128,-25 24-449,24-24-768,1 0-1826,24 0-6694</inkml:trace>
  <inkml:trace contextRef="#ctx0" brushRef="#br0" timeOffset="2020">1831 334 16047,'47'-24'929,"-23"0"-449,0 24 801,24-24-448,-1 24-481,25 0-256,-1 0-768,-24 0-1987,1 24-9672</inkml:trace>
  <inkml:trace contextRef="#ctx0" brushRef="#br0" timeOffset="2201">2711 475 18577,'24'0'1057,"-24"0"-737,-24 0 962,-1 23-418,-22 1 161,0 0-256,23-1-192,-24 25-161,1-1-224,47-23-192,-24 23 0,48 1-192,-1-25-288,25 1-97,24-24-320,-2 0 257,2 0 31,-1-24 321,-23 1 160,0-1 96,-25-23 32,1 23 0,-24-23 32,0-1-64,-24-23 224,1 0-64,-25 25-64,24-25-192,-23-1 576,23 25-63,0 0 255,1-1-31,23 25-129,23-1-256,1 0-224,23 1 33,25-1 351,-25 24-64,24 24 0,-23-24-31,0 47-33,-25-23-320,-23 23 224,0 24-160,-71 0-576,-24 0-2115,-24-1-1473,1-22-14253</inkml:trace>
</inkml:ink>
</file>

<file path=ppt/ink/ink57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9:18.78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120 4220 8391,'0'-24'2627,"0"24"-545,0-24 448,0 24-992,0 0-866,0 0-319,-24 24-65,24 0 64,-23-1-95,-1 1-65,24 0-64,-24 24 32,0-24-192,24 0 32,0-1-64,0 1-320,24 0-193,0-24-64,0-24-448,23 0-608,1 1 191,-24-1 545,-1 0 577,1 0 352,-24 0 96,0 0 385,0 0 672,0 1 96,-24-1-160,24 24-353,-23 0-255,-1 0-289,24 0-128,-24 0-32,0 0 0,24 24-192,-24-24-385,24 23-672,-23-23-1666,23 24-6662</inkml:trace>
  <inkml:trace contextRef="#ctx0" brushRef="#br0" timeOffset="413">525 4315 14253,'24'0'2434,"0"0"-2370,-24-24 833,0 24-160,0 0-545,0 24-96,0-24-256,0 24-737,-24-24-1249,24 24-2562</inkml:trace>
  <inkml:trace contextRef="#ctx0" brushRef="#br0" timeOffset="651">883 4100 11082,'0'-24'2562,"0"0"-1056,0 24 864,0 0-1121,-24 0-832,24 0 95,-24 24-127,24-24-1,0 24-192,-24 0-64,24-24-32,24 23-32,-24 2 0,24-1 0,0 0-64,-1-1 0,1-23-32,0 24-128,0-24 64,0 24 32,-24 0 32,0-24 64,0 24 0,-24 0-32,0-24 0,0 24 0,0-1-64,-23-23-609,23 24-704,0-24-1538,0 0-7430</inkml:trace>
  <inkml:trace contextRef="#ctx0" brushRef="#br0" timeOffset="1072">1049 4004 9833,'-24'0'2434,"24"0"-1889,-23 24 1889,23-24-801,0 0-864,23 0-32,-23 0-32,24 0-353,24 0-160,-1-24-192,2 24-320,-2 0-961,25 0-1282,-49-24-5028</inkml:trace>
  <inkml:trace contextRef="#ctx0" brushRef="#br0" timeOffset="1383">1525 4052 12011,'0'-24'1697,"0"24"-736,25-24 1922,-25 24-1698,24 0-736,-24 0 63,23 0-320,1 0 1,-1 0-129,2 0-64,-1 0 64,-1 0 96,1 0 192,0 0-192,0 0 0,0 0 97,-1-24-65,1 24-128,0 0-32,-24 0-32,0 24-64,0-24 32,0 48 96,0-24 32,-24 24-64,-23 0 64,23 0-64,-24 23 32,1 1-128,-2-1 128,2 1-544,24-1-994,-1-23-2145,24 0-10603</inkml:trace>
  <inkml:trace contextRef="#ctx0" brushRef="#br0" timeOffset="1860">2145 4004 17616,'-48'0'288,"48"0"641,0 0 833,0-24-609,24 24-801,0 0-63,24-23-193,-25 23-96,25 0 32,0 0-32,-25 0 32,2 23-32,-1-23 64,-24 0 32,23 0 0,-23 24 96,24 0-32,-24 0-63,0 0-1,23 0 160,-23 0 128,0 24-96,0 0 129,-23 23-193,-24 1-160,-2-1-96,-22 25-1345,0-25-1730,23 1-10410</inkml:trace>
  <inkml:trace contextRef="#ctx0" brushRef="#br0" timeOffset="3693">2788 1307 10954,'-47'0'224,"47"0"1025,0 0-1025,23 0-31,1 0 287,24 0 1,23 0 159,1 0 65,24 0-65,-2 0-255,25 0-65,-23 24 97,-1-24-65,-23 24-96,-25 0 160,-23 0-31,0 0-33,0 23 1,0 1-225,-24 0 64,0 23-96,-24 1 64,0 0-32,0 24 32,0-1 129,-23 0 31,23 25-64,0-25-192,0 24 417,24 1-385,0-1 128,0 0 0,24-23-96,0 23 32,0 0 33,23-23 95,-23 23-288,0-23 96,0-25 0,0 25-32,-1-25 0,1 25 0,0-25-32,-24 1 64,0 0 97,-24-1-193,24 1 32,0-25 0,-24 26 32,1-26 32,-1 1 64,-24 0-128,1-1-32,-1-23-288,-24 0-929,1 0-2211,0-24-11370</inkml:trace>
  <inkml:trace contextRef="#ctx0" brushRef="#br0" timeOffset="20510">3765 19 11306,'0'-24'2531,"0"24"31,0 0-1121,0 0-608,0 24 0,0 0 0,0-1 32,0 25-289,-24 0-224,0 23 33,1 1-129,-1 0-224,0-1 32,0 1-224,0 23-577,1-47-768,-1 24-1442,24-25-3523</inkml:trace>
  <inkml:trace contextRef="#ctx0" brushRef="#br0" timeOffset="20762">4004 735 11370,'23'0'6470,"1"0"-6374,-24 0 129,0 23 479,0-23-447,0 24-289,0 0-577,-24 0-1537,24 0-5413</inkml:trace>
  <inkml:trace contextRef="#ctx0" brushRef="#br0" timeOffset="20959">4480 281 18673,'0'-24'1185,"0"24"-192,0-24 993,0 24-1634,0 24 385,24 0-288,-24 0-289,23 0 96,1 24-160,24-1 0,-1 1-32,-23-24 32,24 24 0,-48-1-64,24 1 97,-48 0-1,0-24-32,-24 23-96,-23-23-385,-24 24-223,23-24-417,-23-24-417,24 0-1248,23 0-3332</inkml:trace>
  <inkml:trace contextRef="#ctx0" brushRef="#br0" timeOffset="21240">4575 186 20179,'143'-24'864,"-24"0"1026,0 0-993,24 24-801,-24-24-1505,24 24-6246</inkml:trace>
</inkml:ink>
</file>

<file path=ppt/ink/ink57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8:07.53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46 145 2017,'-24'-23'11659,"24"23"-10922,-23 0 897,23 0-545,0 0-705,0 0-256,23 0-32,1-23 257,24 23 287,24 0-319,-1-23 159,24 23-224,25-23-192,23 23-32,24-23-64,0 23 64,47 0 32,1 0 385,0 0 127,46 0-223,-22 0 31,23 0 97,0 0 95,1-23 33,-1 23-65,-24 0-384,-23 0 353,-24 0-513,0 0-64,-25 0-193,-22 0-575,-25 0-610,-24 0-1504,-48 0-6439</inkml:trace>
</inkml:ink>
</file>

<file path=ppt/ink/ink57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19:53.42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0 427 3042,'0'0'2178,"0"0"225,0 0-449,0 0-801,0 0-160,0 0-161,0 0-127,0 0-192,0 0-1,0 0-256,0 0 33,0 0 31,24 0 0,-24 0-96,23 0-63,1-24-33,-24 24-64,48 0-64,-24-24 64,-1 24 128,25 0 32,-24 0-96,23-24-32,25 24-64,0 0 0,-1 0 32,1-23-160,23 23 96,24 0-32,-23-24 0,23 24 0,24 0 64,-24-24-64,23 24 64,26-24 0,-25 24-32,23 0-32,1 0 64,24-24-64,-1 24 32,1 0 0,0 0 32,24-23-32,-1 23 32,0 0-64,25 0 96,-25-23 97,25 23-65,-25 0-64,24-24-32,1 24 64,-25-24 32,24 24 128,-23-24 192,0 24 1,-26-24 31,2 24-159,24 0-129,-49-24-64,25 24 32,-23-23-128,-2 23 96,-23-24-64,0 24-32,-23-24 32,-1 24 0,-24 0-160,-24 0 192,-23 0-416,-24 0-577,-24 0-929,0 0-4612</inkml:trace>
</inkml:ink>
</file>

<file path=ppt/ink/ink5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5:54.59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15 17840,'0'0'-544,"0"0"512,23 0 96,0-41-2082,23 41-10826</inkml:trace>
</inkml:ink>
</file>

<file path=ppt/ink/ink58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0:19.89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4263 142 10313,'-167'-48'257,"72"24"639,0-24-319,-25 48-449,1-24-96,-24 24-32,-23 0 0,-25 24-32,25 0 0,-24 24 64,-25-24 0,0 23 0,1 25 224,23-24 97,-24 23-33,49-23 192,-25 24 97,25-24-64,-2 23-193,26-23-64,-25 23-96,24 1-32,0 0-63,0-1 31,48 1 128,-1 23-160,24-23-96,25 23-32,24 1-32,23-1 32,47 1-32,25-1-224,-1 1 224,48-1 31,24-23 66,0 0-1,-24-25 0,0-23 0,0 0 0,25 0 160,46 0 224,25 0-31,-1-1-225,24-23-64,24 24-64,1-24-128,22 0-193,-22 0 65,22 0 160,-23 0 64,0-24 0,0 24 64,24-47 193,24-1 31,0-24 64,-24-23-192,-48-1 64,-47-23-127,-48 24-33,-24-25 32,-47-23-353,-49-24 866,-23 24-513,-23-24 64,-73 23 65,-23 1-33,-72 0 32,-23 24-32,-72-1 0,-47 25-160,-73 47-64,-47 24-64,-119 24-576,-22 48-546,-73 24-800,-25 47-3363</inkml:trace>
</inkml:ink>
</file>

<file path=ppt/ink/ink58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0:21.18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4609 691 8584,'-96'-119'-1250,"49"72"1058,-25-1 288,-23 0-32,-24-23 193,-24 23 1056,-23 1 160,-2 23-288,-45-24-160,22 24-224,-24-23-288,25 47-257,-25-24-192,0 24 0,-23 0-32,0 24-32,0 23 64,24-23 64,-1 24 449,1 23 127,24-23-159,23 23-193,0 1-128,48-1-95,0 25-33,24-25-32,-1 24 32,49-23-96,0-1 256,-2 25-416,49-25 160,0 1 0,0-1 32,49 24 0,-2-23 0,25-1 0,22 1 32,-22-25-64,23-22 32,0-1 0,24 23-32,48 1 32,23 0-32,25-1-32,-1-23-64,1 24 32,23-1-96,0-23 32,24 0 96,-24 0 0,25-24-64,-25 0 32,24 0-1,-24 0 1,1-24 64,-1 0 0,-25 0 0,2-23 64,0-25-31,-25 25 191,-23-49 128,-24-47 0,-24-24-63,-47-24-65,-25 25-192,-71-25 128,-24 48-576,-47 0 1024,-72 0-640,-71 0-416,-71 24-1218,-97 24-1889,-94-1-7111</inkml:trace>
</inkml:ink>
</file>

<file path=ppt/ink/ink58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0:39.93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121 891 15438,'0'-48'1474,"0"24"479,0 1-543,0 23-513,0 0-609,0 0 32,0 0 225,0 0-65,-24 23-64,24 25-95,-23-1-97,-1 25-64,24-25-256,-24 24 96,24 0-224,-24-23-128,24-1-481,0 1-737,24-24-896,0 0-1986</inkml:trace>
  <inkml:trace contextRef="#ctx0" brushRef="#br0" timeOffset="268">406 154 18961,'-48'-71'673,"48"47"-673,-23 1 416,23 23-191,0-24-289,0 24-193,0 0-1664,0 47-3204</inkml:trace>
  <inkml:trace contextRef="#ctx0" brushRef="#br0" timeOffset="529">335 1294 19186,'23'-47'864,"-23"23"-223,24 24 64,-24 0 63,0 0-159,24 0-96,0 0-289,-24 24 96,24 23-160,-1 1-96,-23 24 0,0 23-64,-23 23-96,-1 1 96,0 0-160,0-1 160,0-23-32,-23-23 32,23-1 96,-23 0 32,23-47-64,0 0 129,0-1 127,1-23 0,23-47-256,0-1 0,23-23 0,25-24-128,23 0 0,-23 0-128,23-24-353,-23 24 802,-1 24-385,0 24-193,0 23-255,2-23-385,-2 47-448,0-24-1698,25 24-6983</inkml:trace>
</inkml:ink>
</file>

<file path=ppt/ink/ink58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0:40.88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1594 22965,'23'24'577,"-23"-24"-1,0 0 289,24 0 224,-24 0-736,0 0-321,23 0 64,2 0-96,-25 0-449,24 0-1120,-1 0-513,26 0-1249,-49 0-3043</inkml:trace>
  <inkml:trace contextRef="#ctx0" brushRef="#br0" timeOffset="204">95 1213 20819,'-25'24'1602,"25"-24"-577,0 0-225,0 0-319,25-24-225,22 24-256,2-24-576,-2 1-2403,25-1-13837</inkml:trace>
  <inkml:trace contextRef="#ctx0" brushRef="#br0" timeOffset="2400">1598 119 6726,'72'-48'865,"-48"25"1057,-1-1 159,-23 0 194,0 24-930,0 0-1025,-23 0-224,-1 0 0,-24 0-32,24 0-32,-24 0 1,1 0-33,-1 0 32,-23 24 0,22-24-32,-22 24 0,0-1 32,22 1 0,2-24-32,-1 24 0,24 0 64,24-24 0,0 24 64,0-24 128,0 23 0,24 1 65,-24-24-65,24 48 128,-24-24 161,24 23-129,-24 1-192,0-1 161,0 25-97,0-1-160,0 24-96,0 0 64,0 0-32,24 24 289,-24-24-225,23 24 32,-23 0 256,0 0-127,-23 1-97,-1 22 32,0-23 0,24 0 129,-24 0-33,24-47 288,0-1-223,0 0-1,24-23 1,-24 23 31,0-23 0,0-1-127,0 25-33,0-25-160,0 1 32,24-1 32,-24 1-128,24-24 96,-1 0-96,2-1 64,-1-23 1,-1 0-1,25 0-96,0-23-161,0-1-223,23 0-160,1-24-577,-1 25-417,25-25-672,-25 1-1602,24-1-7206</inkml:trace>
  <inkml:trace contextRef="#ctx0" brushRef="#br0" timeOffset="3162">2195 761 11050,'0'-71'1922,"0"47"-1186,0 0 802,0 1-385,-24 23-192,24 0-32,0 23 96,0 1-64,0 0-193,0 23-159,0 25-129,-24-1-159,24 1-65,-24 23 0,24 0-128,-24-24 33,24 24-97,-24-23-96,1-25 64,23 1-641,0 0-576,23-24-2082,1-24-10859</inkml:trace>
</inkml:ink>
</file>

<file path=ppt/ink/ink58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0:45.04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69 0 3875,'-24'24'4741,"1"-24"-3204,23 0 961,-25 0-800,25 0-96,0 0-385,0 0-545,0 23-223,0-23 223,0 0-159,25 0-97,-2 0-191,26 0 31,23 0 32,-1 0-160,-23 0 128,23 0 1,1 0-65,-23 0-160,-1-23 0,-25 23-352,1 0-1634,-24 0-3972</inkml:trace>
</inkml:ink>
</file>

<file path=ppt/ink/ink58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1:16.09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122 571 15534,'0'-24'993,"0"24"-352,0 0-129,-25 0-352,25 0 225,0 24 319,0 0-159,-24 23-225,1 1-224,23 24 129,-24-25-97,24 25-128,-25-24-128,25-1-641,0 1-1153,25 0-3363</inkml:trace>
  <inkml:trace contextRef="#ctx0" brushRef="#br0" timeOffset="260">217 22 19858,'0'0'-32,"0"-23"-160,24 23 32,-24 23 32,23 1-1634,-23 0-7366</inkml:trace>
  <inkml:trace contextRef="#ctx0" brushRef="#br0" timeOffset="580">264 1096 15822,'0'-48'481,"0"48"640,0 0-833,0 0-288,24 24 192,0 23-31,0 1-65,0 24-32,-1-1 0,-23 25 96,0-25-288,0 24 96,-23 1 224,-25-1-192,24 1 0,-23-25 32,23 1 0,-1-24 64,2 0 0,-1-48 417,24 0 512,0-24-481,0-24-63,0-23-225,24-25-128,24 0-96,-1-23 32,-23 0-32,24 23-32,-1 1 0,2 23-801,22 1 1218,-23 23-1570,47 24-1538,-23 1-10537</inkml:trace>
</inkml:ink>
</file>

<file path=ppt/ink/ink58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1:15.28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23 434 9064,'-24'0'1890,"24"0"993,0 0-449,24 0-1441,-24 0-32,23 0-160,25-24-289,-1 24-256,24 0-64,-24-24-128,25 24-64,-25 0-576,-23-24-769,-1 24-1602,1-24-7687</inkml:trace>
  <inkml:trace contextRef="#ctx0" brushRef="#br0" timeOffset="255">-1 145 16303,'0'-24'609,"24"0"95,23 0 129,0-1-737,48 1-256,-24 0-2563</inkml:trace>
</inkml:ink>
</file>

<file path=ppt/ink/ink58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1:18.10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217 856 6117,'0'-24'1794,"0"24"-481,0-23 1474,-24 23-513,24-24-416,-23 24-385,-2 0-320,1 0-224,1 0-160,-1 24-257,-24-1-95,48 1-129,-24 0-128,24 24-64,0-1-64,0 1-32,24-25-384,1 1-289,22 0-512,0-24-416,1 0 223,0 0 449,-1-24 737,-23 0 192,0-23 64,0 23 129,-24-23 159,0 23 192,0 0-127,-24-24-65,0 25 0,0-25 65,0 48-1,1-24-63,-25 24-1,25 0-288,-2 24 96,1 0-160,1 0-64,23-1-192,23 1-801,1 0-1666,1 0-9640</inkml:trace>
  <inkml:trace contextRef="#ctx0" brushRef="#br0" timeOffset="411">860 904 16687,'23'0'1666,"-23"0"-1154,0 0 353,0 0-577,0 24-95,0-24-257,0 0-1122,0 23-1248,0-23-9545</inkml:trace>
  <inkml:trace contextRef="#ctx0" brushRef="#br0" timeOffset="592">1455 476 18257,'0'-24'1505,"0"24"65,-25-24-545,2 24-513,23 24-63,-24-24-225,1 48-32,-1-25-32,24 1-224,0 24 224,24-24-128,23 23 64,1-23 64,23 0-63,1-1-33,-25 1-32,25 0 0,-48 0-32,-1 23 96,-23-23-32,0 0 32,-47 23 32,-1-23-224,-23 24-417,-25-25-383,24 1-225,2 0-609,-2-24-1729,1 0-8681</inkml:trace>
  <inkml:trace contextRef="#ctx0" brushRef="#br0" timeOffset="890">1430 428 21140,'215'-118'1057,"-49"70"608,2-23-1216,22 23-321,24 1-160,24-1-1666,24 0-5989</inkml:trace>
</inkml:ink>
</file>

<file path=ppt/ink/ink58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2:06.21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237 256 6021,'0'0'1570,"0"0"-834,0 0 610,0 24 223,0-24 97,0 24-385,0-24-256,-24 24 128,0 1-288,24-1-64,-24 24-161,1-23-159,-1 23-193,0 1-96,0-1-96,0 1-32,24-25-64,-23 24 64,23 1-32,-24-25-128,24 0-96,0 1-513,0-25-608,24 0-1313,-1 0-6247</inkml:trace>
  <inkml:trace contextRef="#ctx0" brushRef="#br0" timeOffset="326">689 765 13004,'0'24'2114,"25"-24"-545,-2-24 289,1 24-481,0 0-384,24 0-448,-1 0-321,0 0-160,2 0-128,22 0-513,-23 0-992,23 0-1986,0 0-11211</inkml:trace>
  <inkml:trace contextRef="#ctx0" brushRef="#br0" timeOffset="529">1952 547 16047,'24'-49'1281,"-24"25"417,0 24-321,0 0-288,0 0-513,-24 0-447,0 24 31,1 0 128,-26 25-320,26-1 32,-24 1 160,22-1-192,25 1 32,0-25-32,0 0-128,48-24-128,-1 25-1,2-25-159,-2-25 64,1 25 63,-24-24 257,-1-24 0,1 23 160,-24 1-128,0-24 96,-24 23-32,1-23 0,-1 24-64,0-1 321,0 25-97,-23 0 0,-2 0-32,2 0-64,24 25-96,-2-25-96,1 24 32,24 0-416,24 0-1346,1-24-3011</inkml:trace>
  <inkml:trace contextRef="#ctx0" brushRef="#br0" timeOffset="921">2500 619 17520,'24'0'577,"-24"0"960,0 0-1088,0 0-353,0 0 32,-24 25-256,24-25-865,0 24-1826,0-24-12620</inkml:trace>
  <inkml:trace contextRef="#ctx0" brushRef="#br0" timeOffset="1116">3405 110 15983,'24'-73'128,"0"49"1313,0-1-320,-24 25 609,0 0-897,0 0-801,-24 25 352,-24 23-64,0 1 161,1-1-65,-25 25-64,0 0-95,-22 24-129,-1-24 0,23 24 0,1-24-224,23-1 128,24 1-64,0 0-128,48-49-353,-24 25-159,47-49 127,1 0 1,23 0 95,-22-25-63,21-23 512,-21 24 0,-26-25-96,1 1 256,-1-1-64,-23 25 160,0 0 129,-23-1-129,-1 25-32,-23 0-96,-1 0 64,24 25-128,-23-1-64,22 0 96,2 0-128,-1 1-608,24-1-994,24-24-2273,24 0-12011</inkml:trace>
  <inkml:trace contextRef="#ctx0" brushRef="#br0" timeOffset="1559">4215 110 18385,'-24'-25'320,"0"25"865,24 25-800,-23-1 383,-25 0-95,0 25 0,0 24-1,-23 0-383,-1-1-129,-23 25-64,24 0 32,-24-24-64,47 24-32,0-48-32,1 23-64,47-23-192,0-25-97,47 0 1,1-24 96,47 0 32,-23-24-33,23 0 289,1-25 0,-25 1 65,-23 24 95,-25-25 128,-23 25 64,0-25 33,-23 25-65,-25 0-256,-23 24-96,-1 0-64,0 0 64,1 24-544,-1 0-1154,1 1-7078</inkml:trace>
</inkml:ink>
</file>

<file path=ppt/ink/ink58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1:22.11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21 1217,'24'-21'32,"0"21"-545,-24 0 33</inkml:trace>
</inkml:ink>
</file>

<file path=ppt/ink/ink5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5:45.32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46 168 8423,'-25'0'3620,"1"0"-1922,24 0 1120,0 0-223,0 0-1378,0 0-577,0 0 1,0 0 0,24 0-193,1 0-224,-1 0-160,1 0-32,22 0-96,-22 0-320,23 0-161,-24-25-864,0 25-865,1 0-961,-1 0-4260</inkml:trace>
  <inkml:trace contextRef="#ctx0" brushRef="#br0" timeOffset="283">46-3 15694,'-25'0'1730,"25"0"-545,25 25 673,-25-25-769,24 0-865,24 0-256,1 0-609,-1-25-1889,0 25-4997</inkml:trace>
</inkml:ink>
</file>

<file path=ppt/ink/ink59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1:22.20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621 446 864,'48'-72'1602,"-25"48"-33,1 0-127,-24-24 960,0 24-448,0-24 320,0 24-96,-24-24-641,1 24-191,-2-24-353,-22 24-385,0 0-287,-2 24-97,2-24-64,0 48 0,-1-24-96,1 24-32,-25 24 0,1-24-64,23 24 64,0 0-64,0 0 0,24 24-32,24-24 32,0 0-32,0 0 64,49 0 0,-26-24 32,48-24 64,-23 24-32,23-48 32,1 0-64,-25 0 96,25 0-64,-25-24-31,-22 0 127,22 0 64,-47 0 160,24 0 193,-24 0-129,0 0-192,24 24-127,-24 0 127,0 24 64,0-24-32,0 24-95,0 0-193,0 24-129,0-24 194,0 24 31,23 0-64,-23 24-32,0 0 64,0 0 64,0 0-32,0 24-32,25 0-64,-25 0 32,0 24 128,23-24-96,-23 23-32,24 1 0,-24 0 32,24-1-32,-24 1 0,0 0 32,0 0-96,0 0 0,0-24 64,-24 0-64,24-24 96,0 0-96,0-24 96,-24-24-31,24 24 31,-23-24 256,23-24-64,-25 24-128,2-24 0,-1-24-64,0 0-96,1-24 64,23 0-64,-24-24 64,24 0-64,0 0 32,0-23-64,0 47 32,24 0 0,23 0-64,0 24 64,1 0-224,0 25-865,24-1-641,-25 24-1889,1-24-8393</inkml:trace>
  <inkml:trace contextRef="#ctx0" brushRef="#br0" timeOffset="1078">1312 1764 13036,'-24'-24'1345,"0"24"-224,0-24 353,0 24-802,0 0-223,1 0 127,-25 24 1,24-24 95,-23 48-127,-2-24-1,2 24-95,0-24-129,22 24-64,2 0-95,23-1-33,0-23 32,23 24 0,26-24-32,21 0 32,26-24-384,-24 0-417,23-24-576,0 0-1601,0 0-6247</inkml:trace>
</inkml:ink>
</file>

<file path=ppt/ink/ink59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1:23.65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214 547 14381,'-23'0'417,"23"0"-385,0 0 96,0 0 0,0 0 128,0 0-32,23 0-160,-23 0 32,24 0-192,-24 0-1089,25 0-2819</inkml:trace>
  <inkml:trace contextRef="#ctx0" brushRef="#br0" timeOffset="682">71 595 9641,'-25'0'1409,"25"0"833,-23 0 256,23 0-672,0-24-352,23 24-770,2 0-255,22 0-1,1-24-192,0 24-128,1 0-63,-2 0-1,1 0-96,0 0-449,0 0-832,-24 0-1057,0 0-2499</inkml:trace>
  <inkml:trace contextRef="#ctx0" brushRef="#br0" timeOffset="992">-1 69 15919,'0'24'320,"0"-48"449,24 24 992,24 0-768,-1-24-288,26 24-225,22-24-384,1 24-288,0-24-2242,-24 24-8008</inkml:trace>
</inkml:ink>
</file>

<file path=ppt/ink/ink59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2:01.58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240 478 7751,'0'0'1826,"0"-24"224,0 24 31,-23 0-799,23 0-353,0 0-385,-24 0-128,0 24 1,0-24-97,0 24 65,1 0-65,-1 24-96,0-24 0,1 23-128,23 1-32,-24-24-32,24 24-32,0-24-32,24 0-32,23-24-32,0 0 32,1 0-64,0-24-96,23 0 128,-47 0 64,23-24 32,-23 24 64,0 0 0,-1 1-64,-23-1 96,0 0 96,-23 0-64,23 0-96,-24 0 32,0 24-32,1 0-32,-1 0 0,-24 0-32,24 0 32,1 0-32,-1 24-96,0-24-192,0 24-225,0-24-544,1 24-768,23-24-2019</inkml:trace>
  <inkml:trace contextRef="#ctx0" brushRef="#br0" timeOffset="493">787 622 14830,'0'0'1313,"0"0"224,0 0-416,0 0-640,0 23-129,0-23-192,0 24-64,0 0-96,0-24-160,0 24-673,0 0-864,0-24-2819</inkml:trace>
  <inkml:trace contextRef="#ctx0" brushRef="#br0" timeOffset="726">1571 72 13164,'24'-24'1569,"-24"0"-608,0 24 417,0-24-610,0 48-287,-24-24-321,0 48 128,1-24-31,-24 48-97,-1-1 32,0 1-32,-23 24-32,23-1-64,1-23-32,-1 23 32,25-23-128,-1 0 96,24-25-192,0 1-288,24-24-417,-1 0 416,48-24-63,-22-24 31,-2 0 353,0 0 128,1-23 193,0-1 127,-25 0 0,1 0 129,-24 0-1,0 1-64,0 23-95,0 0 127,-24 0-96,1 24-31,-1 0-193,-24 24 96,24 0-96,-23 0-128,23 0 64,1 23-128,-2-23-833,25 0-1249,0 0-2819</inkml:trace>
  <inkml:trace contextRef="#ctx0" brushRef="#br0" timeOffset="1181">2261 96 14669,'-24'-24'801,"24"0"641,0 24 127,0 0-960,0 24-257,-24 0-64,0 24 129,-23 0-1,0 47 96,-25-23-127,25 23 31,-25 1-224,24-24-160,1-1-64,24 1 161,23-24-226,0-1-127,23 1-320,24-48 255,-23 24 65,24-48 128,23 0 32,-24 0 64,2 1 32,-26-1 96,1-24 96,-1 0 33,-23 24 95,0 0-64,-23 0-64,-1 1-63,-23 23-65,-1 0 32,1 23-96,-1-23-96,0 24-545,24 0-1377,1 0-3395</inkml:trace>
</inkml:ink>
</file>

<file path=ppt/ink/ink59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2:03.57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166 45 6213,'-47'0'6310,"23"0"-5253,0 0 1474,0 24-962,0-24-320,0 0-384,24 0-448,0 25-33,0-25 0,48 0 33,0 0-65,-1 0-128,49 0-32,-1-25 65,1 1 95,0 24-64,-25-24-128,1 24-127,-48-24-130,0 24-896,0 0-1185,-24 0-2690</inkml:trace>
</inkml:ink>
</file>

<file path=ppt/ink/ink59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2:14.19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0 427 16495,'72'-23'1377,"-49"23"737,25 0-640,0 0-705,-1-24-225,1 24-352,-1 0-416,2 0-801,-26 0-1313,1 0-2018</inkml:trace>
  <inkml:trace contextRef="#ctx0" brushRef="#br0" timeOffset="202">95 95 16879,'0'0'3107,"24"-24"-2050,24 24 417,-1-23-898,25 23-383,0-24-322,-1 24-1440,24-24-1794</inkml:trace>
</inkml:ink>
</file>

<file path=ppt/ink/ink59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2:19.18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119 538 10602,'23'-24'2562,"-23"0"32,24 0-255,-24 24-546,0 0-640,0 0-672,-24 24-193,24-24 64,-23 48 97,-1-23-193,1 23-160,-2 0 64,1 0-128,1 0-32,23 0 64,0 1-352,0-25-128,47 0-161,-22-24 161,45 0 32,-21-24-193,22-25 385,-23 25 96,-1-24 192,-23 0-96,-24 24 128,23-24 32,-23 24 321,-23-24-65,-1 23-64,-23 1-96,22 0-95,2 0-129,-25 24 32,25 0-160,-2 24 96,1-24-96,1 24 192,-1 0-545,24 1-512,0-1-1697,24-24-8553</inkml:trace>
  <inkml:trace contextRef="#ctx0" brushRef="#br0" timeOffset="412">738 563 12171,'48'24'4100,"-48"-24"-3588,0 0 1474,0 24-1505,0-24-353,0 24-801,0-24-1761,0 0-8456</inkml:trace>
  <inkml:trace contextRef="#ctx0" brushRef="#br0" timeOffset="616">1263 273 13196,'0'-25'2659,"0"25"-481,0 25-225,-24-25-767,24 24-97,-25 0 96,2 0-96,-1 0-192,0 0-481,24 1-160,0-1-96,0 0-64,24 0 65,23 0-129,-22 0-64,22 1 32,0-1-64,-22 0-1,-1 0 33,-1 0 97,-23 0-65,0 0 0,0 0 0,0 0-129,-23 0 1,-26 0-352,26-24-225,-24 24-416,23 1-224,-24-1-609,0 0-1826,0-24-9352</inkml:trace>
  <inkml:trace contextRef="#ctx0" brushRef="#br0" timeOffset="991">1286 248 17712,'24'-24'929,"24"0"897,-1 24-129,0-24-511,49 0-193,-24 24-737,-1-25-224,24 1-833,-23 24-1505,0 0-1666</inkml:trace>
  <inkml:trace contextRef="#ctx0" brushRef="#br0" timeOffset="1252">2334 248 17616,'0'0'3620,"0"0"-3492,0-24 929,0 48-321,0-24-287,0 25 63,24-1-159,-24 24-129,0 0-32,24 1-64,-24-25-160,48 24 64,-1-24 96,1 1-224,23-25-480,1 0-802,-1-25-351,24 1-1602,-23 0-8457</inkml:trace>
  <inkml:trace contextRef="#ctx0" brushRef="#br0" timeOffset="1491">3073-18 288,'-48'0'12524,"48"0"-11051,-23 25 1538,23-1-865,-24 0-641,0 24-352,-24 25-64,0-1-64,-23 25-480,-24 24-353,-24 0-256,-24 47-865,0 49-1153,-48-23-1761,0 23-13133</inkml:trace>
</inkml:ink>
</file>

<file path=ppt/ink/ink59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2:09.44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193 71 11851,'24'-23'2626,"-24"23"-512,24 0 256,0-24-960,23 24-385,1 0-417,23-24-287,-23 24-129,24 0-128,-25 0-32,1 0-160,-1 0-257,-23 0-191,-24 0-1,0 0-159,0 0-129,-47 24-160,23-24 32,-24 0-416,-23 0-705,23 24-609,0-24-1441,1 0 609,-1 0 2594,24 0 2787,1 0 2530,-1 23-513,0-23-768,0 0-865,0 0-352,1 0-481,-1 0-384,-1 24-160,2-24-224,23 24-193,-24 0-160,24-24-192,0 24 64,0 0-96,0 0 33,47 0-33,-22-1-32,22-23-353,1 24-127,0-24-97,-1 24 225,-23-24 192,0 24 96,0-24-32,-24 24 128,0-24-32,0 24 224,-24 0 0,24-24-96,-24 24 32,-24-1-64,25-23-32,-25 24-31,0 1 31,1-1-32,-1 0 0,1-24-257,23 0-127,-1 23-256,25-23-738,25-23-2305,-1 23-8008</inkml:trace>
  <inkml:trace contextRef="#ctx0" brushRef="#br0" timeOffset="573">861 382 14798,'47'0'3587,"-24"0"-2306,-23 0 705,0 0-865,0 0-160,0 0-641,0 0-224,0 0 65,0 24-898,-23-24-705,23 24-1280,-24-24-7816</inkml:trace>
  <inkml:trace contextRef="#ctx0" brushRef="#br0" timeOffset="796">1408 119 14221,'0'0'2082,"0"0"-865,0 0 321,0 0-321,0 24-160,0 0-513,-24 24-191,1-1-97,-1 1-64,-24 0-192,24 24-673,-23-25-1152,23 2-2019,0-2-11659</inkml:trace>
  <inkml:trace contextRef="#ctx0" brushRef="#br0" timeOffset="1014">1790 191 15694,'0'0'2018,"-25"0"-288,2 0 128,23 0-577,-24 24-192,0 23-384,24-23-33,-23 24-159,23 0-257,23-24-96,1 0 32,23-1-96,25 1 32,0-24-160,22 0-448,-22 0-257,24-24-896,-25 24-225,-23-23-993,-1-1-2914</inkml:trace>
  <inkml:trace contextRef="#ctx0" brushRef="#br0" timeOffset="1268">2385 48 12748,'-24'47'2466,"0"-23"545,0 0-641,1 48-480,-49-1-417,1 25-544,-24 24-481,-1 23-255,-23 0-418,0 25-1921,0-1-1569</inkml:trace>
</inkml:ink>
</file>

<file path=ppt/ink/ink59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2:11.97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571 46 10121,'0'-24'1409,"0"0"1410,0 24-1089,-23 0-833,23 24-257,-24 0 33,0-1-97,0 25-95,-23 24-193,-2 0-96,2 23-128,-1 1-64,0 0 64,1-25-160,-1 25-224,0-24-353,1-1-223,23-23-386,1 0-928,23-24-2114</inkml:trace>
  <inkml:trace contextRef="#ctx0" brushRef="#br0" timeOffset="267">70 332 13324,'24'0'1506,"-24"0"-1,24-24 385,0 24-961,47 0-97,-23 24-415,24-24-225,24 0-128,-25 24-1281,-23 0-1794,23-24-10954</inkml:trace>
  <inkml:trace contextRef="#ctx0" brushRef="#br0" timeOffset="456">1072 452 16079,'-23'-24'1089,"23"0"1185,-25 24-1377,2-24-96,-2 24-161,-22 0-191,22 24 159,-22 24-159,0 0-193,-2 0-96,26-1-96,-1 1 0,1 0-224,23-24-224,23 0-289,1-24 96,-1 0 193,26-24 32,-2 0 192,0-24 127,1 0 98,-24 1-33,1 23 0,-2-25 64,2 2-32,-2 23 32,-23 0 192,0 24-32,0 0 1,0 24-65,0 0 64,-23 0 0,-2 24-96,25 0-96,-23-1-31,-2 1-450,25 0-992,-24 0-1858,24-24-8008</inkml:trace>
  <inkml:trace contextRef="#ctx0" brushRef="#br0" timeOffset="833">1381 428 12107,'24'-24'3715,"-24"48"-2241,0-24 1056,0 24-1056,0 24-289,0-24-609,0 0-351,0 23-65,0-23-224,0 0-64,0 0-257,0-24 321,24 0-128,-24-24 0,48-24 0,-24 25 288,-1-25-96,25-1 64,-24 26-64,24-25 64,-24 48-64,0-24 416,-24 24-31,0 24-65,24 0 64,-24 23-224,0-22-128,0 23 96,0-24-416,24 23-1121,-24-23-1442,23 0-6726</inkml:trace>
  <inkml:trace contextRef="#ctx0" brushRef="#br0" timeOffset="1180">2263 165 15855,'25'-48'2081,"-25"48"-223,24-24-192,24 24-705,-25 0-32,25 0-449,24 0-192,-25 24-63,-24 0-97,26 0-128,-49 0 32,23 0 128,-23 24-128,-23-25 160,-26 25-192,2-24 192,0 24-128,-25-24-32,0 23 0,0-22 96,25-1-128,23-24 0,0 0 65,24 24-162,24-24 97,0 0 65,0 0-65,24 0-257,-1 0 514,1 0-225,0 24-97,0-24 98,-24 23-130,-24 1 97,0 0 0,0 0 0,-49 24 64,2-24-96,0 0-128,-1 0 64,-1-1 0,2 1-448,23-24-321,0 24 32,24-24-256,0 0-641,24-24-992,0 0-5702</inkml:trace>
  <inkml:trace contextRef="#ctx0" brushRef="#br0" timeOffset="1610">2932 548 13869,'23'-24'5253,"-23"24"-3332,0 0 386,0 0-1346,0 0-289,-23 24-127,23 0-257,0-1-96,0 1-128,0 0-64,47 0-224,-22 0-64,22-24-289,0 0 97,1 0 255,0-24 129,-25 0 0,1 0 192,-24 0-96,0-23 96,-24 23 97,1-25 127,-1 26-384,-24-25 160,0 24-128,1 0-160,-1 24-865,24 0-1538,1 0-7750</inkml:trace>
</inkml:ink>
</file>

<file path=ppt/ink/ink59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2:23.63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596 357 10345,'0'-48'1634,"-24"0"576,24 24 32,0-25-769,-23 1-800,23 24-160,-24-24-449,-1 23 64,-22 1 0,0 0-32,-1 24 0,0 24 32,1 0-32,-25 1-32,25 23 96,0 24 161,-1-23-129,24 23 96,0 0-96,24 1-95,24-25-1,0 0 0,24 0-96,-1-48-96,24 0-65,1-24 65,-25 0 128,25-48 32,-25 24 1,0-25 63,-22 1-96,-1 24 160,-24-1-96,23 1 160,-23 24 64,0-24-63,-23 48 191,23 0-160,0 0-288,-24 0 0,24 24 0,0 24-32,-25 0-32,25 1 160,0 23-64,0 24 0,0-23-64,0 23-96,0 1 32,0 23 0,0-22-64,25-2-32,-25 1-32,24-1-65,-24-24 97,0 1-96,23-25 352,-23-24-320,-23 0 352,23 1-32,0-25 128,-24-25-32,-1 1 160,2-24 65,-1 0-1,24-25-320,-24-23 545,1-1-321,23 1-64,-24 23-96,24 0-63,0 25 31,0 0 32,0 24-160,0 0-193,47 24-992,-23-24-961,23-1-5637</inkml:trace>
  <inkml:trace contextRef="#ctx0" brushRef="#br0" timeOffset="1174">881 1468 1761,'0'-49'9065,"0"25"-8329,0-24 706,0 24-33,0 0-512,-23 0-224,-1-1 320,0 25-449,0 0-224,-23 25 385,23-1-385,0 24-63,-24-24 127,48 24-416,-24-23 96,24 23-64,0-24 32,0 0 32,24 0-96,1-24-160,22 0 128,0-24 96,-23 0-32,0 0 64,0 0-32,0 0 96,-24-25-96,0 49 64,0-24 224,0 24 1,0 0-33,0 0-288,0 24 0,0 0 0,0 1 32,23 23-64,-23 0 32,24 0 32,0 25-64,-24-1 128,24 25-96,-24-1-192,-24-24 160,24 25-96,0-25 128,0 1-320,0-1 608,0-24-288,0 25 0,0-49 32,0 0 32,0 0 0,0-24 673,0-24-97,-24 0-63,24 0-1,0-49-127,0 25-129,0-24-224,24-25-96,0 25-64,0-25 64,-1 1-32,1 23 0,24 25 64,-48 0-128,24 24-64,-1 24-577,1 0-864,0 0-1602,-1 0-8521</inkml:trace>
</inkml:ink>
</file>

<file path=ppt/ink/ink59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2:25.61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23 425 14990,'24'24'2050,"-24"-24"-1730,0 0 1185,25 0-544,-2 0-416,1 0-161,23-24-256,1 24-96,0-23-256,0 23-1377,-24 0-1859,-1-24-9736</inkml:trace>
  <inkml:trace contextRef="#ctx0" brushRef="#br0" timeOffset="196">0 94 18769,'0'0'1730,"23"0"-1314,1-24 1186,48 24-1154,0 0-256,22-23-256,2-1-1249,-24 1-2402</inkml:trace>
</inkml:ink>
</file>

<file path=ppt/ink/ink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1:47.18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622 213 1185,'0'-24'2018,"0"0"-257,0 24-159,0-22-609,-24 22-96,24-24-65,0 24-159,-24 0 0,24-24-97,-24 24-192,24 0-95,0-24-257,-24 24 96,0 0-128,1 0-32,23 24 64,-24-24-64,-24 0 96,24 24-64,1 0 0,-25-24 0,25 22 32,-24 2-32,22 0 32,1-24-32,1 24 0,-1 0-32,1-24-32,-2 24 64,1-1 0,1 1-64,23 1 32,-24-1 32,24 23 0,0-23-64,-24 0 96,24-1 0,0 24-64,0-23 0,0 0 0,0 24 32,0-24-128,0-1 32,24 1-97,0 24 1,-1-24-96,26-24-64,-2 23-1,25 0-127,-25-23 63,1 0 129,-2 0 160,2 0-96,0 0-289,-1 0-352,-23 0 289,24 0 384,-1 0 128,-23-23 64,24 23 32,-24-23 64,-1-1 0,25 0 96,-24 0 64,0 0 353,-1 1 288,2-25 192,-25 24-224,0-24-257,0 1-63,0 0-33,0-1 161,0 1-1,-25-25-31,2 24-64,-25 0-97,0-22-128,1 46-159,-1-24-161,-23 24-64,-25 24-801,1-23-2915</inkml:trace>
  <inkml:trace contextRef="#ctx0" brushRef="#br0" timeOffset="6039">717 785 1665,'0'0'1570,"-24"-24"640,0 24-513,24-24-576,-24 24-224,24-24-320,-23 24 95,23-24-255,-24 24 127,24-23-127,-24 23-1,24 0-96,-24-24-192,0 24 1,0 0 63,1 0-64,-1 0 0,-24 24 32,24-24 64,-22 23-160,21-23 1,2 24-33,-24-24-32,22 24 32,1-24-32,1 24 32,-1-24-32,1 24 96,-2-1 64,25 0 0,-24 1-64,1 0-32,23 0-32,-24 0 0,24 23-64,-24-23 64,24 0-32,0 0 32,24 0-32,-24 0 0,47-2-32,-23 2 32,24 0-64,-1-24 32,2 24 32,-2-24-96,1 0 0,-2 0-32,2 0-96,-24 0-97,23 0-95,-23 0 128,0 0 127,0 0 33,24 0-32,-25 0 96,-23-24 64,24 24 0,0-24 96,0 0 32,0 24 97,-24-46 319,23 22 65,-23-24-33,0 24-159,0-47-65,0 23 64,-23-22 33,-1-2-97,0 25-160,-24-1-192,1 0-416,-49 48-1346,1-24-2690</inkml:trace>
  <inkml:trace contextRef="#ctx0" brushRef="#br0" timeOffset="8409">526 1236 4836,'0'0'1089,"-24"0"961,24 0-192,-23-24-641,23 24-480,-24 0-161,24 0-127,-24 0-161,24 0 0,-24 0 161,24 0 95,-24 0-160,1 0-127,0 0-33,-2 0-128,2 24 0,-1-1 96,-24-23 0,24 24 33,1 24-193,-1-24 0,1 0-32,-2 23 32,25-24-32,-24 25 0,24-24 32,0 0-32,0 23 0,0 1 32,0-24-32,24 23 0,1 0 0,-2 1-32,1-24-160,23-1-97,1 1 1,-1 0 128,24-24 96,-23 0 32,23 0 64,1-24 0,-24 24 0,23-24-64,-23 1 64,0-1 64,-1 0 0,0-23 64,-22 23 64,-1-23 65,-24-1-97,0 0 96,0 1-96,0-25 1,-24 2-1,-24 22 96,24-24 64,-23 25 161,-1-1-65,-24 0-159,1 26-33,-1-2-128,1 0-96,-24 24-160,0 0-64,0 0-865,23 24-1890,-23 0-4772</inkml:trace>
  <inkml:trace contextRef="#ctx0" brushRef="#br0" timeOffset="12660">1145 1283 2754,'0'0'1922,"-24"0"96,24 0-353,0 0-287,0 0-193,0 0-224,0 0-128,0-24-33,0 24-31,0 0 0,0 0-257,0-23-31,24 23-225,-24-24-32,24 24-128,-24 0 32,0 0-64,23-24 97,-23 24-97,24 0 64,-24 0 64,25 0 64,-2 0 32,-23 0-63,24 0-97,-24 24-32,0-24-128,23 0 160,-23 24-192,0-24 64,0 0-32,0 23 64,0-23-64,-23 24 32,23 0-32,-24 0 32,24 0-96,-23-24 64,23 24-225,-25-1 225,25 1-32,0-24 32,-24 23-96,24-23 64,0 24 0,0-24 0,0 0 32,0 24-64,0-24 32,24 0 32,-24 0 32,25-24 0,-2 24 0,-23 0 32,24 0-32,-24-24 32,0 24-32,23 0-32,-23 0 32,0 0 0,0 0 0,0 0 0,0 0 0,0 0 0,-23 24-32,23-24 32,0 0 0,0 0 0,-24 0 0,24 0 0,0 0 0,0 0-64,-23 0-64,23 24 32,0-24 32,-25 0-65,25 0 33,0 0 64,0 0 32,0 0-32,0 0-32,0 0 32,25 0 64,-2 0-32,1-24-32,-1 24 32,1 0 0,1-24 32,-2 24 0,-23 0 0,0 0 0,0 0 0,0 0 64,0 0 0,0 0 1,0 0-65,-23 0 0,23 24-32,-25-24 32,1 0-32,1 24 0,-1-24-32,24 0 0,-23 0 32,23 24 0,-25-24-32,25 0 0,0 0-33,0 0-63,25-24 160,-25 24-32,23 0 0,-23-24-32,24 24 32,-1 0 32,-23 0-32,24 0 0,-24 0-32,0 0 64,0 0-64,0 0 64,0 0 64,-24 0 1,24 0-1,-23 0 0,23 24 0,-24-24-32,1 0-32,23 0 0,-25 0 0,25 0 0,0 0 64,0 0-64,0 0-32,0 0 32,0-24 32,25 24-32,-25 0-32,23 0 32,-23 0-32,24 0 0,-24-24 0,23 24-32,-23 0 32,0 0 0,0 0 0,0 0-32,0 0 32,0 0-64,0 0-32,0 24 64,0-24-64,0 0-128,0 0-161,0 0-351,-23 24-834,-1-24-992,24 0-4101</inkml:trace>
</inkml:ink>
</file>

<file path=ppt/ink/ink6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5:46.26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48 192 9737,'-48'-24'2210,"48"24"-64,0-24 512,0-1-704,0 25-897,24-24-288,0 24-64,0-23-353,0 23-128,-1 0 0,25 0-63,1 0 31,-25 23-128,-1-23 32,1 24-32,0 25-64,-24-25 96,0 0-32,0 23-32,-24-23-64,0 0 128,1 0-64,-25 0-64,-1 24 128,2-24-96,23 0 96,-24 0 129,48 23 31,-24-47 128,24 24-160,24 0-63,0-24 63,24 24-288,23-24-129,25-24-735,0 24-930,-1-24-2658,25 0-8425</inkml:trace>
  <inkml:trace contextRef="#ctx0" brushRef="#br0" timeOffset="745">884 168 8391,'25'0'2915,"-1"-24"-320,-1 24 287,2-25-415,-2 25-962,25-24-640,23 1-256,-23-1-193,24 0-224,0 0-128,-1 24 0,-22 0-192,-2 0-128,-24 0-289,-23 0-544,-23 24-320,-1 0-449,1-24-736,-26 24-769,2-1-3236</inkml:trace>
  <inkml:trace contextRef="#ctx0" brushRef="#br0" timeOffset="948">981 119 3619,'-48'-24'7687,"24"1"-5669,24-1 513,0 24-161,0-24-929,0 24-704,0 0-225,0 0 97,0 0 31,0 24-159,0 0-65,0-1-95,-25 1-1,1 1-96,24 23-32,-24-24-96,24-1-64,-24 1 0,24-24-32,0 24 33,0-24 95,0 0 32,24 0-256,24 0 192,1 0-64,-1 0-192,23 0 160,0 0-32,-23 0 64,24 24-64,-24-24 64,-24 24-64,0 0 128,0-1-32,-24 2 96,0-1-32,-24 0 32,0 24-32,0-25-96,0 1 0,0 0-32,-24 0-64,0 0-128,1 1-128,-1-25-257,0 24-672,0-48-2082,25-1-9449</inkml:trace>
  <inkml:trace contextRef="#ctx0" brushRef="#br0" timeOffset="2802">1769 503 6021,'24'0'5381,"-24"0"-4484,0 0 512,0 0 193,0 0-385,0 0-224,0 23-160,-24 1-353,24 0-255,-24 0-129,0 25-96,24-25-673,-24-1-929,1 25-1953,23-24-8873</inkml:trace>
</inkml:ink>
</file>

<file path=ppt/ink/ink60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2:28.35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619 292 12235,'0'-95'384,"-23"47"1538,23 1-641,-24 23-224,0-24-352,-24 25-353,-22 23-159,21 0-1,-22 23-192,0 1 256,0 24-96,22-1-96,2 1 193,0 23-354,47-23 226,-25 23-97,25-24 96,49-23 32,-26 24 0,24-48 0,25 0-64,-1 0-32,1-48 64,-1 24 33,-23-23-33,-1-1 0,-23 1 0,0 23 192,0-23 1,0-1-97,-24 24 96,0 1-192,0 23 32,0 0 257,0 0-257,0 0-160,0 0-32,0 47 96,0-23 32,0 23 32,0 25-32,0-1 64,23 0-64,1 24-31,0 0-1,-1 24 0,2-24 0,-1 24-32,-1-24-32,1 24-32,-24-24-32,23 24 0,-23-23-65,-23-25 97,23 0-160,-24 0 160,1-23 0,-26-24 0,2 23 32,23-47 0,-23 24-32,-25-24 64,25 0-64,-1-24 32,1 0-32,23 1 96,24-1-32,-24 0-96,24 0-32,0-23-96,0 23 480,0-23-192,-24-1-96,24 24 96,0-23 32,0-1 65,-24 0-33,24-23 128,0 23 0,0-23-31,0-24 159,24 0-224,0-24-128,47-24-64,1-23 0,23 23-736,24-23-1571,-24 24-7174</inkml:trace>
  <inkml:trace contextRef="#ctx0" brushRef="#br0" timeOffset="1078">1095 1909 15214,'24'-24'993,"0"0"-737,0 24 737,-1 0-160,25 48-577,-24-25 545,23 25-417,1 23 161,0-23-385,-48 23-32,24 24-32,-48-24 0,-1 1 0,-22 23 32,0-24-96,-1-23 97,0-1 31,25-23 0,-25-24 288,48 0 65,-24-24 31,24-23-31,24-25-65,0-23-256,23 0-192,25-24-32,23 24 96,0-24-224,-23 24-705,22 24-576,-22 23 32,-1 1-1954,1 23-9738</inkml:trace>
</inkml:ink>
</file>

<file path=ppt/ink/ink60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2:29.91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72 453 18097,'-23'-24'640,"23"24"289,0 0 641,23-24-898,25 24-480,-24-23-128,23 23-192,25-24-865,-48 0-1825,24 24-3332</inkml:trace>
  <inkml:trace contextRef="#ctx0" brushRef="#br0" timeOffset="165">25 73 18641,'-25'-24'1281,"50"1"193,-1 23-1,47 0-896,25 0-449,23 0-192,0 0-2082,-23-24-13773</inkml:trace>
</inkml:ink>
</file>

<file path=ppt/ink/ink60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2:42.80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644 44 5541,'0'-24'3363,"0"24"-2434,0-24 1345,0 24-416,-24 0-577,24 0-416,-23 0-193,-2 24 1,-22 0 32,0 24-1,-2-24-95,2 24-97,-1 23-127,-23 1 31,23 0-160,-23 23-63,23-23 31,0 23-64,24 1 0,0-1-64,24-23 64,0 23-64,0-23 1,24 0-1,0 0-96,24 0 32,-25-25-321,2 1 706,-2 0-289,25-24-32,-25 24-64,2-25 32,-25 1-96,24-24 32,-1 24-128,-23-24-256,24 0-257,-24 0-384,24 0-1057,0 0-2274,-24-24-9353</inkml:trace>
  <inkml:trace contextRef="#ctx0" brushRef="#br0" timeOffset="486">1216 498 12587,'23'-24'1442,"-23"24"-417,0 0 833,0 0-1154,0 24 65,0 0-96,-23 0-65,-1 23 1,0 1-33,24 0-191,-24 0 191,0 23-95,1-23-1,-1 0-96,0 0-127,0-1-65,0 1 32,24-24-96,0 0-32,0 0-64,0-24-96,24 0-96,-24 24-641,24-24-736,0-24-2018,0 24-9482</inkml:trace>
  <inkml:trace contextRef="#ctx0" brushRef="#br0" timeOffset="790">1549 904 13612,'24'0'2915,"0"0"-1409,0-24 896,23 24-1057,-23 0-64,1 0-480,22 0-256,-23 0-33,24 0-384,-25 0 0,1 0-160,0 0-448,-1 0-1122,2 0-1344,-1 0-10443</inkml:trace>
</inkml:ink>
</file>

<file path=ppt/ink/ink60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2:45.29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287 998 5413,'0'0'4708,"-24"-24"-3106,24 24 480,0 0-769,-24 0-352,24 0-225,-24 0-31,0 24 0,1 0-97,-25 24 1,24-25-129,0 25-95,0 0-129,0-1-288,24 1 224,-24-25-160,48 1 0,-24 0 0,48-24-192,-24 0 160,23 0-128,1-24 96,0 0 0,-24 1-64,0-1 160,0 0-32,-24 0-32,23 1 0,-23-25 0,0 24 0,0 0-96,-23 1 288,-1-1-288,24 0 96,-24 24 0,0 0 0,0 0 0,0 24 0,1 0-64,-2-1 32,25 1-545,0 0-1056,0-24-962,0 24-4580</inkml:trace>
  <inkml:trace contextRef="#ctx0" brushRef="#br0" timeOffset="434">763 1117 3843,'25'0'12268,"-25"0"-11403,0 0 832,0 0-544,0 24-480,0-24-321,0 24-320,0-24 128,-25 24-320,25-24-640,0 23-930,0-23-1153,0 0-8392</inkml:trace>
  <inkml:trace contextRef="#ctx0" brushRef="#br0" timeOffset="643">1145 880 14381,'0'-24'1441,"-23"24"1090,23 0-1250,0 0-160,-25 0-480,25 24 31,-24-1-31,24 1-193,-23 0-127,23-1-33,23 1-32,-23 24-128,49-24-64,-26-1 0,24 1 1,-22 0-1,22 0 0,-23 0-64,-24-24 64,25 23-64,-25-23 0,-25 24 96,1-24-320,1 24-321,-1-24-544,-24 0-416,24 0-898,-24 0-2946</inkml:trace>
  <inkml:trace contextRef="#ctx0" brushRef="#br0" timeOffset="955">1122 880 15246,'47'-47'544,"-24"47"1026,26-24-385,-2 0-384,1 24-513,-1 0-256,25 0-1185,-48 0-2627</inkml:trace>
  <inkml:trace contextRef="#ctx0" brushRef="#br0" timeOffset="1164">1861 809 12171,'23'24'2530,"-23"-24"-1120,24 0 832,24 0-1057,-24 0-384,23-24-545,1 24-64,0-24-224,0 24 128,-1 0-32,-23-24-64,24 24 32,-48 0 161,24 0 95,-24 0 64,23 0-64,-23 0-127,0 0 63,0 0 96,0 24-64,0 0-31,-23 0-97,-1 23 32,0 0-160,0 0 32,-24 25 96,1-25-96,23 1 0,-24 23 0,25-23-224,-2-1-545,1-23-544,24 24-1570,0-48-5573</inkml:trace>
  <inkml:trace contextRef="#ctx0" brushRef="#br0" timeOffset="1571">2600 856 13773,'0'0'1537,"24"-23"129,-24 23-161,23 0-352,1 0-256,24 0-417,-24 0-95,24 0-129,-1 0-192,-23 0 64,0 0-64,24-24 160,-25 24 1,-23 0-65,24 0 64,-24 0 256,0 0-191,0 0-65,0 24-128,0-24-32,0 23 64,0 24-128,-24-23 0,24 23 192,-23 25 33,-1-25 95,0 25-96,-24-25-64,1 25-64,-1-25-160,24 1-32,0-1-833,0 1-1281,0-24-1986,24 0-10025</inkml:trace>
  <inkml:trace contextRef="#ctx0" brushRef="#br0" timeOffset="2041">3626 523 10217,'23'-24'3459,"-23"24"-2882,24-23 1153,-1 23-641,2 23-32,-25 1 32,24 24 288,-1 23-288,-23 1-64,0-1-128,0 24-192,0-24-33,0 24-320,-23 0-159,-26-24-65,2 48-64,-25-24-64,1 1-192,0-1-865,-1 1-1314,0-25-2337</inkml:trace>
  <inkml:trace contextRef="#ctx0" brushRef="#br0" timeOffset="2454">4055 71 14669,'0'0'1602,"0"-24"992,-25 24-992,25-24-417,0 24-512,0 0-353,25-23-160,-2 23-64,1 0-128,24 0 64,-24 0-64,23 23 0,-23 1 0,0 0 32,0 0-32,-24 0 32,0-1 96,0 1 96,-24 0 33,0 24-1,0-25 0,-23 1-128,47 0 192,-24 0 65,24-24-1,24 24-32,23-24-31,1 23-97,23-23-288,25 0-1218,-24 0-2017,23 0-9321</inkml:trace>
</inkml:ink>
</file>

<file path=ppt/ink/ink60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2:48.30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22 334 10826,'-25'0'3075,"25"0"-1250,0 0 738,25 0-802,-25 0-607,23 0-290,1 0-511,1 0-65,22 0-192,-22 0-480,22 0-801,-23 0-1730,24 0-2242</inkml:trace>
  <inkml:trace contextRef="#ctx0" brushRef="#br0" timeOffset="209">141 26 18545,'0'-24'1441,"0"24"161,25 0-417,-2 0-224,25 0-417,0 0-351,0 0-193,0 24-1025,-24-24-1826,24 0-11979</inkml:trace>
</inkml:ink>
</file>

<file path=ppt/ink/ink60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2:49.72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169 74 4292,'23'-23'2850,"-23"23"481,0-23-96,0 23-1345,0 0-448,0 0-257,0 0-256,-23 0-321,23 0-127,-24 23 127,0-23-159,0 23-65,0 23-96,0-23-96,1 0-127,23 23-33,-24-23 32,24-1-96,0 24 64,0-46-128,24 23-33,-1-23 1,25 0-32,0 0-192,-1-23 256,0 23 64,-23-23 64,1 0-96,-2-22 64,1 22 0,-24 0 32,0 0 0,-24-23 0,24 23-64,-23 0-32,-2 0 96,1 0-64,1 23-32,-1 0 64,1 0-96,-1 23-65,24-23-479,0 23-930,0 0-1409,0-23-6277</inkml:trace>
</inkml:ink>
</file>

<file path=ppt/ink/ink60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2:50.19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0 650 14798,'24'0'2562,"-24"-24"-768,0 24 768,0 0-1345,0 0-288,0 0-673,0 0-256,0 0-96,0 0 0,0 0-865,0 0-512,0 24-1730,-24-24-8744</inkml:trace>
  <inkml:trace contextRef="#ctx0" brushRef="#br0" timeOffset="245">523 433 14862,'48'-24'1345,"-48"0"641,24 24-161,-24 0-992,0 24-96,0 0-225,-24 0-127,0 0-129,-24 24-160,1 1 0,0 23-32,-1-24-96,0 24 0,1-24-448,-1 25-737,1-25-1602,23-24-4996</inkml:trace>
  <inkml:trace contextRef="#ctx0" brushRef="#br0" timeOffset="535">1070 602 13965,'0'-24'2466,"0"24"-993,0 0 673,-24 24-1024,-24 0-354,25 0-95,-25 0-225,1 24-31,23-24-161,-24 24-64,25 0-64,-1 1-64,24-25-64,0 24 96,24-24-128,23-24-192,1 24-256,23-48-33,0 24 65,-23-24 95,-1 0 225,1 0-128,0-25 64,-25 25-128,-23-24 127,0 0 225,0-24-192,0 24 192,-23-49-96,-1 25 160,24-24 0,0 24 65,0-25 63,0 49 32,24-24-32,23 48-32,0 0 129,2 0 223,-2 24-31,0 24 127,-23-24-31,-1 48 128,2-24-289,-25 24-128,-25 0-159,2 25-1,-48-25-417,24 0-1312,-49 24-1442,1-24-6982</inkml:trace>
</inkml:ink>
</file>

<file path=ppt/ink/ink60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3:23.82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623 246 8680,'0'-48'4228,"0"0"-3524,-24 25 994,0-25-193,0 24-640,-23 0-224,-1 1-161,0 23 1,1 0-1,0 0-95,-2 23 127,-21 1-192,21 0-63,2 24-1,0-1-64,23 0 0,0-22-32,24 22-96,0-23-32,24 24 33,0-48 159,23 0-96,25 0-96,-1-48-192,1 24-64,-1-23 159,-24-1 130,1 0-65,-24 0 0,-1 1 32,-23 23-32,24 1 256,-24 23 32,0 0 64,0 0-159,0 0-129,-24 0 0,24 23 0,0 1 32,0 23 32,0 1-192,0 0 192,0 24-96,24-1 0,-24 0 32,24 24-64,-24 0-64,24 0 128,0 0-64,-1 0-32,-23 0 32,24-24 0,0 1-64,-24-1 96,0-24-64,0 1 0,0-25 64,0 1 32,0-24 128,0 0 0,-24 0 1,24-24 31,-24 1-192,24-25 224,-23 1-192,23-1 32,0-24-160,23 1 96,1 0 0,0 24-96,-24-1 96,23 25-96,2 23-96,-2 0-32,1 0-897,0 0-385,23 23-1440,-22-23-3685</inkml:trace>
  <inkml:trace contextRef="#ctx0" brushRef="#br0" timeOffset="679">1027 934 1793,'24'0'14286,"-24"0"-13902,0 0 577,0 0 1025,0 24-1025,-24 0-128,24 23-353,0-23-160,0 23-256,0-22 0,24 22 129,-24-23-129,24-24-128,-1 24 160,24-24-192,-22-24 64,-1 24-129,-1-24 65,-23 0 128,24-24 32,-24 24-32,0-23-32,0 0 33,0 23 159,0 0 32,0 1 352,0 23 33,-24 0-129,24 0-287,0 23 191,-23 1-96,23 23-96,0-23-95,0 23-33,0 2-32,0-26-128,0 25-193,23-24-576,1-24-384,-1 23-576,-23-23-1667,24 0-7622</inkml:trace>
  <inkml:trace contextRef="#ctx0" brushRef="#br0" timeOffset="1109">1455 863 15534,'0'-24'673,"0"24"1441,0 0 64,0 0-1217,0 0-449,0 0 353,24 24-192,-24 0-449,0 23-128,0 1 0,0-1 96,0 24-96,0-23-96,0-24 0,0 24-96,0-25-448,0 1-417,24 0-1121,-24-1-2562</inkml:trace>
  <inkml:trace contextRef="#ctx0" brushRef="#br0" timeOffset="1405">1931 721 12587,'23'0'4036,"-23"0"-3683,0 24 1568,-23-1-63,23 1-737,0 23-256,-24 1-32,24-1-417,0 1-128,-24 23-191,24-24-97,0 1 96,0 0-192,24-24-353,-24 23-608,24-47-672,-24 24-1667,0-24-9768</inkml:trace>
  <inkml:trace contextRef="#ctx0" brushRef="#br0" timeOffset="1628">1788 1029 16271,'-24'24'2018,"24"-1"-2082,0-23 1185,0 0-96,48 0-513,-1 0-288,25-23-640,-25-1-2146,25 0-14575</inkml:trace>
</inkml:ink>
</file>

<file path=ppt/ink/ink60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3:26.15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48 409 15887,'-24'0'1825,"24"0"-1056,0 0 1633,0 0-1281,0 0-896,24 0 159,23 0-160,-23-24-128,47 24-128,-24-24 0,25-1-801,-25 25-1281,0-24-3523</inkml:trace>
  <inkml:trace contextRef="#ctx0" brushRef="#br0" timeOffset="217">48 93 32,'-47'0'19410,"47"0"-18769,0-25 608,23 1 769,24 24-1250,1-25-159,23 25-289,0-24-288,-23 24-448,23 0-1922,-24 0-3300</inkml:trace>
</inkml:ink>
</file>

<file path=ppt/ink/ink60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3:27.32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72 147 10890,'-23'-25'1217,"-1"25"1409,-1 0-351,25-24-738,0 24-192,0 0-448,0-24-384,25 0-321,22 24 96,2-25-192,-1 1 32,-1 24 0,25 0-31,-24 0-1,-1 0 96,-22 24-32,-25 1 32,0-1 128,0 0 1,-25 0 95,2 25-64,-26-25-159,2 25 31,-1-25-32,1 25 32,-1-1 0,-1 1 97,26-25-33,-1 25-128,-1-25-64,25 0-64,25-24-96,-1 25 192,48-50-192,-1 25-480,1-24-353,24 0-737,-24-25-351,23 25-1379,-23 0-1953</inkml:trace>
  <inkml:trace contextRef="#ctx0" brushRef="#br0" timeOffset="341">791 244 11723,'0'-24'800,"0"24"1346,0 0-96,-25-25-1089,25 25-192,0 25-32,0-25 63,-23 24-31,-1 24-256,24-23-33,-24-1-96,0 25-223,24-25-193,0 0 128,0 0-128,48-24-64,-24 0-65,24 0-255,-1-24 64,1 0 95,1-25 225,-2 1 0,1 23 0,-24-23 32,0 24 0,-24-25 160,0 25 65,-24-1 95,-24 1-64,24 24 97,-23 0 191,22 0-63,-22 24-65,-2-24-32,1 49-159,25-25-97,-1 25-96,0-25-32,0 25-225,24-25-703,24 0-610,0 1-896,23-1-3043,1-48-8391</inkml:trace>
  <inkml:trace contextRef="#ctx0" brushRef="#br0" timeOffset="739">1461 195 18801,'0'-24'1474,"0"0"31,-24 24 257,0 0-705,0 24-288,0-24-257,0 24-192,0 25-224,0-25-32,24 25-64,0-1-128,0 1-384,24-25-161,0-24 65,24 24-289,0-48 256,0 24 449,0-24 160,-1-25-32,2 25 96,-26-25 128,2 1 0,-25-1 32,0 1 161,0 23 63,-25 1-224,-22 0 1,-1 24-161,-1 0-64,2 24-1,-25 0-1536,24 1-2371,0-1-14541</inkml:trace>
  <inkml:trace contextRef="#ctx0" brushRef="#br0" timeOffset="1356">2418 74 15983,'48'-24'1537,"-48"24"161,0 0-545,24 0-673,-48 0 129,24 24 31,-23 24-127,-2 1-161,-22 0-63,-25-1-225,24 1-32,0 24-161,-23-25-351,46-24-513,-22 25-640,47-49-1122,-25 0-2850</inkml:trace>
  <inkml:trace contextRef="#ctx0" brushRef="#br0" timeOffset="1559">2132 195 14509,'-25'-24'2082,"25"24"769,-24 0-961,24 0-1186,24 0 225,-24 24 128,25 1-288,22-1-257,-23 0-159,24 0-129,0 1-192,-1 23-128,1-23-737,-24 23-896,1 1-1250,-2-25-9833</inkml:trace>
</inkml:ink>
</file>

<file path=ppt/ink/ink6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5:49.49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149 286 4644,'0'24'3940,"-24"-24"-2787,24 0 1313,0 0-256,-22 0-768,-2 24-33,24-24-96,-25 23-224,2 1-384,23 0-129,-24 0-287,24 0-161,0 0-128,0 23-128,0-23-449,24-24-192,-1 24-352,2-24 64,21-24 385,2 0 511,-24 0 161,23 1 65,-23-1 95,1-24 256,-25 24-224,0 0-192,0 1 0,-25-1-96,1 0-32,24 0 0,-23 24-64,-1 0-64,0 0-161,0 24-608,0 0-1249,2-24-4004</inkml:trace>
  <inkml:trace contextRef="#ctx0" brushRef="#br0" timeOffset="507">909 167 15919,'-24'0'1793,"0"0"866,0 0-866,0 0-768,1 24-352,-1-24 192,0 23-353,24-23-223,0 24-33,0 0-160,24 0-32,0-24 0,-1 24-96,1 0-64,24-1 0,-24 1 96,-2 0 0,2 0 32,-24 0 0,0 0 0,-24-1 0,2 1-64,-26 0 32,24 0-256,0 0-609,-23 0-544,23 0-641,1-24-2338,-1 0-8168</inkml:trace>
  <inkml:trace contextRef="#ctx0" brushRef="#br0" timeOffset="834">766 143 18865,'0'0'481,"24"0"928,-1 0-224,25-24-928,22 0-546,26-23-1088,22-1-3267</inkml:trace>
  <inkml:trace contextRef="#ctx0" brushRef="#br0" timeOffset="1408">1572 191 5413,'0'-24'3363,"-23"24"-352,23-24 0,0 24-641,0-24-512,0 24-513,0 0-480,0 0-417,0-24 0,23 24-63,1-24-97,-1 24-288,26 0 0,-26 0 160,25 0-256,-25 0 192,1 24-96,-1 0 0,-23 24 96,-23-24-96,-1-1 0,1 1 96,-25 0-32,25 0 1,-1 0 31,-1-24-32,25 24 32,-23-24-128,23 23 64,23-23-32,2 0-96,-1 24-32,-1-24 31,25 0 162,-25 24-130,24 0 65,-23-24 33,1 24-33,-25 0 0,0-1 96,-25 1-96,-22 0 64,0 0-32,-1 0-96,-24 0-64,25 0-225,1-24-384,-2 0-1216,24-24-3717</inkml:trace>
</inkml:ink>
</file>

<file path=ppt/ink/ink61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3:30.73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48 72 4420,'-25'0'9096,"0"-23"-7847,25 23 801,0 0-480,0-24-897,25 24-161,0-24 1,24 24-33,0 0-160,0 0-63,-1 24-97,2-24 96,-1 24 32,0-24-64,-24 23-160,-25 1-32,24 0 65,-48 0 63,-1 0-64,-24 0 0,0 0 0,-1 23-64,2-23-64,24 0 64,-26 0-96,26 0 96,24-2-64,0 2-128,24-24 64,1 0 0,0 0 0,23 24 96,-24-24 0,26 0 0,-26 0 0,1 24-65,-25-24 65,0 24-32,0-1 32,-25 1 0,1 0 32,-26 24-64,26-25 64,-24 1 1,23 0-66,0 0 98,1 0-130,24-1 1,-25-23-256,25 0-353,0 0-416,0 0-1313,49-23-5061</inkml:trace>
</inkml:ink>
</file>

<file path=ppt/ink/ink61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3:31.23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95 140 19090,'24'-47'1089,"-24"47"128,0 0 544,0 0-1472,-24 24-193,24-1 64,-24 1-32,0 23-128,1 0 64,23-24-160,-25 0 160,25 1-128,25-1-224,22-23-193,1 0-95,0 0 31,-1-23-63,1-1-161,-24-22 160,23 22 385,-23-23 160,-24 0 32,0 24 160,-24-24-64,0 0 128,1 23 129,-1 24 127,-24 0 65,1 0-193,-1 24-288,0 0 32,24-1-352,24 0-1282,0 1-2434,0-1-11817</inkml:trace>
  <inkml:trace contextRef="#ctx0" brushRef="#br0" timeOffset="361">596 164 14125,'23'23'4997,"-23"-23"-4613,0-23 1346,0 23-1058,24 0-608,-24 23-224,0-23-1185,0 0-2403</inkml:trace>
</inkml:ink>
</file>

<file path=ppt/ink/ink61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3:31.80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90 22 14189,'23'-24'3427,"-23"24"-2178,0 0 897,23 24-1281,-23 0 96,0 23 64,0 1-32,-23 24-160,23 0-449,-23 24-128,23-1-192,-22 24-160,-1 25-929,1-25-1345,-1 1-2050</inkml:trace>
</inkml:ink>
</file>

<file path=ppt/ink/ink61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3:32.49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427 45 10634,'23'-47'1665,"-23"47"225,0 0 608,0 0-1601,-23 23 96,-1 25-96,0-1-321,-23 1-63,0 23-417,-1-23-32,0 24-96,1-1-160,0 0-449,23-23-640,-23-1-1377,23-23-2756</inkml:trace>
  <inkml:trace contextRef="#ctx0" brushRef="#br0" timeOffset="232">48 188 13612,'0'0'1986,"0"-24"-1057,0 24 1345,23 0-704,1 0-513,0 24-128,23 23 0,0-22-1,0 46-511,2-24-289,-2 25-256,0-1-1410,0 24-2337,0-24-14575</inkml:trace>
</inkml:ink>
</file>

<file path=ppt/ink/ink61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3:34.51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262 0 20115,'0'0'640,"0"0"-416,-23 24 65,23 23-65,-23 1-96,-24 23 0,1 25-64,22-1 0,-22-23-64,22 24 0,1-25-160,23-23-416,0-1-706,0 1-1312,23-48-2179</inkml:trace>
  <inkml:trace contextRef="#ctx0" brushRef="#br0" timeOffset="195">356 549 14253,'0'0'32,"0"0"1570,0 0 255,0 23-896,0-23-128,0 24-481,0 0-352,0 0 64,0 0-544,0 0-769,0-24-833,0 0-4645</inkml:trace>
</inkml:ink>
</file>

<file path=ppt/ink/ink61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3:34.93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430 20 2338,'0'-23'11915,"0"23"-11627,0 0 1922,-23 0-928,-1 47-193,0-23-128,-24 48-481,0-1 97,1 1-129,-1 24-128,-24-1 1,48 1-129,-24-24-64,48 0-96,-24-25 0,24 1-160,24-24-160,24-24-33,-1 0-31,2-24 96,-1 0-1,-1-24 193,1 1 64,-24 23 0,-24-24 64,0 24 65,0-24 127,-24 48-32,-24-24-224,24 24 160,-24 0-64,1 24-32,-1 24 96,24-24-63,0 24-65,0-24-193,24 23-767,24 1-1635,-24-24-5605</inkml:trace>
  <inkml:trace contextRef="#ctx0" brushRef="#br0" timeOffset="441">1004 164 15342,'24'-24'4004,"-24"48"-4004,0 0 1665,0-1-672,-24 49-480,1 0-161,-26 23-128,-22 1-160,23 48-256,-24-1-1057,1 0-2466,-1 0-13101</inkml:trace>
</inkml:ink>
</file>

<file path=ppt/ink/ink61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3:35.99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359 20 11979,'-24'-24'1537,"24"24"481,0 0 384,-24 0-1280,0 24-546,0 0-127,0 24-225,-23 1-96,22-1-96,-22 1-96,-1 23-417,24-24-704,1 0-1377,-2-23-2947</inkml:trace>
  <inkml:trace contextRef="#ctx0" brushRef="#br0" timeOffset="210">48 68 14093,'-23'-24'1537,"23"24"577,0 0-128,23 0-897,-23 24-96,24 0-288,24 25 32,-1-25-417,25 49-384,-24-25-417,0 24-1697,0-24-8872</inkml:trace>
</inkml:ink>
</file>

<file path=ppt/ink/ink61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3:38.08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188 119 11242,'23'-72'609,"-23"72"-577,0-23 1697,0 23 257,24-24-705,-24 24-608,0 24 192,-24 23 64,1 1-225,-2 0-159,1 23-129,1 1-287,-26 0-97,26 0 32,-1-1-225,0 1-319,24-24-481,0 0-961,0-25-2146,24-23-9352</inkml:trace>
  <inkml:trace contextRef="#ctx0" brushRef="#br0" timeOffset="240">402 454 15983,'48'0'832,"-48"0"-671,0 0 1312,0 0-864,0 24-417,0 0 0,0-1-128,-24 1-160,24 0-801,-24-24-1121,24 24-3043</inkml:trace>
  <inkml:trace contextRef="#ctx0" brushRef="#br0" timeOffset="432">832 191 15022,'47'-48'544,"-22"24"-159,-1 0 1953,24 24-1153,-1-24-769,-23 24 161,24 0-193,-24 24-31,-1 0-97,2 0 64,-25 24 32,0-24 65,-25 23-161,2-23 128,-1 24-159,-24-24-33,1 24-32,-2-24-96,26 0-64,-26 24 96,26-25-64,23-23-32,0 24 0,23-24-96,2 0 64,22 0-480,25 0-417,0-24-705,0 1-1024,-1-1-2916</inkml:trace>
</inkml:ink>
</file>

<file path=ppt/ink/ink61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3:38.91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16 26 16976,'-25'0'576,"25"0"641,0 0 993,0 0-1441,25 0-288,22 0-1,1 0-128,0 0-127,24 0-97,0 0-32,-24-24 288,0 24 0,1 0-63,-26 0 159,1 0-159,-24 0-1,25 0-192,-25 0 0,0 24 128,0 0-31,0 0-33,0 23 0,-25 1-64,-22 23-32,-2 24-64,-22 1 0,-2-1-256,1 24-865,0 24-1762,24-24-1889</inkml:trace>
  <inkml:trace contextRef="#ctx0" brushRef="#br0" timeOffset="1319">1383 193 11466,'0'0'257,"0"0"928,-25 0 96,2 23-544,-2 1-225,-22 24-160,-2-1-159,1 1-1,0 23-128,1-23-32,-1 24 0,-1-25-64,26 1-320,-2-24-802,1-24-1248,24 0-3363</inkml:trace>
  <inkml:trace contextRef="#ctx0" brushRef="#br0" timeOffset="1543">1071 288 12523,'-25'0'705,"25"-24"897,0 24 704,0 0-1089,0 0-416,25 0 128,-2 24 31,26 0-191,-1 23-320,-25 1-257,26-1-96,-26 25-32,1 0-705,1-1-1505,-2 0-2498</inkml:trace>
</inkml:ink>
</file>

<file path=ppt/ink/ink61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3:46.10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163 406 11787,'0'-24'1665,"0"24"-384,0 0 737,-25 0-736,25 0-674,-24 24 1,1 0-65,23 0-255,-24 0-1,-1 0-96,2 24-96,23-25-96,-24 1 96,24 0-128,24 0-128,-1 1 32,2-25-128,22 0-129,-23-25-31,24 25 192,-1-24 160,-22 0 64,-1 0 64,-1-23 32,-23 23 160,0 0 128,-23 0-31,23 24-33,-24-24-128,-1 0 0,25 24-96,-23 0-64,-1 24-32,1-24 65,23 0-162,-25 24-223,25 0-1249,0-24-2339,0 24-9641</inkml:trace>
  <inkml:trace contextRef="#ctx0" brushRef="#br0" timeOffset="404">687 478 16111,'24'0'1057,"-24"-24"-289,0 24 1539,0 0-1154,0 0-673,0 24 1,0-24-225,-24 24-192,24-24-224,0 24-289,0 0-1152,0-24-2115,24 0-10986</inkml:trace>
  <inkml:trace contextRef="#ctx0" brushRef="#br0" timeOffset="665">902 120 8039,'0'0'6534,"0"0"-5124,-24-24 1504,24 24-1280,0 24-993,0-24-161,24 0 65,0 0-33,24 0-224,0 0-128,-1 0-160,25 0 97,-25-24-97,1 24 64,0-24-32,-24 24-32,0 0 64,-1 0 0,-23-24-32,0 24 192,0 0-32,0 24 0,0-24 33,0 24 127,0 0-128,0 0-96,-23 0 160,23 23-63,-24 1-193,-24 0 128,24 23-96,-24 1 0,1 0-128,23-25-417,0 25-736,0-24-480,24-24-1282,0 0-6790</inkml:trace>
  <inkml:trace contextRef="#ctx0" brushRef="#br0" timeOffset="1527">1737 168 4548,'24'0'2562,"-24"0"-800,0 0 1793,0-24-1313,0 24-800,0 0-193,0 0-352,0 0-193,-24 24 33,1-24-96,23 23-33,-24 1-95,0 0-1,0 24-255,24-24-65,0 0-96,0 0 0,0-1 0,48 1 0,-1-24-96,2 0 0,21-24-352,2 24-417,0-23-929,0-1-992,-25 0-2595</inkml:trace>
  <inkml:trace contextRef="#ctx0" brushRef="#br0" timeOffset="1839">2238 0 12523,'0'0'1890,"-23"24"-416,23 0 1216,-47 0-896,22 24-321,-22 0-352,-25 23-416,0 25-321,1-1-224,-1 1-544,0 23-1506,1 1-2882</inkml:trace>
  <inkml:trace contextRef="#ctx0" brushRef="#br0" timeOffset="2851">3050 168 10281,'24'-24'2755,"-24"24"-1250,0 0 769,0 24-1249,-24-1-544,1 1 31,-25 24-63,0-24-129,0 48-96,1-25 33,-1-23-129,0 24-32,0 0-96,25-24-128,-1-1-545,-1 1-608,25-24-897,0 0-2787</inkml:trace>
  <inkml:trace contextRef="#ctx0" brushRef="#br0" timeOffset="3082">2716 263 14862,'0'-24'1537,"-24"24"961,24 0-544,0-24-897,24 24-352,-24 24 224,24 0-225,-24 0-159,24 0-97,0 24 33,24-1-225,-24 1-192,-24 0-192,23 0-449,1-1-1088,0 1-1602,0-23-12268</inkml:trace>
  <inkml:trace contextRef="#ctx0" brushRef="#br0" timeOffset="11908">3600 430 6309,'23'-48'2018,"1"48"-704,-24-23 1216,24-1-640,-24 0-577,0 0-96,-24 24-192,24 0-320,-24-24-289,24 24-127,-23 24-161,-2-24-96,1 48 64,1-24-32,-1 23-64,24-23 64,-24 24 0,24 0-64,24-24-96,-24-1-64,24-23 0,23 24 63,-22-24-31,-2 0 0,25-24-32,-24 1 160,0-1 0,-24 0 0,23 0 32,-23 0 32,0-24-128,24 1 64,-24 23 0,-24 0 32,24 0-64,-23 0-64,-1 24 64,0 24-32,0-24 64,0 24-256,-24 0-449,24-24-672,24 24-1730,-23-1-4997</inkml:trace>
  <inkml:trace contextRef="#ctx0" brushRef="#br0" timeOffset="12365">4148 382 13260,'25'-23'416,"-25"-1"898,0 24 223,23-24-1249,-23 24-224,0 0-512,0 0-929,0 0-1698,-23 0-5157</inkml:trace>
  <inkml:trace contextRef="#ctx0" brushRef="#br0" timeOffset="12567">4483 168 9160,'0'-24'3556,"0"24"-2948,0-24 1794,0 24-736,0 0-1089,23 0-321,-23 24 224,24 0 1,0-1-97,24 1-32,0 0-63,-1 0-289,1 24 192,-24-24-128,23 23 32,-22-23-96,-1 0 0,-24 0 160,0 0-192,-24 0 64,-24 0-160,0 0 64,0-24-449,-24 23-447,1-23-706,0 0-1953,22 0-7816</inkml:trace>
  <inkml:trace contextRef="#ctx0" brushRef="#br0" timeOffset="12871">4721 168 14157,'48'-24'993,"-1"0"160,-22 0 352,22 24-1120,-23 0-257,24 0-641,-1 0-1184,1 0-3428</inkml:trace>
  <inkml:trace contextRef="#ctx0" brushRef="#br0" timeOffset="13074">5294 72 13100,'-24'0'641,"24"0"480,0 0 736,0 0-1216,0 0-385,24 24 161,-24 0-65,24 0-160,0 23-96,0-23 0,-1 24-160,25-24-512,-24 0-481,24 0-1250,-1-24-1760</inkml:trace>
  <inkml:trace contextRef="#ctx0" brushRef="#br0" timeOffset="13291">5580 72 8584,'0'0'3715,"0"0"-1569,0 0-32,0 0-640,0 24-193,0 0-224,0 0-224,-24 47-161,1 1-63,-1 23-289,-24 1-128,-24 47-384,1 1-865,-1 47-1858,1-24-10633</inkml:trace>
</inkml:ink>
</file>

<file path=ppt/ink/ink6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5:52.61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74 356 5220,'47'-48'7784,"-23"48"-7688,-24-24 1057,0 24 1089,0-24-897,24 24 65,-24 24-289,0 0-449,-24 0-447,24 24-97,-24 0 0,24 0-64,-24-1-64,1 25 64,-1-23 32,-1-2 192,2 25-160,23-25-63,0-23-1,0 25-128,0-49 160,23 24-160,26-24-161,-2 0-447,25 0-545,-25-24-1570,25 24-2146</inkml:trace>
  <inkml:trace contextRef="#ctx0" brushRef="#br0" timeOffset="362">716 213 15438,'0'-24'929,"0"24"1089,0 0 32,0 0-1249,24 0-353,-24 0 0,0 24-351,0 23 63,0 1-64,-24 0-64,24 0-64,-24 24 96,0-1-224,1 2 128,-26-26 64,26 25-32,-1-48-64,0 0-129,24-1-159,0-23 64,24 0 160,0-23-64,-1-1 63,26-24-159,22 24 224,-23 0 32,-1 1 160,1-1 64,-24 24 129,-1 0 95,-23 0-128,0 24-160,0-1-63,-23 1-33,-1 24-64,-24-24-33,1 0-191,-1 23 32,0-22-32,-24-1-97,25-24-191,0 0-65,-1 24-191,24-24-1250,0-24-2691</inkml:trace>
  <inkml:trace contextRef="#ctx0" brushRef="#br0" timeOffset="891">1573 21 10570,'23'-24'2626,"-23"24"-992,0 0 1216,0 0-447,0 24-1635,-23 0-95,23 23 224,-24 26-64,0-2 31,1 25-511,-25 0-129,0 23-128,-24 1 0,25 0-224,-1-24-320,1-1-449,-1 1-897,24-24-2658,-23-24-9770</inkml:trace>
  <inkml:trace contextRef="#ctx0" brushRef="#br0" timeOffset="1244">2215 260 19794,'24'-95'289,"-24"71"-322,0-25 354,0 26 255,0 23-159,-24-24-385,24 24 64,-23 24-96,-2-1 192,2 1-96,-25 25 449,0 22 95,1 1 1,0 24-65,-25 0-63,24-1-321,0 1-96,1 0-224,-1-24-352,25 0-417,0-1-705,-1-23-2049,24-24-6695</inkml:trace>
  <inkml:trace contextRef="#ctx0" brushRef="#br0" timeOffset="1543">1549 787 16687,'0'0'1025,"0"0"-1025,0-24 1602,24 24 384,-1-24-1698,26 24-384,-26-24-256,23 24-1058,3 0-1633,-2 0-4964</inkml:trace>
  <inkml:trace contextRef="#ctx0" brushRef="#br0" timeOffset="1767">2453 332 17616,'0'48'833,"0"-24"1185,0 0 320,0 24-897,-24-1-1152,24 25-33,-24-23-160,0 22-192,1 1-224,-1 0-129,1-24-480,-1-1-1057,0-23-2722,0 0-8937</inkml:trace>
  <inkml:trace contextRef="#ctx0" brushRef="#br0" timeOffset="2194">2833 236 14958,'0'24'6630,"0"-24"-6630,0-24 160,0 24 961,25-23-640,-1 23-545,-1 0 288,1 0-32,0 23-128,-24 1 192,24 0-96,-24 0-31,0 24 159,-24-24-96,0 24 96,0-24 289,1 0 448,-1 0 0,24-1-289,0-23-255,0 24-385,47-24-512,25 0-738,46-24-735,1 24-1635,48-23-12555</inkml:trace>
</inkml:ink>
</file>

<file path=ppt/ink/ink62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4:05.59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-1 352 10121,'0'-24'1473,"0"24"-960,0-25 1665,0 25-288,0 0-897,24 0-225,-24-24-287,23 24-129,1 0 33,0 0-257,23 0 32,-23 0-96,47 0 0,-23 0-32,-1 0 0,1 0-320,-24 0-449,23 0-640,-23-24-1730,-1 24-4837</inkml:trace>
  <inkml:trace contextRef="#ctx0" brushRef="#br0" timeOffset="283">165 84 9160,'0'-25'3235,"0"1"-2434,0 24 480,0-24 609,0 24-705,24 0-512,-24-25-129,0 25-191,0 0-225,0 25 96,0-1 128,0 25-160,0 0-31,0-25-97,-24 25 224,24 24-544,24-24 256,-24 0 0,0 24 128,24-24-256,-24-1-129,0 1-159,23 0-449,1-25-352,-24 1-1441,24-25-8233</inkml:trace>
</inkml:ink>
</file>

<file path=ppt/ink/ink62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4:08.94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124 95 2818,'0'0'1153,"0"0"-128,0-24 1153,0 24-640,0 0-513,0 0-289,0 0-31,-24 24-32,24-24-97,0 0 1,-23 0 95,23 24 33,0-24-32,-25 24-65,25-24-63,-23 48-257,23-24 0,-24-1-95,24 1-33,0 24-32,0-24-32,0-24 64,24 24-160,-1 0 192,2-24 129,22 0-97,0 0-96,0 0 0,2-24-32,22 24-224,-24-24 320,1 24-512,-24 0-97,23 0-992,-23 0-801,-1 0-993,-23 0-5221</inkml:trace>
  <inkml:trace contextRef="#ctx0" brushRef="#br0" timeOffset="557">385 119 6053,'0'0'1410,"0"0"-930,0-24 1154,0 24-289,0 0-833,0 24 97,0-24 128,0 24-129,-24 0-288,24 0-95,-23 23-65,-1 1-32,24-24-32,-24 24 32,24 0-96,-23-24 0,23 24 32,-24-25 0,24 25-32,0-24-160,-25 0 0,25 0-192,0-24-225,0 24-384,0-24-864,0 24-1058</inkml:trace>
  <inkml:trace contextRef="#ctx0" brushRef="#br0" timeOffset="1252">1193 71 7879,'0'0'1890,"0"0"-1218,0 0 1186,0 0-481,-24 0-608,1 24-32,-1 0-193,0 0-159,1 24-161,-25-24-64,24-1-128,0 25 32,1-24-64,-25 0-96,24 24-416,24-48-161,-24 24-704,1 0-962,23-24-3010</inkml:trace>
  <inkml:trace contextRef="#ctx0" brushRef="#br0" timeOffset="1491">908 215 5477,'0'-24'3363,"0"24"-2819,0-24 1218,0 24 256,0 0-1025,0 0-224,0-24 31,0 24-287,0 0-289,0 24 32,0-24 97,0 24-97,0-24-32,24 24 32,-24-1-95,24 1-1,-1 0-32,-23 0-96,24 0 288,0 0-544,0 0 320,0-24-96,-24 24 0,23 0-128,1-24 0,-24 0-385,0 24-544,24-24-1633,-24 0-5734</inkml:trace>
  <inkml:trace contextRef="#ctx0" brushRef="#br0" timeOffset="2115">1597-1 4548,'0'0'929,"0"0"320,-23 0 1281,23 0-960,0 0-353,0 24-224,0-24-321,0 24-223,0 0-97,-24 0 129,24 0-97,0 0 0,0 0-95,0 0-65,0 0-64,0 23-64,0-23-32,0 0-32,0 0 96,-24 24-448,24-24-256,0 0-802,0 0-1056,0 0-2403</inkml:trace>
  <inkml:trace contextRef="#ctx0" brushRef="#br0" timeOffset="2505">1906 23 8199,'0'0'833,"0"0"672,0 0 97,0 0-545,0 0-128,0 24 32,0-24-128,0 24-353,-23 0-96,23 0 33,0 24-129,-25-24-128,25 23-96,-23-23 64,23 24-96,0 0 65,0-24-386,0 0-127,0 24-449,0-24-769,0-1-447,0 1-7689</inkml:trace>
  <inkml:trace contextRef="#ctx0" brushRef="#br0" timeOffset="2831">2286 143 10153,'24'-24'1634,"-24"24"-994,-24 0 1218,24 24-609,-23-24-480,-1 24-160,24 0-225,-24 23-160,0-23-128,24 0-32,-24 24 225,1-24-546,23 0 257,0-24-96,0 24-64,23 0 0,1-24-64,0 0-161,24 0 97,-25 0 64,25-24 96,0 0 64,-25 0 128,1 0-64,0 0 224,-1 0 96,-23 0 609,0 0 0,0 1-288,0-1-225,0 0-96,-23 24-256,-1-24 0,0 0-96,1 24-64,-2-24-416,2 24-673,-1 0-1730,-23 0-8968</inkml:trace>
</inkml:ink>
</file>

<file path=ppt/ink/ink62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4:12.55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285 46 9256,'0'-24'2018,"0"24"-608,0-24 1088,0 24-897,0 0-704,0 0-416,0 24-65,-24 0-192,0 0 97,0 0-225,1 24 0,-1 0 0,1-24-64,-26 24-128,26-24-353,-1 24-127,0-24-673,1-24-449,23 23-960,0-23-3941</inkml:trace>
  <inkml:trace contextRef="#ctx0" brushRef="#br0" timeOffset="262">23 166 12427,'0'-24'1762,"0"0"-32,0 24 512,24-24-865,-24 24-544,0 0-32,0 0-417,0 0-192,0 24 32,0 0 1,24 0-1,-1 0-32,1 0-96,1 0-32,22 24 0,0-24 64,-23 0-1089,24 0-608,-1 23-2467</inkml:trace>
</inkml:ink>
</file>

<file path=ppt/ink/ink62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4:14.85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260 211 10473,'0'0'961,"0"0"993,0 0 96,-23 0-1185,23 24-353,-25 24-127,-22-24-193,22 22-160,-22 26 32,23-25-96,0 0-128,0-23-96,0 23-801,24 0-577,0-23-1185,0-24-4932</inkml:trace>
  <inkml:trace contextRef="#ctx0" brushRef="#br0" timeOffset="212">403 330 14285,'25'-23'1890,"-25"23"-673,0 0 769,0 0-961,-25 0-353,25 23-127,-24 24-225,24-23-224,-23 23 32,23-23-63,-24 23-65,24 1 64,0-25-321,24-23 97,-1 24-32,26-24 0,-2-24-32,1 1-97,-1-1-95,2 0 32,-26-23 640,25 23-320,-48 1-385,24-1 193,-24 0 64,-24-23 160,0 24 0,-23-25 128,23 0-32,-24 25 160,24-24 0,-1-1 97,25 24-161,0 2-64,25-2 0,-1 0 128,-1 24-64,2 0 97,22 0-161,-23 24 0,0 0-96,0-2 96,-24 26-64,0-24-128,-24 23-192,0 0-33,0-23-319,1 0-353,-1 0-929,24-1-3267</inkml:trace>
  <inkml:trace contextRef="#ctx0" brushRef="#br0" timeOffset="688">977 307 14253,'23'23'2242,"-23"-23"-2050,0 0 1602,0 0-1025,0 23-609,0-23-416,0 24-1026,24-24-1953,-24 0-10538</inkml:trace>
  <inkml:trace contextRef="#ctx0" brushRef="#br0" timeOffset="855">1382 141 15758,'0'0'1025,"0"0"225,0 0 351,-23 0-768,23 24-160,0-1-161,-24 24-96,24-23-255,0 24-97,24-25 32,-1 0-32,2 1 64,22 0-128,25-24-256,-25-24-289,25 0-672,0 1-1153,-24 0-2883</inkml:trace>
  <inkml:trace contextRef="#ctx0" brushRef="#br0" timeOffset="1095">1789 23 11755,'-24'-24'1249,"24"24"1249,-24 24-288,24 0-832,-24-2-289,0 26-257,-24 23-351,1 24-193,-1-1-192,0 24-544,-23 24-449,22-23-3299</inkml:trace>
</inkml:ink>
</file>

<file path=ppt/ink/ink62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4:16.57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286 0 8616,'0'0'2210,"0"0"-801,0 0 865,0 0-896,-23 0-289,23 24-193,-25-24-127,25 24-320,-23 23-161,-1-23-128,0-1-96,-24 25-64,24-25-544,1 1-610,-1 0-799,0-1-2275,0 1-4741</inkml:trace>
  <inkml:trace contextRef="#ctx0" brushRef="#br0" timeOffset="225">48 119 8744,'0'-24'4452,"0"0"-3267,-24 24 1153,24 0-544,0 0-1121,0 0 224,24 0-385,-24 0 65,24 0-193,-24 24-32,23 0-31,1-1-33,1 1-256,-25 0 64,23-1-32,1 1-320,0 0-321,-1-1-1056,2-23-2211,-2 24-12171</inkml:trace>
</inkml:ink>
</file>

<file path=ppt/ink/ink62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4:17.59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261 121 9961,'0'-24'1473,"0"24"-384,0 0 1410,0 0-898,0 0-864,0 24-64,-24 0-65,1 23-159,-2 0-65,1 24-288,1-23 96,-25 23-224,24 0 128,0-23-288,1 22-224,-1-23-673,24-23-1506,0 0-7590</inkml:trace>
  <inkml:trace contextRef="#ctx0" brushRef="#br0" timeOffset="262">499 405 13805,'0'0'1249,"0"0"-641,0 24 802,0-24-994,0 24-352,-23 23-576,23-23-1666,0 0-3908</inkml:trace>
  <inkml:trace contextRef="#ctx0" brushRef="#br0" timeOffset="450">977 121 12555,'-49'0'4805,"26"0"-4100,-1 0 1024,0 0-383,0 24-770,24 0-128,0-1-95,0 0-65,0 1-96,24 0-32,0-1-63,0-23-1,-1 24-96,1 0 96,1 0-64,-2-1-32,1 1-32,-24 0 32,0-24 0,0 47-160,-24-23 31,1 0-287,-26 0-289,2-1-256,-1-23-384,1 24-545,-2-24-1473,2 0-6662</inkml:trace>
  <inkml:trace contextRef="#ctx0" brushRef="#br0" timeOffset="769">905 169 15150,'47'-24'1249,"1"24"-64,-1-24 769,2 0-1217,21 24-353,2 0-480,-24 0-1538,23 0-3490</inkml:trace>
  <inkml:trace contextRef="#ctx0" brushRef="#br0" timeOffset="985">1644 50 15662,'-24'0'2531,"24"0"-1218,0 0 801,24-24-1185,-24 24-609,23 0 0,25 0 33,-24 0-161,24 0-128,-25 0 64,25 0-224,-24 0 160,0 0-32,24 0 0,-24-23 0,-1 23 0,-23 0-32,24 0 0,-24 0 96,24 0-160,-24 23 96,0 1 96,-24-24 129,0 47 63,1-23-128,-1 0-64,-1 23 0,-22 24-32,23 0-31,-24 0-130,25 0 1,-25 1-576,24 22-834,-24 1-736,48-24-2786</inkml:trace>
  <inkml:trace contextRef="#ctx0" brushRef="#br0" timeOffset="1708">2812 215 8904,'24'-23'1826,"-24"23"832,0 0 65,-24 23-1442,0-23-512,0 24-289,0 23-160,-24 1 1,1-1-161,-25 25-96,25-25-128,-1 1-192,-23-1-289,22 0-63,26-24-193,-1 1-961,24-24-3363</inkml:trace>
  <inkml:trace contextRef="#ctx0" brushRef="#br0" timeOffset="1918">2502 310 13132,'24'-24'2594,"-24"1"-1280,0 23 704,0 0-769,0 0-416,23 23-1,1 1-191,-24 0-321,25 23-128,-2-23-192,-23 47 161,24-23-193,-24-1-641,23 0-544,1-23-1346,24-1-3522</inkml:trace>
</inkml:ink>
</file>

<file path=ppt/ink/ink62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4:20.65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239 98 10794,'23'-48'1569,"-23"48"-63,0-24 928,0 24-1025,0 0-736,0 24-97,-23 0 1,-2 24-129,2-1-31,-1 25-129,0-24-224,-24 23 32,24 1-448,1 0-577,-1-24-1121,0-1-2466</inkml:trace>
  <inkml:trace contextRef="#ctx0" brushRef="#br0" timeOffset="252">358 480 16687,'23'0'673,"-23"0"512,0 0-448,0 24-705,0-24-545,0 24-672,0-24-1986,0 0-9961</inkml:trace>
  <inkml:trace contextRef="#ctx0" brushRef="#br0" timeOffset="449">834 50 14926,'24'-48'1281,"-24"48"769,24 0-769,-24 24-672,-24 24 63,24 0-223,-47-1-193,23 25-64,0 0-128,-24 23-128,25-23-224,-26 0-417,26-1-992,23 1-2019,0 0-8007</inkml:trace>
  <inkml:trace contextRef="#ctx0" brushRef="#br0" timeOffset="709">1478 145 15726,'-24'-47'577,"1"23"288,23 0 608,0 0-768,-25 0-417,25 24-96,-24 0-64,1 0-160,-24 24 193,22 0 319,-22 24-192,23-24-64,0-1-127,0 1-129,24 0 192,0 0-224,0 0-32,24 0-33,0-24 65,23 0-160,2-24 160,-2 0 64,0 0-64,1-24 224,-24 25-64,0-1 225,0 0-129,-24 24 224,0 0 321,0 0-481,0 0 0,0 24 65,-24 0-97,24 23 64,0-23-224,-24 24 0,0 24 0,1-1-32,-26 1-32,2 24-544,-1 23-577,-23-23-705,47-1-2690,-24-23-10699</inkml:trace>
  <inkml:trace contextRef="#ctx0" brushRef="#br0" timeOffset="1237">2264 193 13965,'-47'24'1825,"24"0"-1024,-26 0 993,26 24-1025,-49-1-385,25 25-192,-1 0-64,0-1-96,1-23-352,-1 24-929,0-48-2435,48 0-8583</inkml:trace>
  <inkml:trace contextRef="#ctx0" brushRef="#br0" timeOffset="1442">1883 289 15438,'-48'-24'1730,"48"24"-545,0 0 929,0 0-1281,0 24-97,25-24 257,-25 24-256,23 23-225,1-23 1,24 24-257,-24 0-128,23 0-160,1-1-448,0 25-1122,-25-24-2369,-23 24-13998</inkml:trace>
  <inkml:trace contextRef="#ctx0" brushRef="#br0" timeOffset="7774">2742 313 14637,'0'-24'1730,"0"24"-1538,-24 0 1282,24 24-385,-24-24-641,24 24-32,-24-1-127,0 1-161,24 24 0,-23-24-192,23 0 160,0 0-192,0-24-192,23 24-257,1-24-416,24 0-384,-1 0-353,-23-24 33,24 24 1056,-24-24 769,-24 0 289,23 0 351,-23 0 65,0 0 96,-23 0 0,23 1-192,-24-1-64,0 24-257,0 0 64,0 0-127,1 0-257,-1 0-64,24 0-160,-24 24 160,24-1-128,0-23-705,0 24-1697,0-24-5221</inkml:trace>
</inkml:ink>
</file>

<file path=ppt/ink/ink62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4:29.25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0 495 4356,'0'-24'12556,"0"24"-11852,0 0 834,0 0-161,0 0-801,0 24-383,0-24 31,0 24-128,0-24-96,0 0-224,0 24-289,0-24-544,0 0-1025,0 0-3043</inkml:trace>
  <inkml:trace contextRef="#ctx0" brushRef="#br0" timeOffset="259">737 40 13580,'48'-24'1282,"-48"24"-1090,0-24 1409,0 24-800,0 24-321,-25-24 161,2 48 64,-1-24-385,-23 24 32,23 0 161,-48 0-161,25 0-160,-1 0-96,1 0-160,0 23 225,-2-23-129,26 24-96,-1 0 32,24-24-353,0-24-384,24 24-191,-1-48-226,26 0 386,-26 0 255,24-24 321,-23 0 192,24 0 128,-24-24 256,-1 24 129,-23 0 255,24-24 193,-24 24-32,-24 24-384,1-24-97,-1 24-288,1 0-64,-2 24-32,1 0-96,1-24-32,23 24-673,-24 0-1249,24-24-3074</inkml:trace>
  <inkml:trace contextRef="#ctx0" brushRef="#br0" timeOffset="709">1190 112 17840,'0'0'929,"0"0"-1025,-25 0 1441,1 24-768,1 0-289,-1 0 65,-24 24 95,1 0-32,-24 0-255,23 23-33,0 1-96,1-24 0,-1 0-64,24 0-128,1 0-225,23 0-95,0-24-33,23 0-95,24-24 287,-22 0 161,22-24 0,1 0 32,0 0 128,-1 0 288,-23 0 97,-1 0 191,1 0-31,-24-24-1,0 48-95,-24-24-161,1 24-160,-25 0-160,0 0 0,1 0-416,0 24-1218,-2-24-2466,2 0-12171</inkml:trace>
</inkml:ink>
</file>

<file path=ppt/ink/ink62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4:30.59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405 0 14830,'0'23'1377,"-23"-23"-640,23 24 1377,-24-24-833,-24 48-545,24-24-255,-24 23-257,1 1-224,0-1-96,22-23-192,-22 24-705,22-25-929,2 1-1057,-1-24-1953</inkml:trace>
  <inkml:trace contextRef="#ctx0" brushRef="#br0" timeOffset="189">95 95 12459,'0'-24'4292,"0"0"-3171,24 24 449,-24 0-161,0 0-608,25 24-32,-2 0-129,25 0-95,-25 23-417,25 1 128,-24-1-320,0 25-1057,0-1-1505,0 0-2019</inkml:trace>
</inkml:ink>
</file>

<file path=ppt/ink/ink62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4:37.06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143 45 11627,'23'-23'2338,"-23"23"-897,0-24 673,0 24-544,0 0-674,0 0-415,0 0-193,-23 24-64,0-1-31,0 1-65,0-1-32,-1 1-64,24 0 32,-22-1-64,-1 1 0,23 23-64,0-23-128,0-1-161,0-23-63,23 24 256,-1-24 32,2 0-33,-1 0-223,0 0 512,0 0-288,0-24 256,0 1-160,-23 23-32,23-24-32,-23-23 96,22 23-64,-22 1-32,0 23 128,0-24 0,-22 0 32,22 24-32,-23 0-32,0 0 32,0 0 96,0 0-96,0 0-128,23 0-577,-23 0-833,23 24-2433,0-24-8873</inkml:trace>
</inkml:ink>
</file>

<file path=ppt/ink/ink6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3:37.94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268 135 15150,'0'-48'1665,"0"23"-95,0 2-65,-25-1-608,2 24-705,-3-24-160,3 24 417,-2 24-65,1-24 65,0 24 63,-1-1-288,0 26-128,2-25 33,-2 24-194,25-23 130,0-1-33,0 0-321,25-24 129,-2 0-128,2 0 0,24-24-1,0 24 353,0-49-32,-26 25 97,2 0 223,-1 24 64,-24-24-63,0 24 63,0 0-32,0 0-127,0 0 31,0 24 0,0-24-96,0 24-192,0 25 64,0-1 97,0-1-97,24 2-64,-24 23 64,25 0 0,-25 0 0,0 0-32,0 1 0,0-2 0,25-23 0,-25-23 32,0-1 32,0-1 224,-25-23 161,25 0 127,0-23-383,0-26 63,25 25-96,-25-48 0,24 24 32,0-24-127,-24 0 31,49 24-64,-24 24-64,-2-24 32,2 24-128,-1 24-257,1-24-1024,-1 24-1121,-24 0-1826,0-24-9449</inkml:trace>
</inkml:ink>
</file>

<file path=ppt/ink/ink63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4:37.64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24 546 15887,'0'-23'1537,"23"23"-288,-23 0 801,0 0-1153,0 0-737,0 0-96,0 0-128,-23 0-865,-1 23-2242</inkml:trace>
  <inkml:trace contextRef="#ctx0" brushRef="#br0" timeOffset="2571">522 214 10217,'23'-24'3011,"1"24"-2563,-24 0 2179,25 0-897,-25 24-994,0 0-31,-25 0-225,1 23-319,1 1-33,-25-1-192,25 0-32,-1 25-577,1-25-897,23 1-2145,-24-1-9866</inkml:trace>
  <inkml:trace contextRef="#ctx0" brushRef="#br0" timeOffset="2810">996 404 15630,'0'0'1442,"0"0"-1122,0 0 1602,0 0-641,0 0-736,-24 47-129,1-23 96,-1 0-351,1 23 159,-1-23-32,24 24-352,0-25 96,24-23-64,-1 24-160,24-24 64,1 0-64,-1 0-97,1-24 65,-1 1 0,-23 23 128,0-24 160,-1-24-64,-23 25 64,-23-1-96,23-24 128,-24 1 64,-23 0-64,23-1 96,-24 1 1,24-25 63,1 25 32,23 0-64,0 23-256,47-24 32,-23 25 64,47 23 0,0 0-32,0 0 129,-23 47-1,0 1-32,-48-1 128,0 24-32,-24-23-96,-24 23-64,-23-24-416,0 1-833,-24-1-1570,24-23-9672</inkml:trace>
</inkml:ink>
</file>

<file path=ppt/ink/ink63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5:01.09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0-6 17904,'28'0'1314,"-28"0"31,0 0 160,0 0-1344,0 0-161,0 0-449,0 31-1377,0-31-2241</inkml:trace>
</inkml:ink>
</file>

<file path=ppt/ink/ink63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4:42.13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-4 692 11210,'0'0'1794,"0"0"-225,0 0 1090,0-24-1282,0 24-736,0 0-1,23-24-223,1 24-161,0 0-96,24 0-96,23 0-64,-23-24-128,-1 24-96,0 0-417,2 24-672,-26-24-993,1 0-2915</inkml:trace>
  <inkml:trace contextRef="#ctx0" brushRef="#br0" timeOffset="267">138 501 13516,'0'-48'2306,"0"25"-1409,24 23 1249,-24-24-480,0 24-865,0 0-1,0 0-415,24 24 480,-24-1-417,0 1-256,23 0-96,-23 24 0,25 0-160,-25 23-1121,0 25-1217,0-1-7816</inkml:trace>
  <inkml:trace contextRef="#ctx0" brushRef="#br0" timeOffset="1752">852 573 6854,'0'0'3876,"0"-24"-2307,0 24 1122,0-24-609,0 24-897,-24 0-320,24-24-193,0 24-95,0 24-97,-23 0-191,23 0-97,0 0-32,0-1 0,0 25-224,0-24 32,0 24-224,0-1-449,23-23-96,1-24 97,24 0-225,-24 0 320,-1-24 321,1-23 288,1 23 0,-2-24 96,-23 24 64,0-23 32,0 23 97,0-24-1,-23 24 160,-2 0 1,1 0 63,1 24-127,-1-23-225,1 23-64,-2 23-32,25-23-64,-24 24-64,24 0-481,0 0-1088,0 0-2083,24 0-10377</inkml:trace>
  <inkml:trace contextRef="#ctx0" brushRef="#br0" timeOffset="2186">1400 501 5669,'0'-24'8039,"0"24"-7654,24-24 1120,-24 24-352,0 0-928,0 0-225,0 0 0,-24 0-161,24 24-415,0 0-898,-24-24-2145</inkml:trace>
  <inkml:trace contextRef="#ctx0" brushRef="#br0" timeOffset="2511">1733 358 1473,'0'-48'14382,"23"24"-13486,-23 0 1475,-23 24-353,23-23-1058,-24 23-287,24 0-160,-23 0-97,23 23-224,0-23-64,0 24 96,0 0-192,0 0 33,23 0-33,1 0 0,-1 0 32,2-24-64,-1 24 32,23-1-32,-23 1 96,-24 0-96,24 0 128,-24 0-64,0 0-64,-24 23-32,24-23-384,-24 0 287,0 0-63,1 0-576,-26 0-225,26 0-673,-1-1-1665,-23 1-7880</inkml:trace>
  <inkml:trace contextRef="#ctx0" brushRef="#br0" timeOffset="2845">1614 358 15983,'48'-72'1953,"-24"48"-1280,23-23 1153,1 23-737,47-24-769,-24 0-224,49 25-416,0-25-1602,-26 24-4868</inkml:trace>
  <inkml:trace contextRef="#ctx0" brushRef="#br0" timeOffset="6352">2710 382 4772,'24'-24'4324,"-24"0"-2883,23 24 1730,-23-24-1057,0 0-960,0 24-226,0-24-351,0 24-161,0 0-127,0 0-33,0 24 64,-23 0-160,-1 0-64,1 0-31,-2 24-65,1-1-193,1-23-159,-24 24-481,22-24-352,1 0-1089,1 0-1986,23-1-6310</inkml:trace>
  <inkml:trace contextRef="#ctx0" brushRef="#br0" timeOffset="6578">2519 430 6021,'24'-72'3748,"-24"24"-321,0 24-512,0 24-1057,0-24-769,0 24-289,0 0 1,0 0-224,25 0-193,-25 24-96,23-24-64,-23 24-127,24 0-1,-1 0 32,-23 24-192,24-24-353,1 23-576,-25 1-1409,23-24-2563</inkml:trace>
  <inkml:trace contextRef="#ctx0" brushRef="#br0" timeOffset="6897">3234 119 15438,'23'-24'384,"1"1"1090,-24 23 191,0 0-1120,0 0 128,0 23-129,0 1-288,-24 0-128,24 0-95,-23 24 31,23-1-128,-24 25-321,0-24-576,24 23-1185,-24-23-2786</inkml:trace>
  <inkml:trace contextRef="#ctx0" brushRef="#br0" timeOffset="7207">3638 72 12812,'0'-24'1025,"0"24"672,0 0 449,24 0-1249,-24-24-384,24 24-257,0 0-192,0 0 128,-1 0-64,1 24 225,0-24 127,-24 24 32,23-24 193,-46 23-64,23 1 192,-24 24-289,0-24-64,1 0-63,-25 0-129,24 23-96,0-23-96,1 24-128,23-24 128,-24 24-128,24-25-224,0-23-513,24 24-672,-1-24-321,25 0-768,0-24-961,-1 1-641,25 23-1858,-25-24 2627,-23 0 6790,-1 0 2403,2 0-1218,-25 24-2146,0 0-1216,0 0-225,0 0 32,-25 0-321,25 24 65,0 0-320,0 0-65,0 0-224,25-1-128,-1 1-32,-1-24-480,25 24 127,0-24 193,-25-24-32,25 0 192,0 1 0,-25-25 64,-23 24-32,0-24 0,0 24 65,0-23-129,-23 23-64,-2 0 128,2 0-193,-25 24 65,0 0-544,25 0-1506,-25 24-6855</inkml:trace>
</inkml:ink>
</file>

<file path=ppt/ink/ink63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4:50.56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308 239 7142,'0'-24'2018,"24"24"1506,-24 0-962,0-24-736,0 24-641,0 0-416,0 0-65,-24 0-63,24 0 95,-24 24-415,1 0 31,-2 23-288,2 1-64,-25 0 32,24-1-416,-24 24-545,25-23-576,-25 23-930,24-23-2658</inkml:trace>
  <inkml:trace contextRef="#ctx0" brushRef="#br0" timeOffset="263">-2 334 13388,'0'-24'1474,"0"24"351,24-24 834,-24 24-1538,0 0-64,24 24-64,-24-24-256,24 48-289,-1-24-224,1 23-224,0 24-384,0 1-1218,0-1-2017,23 1-13838</inkml:trace>
  <inkml:trace contextRef="#ctx0" brushRef="#br0" timeOffset="2550">1262 120 5124,'24'-48'4132,"-24"25"-3075,0 23 1346,0-25-674,0 25-736,0 0-32,-24 0-64,0 25-128,1-25-129,-1 23 1,-1 25-161,-22-24-31,0 23-33,-1 1-160,0 23-63,0 1-33,1-1-128,-1 0 0,0 1-32,24-25 0,0 25-128,24-25-225,0-23-127,24 0 256,0-24-193,24 0 193,0-24 96,-1 0 256,1-23 64,-24-1-128,23 24 225,-22-23-1,-25-1-64,23 24-32,-23-23-192,-23 23 128,-2 0-96,2 24-64,-1 0-224,0 0 544,0 24-384,-23 0-480,23-1-609,24 1-1442,0 0-6405</inkml:trace>
  <inkml:trace contextRef="#ctx0" brushRef="#br0" timeOffset="3085">2073 358 11915,'-24'0'2338,"24"0"-1153,-23 24 961,-1-24-1025,24 0-192,-25 0-352,2 23-65,-1 1-192,1 0-159,-26 23-65,26 1-160,-1-24-129,-24 23-479,24 1-930,1 0-1280,-1-25-7304</inkml:trace>
  <inkml:trace contextRef="#ctx0" brushRef="#br0" timeOffset="3303">1739 477 15919,'-23'-48'1089,"23"24"1153,0 24-449,-24 0-960,24 0-160,0 0 64,24 24-353,-24-24-96,23 24-128,1 0-64,24 23-32,-1 1-224,2-1-1089,-2 1-1153,-24 0-4549</inkml:trace>
  <inkml:trace contextRef="#ctx0" brushRef="#br0" timeOffset="6093">2503 334 8167,'-25'0'1826,"25"-24"897,0 24-193,0 0-961,-23 0-351,23 0-97,0-24-449,0 24-191,23 0-129,2 0-96,-1-23-96,-1 23-31,24 0-33,2 0-96,-2 0 96,1 0-96,-24 0-64,-1 0 192,-23 23-64,0 1 96,0 0 64,-23 0-96,-1 23 193,1 1-65,-26-1-96,26 1 32,-26-24 0,26 0 1,-1-1-193,1-23 96,23 24 0,0-24 32,23 0-192,1 24-417,24-48-447,-1 0-450,2 1-1505,21-1-2658</inkml:trace>
  <inkml:trace contextRef="#ctx0" brushRef="#br0" timeOffset="6514">3289 334 11466,'-23'-24'2050,"23"0"-1089,-24 24 1281,24-23-864,0-1-898,24 0 257,-1 24-257,1 0-31,24 0-225,-24 0-128,0 0 192,0 0-96,0 24 161,-24-24 287,0 24 65,0-1-160,-48 25-33,24-24-32,-23 23 33,-2 1-65,2-1-159,-1-23-1,24 24-288,1-24 32,23-1 0,23-23-320,1 24-641,48-24-545,-25-24-511,25 24-1507,0-23-8519</inkml:trace>
  <inkml:trace contextRef="#ctx0" brushRef="#br0" timeOffset="6825">3695 500 10890,'0'0'3811,"0"0"-2657,24 0 1536,-24 24-1345,24-24-384,-24 0-480,24 0-321,-24 0-352,0 0-961,23 24-2403</inkml:trace>
  <inkml:trace contextRef="#ctx0" brushRef="#br0" timeOffset="7281">4220 286 13676,'0'0'2114,"0"0"-960,-24 0 1024,24 0-993,0 24-417,-24 0-159,1 0-64,23 0-65,0-1-384,0 25-32,0-24 32,23-24 32,25 23-352,23-23-416,25 0-514,-1-23-639,1-1-1346,-1-24-5862</inkml:trace>
  <inkml:trace contextRef="#ctx0" brushRef="#br0" timeOffset="7542">4840 0 14958,'0'24'192,"-24"-24"1954,24 25-384,-24-2-802,1 1 65,-2 47-448,2-23-161,-25 47-159,0 0-193,1 24-192,-25 24-289,25 0-1505,-1-1-1761</inkml:trace>
  <inkml:trace contextRef="#ctx0" brushRef="#br0" timeOffset="9576">5532 286 9545,'48'-47'1761,"-25"23"-223,1 24 1024,-24-24-1537,0 24-577,0 0 129,0 24-32,-24-24-65,1 48-32,-2-25-127,-22 25-225,-25 0-32,25-1-96,-25 24-481,25-23-736,-1 23-1602,0-47-3715</inkml:trace>
  <inkml:trace contextRef="#ctx0" brushRef="#br0" timeOffset="9821">5222 310 13837,'23'-47'1889,"-23"47"225,0-24 64,0 24-1056,0 0-226,25 0-95,-2 0-96,1 24-257,0-1-224,0 1-160,24 24-64,-25 23-608,1 0-801,0-23-802,0 23-2593</inkml:trace>
</inkml:ink>
</file>

<file path=ppt/ink/ink63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5:00.71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287-2 14637,'-24'0'993,"-1"0"993,2 0-224,-1 25-865,0-25-225,0 24-223,-23 1-257,22 25 64,1 0-256,1 1-32,23-2-288,-24-24-353,48 25-384,-1-50-32,1 25 32,24-50-32,0 25 481,-24-25 511,23 0 162,2-24 351,-26 24-64,-23 0-192,24-26 97,-24 26 31,0 0-128,-24-25-32,24 26 64,-23-1 1,-1 25-33,-1 0-224,2 25 32,23-25-641,-24 24-929,24 1-1921</inkml:trace>
</inkml:ink>
</file>

<file path=ppt/ink/ink63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5:01.30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408 70 16047,'48'-47'1633,"-48"23"-352,0 24 1410,0 24-1922,-23-24-321,23 47-31,-48-23-193,23 23-128,-23 25 64,-1-25-64,1 25 0,24-25-32,-25 24 0,1 1-32,24-1-32,-24 24-224,24-24-256,24 0 63,24-23-63,0-24 160,24-24-97,0 0 161,1-24 224,0-24 32,-26 25 64,2-25 64,-1 1 160,-24 23-128,0-23 1,-24-1-129,-1 25-32,2-1 0,-2 0 0,-23 24-96,0 0-641,-1 24-2082,1-24-9320</inkml:trace>
</inkml:ink>
</file>

<file path=ppt/ink/ink63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5:01.97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336 24 14253,'48'-25'1794,"-48"25"-929,0 0 864,0 0-960,-24 25-161,24 0-159,-24 0-161,-24 0-160,24 24-96,-24 0-192,1 0-416,-2 1-513,1-1-833,1 1-1570,22-50-7878</inkml:trace>
  <inkml:trace contextRef="#ctx0" brushRef="#br0" timeOffset="189">48 173 7975,'0'-25'8072,"24"1"-6215,-24 24 674,0 0-1186,0 0-448,0 0-32,25 0-96,-2 0-193,1 24-416,1 1-64,22-1-288,-23 1-865,24 24-1057,-24-24-2242</inkml:trace>
</inkml:ink>
</file>

<file path=ppt/ink/ink63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5:03.55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268 263 2562,'0'0'9032,"-24"0"-8103,1 0 1922,23 0-1057,-25 23-1154,1 2-191,1-1-129,-24 0-64,23 23-63,0-23-65,0 0 32,0 24 0,24-24-224,0-1 64,0-23-32,24 24-256,0-24-97,0 0 65,23 0 96,-23-24-1,-1 24 322,1-23-33,1-1 0,-2 0 96,-23 0 0,0 0 128,-23 0-288,23 0 257,-25 24-65,25-23 128,-24 23-128,1-24-128,-1 24 128,24 0-320,-23 0 0,23 0-544,0 24-802,0-24-2177,0 0-9866</inkml:trace>
  <inkml:trace contextRef="#ctx0" brushRef="#br0" timeOffset="383">530 406 17424,'23'0'2370,"1"0"-960,-24-24 447,24 24-1312,-24 0-417,0 0-192,0 0-641,0 0-608,0 0-1954,0 0-10410</inkml:trace>
  <inkml:trace contextRef="#ctx0" brushRef="#br0" timeOffset="570">933 311 19826,'25'-25'1217,"-25"25"897,0-23-480,-25 23-1186,25 23-127,0-23 95,0 25-64,0-25-223,25 24-1,-1 0-96,-1-1 96,1 1-32,23 0-128,-22 0 128,22 0-64,-24 0-32,-23 0 96,24-1 0,-24 1-224,-24 0-384,24 0-545,-47 0-705,24-24-384,-26 24-1249,2-24-7752</inkml:trace>
  <inkml:trace contextRef="#ctx0" brushRef="#br0" timeOffset="859">1052 167 16879,'167'-48'1314,"-48"1"-449,-24 23-193,24 0-1697,-24 0-9609</inkml:trace>
  <inkml:trace contextRef="#ctx0" brushRef="#br0" timeOffset="4185">2290 263 4964,'0'0'2499,"0"0"-257,0 0 608,23 0-992,-23-24-352,0 24-193,0 0-320,24 0-289,-24 0-63,0 0-321,0 0 65,0 0-97,0 0-128,-24 24 0,1-1-96,-2 2 32,1-25-64,1 24 33,-25 0-354,25-1-479,-25 1-546,24 0-1248,0 0-5446</inkml:trace>
  <inkml:trace contextRef="#ctx0" brushRef="#br0" timeOffset="4474">2123 263 12299,'-24'0'2338,"24"0"-576,0 0 640,0 0-1345,0 0-128,0 0-192,24 0 128,-24 23-193,24 2-159,-1-1-33,1 0-320,23-1-160,-23 1-736,24 0-1763,-24 0-4804</inkml:trace>
  <inkml:trace contextRef="#ctx0" brushRef="#br0" timeOffset="7407">244 955 832,'119'0'1730,"-71"0"-449,23 0 289,0 0-97,0-24 129,1 24-33,-1 0 225,-23-24-65,-24 24-319,-1 0-449,1-24-609,-24 24-128,-47 24-64,-1-24-96,-23 0-64,0 24 128,-1-24-128,-23 24 65,24-24-65,23 0 32,0 24-32,25 0 64,23-24 0,23 23-96,1 1-289,24-24-31,23 24 64,1-24 160,-1 0 96,-23 0 32,-25 24 32,1 0 384,-48-24 161,1 24-1,-2 0 65,2-1-257,-25 1-64,25 24-127,23-24-65,0 24 96,23-25-929,48 25-2370,-23-24-12331</inkml:trace>
</inkml:ink>
</file>

<file path=ppt/ink/ink63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5:20.70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145-6 8167,'0'0'1249,"-24"0"257,24 0 576,-23 0-1025,0 24-224,0-24 31,23 23-223,-24 1-161,24-24-159,0 24-97,-24-1-128,24 1-64,0 0-32,0 0-192,24-1-192,0-23-129,-1 0-128,23 0 1,-22 0 288,0 0 191,-1-23 193,1 23 32,-2-24 97,-22 0-33,0 0 64,0 1 32,0-1 32,-22-23 1,-2 47 223,1-24-64,23 24-191,-24 24-33,0-24-128,1 23-32,0-23-64,23 24-352,0-24-705,-23 24-1794,23-24-7175</inkml:trace>
</inkml:ink>
</file>

<file path=ppt/ink/ink63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5:21.12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0 363 15246,'23'0'929,"-23"0"192,0 0 1025,0 0-1377,0 0-225,25 0-159,-25 0-289,0 0-225,0 0 162,0 0-290,0 0-704,0 0-1345,0 0-1505</inkml:trace>
  <inkml:trace contextRef="#ctx0" brushRef="#br0" timeOffset="268">405 244 11723,'24'0'6021,"-24"-23"-5348,0 23 1377,0 0-801,0 23-897,0 2-63,-24-2 127,1 1-288,-1-1 0,24 1-64,-48-1-288,24 26-513,-24-2-928,24 0-1987,1 1-10057</inkml:trace>
  <inkml:trace contextRef="#ctx0" brushRef="#br0" timeOffset="513">952 316 16303,'0'0'2114,"0"0"-1473,0 0 1376,-23 0-1120,23 0-384,-24 23 95,1-23 1,-2 24-97,-22 25-127,-1-26-193,0 24-96,25-23-64,0 23-64,-2-23-64,50 0-224,-2-1-225,24-23-384,1 24 193,-1-24 63,25 0 225,-25-24 159,2 1 33,-2 23 192,-23-24 96,0 0-32,-24 0 32,0-23 192,-24 0 32,-24-2-31,25-45 255,-26 23-31,26 0-65,23-1-128,23 49-160,2-1 64,46 1-31,-23 23 159,23 0 64,1 0 65,-24 23 159,-24 1-160,-1-1 65,-23 25-97,-23 0-95,-26-25-129,2 24 32,-25 1-320,25-24-1185,-1-1-1955,1 1-7878</inkml:trace>
</inkml:ink>
</file>

<file path=ppt/ink/ink6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6:02.21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644 481 14701,'-23'-142'737,"23"94"-641,-24-23 1153,24 23 545,-48 1-833,24 0-128,-24-1 0,0 24-257,1 24-127,-2 0 95,2 0-256,0 24 65,-1 0-257,0 0 0,0 23-96,1 24 128,23 1-192,0-25 64,24 24 64,0 0-224,0-23-353,24 0-31,24-25 31,0 0 257,-1-23 192,0-23 160,2-24 128,-2 23-64,-24-48-63,26 25 255,-26 0 0,-23-1 33,24 1-65,-24 23 32,0 0 97,0 24-1,0-24-320,0 24-96,0 0 64,24 24 97,-24 0 127,24 0-160,1 23 32,-2 24-64,-23-23-32,24 23 0,-24 24 1,25 0-97,-25 0 32,0 0-129,23 0-223,-23 23-64,0 1-65,24-1 193,-24 2 224,23 22 32,1-23-160,-24 0 160,25-48 96,-25-23-32,0-24 320,0-24 129,0 0 64,0 0 31,0-24-352,0 0 353,0 0-129,0-24-127,0 1 127,0 23-192,23-23-127,-23 0-161,0-1 96,0 0 0,24 0 32,-24-23-64,24 0-32,-24-1-64,23 2-128,2 22-161,-2 24-447,-23 1-1026,24-1-1601,0 0-6855,0 24-2978</inkml:trace>
  <inkml:trace contextRef="#ctx0" brushRef="#br0" timeOffset="940">1240 1716 13773,'0'-24'2562,"0"1"-1825,-24-1 864,24 24-480,0-24-832,0 0 63,-23 24 192,23 0-127,-24 0 63,24 0 65,-48 0-97,24 24-160,-23 24-31,23-1-129,-24 0-64,25 1-64,-1-1-32,24 1 64,24-24-160,-24 0-64,47-2-33,-23-22-31,24 0-96,-1 0 320,-23-22 32,24-2-96,-25-24 576,1 24-288,-24 0-128,0-23 129,0 23 31,0-23-192,0 47 0,0-24 256,0 24 0,0-23 33,25 23-289,-25 0 0,0 0 96,0 0 96,23 23-32,-23 1-32,24-1 33,-1 25-193,-23 23 32,25-23-129,-25-24 1,0 22-352,24-22-609,-24 0-897,0-24-2658,23 0-8296</inkml:trace>
  <inkml:trace contextRef="#ctx0" brushRef="#br0" timeOffset="1453">1575 1645 9705,'0'-24'4484,"0"0"-3908,0 24 2019,24 0-929,-24 0-738,0 24 1,0 0 128,0 0-416,24 23-161,-24-24-191,0 25-65,0-1 0,0 1-192,0-24 32,0 24-128,23-26-416,-23 2-738,24-24-1728,1 0-3749</inkml:trace>
  <inkml:trace contextRef="#ctx0" brushRef="#br0" timeOffset="1794">1885 1621 17328,'0'24'2178,"0"-24"-1185,0 0 1153,0 0-1281,0 0-97,0 24 33,0-1-192,0 1-577,23 47 64,-23-24-96,0 25-416,0-24-545,0-2-865,25 2-2338,-25-24-10634</inkml:trace>
</inkml:ink>
</file>

<file path=ppt/ink/ink64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5:23.15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-1 265 15246,'0'24'961,"0"-24"0,0 0 832,24 0-1056,0 0-256,0 0 63,0-24-256,0 24-127,24 0-65,0 0-32,-24 0-160,24-24-705,-24 24-1473,-1 0-2787</inkml:trace>
  <inkml:trace contextRef="#ctx0" brushRef="#br0" timeOffset="303">71 24 12459,'0'48'4517,"0"-48"-3845,0 0 1987,0 0-1058,0 0-1184,24 0 127,0-24-159,0 24-289,24-24-225,-24 24-1088,48-24-2274</inkml:trace>
</inkml:ink>
</file>

<file path=ppt/ink/ink64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6:34.48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-10 95 7559,'0'24'897,"0"-24"704,0 0 929,0 0-1473,0 0-320,0 0 224,25 0-320,-25 0-1,23 0-95,2-24-1,-1 24 33,24 0-161,-25 0 1,2-23-97,22 23-224,2 0 0,-1-24-32,0 0-64,0 24 0,0-24 32,-24 24-32,0 0 0,0 0 0,-24 0 64,24 24-32,-24-24 0,0 0 32,0 24 0,0-24 0,0 24-31,-24-1-33,24-23 64,-24 24-64,24 0 96,-24 0-64,24 0 64,-24 23 0,0-23-32,24 24-96,-24-24 96,0 24-32,0-25 32,24 25-128,-24-24 64,24 0-64,-24-24-32,24 24-32,0-24-193,0 0-287,0 0-898,0 23-1985,0-23-10090</inkml:trace>
  <inkml:trace contextRef="#ctx0" brushRef="#br0" timeOffset="1006">1096 119 9384,'0'-24'1121,"0"24"833,0 0 320,0 0-1281,23 0-416,-23 0-97,0 0 97,0 0 64,-23 24-129,23 0 65,-24 0-225,24 24-128,-25-1 160,2 1-255,-2 0-97,1-1 32,1 1-256,-2 0-769,2-1-1089,23-23-2915</inkml:trace>
</inkml:ink>
</file>

<file path=ppt/ink/ink64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6:36.46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72 72 5445,'0'0'2722,"23"0"-1921,-23 0 1537,24-24-576,-24 24-705,23-24-128,2 24-449,-1 0-288,23 0-96,-22-24 1,-2 24-33,1 0-64,-24 0-96,23 0-225,-23 0-383,0 0-514,0 0-575,0 0-994,0 0-3587</inkml:trace>
  <inkml:trace contextRef="#ctx0" brushRef="#br0" timeOffset="224">167 72 3683,'-25'0'4740,"2"0"-2978,-1 0 1217,24 0-929,-23 0-801,23 0-448,-24 0-161,24 24-223,0-24-1,0 0-127,-25 24-193,25-24 32,0 0 64,0 24-64,0-24-64,0 23 32,-23-23-32,23 0-32,0 24-64,0-24 32,0 0-64,0 24 64,0-24 32,23 0-32,2 0-32,-1 0 64,23 0 0,-24 0 32,2 0-96,-1 24 96,-1-24 32,1 24 1,1-24-33,-25 24 32,0-24-64,0 24 64,0 0-32,0-24-64,-25 24 32,1-1-32,1 1-192,-1 0 32,-1-24-225,2 24-287,-1 0-289,1-24-224,-1 0-865,24 24-1890</inkml:trace>
  <inkml:trace contextRef="#ctx0" brushRef="#br0" timeOffset="794">930 24 7975,'0'0'3075,"0"0"-1762,24 0 1282,-24 0-1506,0 0-481,-24 0 193,24 0 0,0 24 0,-24 0-193,1 0-288,-2 0 1,1 0-161,1 23-128,-25 1-256,24 24-801,-23-24-769,22-1-1217,25-23 865</inkml:trace>
  <inkml:trace contextRef="#ctx0" brushRef="#br0" timeOffset="2040">1312 287 13869,'23'0'2338,"-23"0"-224,0 0-481,0-24-1312,24 24-289,-24 0 32,0 0-224,0 0-385,0 24-416,0-24-1057,0 0-3042</inkml:trace>
</inkml:ink>
</file>

<file path=ppt/ink/ink64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6:38.76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94-1 12427,'23'0'1634,"1"0"-737,-24 0 1313,0 0-1249,0 24-417,0-1 1,0 1-161,-24 48-224,1-25-160,0 26-576,-25-1-1666,25-1-3556</inkml:trace>
</inkml:ink>
</file>

<file path=ppt/ink/ink64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6:39.35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94 95 8071,'24'-24'3075,"-24"1"-1537,24 23 1312,-24-24-1248,0 24-769,0 0-193,0 0 33,0 24-97,0-1-287,-24 1 63,24 0-32,-24 23-160,0 1-96,1-24 33,-1 23-1,24 1-64,-24-24 32,24 0-64,0-1-32,0 1 64,24 0-64,0 0 64,-1-24-224,25 0-417,0 0-832,-1 0-1442,25-24-6598</inkml:trace>
  <inkml:trace contextRef="#ctx0" brushRef="#br0" timeOffset="360">784 48 9769,'23'0'6726,"-23"0"-6053,0-24 1505,0 24-577,0-24-896,0 24-160,0 0-33,0 0-160,24 0-159,-24 24-97,0 0 0,0-1-64,0 25 0,0-24-288,-24 23 63,24-23-127,0 24 32,-23-25 64,23 1-129,-24 0 129,24 0 32,0 0 96,-24-24 32,24 23 32,0-23 32,0 0-32,24 0 32,-24 0-64,24 0-1,-24 0-95,23 0 256,1-23-96,0 23-32,-24 0 32,24 0-64,0-24 160,-1 24-96,-23 24 32,0-24 33,0 0-1,24 0 64,-24 23-64,-24-23 32,24 24-64,-23-24-32,-1 24 0,0-24-128,0 24 0,0 0-129,-23-24 97,-1 23 0,24-23-160,-23 0-1090,23-23-1985,24-1-8104</inkml:trace>
</inkml:ink>
</file>

<file path=ppt/ink/ink64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6:40.49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262 166 7366,'48'-48'5189,"-24"24"-3843,0-23 1088,-24 23-833,23 0-768,1 24-128,-24 0-129,0 0-31,0 24-97,-24 24-255,1 23-1,-1 1-128,-24 0 0,-23 23-96,23 1-577,0-1-704,1 1-192,-1-1-2755,24-23-8456</inkml:trace>
  <inkml:trace contextRef="#ctx0" brushRef="#br0" timeOffset="310">977 309 12780,'0'-47'480,"0"23"385,0 0 1761,0 24-1280,0-24-546,0 24-159,-24 0 64,0 24-129,0 0-255,-23 24-65,23 23-64,-48 1-160,25 0 0,-1 23 96,0-23-384,25-1 32,-1 1-385,0-24-256,0 23-512,24-47-1153,0 0-2339</inkml:trace>
  <inkml:trace contextRef="#ctx0" brushRef="#br0" timeOffset="571">572 692 7719,'-48'0'4388,"24"0"-3651,24-24 2402,-23 24-865,23 0-1313,0 0-193,23 0-63,-23 0-385,48 0-31,-24-24-193,23 24-32,25 0-993,-24 0-1858,-1 0-1665</inkml:trace>
  <inkml:trace contextRef="#ctx0" brushRef="#br0" timeOffset="839">1358 381 15150,'0'24'1858,"0"-24"-833,0 0 1313,0 24-1473,-24 0-449,24 0-64,-24 0-63,1 23-193,-25 1-64,24 0-256,0 23-353,1-23-640,-2 0-705,1-24-608,1 24-2275</inkml:trace>
  <inkml:trace contextRef="#ctx0" brushRef="#br0" timeOffset="1065">1143 620 16527,'-24'24'256,"24"0"705,0-24 449,0 0-1122,49-24-192,-26 24 64,48-24-288,1 24-1730,0-24-7398</inkml:trace>
</inkml:ink>
</file>

<file path=ppt/ink/ink64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6:41.80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12-1 12780,'-26'24'5541,"26"-24"-5477,0 0 897,0 0 384,26-24-1185,23 24 0,-24 0 1,26 0-33,-27 24-32,26-24-32,-50 24 128,25 0 64,-25-1 129,0 1 31,0 24-64,-25-24 1,0 0-1,0 0-32,1 23-160,-2-23-95,26-24 127,0 24-64,26-24-288,23 0-1122,27-24-1664,23 24-10859</inkml:trace>
</inkml:ink>
</file>

<file path=ppt/ink/ink64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0:47.20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 48 960,'0'-24'1730,"27"24"-609,-27 0-448,0-24-513,0 24-160,0 0-577,0 0-3489</inkml:trace>
</inkml:ink>
</file>

<file path=ppt/ink/ink64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0:47.65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48 309 128,'23'0'4420,"-23"0"-1986,0-24 64,24 24-672,-24-23-224,24 23-225,-24 0-320,23-24-416,2 24-33,22-24-223,-23 0-97,24 24-128,-24 0-160,23 0 32,-22-24-32,-2 24 32,-23 0-64,0 0 32,0 0 0,-23 24 0,-2-24-64,1 0 32,-23 24-64,-1-24-32,24 24 32,-23-24 32,22 24 0,2-24 31,-25 23 33,25-23 0,-2 24 0,25-24 0,-23 0 65,23 0-65,0 0-32,23 0 32,-23 0 64,25-24 32,-2 24 0,-23-23 0,24 23 64,0-24-64,-24 24 0,23-24-32,-23 24 0,25 0 32,-1-24 0,23 24 1,-23-24 95,24 24-96,24-24 32,-25 24 32,1-24 128,-1 24-31,0 0-1,-22 0-96,-1 0 0,-1 0-96,1 0-32,0 24 0,0-24 64,-24 24-64,0 0 32,0 0 33,-24 0-33,0 0-64,0-1 64,1 1 0,-26 24-64,26-24-32,-24 0 64,-2 24-96,26-24 128,-24 0-96,22 0-128,1-24 96,24 23-193,-23-23 161,23 24 32,23-24-32,-23 24-32,49-24 128,-26 0 0,24 0 0,-22 24 0,22-24 32,-23 24 128,-1-24-32,2 24-32,-1-24 193,-24 24-129,0 0 64,-24-24-160,-1 24 0,2 0 32,-1-1-96,1 1 96,-26 0-64,2 0 0,24 0 0,-26 0-64,-22 0-32,47 0-128,-23-24 0,23 24-192,-1-24-353,25 0-993,0-24-2113,0 24-6407</inkml:trace>
  <inkml:trace contextRef="#ctx0" brushRef="#br0" timeOffset="948">1215 118 14349,'48'-48'32,"-48"24"288,24 0-95,-24 24 511,0-23-63,24 23 32,-24 23-33,-24 1-95,24 0-129,-24 24 1,0 24-1,-23 0-32,23 23 1,-24-23-225,0 0 0,25-1-224,-1 1 64,-24 0-640,48-24-962,-24 23-1345,48-47-7879</inkml:trace>
  <inkml:trace contextRef="#ctx0" brushRef="#br0" timeOffset="1817">1907 453 11370,'0'-48'737,"0"48"672,-24-24-480,24 24-224,0 0 64,-24 0-97,0 0-191,1 24-33,-26 0-128,26 0-31,-1 24-97,-24-1 0,24 1 64,1 0-256,-1 0 257,24 0-225,0-1 0,24-23-449,23 0-416,1 0-256,23-24 193,1-24 607,0 0 257,-1 0 96,-23-23 0,-1-1 129,-22 0 127,-2 0 0,-23 0 64,0-23 65,-23 23 256,23 24-65,-25 0-352,-22 0-127,23 24-129,-24 0 32,1 24-64,23 0-64,0 0-641,0 0-1249,24 0-2754</inkml:trace>
  <inkml:trace contextRef="#ctx0" brushRef="#br0" timeOffset="2215">2455 525 18769,'24'-24'993,"-24"24"0,0 0-64,0 0-705,0-24 193,0 24-161,0 24 128,24-24 1,-1 24-193,25-1 64,-24 1-96,23 24-384,2-24 576,-26 0-256,1 0 0,-24 0 97,-24 0 31,1 23-96,-26-23-160,2 0-545,-1-24-864,1 24-801,-1-24-2659</inkml:trace>
  <inkml:trace contextRef="#ctx0" brushRef="#br0" timeOffset="2476">2503 453 19154,'95'-72'224,"-48"48"673,2 0-641,21 0-96,-21 0-192,22 24 32,0 0-833,1 0-2722,-1 24-12556</inkml:trace>
  <inkml:trace contextRef="#ctx0" brushRef="#br0" timeOffset="2658">3623 620 18321,'23'0'1121,"-23"0"641,0 0-1410,-23 0 353,23 0-33,-48 24-31,25 0-1,-25 0-255,0 24-97,24-1-288,-23 1 0,47 0 64,0 0 32,0 0-64,23-24-320,25-24-289,23 24-127,1-24 512,0-24-225,-25 24 321,1-48 0,-24 24-128,0-24-97,-24 0 225,-24-23-32,0-1 160,0 0 64,-23 0 193,23-23 159,-1 23-96,25-24-191,0 25-33,25 23-64,-1 0 96,-1 24 0,25 0-160,23 24 160,-22 0-64,-2 0 129,1 24-1,-1 24-32,-23-24 32,-24 24-96,-24 23-64,-23-23-896,-25 24-1443,0 0-2433</inkml:trace>
</inkml:ink>
</file>

<file path=ppt/ink/ink64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1:10.34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19 8 11723,'0'0'1889,"0"0"610,0 0-738,0 0-928,0 0-288,24 0-129,24 0-192,-24 0-96,0 0-31,23 0-162,-23 0 65,1 0 225,-25 0 63,0 0 64,0 0 65,0 0-33,-25 24-256,1 23 96,1-23-128,-1 0 129,0 23 95,0 1-128,-24-1-32,24-23-64,24 23 1,-24-23-97,24 0-385,24 0-191,0-1-545,24-23-1314,0 24-3586</inkml:trace>
  <inkml:trace contextRef="#ctx0" brushRef="#br0" timeOffset="289">497 340 14221,'24'-47'2691,"-24"47"-962,0-24 161,0 24-833,0 0-737,0 0-96,0 0-63,0 24-65,25-24 0,-25 24-545,0-1-832,0 1-1762,0 0-7110</inkml:trace>
  <inkml:trace contextRef="#ctx0" brushRef="#br0" timeOffset="484">832 340 14862,'24'-47'1921,"-24"23"546,0 0-898,0 1-608,0 23-577,0 0-127,0 0 191,0 23-128,0 1-63,0 24 159,0-25-224,24 25 32,0-1-159,24 25-33,-24-49 32,-1 25-96,2-24 224,-25 23-32,0-23 96,0-24-128,-25 24-96,2-24-576,-1 23-513,0-23-481,0 0-800,-24-23-3299</inkml:trace>
  <inkml:trace contextRef="#ctx0" brushRef="#br0" timeOffset="781">904 198 20563,'95'-71'929,"-46"23"1025,-2 1-961,1 23-513,24 24-288,0 0-320,0 0-2050,23 0-3844</inkml:trace>
  <inkml:trace contextRef="#ctx0" brushRef="#br0" timeOffset="2762">330 934 3459,'72'0'3491,"-25"-23"-1153,1 23-576,1 0-417,-2 0-256,1 0-288,-1 0-128,2 23-33,-1-23-127,-24 0-33,-1 24-95,-23-24 287,-23 0-127,-26 0-161,-23 0 129,-23 24-65,-1-24-128,-23 24-95,-1-24-65,25 0-128,47 23-128,24-23 96,24 24 192,48 0-96,23 0-224,26-1 64,22 1 32,1 0-64,-25 23 32,-23-23-33,-25 0 194,-47 23 415,-23-23 65,-26 0-161,-22 0 64,-25-1-319,24 25-65,1-24-192,23 23-1,25-23 129,46 23 33,1 1-65,48-24 128,-1 23-128,1 1 96,-24-1 160,-24 1 96,-24-1 289,-24 24-321,-24 1-192,-24-1-2081,-23 24-7080</inkml:trace>
</inkml:ink>
</file>

<file path=ppt/ink/ink6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6:04.34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45 452 19922,'0'24'2178,"0"-24"-2466,0 0 576,25 0 225,-2 0-513,1-24-128,25 24-96,-2-23-737,3 23-1249,-27-24-2755</inkml:trace>
  <inkml:trace contextRef="#ctx0" brushRef="#br0" timeOffset="202">-3 94 21588,'0'24'1954,"0"-48"-1474,0 24 1250,0-24-1090,24 0-575,25 24-194,-2-24-1280,2 24-2499,-2-23-12139</inkml:trace>
</inkml:ink>
</file>

<file path=ppt/ink/ink65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0:51.46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235 1170 7366,'0'-48'2755,"0"48"-769,0-24 32,0 24-513,0 0-352,0-23-320,0 23-128,0 0-65,0 0-479,0 23 31,-24-23 96,24 48 96,-24-24-63,24 47-65,-23-23-64,-1 24 193,0-25-674,0 25 289,0-25 64,0 1-288,1 0-224,23 23-609,-25-23-545,25-24-1601,0 0-7847</inkml:trace>
  <inkml:trace contextRef="#ctx0" brushRef="#br0" timeOffset="340">593 1194 12940,'23'0'384,"-23"0"1025,-23 0-800,23 24 736,0-1-31,-24 25-482,-1 0-127,2-1 0,-1 1-577,1 0-64,-26 23 32,26-23-160,23 0-609,-24-1-864,24 1-1730,0-24-10923</inkml:trace>
  <inkml:trace contextRef="#ctx0" brushRef="#br0" timeOffset="631">1117 1218 352,'24'0'14894,"-24"0"-13389,-24 0 834,0 0-1346,0 0 64,24 0-513,-24 23-192,1-23 33,-1 24-225,24 24-128,0-24 32,0 23 96,24-23-288,-1 24 192,1-24-32,24 0-32,-24-1 32,0 1 0,-24 0-64,0 24 160,-24-24 128,0 0-95,-24-1-1,1 1-96,23 0-160,-24-24-449,24 24-576,-24-24-1121,25-24-2210,-1 0-9738</inkml:trace>
  <inkml:trace contextRef="#ctx0" brushRef="#br0" timeOffset="948">950 1194 17712,'48'-24'160,"-1"24"1378,1-24-1218,24 0 0,-1 24-287,25 0-450,-2-24-2273,-22 1-14285</inkml:trace>
  <inkml:trace contextRef="#ctx0" brushRef="#br0" timeOffset="1908">2070 1313 6854,'48'-48'4805,"-48"1"-2820,24 23 193,-24 0-832,0 0-481,0 0-257,-24 0-127,24 1 31,-24 23-256,0-24 1,0 24-161,1 24-64,-25-24 160,24 23-64,-23 1-32,-1 24-64,24 0 32,-23-25 0,22 25-64,1-24-64,24 0 224,24 0-384,1-24 256,22 0 64,25-24-32,-1 0-480,0-24 864,1 1-352,-48 23 1,23-24-97,-47 48 96,25-24 192,-25 24 224,0 0 97,0 0-609,0 0 128,-25 24-96,2 24-160,-1-24 512,0 47-288,0-23 33,0 23 159,-23 1-544,23-25 159,-24 25-543,24 23-577,-23-23-609,23-24-1217,24-1-4964</inkml:trace>
  <inkml:trace contextRef="#ctx0" brushRef="#br0" timeOffset="2428">2618 1146 15246,'24'-24'448,"-24"24"1410,0 0-1345,-24 24 191,1 0-31,-1 24-321,0 23-192,0-23 1,-23 23 95,-1 1-384,24-1 64,-23-23-481,23 24-960,-1-1-1282,2-23-7783</inkml:trace>
  <inkml:trace contextRef="#ctx0" brushRef="#br0" timeOffset="2703">3000 1098 13452,'24'0'1794,"-24"0"-1666,0 24 705,0 0 320,-24 24 256,0 23-544,-24 1-224,25-1-129,-49 25-608,25-25-96,-25 25-1986,25-1-9001</inkml:trace>
  <inkml:trace contextRef="#ctx0" brushRef="#br0" timeOffset="3863">3524 1361 9577,'0'0'2882,"0"0"-1056,0 0 704,0 0-2017,0 0 800,24 0-864,24 0 864,0 0-1345,23 0 801,-23 0-1378,23 0 1282,-23 0-1698,-1 0 192,-23 0-3075,1 23-7815</inkml:trace>
  <inkml:trace contextRef="#ctx0" brushRef="#br0" timeOffset="4087">3810 1146 16719,'0'-24'1538,"0"24"255,0 0-1344,0 0-33,0 24 481,0 24-128,-23-1-257,23 1-223,-24 24-129,-1-1 32,25 1-1153,-23-25-1057,23 25-2146</inkml:trace>
  <inkml:trace contextRef="#ctx0" brushRef="#br0" timeOffset="4624">4501 979 2434,'0'0'5477,"-23"0"-3811,23-24 928,0 24-480,0 0-256,0 0-481,0 0-448,0-23-288,23 23-513,1 0 96,0-24-192,24 24-32,-25 0 96,26 0 32,-26 24 64,24-24 129,-22 23-65,-25 1-192,0-24 160,0 24-64,0 0 65,-25 0-33,2 0-96,-1-1-32,1 1-64,-1 0-96,-1-24 160,25 24-128,-23 0-32,23 0-64,0-24-33,0 0-63,0 23 128,0-23 96,23 0 0,2 0-32,-1 24 0,-1-24 0,1 24 160,-24-24-256,23 24 96,-23 0-65,0 0 162,-23-1 159,23 1-352,-24 0 192,1 0 0,-1-24-32,-1 24 192,2 0-192,-1-24 96,-24 0-128,24 23 128,1-23-128,-1 0 128,0 0-256,24-23-321,24 23-704,-24-24-1665,47 24-3685</inkml:trace>
  <inkml:trace contextRef="#ctx0" brushRef="#br0" timeOffset="5217">5550 860 14445,'24'-24'737,"-24"24"1121,0 0-1346,0 0 65,-24 0 223,1 0-159,-2 24-128,-22 0 159,-25 24-223,-23-1-65,24 25-64,-1 23-192,25-23 65,-2-1-129,26-23 0,23 23 32,-24-47-256,48 24-33,-1-24-159,1-24 32,48 0-33,0 0-63,-1-24 96,-23 0 256,23 0 64,-23-24 96,-24 25-417,-24-25 738,0 0-289,-24 24 0,-24 1-192,1 23-96,-25-24-96,1 24-33,23 0-1344,0 0-4421</inkml:trace>
  <inkml:trace contextRef="#ctx0" brushRef="#br0" timeOffset="6079">6742 216 1825,'0'0'1121,"0"0"321,0 0 255,-24 0-127,24 0-385,0 0 128,0 0 32,-24 0-159,24 0-162,0-24-63,0 24-96,-23 0-288,23 0-161,0 0-192,-24 24-63,24-24-97,0 0-32,0 0 32,0 0-64,0 24 96,0-24 64,24 0 32,-24 0 128,0-24 33,23 24-129,-23 0 0,24 0-160,0 0-128,0 0 160,0 0-96,-1 0 0,1 0 32,1 0-32,22 0 0,1 0 0,-1 0 32,25 0-32,-1 0 64,1 0 193,23-24 223,1 24-256,-1-24-64,24 24-96,-24-24-31,25 24 31,-26 0 64,26-23-96,0 23 32,-1 0 32,0-24-64,24 24 32,-1-24-96,2 24 32,-1-24 0,-24 24 32,0 0 96,-24-24 224,1 24 129,-1 0 224,-47 0-225,23 0-128,-47-24-95,0 24-129,-1 0-64,-23 0-128,0 0-513,0 0-960,0 0-2083,0 24-10025</inkml:trace>
  <inkml:trace contextRef="#ctx0" brushRef="#br0" timeOffset="7056">6313 908 9577,'0'0'608,"0"0"1730,0 0-1088,0 0-386,-24 0-95,0 24-192,0-24 31,1 23-191,-1 1-97,0 0-32,-24 24 0,1-24-159,-1 23-97,1 1 0,22-24 64,1 0-353,1-1-479,-1 1-1154,24-24-2466</inkml:trace>
  <inkml:trace contextRef="#ctx0" brushRef="#br0" timeOffset="7303">5908 1051 12748,'0'-24'1793,"0"24"449,0 0-832,0 0-225,23 0-673,-23 0-31,0 0-97,24 0-96,-24 0-191,25 24 63,-25 0 0,23-1 32,1 1-160,-1 0 160,2 0-192,-1 0 32,-1 23 32,25-23 64,-24 0-96,0 0-32,-1 0 32,-23 0 33,0-24 31,24 23-1474,-24 1 289,0-24-2947,0 0-11562</inkml:trace>
  <inkml:trace contextRef="#ctx0" brushRef="#br0" timeOffset="9540">6503 979 8231,'0'-24'2018,"0"24"545,25 0-449,-25 0-673,23-23-512,25 23-513,-24 0-127,24-24-1,-1 24-32,-23 0-96,0 0 64,0 24-256,-1-24 225,-23 23 31,0-23 160,0 24 161,-23 0 31,23-24-255,-24 24-161,0 0 32,0 23-96,0-23-64,1 0-32,-1 24 32,0-24 0,24-1-64,0 1 0,24 0-288,0-24-33,23 24-287,1-24-193,-1 0-160,2-24 224,-26 24 577,24-24 160,-22 0 64,-1 1 64,-24 23 289,0 0 383,0-24-63,0 24 0,0 0-385,0 0-256,0 24 32,0-24 32,0 23-64,0 1 0,0-24 64,0 24-160,23-24 32,1 0-448,0 0 96,0 0 95,23 0 193,-23-24 64,-24 0 96,24 1 65,-24-1 63,24 0 96,-24-24-128,0 24-64,0 1-96,0-1-32,0 0 97,-24 24 159,24 0-192,-24 0-32,0 0 32,1 0-32,-25 24-32,24 0-96,0-1 192,1 1-352,23-24-609,0 24-1281,0 0-2402,23-24-8553</inkml:trace>
  <inkml:trace contextRef="#ctx0" brushRef="#br0" timeOffset="10205">7529 1075 8167,'24'0'8712,"-24"0"-6918,-24 0-64,24 0-833,0 0-385,-24 0-352,24 23 0,-24 1-160,0 0 65,0 24-33,24-24-97,0-1-255,0 1-224,24 0 31,0-24-191,24 0 415,-24 0 321,23-24-64,1 0 96,-1 1 257,-23-1 255,0-24-95,-24 24 63,0 0-192,0 1-255,-24-1-97,0 0-161,-23 24-415,23-24-962,0 24-2433,-23 0-11724</inkml:trace>
  <inkml:trace contextRef="#ctx0" brushRef="#br0" timeOffset="15097">8458 884 10313,'24'-24'5926,"0"24"-4837,-24-24 256,24 24-608,-24 0-513,0 0-64,0 0 32,0 24 97,-48 0-193,24 0 96,-48 23-192,25 1 96,0 0-96,22-1-128,1-23-192,1 0-641,23-24-929,0-24-2178</inkml:trace>
  <inkml:trace contextRef="#ctx0" brushRef="#br0" timeOffset="15294">8292 908 14157,'23'0'2306,"-23"0"0,-23 0-800,23 0-834,0 0-576,0 0 161,23 0 159,1 0 65,0 24-129,24-1-352,-25 25-32,1 0-801,0-24-1441,24 23-3428</inkml:trace>
  <inkml:trace contextRef="#ctx0" brushRef="#br0" timeOffset="15604">10056 168 16912,'23'-24'512,"-23"24"0,0 0-63,0 0 352,0 0 288,0 48-513,0-24-287,0 24-289,-23 23 32,23-23 96,0 23-288,-25 1-449,25-1-896,-24 1-1699,24-25-8935</inkml:trace>
  <inkml:trace contextRef="#ctx0" brushRef="#br0" timeOffset="15866">9293 955 14637,'-25'0'1057,"25"0"705,0 0-545,25 24 289,-2-24-353,1 0-192,24 0-289,47 0-95,24 0-97,24-24-224,0 24-159,25 0-129,-26-23-1250,-23 23-1953,0 0-10698</inkml:trace>
  <inkml:trace contextRef="#ctx0" brushRef="#br0" timeOffset="16459">9293 1456 12299,'0'-24'449,"0"24"1504,0 0-735,0 0-642,-25 0-320,1 24 129,1 0 31,-1 0-32,-24 23-223,24 1 31,-23-24-192,47 24 128,-24-25-192,24 1 0,24 0-289,0-24-95,23 0-32,1 0-257,-1-24-64,2-23 737,-26 23 513,1 0-97,0-24 64,-24 24-63,0 0 191,-24-23-95,24 23-353,-24 0-96,24 24 160,-23 0-96,-2 0-64,1 0 64,1 0-64,23 24-96,-24-24 128,24 24-224,0 0-1186,0-1-2433,0 1-9033</inkml:trace>
  <inkml:trace contextRef="#ctx0" brushRef="#br0" timeOffset="16844">9650 1551 14189,'24'24'2594,"-1"-24"-1312,-23 0-1,0 0-1185,0 0-96,0 0 32,25 0-1057,-25 24-865,0-24-2754</inkml:trace>
  <inkml:trace contextRef="#ctx0" brushRef="#br0" timeOffset="16996">9912 1480 15887,'0'-24'2049,"0"24"482,0 0-1314,0 0-448,-24 0-321,24 0-224,0 24 1,0 0-33,0-24 64,24 23-160,0 1 32,0 24-32,0-24-64,-1-24 32,1 24-64,-24 0 0,0-1 0,0 1-160,0-24-320,-24 24-545,1-24-513,-1 0-1665,0 0-5028</inkml:trace>
  <inkml:trace contextRef="#ctx0" brushRef="#br0" timeOffset="17272">9841 1384 15951,'47'0'2530,"-23"-23"-1889,24-1 960,-1 0-1281,25 0-191,-1 24-1026,1-24-2402,-24 24-11403</inkml:trace>
  <inkml:trace contextRef="#ctx0" brushRef="#br0" timeOffset="17533">10532 1337 18417,'0'0'64,"0"0"1217,24-24-768,-1 24 63,25 0-159,23-24-257,-23 24-64,0-24-96,0 24-32,-24 0 128,-24 0-96,23 0-64,-23 0 32,0 24 128,0-24-128,0 24 64,0 0 64,0 0 128,0-1-576,-23 25 480,23-24-128,-24 47 32,0-23 96,0 0-128,-24 23-512,25 1-1154,-2-24-2049,2-1-10026</inkml:trace>
  <inkml:trace contextRef="#ctx0" brushRef="#br0" timeOffset="17895">11152 1313 16207,'24'-24'1633,"-24"0"353,0 24-512,0 0-577,23 0 31,-23 0-223,24 0 64,-1 0-289,26 0-320,-2 0 1,1 0-129,-1 0 64,2-24-96,-2 24-64,0 0-32,1-23 160,-24 23-32,0 0-32,0 0 32,0 0-128,-24 0 192,0 23 64,0 25-96,0 0 256,-24-1 0,0 25-416,0-1 224,-23 1 1,-25 23-225,25 1-1730,-2-25-1922,26 25-10377</inkml:trace>
</inkml:ink>
</file>

<file path=ppt/ink/ink65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1:05.41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426 141 5893,'47'-23'5189,"-23"23"-4004,-1-24-224,25 0-288,0 24-321,-1-24-128,0 24-64,1-23 33,-1 23 31,0 0 32,-23-24 192,-1 24 97,2 0-161,-2 24 1,-23-24-1,24 23 0,-24-23 65,0 24 31,0 0 1,0 0-33,0 23-96,0 1 33,-24-1-33,24 1-96,-23 23-63,23 24-33,0 0 32,0 0-64,0 0-64,23 24 64,-23 0-96,0-1 32,0 1 32,0-24 97,0 24 63,0 0 0,-23-24-128,23 0 32,-25 0 1,25 0-97,-23 0 64,23-24-128,-24 25 96,24-25-32,0 0 64,-24 1-64,24-25 0,-23 1 0,23-25 128,-24 25-192,1-24 193,-25-1-129,1 1 96,-24 0-96,-24-24-449,-23 0-479,0 0-450,-2 0-1761,-21-24-7366</inkml:trace>
</inkml:ink>
</file>

<file path=ppt/ink/ink65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0:45.97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96 272 7174,'-48'0'1762,"48"0"-641,-23 0 513,23 0-385,-25 0-256,25-24-385,0 24-255,0 0-97,0 0 128,25 0-128,-25 0-63,23 0-65,1-25-96,24 25 32,-1 0-64,1 0-64,0 0 32,23 0-96,-23 0 192,24 0-128,-25 0 128,25 0-32,-1 0 0,24 0 0,1 0 0,-1 0 32,24 0-32,25 0 0,-1 0 0,0 0-32,24 0 32,23-25 0,1 25-32,0 0 32,0-25-32,23 25 32,-23 0 0,-1 0 128,1 0 161,0 0-65,0-25-64,24 25-96,-25 0 0,0 0-64,25-24 32,0 24-64,-24 0 0,23 0 32,1 0 64,-1 0-64,-23-25 129,0 25 95,-24 0 0,0 0 32,-24-24-63,-1 24-65,2 0-128,-25-25 0,0 25-32,-23 0 64,-25 0-64,0 0 0,-22-25-160,-49 25-513,23 0-2210,-23-25-10954</inkml:trace>
</inkml:ink>
</file>

<file path=ppt/ink/ink65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1:02.50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443 225 2049,'0'0'2659,"0"0"-481,0 0-288,0 0-513,0 0 161,0 0-289,-23 0-64,23 0-352,0 0-225,-25 0-63,25 0-97,0-25-224,0 25-31,0 0 95,25 0-32,-25 0-64,0 0-160,23 0 64,-23 25-96,24-25 32,0 0 0,0 0 97,0 0-33,24 0 0,-1 0 0,25 0 192,0 0 129,23 0 31,2-25-32,-2 25-63,24 0-129,-23 0-128,24 0 0,-25 0 0,1 0-32,0-25-64,-25 25 96,1 0-128,0-25 32,0 25 0,0 0 0,0-25 64,-1 25-64,1 0-96,-24 0 160,23 0 0,1 0-96,-24 0 32,0 0 64,0 0 193,0 0-33,-1 0 0,-22-25 32,-1 25 1,-1 0-97,1 0 64,-24-25-256,25 25 64,-25 0 32,23 0-32,-23 0 64,0 0-32,24 0 32,-24-25 64,0 25-160,-24 0 0,24 0-32,0 0 0,0 0-32,0 0 32,-23 0-32,23 0-96,-25 25 64,-22-25-128,23 0 160,-48 0-193,0 0 65,-24 25 96,0-25-32,-23 0-64,-1 25 192,1-25-128,-1 25 96,1 0 32,-25-25 64,0 25-128,1 0 128,0 0-32,-25 0-64,25 0 96,23-25-96,1 24 0,22 1 96,2-25-32,-1 25-32,25-25-96,23 25 64,-24-25 0,24 0-96,0 0-97,24 0 193,1 25-64,-2-25 32,1 0 64,24 0 32,0 0 0,0 0-128,24-25 32,1 25 192,47-25-32,-1 25 129,1-25-1,24 0 0,23 1 64,1-1-64,-1 0-95,1 0 63,24 0-128,23 25-32,-24-25 64,49 25-96,-25-25-96,24 25 64,1 0 160,-1-25-128,-24 25 0,25 0 0,-24 0 0,-25 0 0,-24 0 32,25 0-32,-48 0 64,24 25-64,-25-25-96,-23 0 192,0 0-96,0 0 0,-1 0-128,1 0 64,-24 0 64,0 0 0,-1 0 96,-47-25-64,0 25-96,0 0-64,-23-25 96,-49 0 32,0 25-64,0-25-32,-47 0-97,-1 25 161,-24-25-64,1 25 32,0 0 0,-49 0 32,1 0 32,-25 25 0,-23-25-32,24 0 96,-25 25-96,1 0 96,48-25 64,0 25-64,24 0 129,23 0-225,48-25 64,0 25 32,24-25-32,49 25-32,-1-25-161,24 0 226,24 0-33,48 0 0,47-25 0,24 25-32,73-25 0,0 0 64,23 25-128,0-25 128,0 25-96,0-25 64,0 25-96,-23 0 128,-25 0-96,0 0 0,1 0 160,-1-25-192,-24 25 64,-23 0-32,0 0 96,-49-25-32,1 25 32,-1 0-64,-47 0 96,24 0-64,-24 0 128,-24 0 0,24 25-32,-24-25 129,-24 0-1,24 0 64,-24 0-96,23 0-128,-23 0-160,25 0-1185,-25-25-2594,0 25-8041</inkml:trace>
</inkml:ink>
</file>

<file path=ppt/ink/ink65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2:04.21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-9 116 8359,'-24'28'1474,"24"-28"-65,-24 0 257,24 0-609,0 0-32,0 0-96,0 0-129,0 0-63,24 0-160,24-28 31,-23 28-127,23 0-257,24 0-128,-24 0 0,25-29-64,0 29 0,-1 0-64,0 0 96,25 0-64,-1 0 0,1 0 32,24 0-64,24 0 32,-24 0 0,0 0 64,24 0-64,24 0 64,-1 0 160,2 0 65,23 29-97,24-29-64,-23 0-32,47 0-96,0 0 32,25 0 32,-24 0-96,23 0 32,1 0 64,0 0-32,0 0 32,-24-29 96,-1 29 97,0 0-1,-23-28-32,-25 28-32,1 0-160,-26 0 0,-22-28 64,-1 28-63,-24 0-1,-25 0-32,1-28 0,-25 28 32,0 0-32,-23 0 128,-25 0 0,0 0-32,-24 0 32,0 0 0,0 0-32,0 0-224,0 0-737,0 0-1313,-24 0-4004</inkml:trace>
</inkml:ink>
</file>

<file path=ppt/ink/ink65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6:46.65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507 398 14413,'0'-95'128,"-23"47"929,23 0 64,-24 0 0,0 0-448,-24 1 288,25-1-801,-25 48 0,1-24-128,-1 24 96,1 48-160,-1-1 96,24 1 0,-23 48 1,23-24-1,0 23-32,24 1-64,0 0-97,0-25-255,48-23-513,-1 0 225,1-24 223,23-48-31,24 0 256,-24-24 159,-23-23 162,23-1 31,-47 0 352,0-24 577,0 25 64,-24-1 0,0 24-192,-24 0 32,24 0 0,-24 25-224,24-1-225,0 24-416,-24 0 96,24 47 33,0 1-33,0 24-96,-23 24-32,23-1-32,0 25 0,0-1 96,0 25-128,23 23 32,-23 1-64,0 0-32,24-1 32,0-47-32,0-25 128,23-23-224,-23 0 128,-24-24 0,24-24 64,-24 23-64,23-47 64,-23 0 32,0 0 384,-23-24-448,-1-23 64,24-1 129,-24-24 95,24 0-64,-23-23-64,23-25-384,0 1 769,0 23-513,23 24 32,-23 48-32,24 0-128,0 0-353,-1 1-1120,2 23-1378,22-24-2114,0 24-9032</inkml:trace>
  <inkml:trace contextRef="#ctx0" brushRef="#br0" timeOffset="731">1387 1762 3747,'24'-72'12204,"-24"24"-10891,-24 1 929,24-1-1505,-23-24 704,-1 24-704,-1 24-161,25-24 1,-23 48 160,23-23-257,-24 46-320,24 1-160,-23 24 96,-25 0-96,24 24 32,0 0 96,0-1-288,24 1 160,0 0-352,24-24-225,0-25-31,0 1 223,24-48 33,22 1 288,-21-1 32,-2-24 64,-24 0 32,1 24 32,1-24 64,-25-23-32,0 23-224,0 0 801,0 0-96,-25 24-33,25 24 1,0 0-577,0 24 320,-24 0-448,24 24 416,0 24-64,0-25-448,24 25 224,-24-24-320,0 24-1250,0-25-800,0 1-1826,25-24-9225</inkml:trace>
  <inkml:trace contextRef="#ctx0" brushRef="#br0" timeOffset="1187">1792 1523 16079,'0'-72'2979,"0"48"-705,0 0-513,0 24-351,0 0-385,0 0-673,0 24 32,-25 24 65,25 0-33,0 24-160,0-25-95,0 25-354,0-24 97,0 24-640,25-24-642,-25-1-960,23-23-1249,25 0-9802</inkml:trace>
  <inkml:trace contextRef="#ctx0" brushRef="#br0" timeOffset="1449">2172 1332 17520,'0'-24'2466,"0"24"-800,0 0-129,0 0-800,23 24 480,-23 23-384,0 1-288,0 24-161,0 24-160,0-25 32,0 25-352,-23 0 32,-1-1-704,0-23-1314,24 24-1153,0-48-4741</inkml:trace>
  <inkml:trace contextRef="#ctx0" brushRef="#br0" timeOffset="1766">2980 1212 17392,'24'24'4933,"-24"-24"-4293,0 0 673,24 0-928,0 0 384,46 0-161,-21 0-544,22 0-416,0-24-1250,24 24-992,-47-24-3011</inkml:trace>
  <inkml:trace contextRef="#ctx0" brushRef="#br0" timeOffset="1968">3194 805 22229,'-47'24'1121,"47"-24"897,24 0-1538,-1 0-256,25-24-256,-1 0-1633,48 24-3460</inkml:trace>
</inkml:ink>
</file>

<file path=ppt/ink/ink65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6:49.12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167 1839 12748,'-47'0'2338,"22"0"-705,2 0-319,-1 0-257,0 0-161,0 0-223,0 0-96,24 0-161,0 0-320,0 0-64,24 0-32,0 0 64,24-24 0,24 24-32,-1 0 96,25 0-128,-1 0 129,25 0-194,23 0 130,25 0-65,24 0 32,22-24-32,2 24 64,46-24-128,1 24 96,25 0 0,23-24 0,-25 24 192,25 0 32,24 0-96,-24 0 96,0 0-191,24 0-65,-24 0 96,0 0-64,0 24 96,-1-24-160,-23 24 64,-24-24-64,0 0 0,-24 24 64,-23-24-32,-25 24-32,-48-24-417,-23 0-576,-49 0-1025,-22 0-3139</inkml:trace>
  <inkml:trace contextRef="#ctx0" brushRef="#br0" timeOffset="1353">908 429 11851,'-23'0'640,"-1"0"1538,24 0-416,0 0-160,-24-24-385,24 24-641,0 0-191,24 0 159,0 0-31,-1 0-225,26 0-32,-2 0-32,1 0-128,24 0-64,-25 0 33,25-24 95,0 24-128,-24-23 96,-1-1 128,2 0 32,-26 0 129,2 24 31,-25-24-192,24 24-224,-24 0-32,0 0 129,0 0 159,23 24 0,-23 24-96,-23-1 0,23 1-95,-24 24-33,-1 0 64,-22 23-128,22-23-353,2-1-319,23 1-866,-24 0 193,24-1-1410,0 1-2946</inkml:trace>
  <inkml:trace contextRef="#ctx0" brushRef="#br0" timeOffset="1808">2056 358 10634,'48'-72'5477,"-48"24"-4356,0 48 512,0-24-800,0 24 160,0 24-128,0 0-353,0 24-95,-23 23-257,23 1-64,-25 24-64,25-1-544,-23 25-1827,-1-25-8999</inkml:trace>
  <inkml:trace contextRef="#ctx0" brushRef="#br0" timeOffset="3706">2797 95 5445,'0'-24'2722,"0"0"513,0 24-864,0-24-514,-23 24-415,23 0-449,-24 0-257,0 24-127,24 0-193,-24-24 1,0 24-161,24 24-32,0-25-160,0 25 96,24-24-96,0 24 65,0-24-33,23 24-96,-22-25 32,22 1-32,-47 0 0,25 0 64,-25 0 32,0 0-32,-25 0 96,2 0-64,-1 23-32,-1-47-96,-22 24-96,23 0-481,0-24-800,0 24-1826,1-24-8712</inkml:trace>
  <inkml:trace contextRef="#ctx0" brushRef="#br0" timeOffset="4048">2702 214 16367,'48'-48'352,"-24"25"1186,24 23-225,-1-24-224,1 0-352,24 24-417,0 0-224,0-24-96,-1 24-1441,1 24-2211,0-24-12651</inkml:trace>
  <inkml:trace contextRef="#ctx0" brushRef="#br0" timeOffset="4359">3874 71 14637,'24'-24'705,"-1"0"1409,-23 24-1121,25-24 288,-25 24-832,0 0 95,0 24 1,0 0-129,0 0-160,-25 24 33,2-1-289,-1 1 256,-24 48 0,0-25-224,1 25 0,-2-24-224,26 23-513,-26-23-800,26 0-1282,-1-25-2658</inkml:trace>
  <inkml:trace contextRef="#ctx0" brushRef="#br0" timeOffset="4684">4065 716 15758,'48'-24'3107,"-48"24"-2274,24 0-160,-24 0-641,0 0-32,0 0-128,-24 0-1570,24 24-3683</inkml:trace>
  <inkml:trace contextRef="#ctx0" brushRef="#br0" timeOffset="5162">4926 214 14894,'24'-24'1665,"0"24"898,-24 0-1538,0 0-289,0 0-127,0 0-225,-24 24 161,24 0 352,-24 48-609,-24-24-96,25 23-160,-49 25-512,24 23-1250,-24-23-2818</inkml:trace>
</inkml:ink>
</file>

<file path=ppt/ink/ink65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7:43.66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1001 53 14189,'-166'-23'32,"71"23"0,-1 0 0,1 0 64,-1 23 224,-23-23-63,24 24 95,24 0 160,-1-24-223,25 24-97,-2-24-96,49 0-160,25 24 0,22-24 96,25 0 64,71 24-32,23-24-64,72 0 0,25-24 0,23 24 0,24 0 0,47 0 32,0 0-32,25 0 32,23 0 128,24 0 193,24 0-1,-1 0-32,1 0-96,-24 0-31,23 24-97,-46-24 0,-26 0-96,-22 23 64,-25-23-96,-70 0 128,-25 0-96,-71-23-64,-48 23 192,-47-24-32,-49 0 160,-46 0-160,-49 0-96,-95 0 97,-23 1-33,-72-1-128,-48 24 96,-48 0-32,-47 0 64,-72 0-96,1 24 32,-24-1 32,-25 25 64,2 0 96,-2-1 32,49 26 128,23-3-95,48-22-65,47 23-96,73 1 0,94-25 0,72 1-160,71-24 128,72 0-288,95-24 256,48 24-32,71-24-32,48 23 160,24-23-192,48 0 128,-1 24 32,0-24 32,-47 24 289,-24 0 31,-72 0-64,-71 0 65,-71-1-257,-72 24 0,-72 1 257,-47-24-97,-96 47-160,-23-23-128,-24-1 32,0 25-96,24-1 0,47 1 32,49 0-64,70-25 0,72 24-192,47 0-32,48-23 160,73 23 128,22-23-96,24 0 64,1-1 64,-24 1 96,-48 24 96,-72-25 64,-47 24 1,-24 0 159,-72 1-127,1 23-129,-48-23-64,0-1-160,24 1 64,23 0 0,25-25-96,22 24-32,50-23 32,-2-25-32,24 25 96,2 0-32,-2-24-32,-24 23 0,-23 1 64,0 23 0,-23 1-32,-1-24 32,-23 23 32,-1 0-32,1 0-64,22 1 128,1-25-96,24 1 0,24 0 0,1-24-32,-2-24 96,1 0 64,-1-24 32,26 0-64,-26-48 1,24 1 31,2 23 32,-2-23-128,1 23-64,23 1 128,-23 24-96,0-1-96,-1 24 96,-23-24-32,24 24 0,-25 24-224,2 0 448,-2-1-224,1 1 0,-24 23 64,0 24-64,-24 1 32,1-1 32,-25 25 0,24-25-32,-24 25-32,24-25 128,-23 23-96,23-22 96,-24-24 0,1-1-64,-25-23 0,25 0 128,-25-24-64,-24-24-192,-23 0 0,-23-23 64,-1-25-96,24 1 192,0-24-160,23 24 160,24-25-64,25 49 0,-1-1-32,48 0 128,0 25-64,0-1-64,72 0 160,0 0-32,70 0-64,49 0 0,71 1-32,48 23 32,71 0-448,0 0-3139,24-24-7752,0 0 769</inkml:trace>
</inkml:ink>
</file>

<file path=ppt/ink/ink65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6:54.97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520 149 12684,'-24'-47'1857,"24"47"161,0-47-641,24 47 289,0-24-801,23 0-417,24 24-191,0 0-129,0 0 64,-1 24-96,1 0 0,-24-1-64,-23 1 320,0 23-448,-24-23 288,0 0 225,-48 23-1,1 0-95,0 1-33,-24-25-32,24 25-192,0-25 0,-1 25-64,25-25-64,23-23-96,23 24 0,25-24 0,-1 24-193,47-24 1,-23 0 96,0 23 192,0 1-32,-24 23 160,0-23 64,-23 23 128,-24 1 64,0 22 33,-47-22 31,0 23-224,-48 0 32,1-24-160,-24 24 32,-24-24-31,0-23-66,0 0-95,1-24-256,46-24-513,1-23-1057,46-24-5989</inkml:trace>
</inkml:ink>
</file>

<file path=ppt/ink/ink65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6:55.66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0 272 18737,'24'0'641,"-1"0"-865,1-24 160,23 24 64,1 24 288,-1-24-224,24 0-32,0 25 0,-23-25-416,0 0-1186,-25 24-1889,1-24-8873</inkml:trace>
  <inkml:trace contextRef="#ctx0" brushRef="#br0" timeOffset="183">284 50 1665,'-47'0'17745,"23"0"-16880,24 0 256,24 0-96,0-24-257,-1 24-511,48 0-225,1 0-160,23 0-1922,-1-24-3043</inkml:trace>
</inkml:ink>
</file>

<file path=ppt/ink/ink6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6:06.22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47 361 10185,'-24'-24'1474,"24"0"223,-24 24 129,24 0-129,0-24-607,0 24-546,0-24 1,24 0 31,0 1-320,0 23-63,0-24 95,24 0-128,23 24 64,-23 0-320,23 0 577,-23 0-385,-2 24 64,-22 0-32,0-1 128,0 1 32,-24 0-63,-24 24-1,0-24-64,-23 23-96,24 0 0,-49 1-64,25-25 0,-1 25 64,0-24 32,25 24 32,-25-24-128,24-1 96,24 25-31,0-48 127,0 23-96,24 1 192,24-24-192,-1 0-64,25 0 32,-25-24-64,25 1 0,-26-1-192,2 24-352,0-24-449,-25 24-1121,-23 0-2915,0-23-8552</inkml:trace>
  <inkml:trace contextRef="#ctx0" brushRef="#br0" timeOffset="558">1095 123 17616,'71'-47'577,"-24"23"864,0 0-768,1 24 63,-1-24-543,-22 24-386,22 0-159,-23 0-545,-24 0-576,0 0-65,0 24-512,-24-24-576,1 24-961,-1 0-1795</inkml:trace>
  <inkml:trace contextRef="#ctx0" brushRef="#br0" timeOffset="702">1213 76 4836,'-47'0'4644,"47"-24"-1088,-24 24-481,24-24-545,0 24-1056,-24 0-321,24-24-353,-23 24-63,-1 0-288,0 24-97,-24-24-64,24 24-128,1 0 32,-1 23 1,0-23 63,0 23-96,24-23-128,0-1 64,0 1-32,0 0 96,24 0-32,0-24-416,23 24 32,1-24 0,0 24 192,-1-24 64,-23 23-32,0-23 64,23 24 160,-47-24-64,23 24 64,-23-1-160,24 1 128,-24 0-64,-24-1 1,24 1-33,-23 0-161,-24 0-191,23 24-288,-23-24-481,-1-1-481,24 1-1248,-24 0-3396</inkml:trace>
  <inkml:trace contextRef="#ctx0" brushRef="#br0" timeOffset="1137">1427 717 17360,'96'0'3683,"-73"0"-2401,25 0 159,-48 0-576,24 0 64,-24 24-577,0-1-256,-24 1 64,0 23-1057,0-23-1505,-23 24-5125</inkml:trace>
</inkml:ink>
</file>

<file path=ppt/ink/ink66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6:58.71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71 125 13484,'-48'-24'1538,"25"24"-65,23-23-448,0-1-256,0 0-321,23 24-127,1-23-129,23 23 96,1 0-192,23 0 32,-23 0-64,-25 23 193,25 1-65,-25 0 0,-23-1 0,0 25 128,0-24 129,0 23 95,-47-23-159,23 23-1,-23 0-160,-25 1 129,25-1-193,0-23-32,23 23 64,0-23-192,1 0 32,23-1 96,23 2-160,1-25 32,23 23-865,24-23-768,1 0-2243,23 0-11114</inkml:trace>
  <inkml:trace contextRef="#ctx0" brushRef="#br0" timeOffset="1246">1068 623 5252,'24'0'2339,"-24"0"-353,0 0 864,24 0-832,-24-23-673,0 23-384,0 23-64,0-23-224,-24 24-513,0 23-32,0 1-608,-23-1-1827,23 1-3394</inkml:trace>
</inkml:ink>
</file>

<file path=ppt/ink/ink66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7:00.29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0 429 14637,'24'-48'-96,"-24"24"513,23 24 672,2-24 96,-2 24-288,25-23-225,-24 23-63,24 23-225,-25-23-160,1 24 33,-24 0 127,0 0-64,0 0-31,0 24-1,-24-24-96,1 0-64,-1 24-32,-24-24-128,24 0 160,24 0-224,-24-24-32,24 24 160,24 0-32,0 0 32,0-24 0,0 24 0,23 0 32,1 0-224,0 0 192,-24 0-64,0 0 32,-24 0 64,0 0-32,0 0 64,-48 0-288,24 24 0,-24-25-256,1 1-33,-1 1-224,0-1-384,1-24-320,-1 24-1730,24-24-5445</inkml:trace>
  <inkml:trace contextRef="#ctx0" brushRef="#br0" timeOffset="913">1336 765 14445,'24'-24'1057,"-24"0"897,0 24-64,0-24-929,0 24-609,0 0-160,0 0 129,-24 24 95,-24 0-128,25 24-160,-25 0 0,24 0-128,-23 0 32,22-24-32,1 24-32,24-25 32,0 1-32,24-24-288,24 25-288,0-25-33,23 0 160,-23 0 225,24-25 96,-24 25 64,-1-24 192,-23 1-96,0-25 0,-24 24 0,0-24 0,0-24 0,-24 0 64,0-24 128,0 0 193,1 0 95,23 0-63,-25 1-33,25 23-32,0 0 1,0 24-385,25 24 224,-2 0-64,1 0 192,24 24-32,-1 24-95,2 0-1,-2 0-224,1 24 128,-24 0 64,-1 0-192,-23 0 32,-23 23-320,-1-23-577,0 24-320,-24-24-1218,-24 24-2529,25-48-8936</inkml:trace>
  <inkml:trace contextRef="#ctx0" brushRef="#br0" timeOffset="4462">2458 238 11146,'0'-48'993,"0"48"801,23 0-641,-23 0-609,0 0-31,0 0 256,-23 0 127,23 24 1,0 0-64,-24 24-353,0-24 33,0 23-97,24 25-127,0-24 31,0 0 32,48 0-96,-1 0-63,25 0-289,24-24-449,-1 0-832,1-24-1858,-24 0-3460</inkml:trace>
  <inkml:trace contextRef="#ctx0" brushRef="#br0" timeOffset="4752">2982 46 15310,'0'-24'865,"0"24"-289,-23 0-127,23 0 1024,-24 24 33,1 0-545,-2 48-417,-22 0-352,-25 24-32,0 23-96,1 25-224,-49 24-1217,25 0-2979</inkml:trace>
</inkml:ink>
</file>

<file path=ppt/ink/ink66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7:05.72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244 214 11562,'0'-48'641,"23"24"929,-23 24 576,0-24-865,0 24-609,0 0-479,0 0 223,0 24 257,-23 0 159,-1 0-255,0 23-193,1 1-31,-24 24-257,24 0 128,-1 23-128,1-23-32,-1 24 0,0-48-32,24 23 0,0-23 96,24-24 33,23 0-129,0-24-129,23 0 97,25 0-64,-24-24 96,0 24-64,-1-24 96,-22 0 1,-1 0 63,-24 0-96,1 24 0,-24-23 32,0 23-288,0 0-33,0 0-415,0 0-578,0 0-1536,0 23-3204</inkml:trace>
  <inkml:trace contextRef="#ctx0" brushRef="#br0" timeOffset="499">1116 94 11466,'0'-48'1250,"0"48"1088,0-24-961,0 24-352,0-24-256,0 24-353,0 0-384,0 0-96,0 0 32,0 24 128,0 0-64,0 0 32,-23 0 257,23 24-161,-24 0 0,24-1-64,0 1-32,-23 24-64,23-24 128,0 0-160,0-1 96,0 1-64,0 0-64,0 0 32,0-24-64,0 24 192,-24-24-96,24 0 32,0 23-32,-24-47-32,24 24 96,0-24 96,0 0 257,0 0-161,0 0 0,0 0 0,24-24-159,-24-23-33,24 23-32,-1-24-32,24 0 32,0 0 0,-24 0 352,25 24 64,-25 24 129,24 0-161,-23 0 65,-24 0-1,24 24-255,-24 0-65,0 0 64,0 0-320,-48 24-1121,1-24-705,0 24-2659,-24-24-11209</inkml:trace>
  <inkml:trace contextRef="#ctx0" brushRef="#br0" timeOffset="3497">32 1194 9064,'-24'0'673,"24"0"1313,0 0 256,0 0-993,0 0-480,0 0 127,0 0 97,24 0 193,0 0-354,23 0-63,0 24-449,47-24-31,24 0-225,0 0-64,23 0-96,0 0-481,1 24-608,23-24-1410,-48 0-3939</inkml:trace>
</inkml:ink>
</file>

<file path=ppt/ink/ink66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7:09.63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762 284 11883,'0'-95'1505,"0"47"-352,0 0 513,-24 24-513,24-24-384,0 25-225,0 23 65,-25 0-33,2 0-191,-1 0 31,-24 47 0,1-23-63,-1 48-161,0 0 64,1-1-64,-25 1-31,25 0-418,-1-1 385,0 25-96,25-25-32,-2 1-64,25 0-512,0-24-481,0-25-769,0 1-864,0 0-2051</inkml:trace>
  <inkml:trace contextRef="#ctx0" brushRef="#br0" timeOffset="268">46 571 5252,'-24'-48'9193,"1"24"-7783,23 24 255,0 0-480,23 0-672,1 0-65,24 0-224,23 0 33,1 0-161,0 0-32,-1 0-1057,0 24-1826,-23-24-8712</inkml:trace>
  <inkml:trace contextRef="#ctx0" brushRef="#br0" timeOffset="502">976 356 15694,'0'0'769,"0"0"-320,-25 24 608,25 0 224,0 0-448,-23 23-353,-1 1-288,24 0 0,-23 24 1,-1-25-290,-1 25-479,2-24-833,23-24-1058,-24 0-2081</inkml:trace>
  <inkml:trace contextRef="#ctx0" brushRef="#br0" timeOffset="689">762 595 15726,'0'0'2210,"0"0"-896,0 0-257,23 0-609,1 0-160,48-24-384,-25 24 289,25 0-1411,-1 0-2785</inkml:trace>
</inkml:ink>
</file>

<file path=ppt/ink/ink66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7:10.52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48 22 20018,'24'0'1154,"0"-23"-770,-1 23 481,-23 0-97,25 0-287,-25 0-193,0 23-32,0 1-256,0 0 97,0 23-33,-25-23 32,2 23-32,-1-23 0,0 23 32,0-23-64,0 0 128,24-1-384,0-23 352,24 0 320,24 0-31,24 0-257,24 0-192,-25 0-993,2-23-2050,-26-1-8616</inkml:trace>
</inkml:ink>
</file>

<file path=ppt/ink/ink66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7:23.29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119 453 16495,'0'-24'449,"0"24"63,0-24 577,24 24-96,-1 0-352,24-24-225,2 24-160,45 0-160,-22 0 0,-1 0-128,0-24-576,-23 24-1122,-24 0-1441,-1-24-8103</inkml:trace>
  <inkml:trace contextRef="#ctx0" brushRef="#br0" timeOffset="196">0 143 18385,'0'0'320,"24"-24"65,24 24 736,23-24-385,-1 0-447,26 0-225,23 1-801,-1-1-2947</inkml:trace>
</inkml:ink>
</file>

<file path=ppt/ink/ink66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7:31.89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315 1977 13516,'23'-48'417,"-23"48"1024,0-24-64,-23 24-672,23 0-481,-25 0-64,-22 24 97,23 0 31,-24 23 96,1 25-63,23-25-33,-24 49-96,24-25 64,1 1-288,23-25 128,0 25-96,23-25 96,25-23-32,0 0 97,24-24-1,-2-24-32,26 0 32,-24-23-160,-1-1 96,-23-23 0,-25 23 0,1 0 0,0-23 1,-48-1-1,24 1 0,-47 23-128,-1-23 64,0 0 32,0 23 96,1-24 64,23 25 32,1-1 97,23 1-129,0-1-128,0 0-32,47 1-32,0 23-160,25 0 160,0 0 32,-1 24 128,-23 0-64,-1 24-32,1 24-96,-48-24 65,0 23-33,0 1 96,-48 23-192,25-23-321,-25 23-127,0-23-417,24 0-512,1-1-994,23-23-3170</inkml:trace>
  <inkml:trace contextRef="#ctx0" brushRef="#br0" timeOffset="543">1458 1881 16879,'0'0'737,"0"0"512,-24-23-288,24 23-480,-24 23 95,0-23-191,1 24-65,-1 0-64,24 0-64,0 0-64,0 23 33,24-23-65,-1 24 0,1-25 32,0 1 32,24 0-160,-1 0 64,-23 0-96,24 23 128,-24-23-160,-1-24-64,-23 24-64,0 0-225,0 0-864,-23-24-1345,-1 23-2787</inkml:trace>
  <inkml:trace contextRef="#ctx0" brushRef="#br0" timeOffset="848">1434 1905 13100,'72'-47'4612,"-25"-1"-3651,25 24 1057,0-24-1089,47 25-320,-24-25-289,48 24-256,-24 24-160,-24-24-1249,0 24-2307,-23-23-13036</inkml:trace>
  <inkml:trace contextRef="#ctx0" brushRef="#br0" timeOffset="2340">2435 2429 4484,'0'-48'1697,"0"48"1090,0 0-32,0-23-609,0 23-641,0 23-768,-24 1 64,1 24-97,-2-1-223,1 25-129,1-1-256,-1 1 0,-24-1-320,24 1-481,24-1-704,-23-23-1730,23-1-4260</inkml:trace>
  <inkml:trace contextRef="#ctx0" brushRef="#br0" timeOffset="2667">4127 1953 5925,'0'0'5669,"0"-24"-4547,0 24 1152,0 0-673,0 0-736,-48 24-385,24-24-95,-23 47 255,-25-23-127,1 48-129,23-25-63,0 1-33,0 23 128,25-23-192,23 23-127,-24-23-1,48-24-64,-1 23 32,49-23 0,0-24-128,22-24 0,26 1-96,-25-1 63,0-24-31,-23 1-32,-24-1-32,0-23 160,-48 23-32,0 0 32,-25 1-32,2-25 0,-48 25 32,22-25 32,-22 1 0,23-1 32,1 1 128,23 23 288,24-23-63,24 23-321,23 24-32,25 1 32,-1-1 128,1 24 96,0 24 129,-1-1-33,0 1-160,-47 24 33,0-1-65,-48 25-32,0-25 32,-47 25-64,23-1-512,-23 1-673,0-1-833,46-23-1954,-22-24-9480</inkml:trace>
  <inkml:trace contextRef="#ctx0" brushRef="#br0" timeOffset="3732">5509 1643 9256,'23'-47'545,"-23"23"1505,24 0 32,-24 0-577,24 24-192,-24-24-352,0 24-192,0 0-417,0 24-127,-24 24 351,0-1-127,1 25-65,-1-1-96,-24 25-160,1-25-64,23 24-32,0-23 32,0 23-256,0-24-641,0 1-864,24-25-1282,24-23-8296</inkml:trace>
  <inkml:trace contextRef="#ctx0" brushRef="#br0" timeOffset="4151">6629 1500 12972,'0'-23'1153,"0"23"833,0-24-513,0 0-448,23 24-416,1-24-225,24 24-32,-1 0-31,1 0-65,0 0-32,-1 24-64,-23 0-128,-24 0 64,0-1 97,-24 25-33,-23-24 0,-1 23-64,0 1-96,-23-24 128,47 23-128,-23-23 96,23 24-160,24-24 32,0-24 64,24 24 0,-1-24-32,25 23 32,0-23-192,-1 0 128,1 0 32,0 24 0,-25-24-32,-23 24 32,24 0-160,-48 0 288,24-1-128,-47 1 64,23 0-64,-24 24 32,1-25 0,-1 1 32,0 0-96,1-24 32,-25 24-160,0 0-481,2-24-704,-2 24-1025,0-24-4741</inkml:trace>
  <inkml:trace contextRef="#ctx0" brushRef="#br0" timeOffset="5666">9225 1119 7655,'0'-24'2690,"0"24"-2337,0-24 1120,0 24 32,0 0-351,0 0-770,0 0-32,0 24 193,-23 0-129,23 23-192,-24 1 65,-23 0-1,22 24 0,2-1 32,-25-23-31,25 23 63,-2 1-32,1-1-63,1-23-65,23 23-96,0-23 192,23-24-256,1 23 96,24-23 65,-24 0 63,48 0-128,-1-24-32,24 0-96,1 0 160,-1 0-64,1 0-160,-2 0 96,-22-24-448,-25 24-705,-22 0-641,-2 0-2338,-23 0-9287</inkml:trace>
  <inkml:trace contextRef="#ctx0" brushRef="#br0" timeOffset="6085">10298 1047 13901,'24'-71'768,"-1"47"-95,1 0 1249,-24 0-417,25 24-256,-25 0-864,0 0-353,0 24 128,-25 24 609,25-24-225,-24 47 1,1 1-129,-1-1-31,0 1-129,0 23 64,0-23-192,1-1 96,-25 1-128,24-1-63,24-23 31,-24-1-64,24-23 0,24-24 256,24-24-64,-1 24-128,25-47-64,-1-1-32,24 0-32,1 1-128,-1-1 0,-23 1 96,-25 23-1,1 24 97,0 0 97,-24 0 63,-1 24 0,1-1 96,0 1-64,-24 24-224,0-1 128,-24-23-32,-23 24 64,-1 23 33,0-47-129,-23 24 32,-24-24-64,-24-1-64,23 1-32,1-24-1,23 0 130,25 0-66,23-24-31,0 1-160,24-1-224,24-24-129,0 24-256,23 24-31,1 0-514,-1 0-1761,2 0-7463</inkml:trace>
  <inkml:trace contextRef="#ctx0" brushRef="#br0" timeOffset="6816">8249 2834 14221,'72'24'128,"-25"-24"-32,-23 23 0,24 1 32,-1 0-96,25 0 321,-25 0-65,25-24 545,23 0 448,24 24-897,48-24 1570,-1-24-2050,25 0 1794,24 0-2371,23 0 1730,0-23-801,0-1 1,25-23-97,-25 23-96,1-23 32,-25-1-64,0 1-64,-23-25 32,0 25 32,-49-24-64,1-1 96,-24-23-64,-23 24 96,-25-24-96,0 0 96,-46 0-192,-1 0 96,-24 24 32,-24-25-64,-1 25 64,-22 23-128,-25-23 64,1 24-64,-24 23-64,-1-23-129,-23 23 193,-23-24 0,-2 25-32,-22-1 0,-1 1 32,0-1 128,1 0-64,-2 1 64,2-25 0,23 25-32,-24-1 32,0 0-32,0 1 0,1 23-64,22-24 128,1 48-64,1-23 0,-1 23-64,24 0-64,-25 23-32,1 1 32,24 24-1,0-1 65,0 25 32,24 23 0,-1-23 96,-23 47-128,24 0 128,24 0-32,-25 24-32,24-1 32,25 25 33,24 0 63,23 24-96,23-1 224,24-23-32,72 24-64,1-1 32,47-23-224,-1 23-288,49 1-2306,-1-48-9834</inkml:trace>
  <inkml:trace contextRef="#ctx0" brushRef="#br0" timeOffset="10930">1553 2453 320,'0'0'3363,"0"0"-1505,0 0 480,0 0-384,0 0 96,0 0-417,0 0-287,0 0-418,0 0-415,0 0 63,0 0 1,-24 0-129,24 0-159,-23 0-161,-1 24 96,0-24-128,0 0 64,0 23-192,-23-23 96,23 0-96,0 24 192,0-24-192,0 0-32,24 0 225,0 0-97,0 0 32,0 0 64,24 0-160,0 0 64,0-24-32,0 24-32,-1 0 0,25-23 0,-24 23 0,0 0-32,0 0 64,-1 0-32,-23 0-96,24 0 192,-24 0-96,0 0 96,0 0 160,-24 23 33,1-23-65,-25 24-160,0-24 64,1 24-96,-1-24 32,0 0 32,25 24 288,-1-24-127,0-24 31,24 24-160,0 0 0,0-24-32,0 24-32,24-24-32,23 24-64,1-23 32,23-1 32,1 0-384,-24 24-1922,-1-24-9225</inkml:trace>
</inkml:ink>
</file>

<file path=ppt/ink/ink66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13T17:27:19.49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1813 2526 5413,'-71'-119'7399,"23"72"-6599,1-1 97,-1 24 0,24 0-416,-48 0-161,25 24 0,-25 24 32,0 0 33,-23 24-97,-1 23-160,-23 25 0,0-1-32,24 0-64,-25 48-32,25 0 33,23 24-1,24-24-97,24 24 65,24-24 0,49 0 0,22-24 161,24-24-354,0-23 258,25-1 31,23-23 0,0-24 0,24-24 0,1-48 0,-1-23 32,-1-1 0,-23-23 0,0-1 65,-48 1-706,1-24 1314,-24 24-705,-49-25 32,-23-23-64,-23 24-32,-49 0-96,0 0 96,-47 0 64,23 0 128,-23 23 161,1 1 95,-1 47-320,24 1-128,-26 23-64,26 48-64,-1 0-705,26-1-800,21 25-545,49 24-2787</inkml:trace>
  <inkml:trace contextRef="#ctx0" brushRef="#br0" timeOffset="645">1527 3503 13324,'0'-95'481,"-24"71"768,24 24 384,0-24-448,0 24-1024,0 24-161,24 24 224,-24 0 128,25 23-128,-2 24-96,1-23 1,-1 47 159,26 0-416,-2 0-64,1 24-481,-1 0-929,1 1-1312,-1-1-3204</inkml:trace>
  <inkml:trace contextRef="#ctx0" brushRef="#br0" timeOffset="913">3005 4576 15887,'0'-119'224,"-23"48"0,-1 23-192,-24-24 480,1 24-95,-1 1-97,0 23 385,-24 0-65,1 24-287,23 24-129,-24 0-64,25 23-64,-1 25 96,24-1-63,-23 1 31,22 24-64,25-25-32,0 1-32,25-1-96,22-47-128,25 0-33,-25-24-127,25-24 256,-24-24 96,0 1 32,0-1 96,-24-23-96,-1-1 96,1 1-64,-24-1 129,0 0 63,0 1-128,0-1 96,-24 24 0,24 25 225,0 23-65,0 0-480,24 23 96,-24 25 32,24 24 32,0-1-64,-24 24-32,24 1 128,-1 0-192,1-1-737,-24 0-1024,24-23-1859,0-25-8776</inkml:trace>
  <inkml:trace contextRef="#ctx0" brushRef="#br0" timeOffset="1368">3196 4171 17488,'0'-72'513,"-23"25"223,23 23 129,0 24-481,0 0-191,0 0-193,0 24 32,23 23 224,-23 25-192,25-1-64,-1 25 320,-24 23-224,23 0 0,-23-23-128,24-1-448,-24-23-609,24-25-1217,-24 1-4869</inkml:trace>
  <inkml:trace contextRef="#ctx0" brushRef="#br0" timeOffset="1615">3531 4075 16399,'0'-71'577,"0"47"287,0 24 770,0 0-993,0 24-97,0 24-128,0 23-191,24 1-97,-1 47-32,2 0 0,-25 1-32,23 23-160,1 0-1794,-24 0-1953</inkml:trace>
  <inkml:trace contextRef="#ctx0" brushRef="#br0" timeOffset="2756">620 47 10954,'-47'-24'-224,"23"24"448,0-23 673,0 23 64,1 23-65,-26 1-127,26-24-160,-1 24-1,0 0-191,0 24-65,0-25 129,1 25-225,-2 24 160,-22-1 33,23 1-65,-24 23-32,24 0-127,24 1 31,-23 23 32,23 0-32,0 0 129,23 0-65,1 24-32,0 0-32,0-24-95,0 24-1,23 0-96,1-23 64,0-1-32,23-23-64,1-1-160,-24-47-32,23 23 64,1-47-96,-25 0-257,-23-24-352,24 0-480,-24-24 352,0-24 64,-24-23 225,0 23 416,0-23 256,-24-1 288,0 24 353,1 1 544,23 23 224,-25 24-320,25 0-352,0 0-417,-24 0-256,24 24-96,0 0 32,0-1 0,24 25 96,-24 0 1,0 23-33,0-23 32,0 23-32,-24-23 32,24 0 0,-23-24 160,-1-1 161,-24 1-97,24-24 33,-47-24-225,0 1-128,22-25 32,-46 0-64,23 1-353,1-1-447,-1 24 127,24 0-544,1 24-1025,23 24-5766</inkml:trace>
</inkml:ink>
</file>

<file path=ppt/ink/ink66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47:24.488"/>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356 3105 8776,'-119'143'1794,"72"-71"-513,-1-24 1057,1 23-1025,-2-47-448,26 24 32,23-24-225,-24-1-95,24 1-32,0-24-33,24 0 97,-1-24-33,1 1-95,24-25-33,-1-24-64,49 1 65,-24-25-161,47-23 0,24 0-127,24-24-65,-1-24-32,25 0-32,47-24 0,24-23 0,25-1 0,22 1-32,24-25 128,1 25-224,0 23 96,-24 24 32,-48 47-32,-23 1 96,-1 48-128,-48-1 32,1 1 32,-24 23-32,-24-23-32,-24 47-769,0-24 1666,-23 24-929,-1 0-128,-48 1 64,2 23 32,-26 0-1,-23 0 1,0 0 64,0 0 64,-23 0 0,-49 0 64,0 0 161,1 0 31,-48 0 0,-1 0-128,1 0-128,0 0 32,-24 0 1,24 0-97,0 0 96,47 0 0,1 0 192,47 0 64,24 0-192,0 0-32,48 0 0,23-24 65,0 0-33,48 0-32,1 0-32,-1 0-64,0 24 64,0-24-96,1 24 96,-1-23-32,-24 23 0,0 0-32,-23 0-32,-49 23 96,26 1-96,-49 0-96,23 0 288,-46 24-160,-26 23 0,-21 1 32,-2-1 128,-47 1-416,23-1 224,-23 1 32,0-1 32,0 1-64,0-1 224,47-23 64,0 0-31,48-25-129,24 1 0,0-24 0,0 0 288,24-47-192,1-1 1,22 0 31,-23-23 64,24-25-224,-48 25 96,23-24-160,-23-1 32,-23 1-896,-1 23 2081,-24 25-1217,1-1 32,-2 48 64,2-24 32,-1 24-64,1 24 96,23 0-192,24 0-32,0 23 32,24 25-769,-24-1-2306,0 1-9769,-24 23 1249</inkml:trace>
</inkml:ink>
</file>

<file path=ppt/ink/ink66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38:55.67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2693 5192 5669,'-72'0'1089,"1"0"352,23-24 321,-23 24-897,-1 0 64,0 0-65,1 0-383,-24 0-33,23 0-159,-23 0-161,0 0 0,23 0-64,-23 0 64,48 0 64,-2 0 225,2 0 223,47-24-191,-23 24-161,23 0-128,0 0-96,23-24-64,1 24-256,-1 0-769,26 0-1249,21 0-2210</inkml:trace>
  <inkml:trace contextRef="#ctx0" brushRef="#br0" timeOffset="313">2669 5287 8039,'-23'0'1057,"-26"-24"1281,2 0-31,-1 1-674,-47 23-224,24-24-256,-25 24-384,1 0-320,-1 0-161,1 0-224,-24 0-96,24 0 192,0 0-160,-1 0 0,24 0-32,25 0 64,-1 24-128,24-24-32,1 0-224,23 0-353,23 0-128,1 23-576,48-23-1026,0 0-1761</inkml:trace>
  <inkml:trace contextRef="#ctx0" brushRef="#br0" timeOffset="587">2693 5382 7783,'24'24'1185,"-24"-24"160,-24 0 1474,0 0-1506,-24 0-160,-23 0 0,-1 0-448,-23 0-192,-1 0-161,2 0-192,-25 24-32,23-24 0,-23 0-96,24 0 0,-1 24-64,24-24 32,2 0-64,45 24-160,1-24-224,24 0-129,24 0-96,1 0-480,45 0-1249,26 0-1442</inkml:trace>
  <inkml:trace contextRef="#ctx0" brushRef="#br0" timeOffset="849">2669 5549 5829,'48'0'929,"-48"0"-32,0 0 2338,-24 0-1313,0 0-449,-24 0-32,-23 0-95,-24 0-578,23 0-223,-24 0-97,-23 0-127,25 0-97,-26 0-160,1 0 0,24 0-32,0 0-64,23 0 64,0 0-32,25 0-64,23 24-224,24-24-193,0 0-191,47 0-97,2 0-833,46 24-1569,-1-24-2242</inkml:trace>
  <inkml:trace contextRef="#ctx0" brushRef="#br0" timeOffset="1130">2836 5740 11178,'0'24'1025,"0"-24"-224,-48 0 832,0 0-608,1 0 32,-25 0-224,-22 0-256,22 0-161,-47 0-128,23 0-160,-23 24 1,-24-24-129,0 0 64,23 23-64,1-23 0,0 24 32,48-24-96,0 24-129,71-24-223,0 0-96,23 0-321,25 0-513,47 0-383,0 0-1634,24 0-4325</inkml:trace>
  <inkml:trace contextRef="#ctx0" brushRef="#br0" timeOffset="1399">2860 5978 10089,'47'25'865,"-47"-25"-545,-23 0 1698,-1 0-577,-24 0-448,1 0 257,-49 0-193,24 0-321,-47-25-159,0 25-225,0 0-224,-24 0 32,-24 0-96,24 0-96,1 0 161,23 0-97,-1 25-128,72-25 96,1 0-97,47 0-159,24 0-32,23 0-321,25 0-223,47 0-1026,23 0-2306,26 0-6054</inkml:trace>
  <inkml:trace contextRef="#ctx0" brushRef="#br0" timeOffset="1654">2740 6098 8263,'48'24'993,"-48"-24"-576,-23 24 1312,-2-24 97,-22 0-289,0 0-319,-25 0-129,-24-24-289,1 24-191,-24 0-193,-24 0-159,-24 0-161,0 0 0,1-24-192,46 24 160,25 0-32,24 0-64,71 24-192,23-24-705,49 0-801,24 0-2466,23 0-6950</inkml:trace>
  <inkml:trace contextRef="#ctx0" brushRef="#br0" timeOffset="2094">3360 6765 12972,'24'0'1665,"-24"-23"449,0 23-480,-24 0-961,-23 0-289,-1 0 128,-23 23-95,-25-23-65,1 0-192,-48 24-96,0-24-64,-24 24 32,-47-24 96,-1 24-192,0-24 64,1 24 0,-1 0 97,49-1-194,47-23 97,47 24 0,48-24 32,24 0-96,24 0-64,48-24-384,23 24-225,24-23-512,24 23-1698,23-24-4003</inkml:trace>
  <inkml:trace contextRef="#ctx0" brushRef="#br0" timeOffset="2442">3218 6932 7879,'-144'24'1505,"73"-24"1410,-25 0-256,1 24-866,-24-24-608,-24 0-288,-24 0-288,0 24-321,25-24-128,-2 0-96,49 0 129,24-24 63,71 24-64,23-24-480,25 24-481,47-24-416,24 0-64,0-23-769,25 23-1217,-25 0-833,0 24 1826,0-24 2146,0 0 1505,-23 24 1986,-25-23-544,-23-1-609,-1 24-448,-23-24-513,-24 0-32,-24 24-544,1-24-289,-49 24-63,-23 0-65,-25-24-64,1 24-96,-47 0-96,23 0-64,-24 0 192,0-23-192,24 23 96,48-24-64,47 0 32,48 0-96,48 0-288,47 24-289,24-24-31,1 1-129,22 23 32,1-24 97,-24 24 287,-23-24 321,-1 24 64,-24 0 32,-23 0 224,-24 0 97,0 0-193,-24 0 128,-48 0 97,25 0-97,-49 24-96,-24-24 32,1 0-64,0 24-32,-25-24-31,1 0-1,-23 0-64,-1 0 64,24-24 0,47 24-96,25-24 96,70 24-609,24-24-1825,25 0-9673</inkml:trace>
  <inkml:trace contextRef="#ctx0" brushRef="#br0" timeOffset="111225">1215 5096 3171,'-23'-24'352,"-1"24"1025,24 0 97,-24 0-738,24 0-95,-24 0-1,24 24-127,0-24-193,-24 0-128,24 0-95,0 24-33,0-24-32,24 0 32,0 0 64,0 0 0,23 0 0,1 0 160,24-24-63,23 24-65,1-24 64,-1 24 128,24 0 289,-24-23 31,24 23-95,-24 0-97,1 0-95,-1 0-161,1 0-128,-25 0-32,0 0 0,1 0-32,-25 0 96,2 0-96,-26 0 32,1 0-31,0 0 31,-24 0-32,0 0 160,-24 0 256,0 0-95,1 0-193,-49 0 0,0 0-64,1 0-64,-1 0 32,-23 0-64,-24 0 64,0 0-64,-1 0 0,1 0 0,0 0 32,0 0 0,24 0 32,-1 0 128,1 0 97,0 0 95,23 0 96,24 0 1,1 0-65,23 0-95,1-24 127,23 24-224,23 0-128,25 0-192,0-24 160,47 24 32,48 0-192,0-24 96,-1 24 32,26 0 0,-26 0 0,1 24 32,1-24 65,-1 0-65,-1 0 64,-46 24-160,23-24 160,-47 0-64,23 0 192,-24-24-128,-23 24-32,0 0-32,-25 0 65,1 0 63,-24 0 160,-24 0-32,-23 0-256,-1 0 33,-71 0 95,0-24-64,-48 24-64,-24 0-32,-23 0-32,-1 0 64,0 24-64,26-24 0,21 24 64,2-24-32,47 24-96,0-1 64,47-23 0,48 24-32,1-24-96,70 0 224,0 0-64,72 0-32,1 0 32,47-24-64,24 24 0,-2-23-96,26 23 128,-24 0-32,0 0 32,-25 0-32,2 0-32,-49 0 32,0 0 96,-24 0-96,-24 0 0,-23 0 32,0 0 32,-25 0-32,-23 0 64,-23 0-32,-25-24 0,-23 24-64,-49 0 160,-22 0-64,-49 0 0,-24 0-32,-47 0 0,0 0-64,0 0 96,24 24-96,23-24 0,49 23 64,47 1-96,23-24 128,48 24-96,48-24 32,48 0 0,48-24 32,46 24-96,25 0 96,24-24-32,23 24-32,24-23 32,-23 23 0,-24 0-32,-1 0-64,-46 23 32,-2-23-96,-23 0 128,-23 0-32,-25 0-64,-23 0-1,-24 0 97,-24 0-32,-24 0 96,0 24-32,-48-24-32,-23 0 32,-48 0 96,-24 0-128,-23 0 96,-48 24-32,-25-24 33,1 24-33,0 0 0,48 0-64,70 0 64,25-1-64,72 1 96,47-24-128,72 0 224,47-24-224,47 1 64,25-1 64,47 0-32,0 24-32,-47-24 32,-1 0-64,-46 24 96,-1 0-96,-48-24 32,-24 24 64,1 0-96,-48 0 64,-1 0 32,-23 0 128,-47 0-192,-25 0 64,-22 24-32,-26-24-32,-23 24 0,-24 0-64,0 0 96,-23 0-64,23-1-224,0-23 224,48 24 0,24-24 32,47 0 32,48 0-32,48-24-64,23 1 64,24-1 0,48 0 32,24 0-64,0 0 0,0 0 32,-24 0 0,-24 24-32,-24 0-257,-47 0-319,-48 0-1154,0 0-5156</inkml:trace>
  <inkml:trace contextRef="#ctx0" brushRef="#br0" timeOffset="113461">3456 6956 5605,'142'-24'1121,"-93"24"-929,-2 0 513,-23-24 832,-24 24-384,-24 0 481,0 0-385,1 0 32,-49 0-192,-24 24-320,1-24-192,-24 24-129,-48-24 96,0 24-95,1-24 127,-49 0-159,24 0-33,-23 0 65,-1 0-161,0 0 160,1 0-63,48 0-33,23 0-32,47 0-128,48-24-31,48 24 31,25-24-64,22 0-256,72 1 224,24 23-96,48-24 0,23 0-96,1 24-96,23 0 31,-23 0 65,-24 24 64,-1-24 32,-23 24 0,-1-24 0,-22 23 0,-25-23-64,-48 24 96,-23-24-64,-24 0 128,-1 0 0,-46 0 353,-25 0-161,-23-24 0,-48 24 129,-49 0 63,-22 0-352,-49-23-31,1 23-1,-48 0 32,24 0 0,0 23-64,24-23 96,47 24-160,48-24-32,71 24 64,49-24 64,71 0-96,47-24-64,72 0 128,71 1-32,24-1-64,24 0 32,0 24 32,-24-24-64,-24 0 64,-47 24-64,-1 0-64,-46 0 224,-25 0-160,-23 0 0,-25 0-32,-48 0 0,-23 0 32,-23 0 32,-25 24 0,-71-24 32,-25 0-32,-45 24 32,-50-24-32,-23 24-32,-24-24 32,0 24 128,24-1-256,0-23 192,71 0-64,48 24-32,71-24 32,49 0 64,46-24-224,49 24 224,71-23-64,48-1 0,47 0 0,24 0-32,0 24 128,1 0-288,-25 0 128,-24 0-32,-24 0 96,-22 0-64,-26 0 128,-46 24-192,-1-24 192,-47 24-160,-48-24 128,-24 0 0,-48 0 0,-22 0-32,-74 24 128,-46-24 32,-72 23-128,-24-23 128,-47 24-96,-1 0 0,25 0-96,23 0 128,47 0-192,97-24 128,94 0 32,72 0 32,95 0-128,73-24-32,46 0 128,72-24-224,47 24-96,1 24 0,0-23-65,-48 23 33,-24 0 128,-71-24 128,-25 24 32,-47 0-128,-70 0 288,-49 0-32,-96 0-96,-48 0 32,-94 24-64,-71-24 0,-49 23 32,-23 1-32,47 0 0,73 0 0,93-24-32,145 0-1569,94 0-2755,72-48-11179</inkml:trace>
  <inkml:trace contextRef="#ctx0" brushRef="#br0" timeOffset="115525">1835 5049 5285,'0'0'6918,"0"0"-6341,0 0-161,0 0 897,0 0-768,0 0-65,0 0 289,0 0 0,0 0-129,0-24 97,0 0-160,0-24-161,0-23 32,0-1 129,0-23-1,0 0-191,24-25-161,-24-23 64,24 0 129,23 0 31,1-24 161,23-23-65,1-1 161,0 0 192,22-24-129,26 25-255,0-25-161,-1 24-288,23 1-32,-23-1-64,24 48 32,-24 24 96,-23 23 65,-24 25-386,-2 23 738,-21 1-385,-2 47-128,-23 0 0,0 0-64,-24 0 160,0 23-416,0 25-353,-24 0-512,0-24-673,0 23-1793,1-47-10122</inkml:trace>
  <inkml:trace contextRef="#ctx0" brushRef="#br0" timeOffset="116694">3122 66 8648,'24'-24'1409,"-48"24"-672,24 0 1153,-24-24-321,0 24-448,-23 0-192,-1 0-160,24 0-225,-47 0-224,23 0 97,-23 0-65,-1 0 1,-47 0-65,23 24-64,-23 0 0,-24-1-128,1 1 0,-2 24 1,25 0-97,0-1 96,0 1-96,47 0-32,1-1 32,-1 1-32,49 24-33,-1-25-31,24 1 32,0 0-32,24-1-64,23 1 64,1-24 64,23 0-96,-23-1 160,48-23-192,-26-23 64,2-1 96,0 0-64,-1-24 128,-47 24 0,24-23 160,-48 23 128,0-24 65,0 1 95,-24 23-224,-24-24 33,1 0-65,-1 25-160,0-1-64,1 24 0,-1-24 0,1 24-96,-2 0-32,26 0-673,-1 24-256,1-24-832,23 24-2884,23-24-8071</inkml:trace>
  <inkml:trace contextRef="#ctx0" brushRef="#br0" timeOffset="117947">2359 376 4644,'0'-24'5317,"0"24"-4676,0-24 1473,0 24-545,-23-24-864,23 24-65,0 0-191,0 0-417,0 0-32,0 0 64,0 0 0,0 24 64,0 24 64,0-25-64,0 25-32,0 0 33,0 23-65,0-23-64,0 23 32,0 1 32,0-1-64,0-23 0,0 0 0,0-1 64,0 1-32,0-24 0,23-24 128,-23 24 0,0-24 0,0 0-32,24-24-96,-24 0-128,24 0 288,0 0-159,0-23-66,-1-1 98,1 0-33,1 1 0,-25 23 288,23 0 32,-23 24-128,24 0-31,-24 0-33,0 0 64,23 0-128,-23 24 96,0-24-128,0 24 96,24 0-63,-24-1-65,0 1 32,25 0-64,-25 0 0,0 0 32,0 0-321,23-1-511,-23 1-770,0 0-1665,24 0-4644</inkml:trace>
  <inkml:trace contextRef="#ctx0" brushRef="#br0" timeOffset="118534">3003 900 10121,'24'0'1730,"-24"-24"-1090,0 24 1827,23 0-1474,-23 0-32,0 0-65,0 24-159,0 0-128,0 0-353,-23-1 96,23 1-128,0 0 129,0 24-97,0-24 0,23-1-96,-23 25-31,0-24-33,0 0-32,0 24-192,0-24-961,0 0-3748</inkml:trace>
  <inkml:trace contextRef="#ctx0" brushRef="#br0" timeOffset="119478">2621 7051 7174,'0'24'1217,"0"-24"1314,0 0-385,0 0-1313,0 0-321,25 24-95,-25-24-97,23 24-32,-23-24 0,24 24 193,0 0-1,-1-24-63,2 24-65,-2-1-96,25 1 33,-24 0-65,23 0 96,1 0 64,24 0-31,-1-1-225,0 1 128,1-24-256,0 24 96,-1 0-128,-23 0 32,23 0-32,-23-1 96,-24 25-32,23 0 0,-22-1-64,22 25 64,-23-24-32,-1 23 64,25 1 0,-24-1-64,0 1 32,-1 23-32,2-24 64,-2 25-31,1 0-33,0 23 128,0-24-64,0 24 32,0-23 0,-1 23-64,1 0 32,-24-23-96,24 23 64,-24 0 64,0 0-96,0 0 96,0 24-160,-24-24 128,0 1-128,1-1 224,-1-24-160,0 1 32,-24 23 160,1-48-63,22 25 31,2-25-96,-25 1 160,25-24-64,-2-1 64,25 1-128,-23-24-96,23 0 32,0 0 1,0 0-33,-24-1 32,24-23 32,0 0-96,0 0-32,-24 24-481,24-24-1057,0 0-2401,0-24-11052</inkml:trace>
  <inkml:trace contextRef="#ctx0" brushRef="#br0" timeOffset="120565">3432 11367 7334,'24'-24'97,"-48"0"-162,-1 24 1603,2 0-609,-1 0-192,-48 0 448,25 0 32,-25 24-256,-23-24 64,24 0-385,-25 24-127,1-24-97,0 24-31,24 0-129,-25 0-64,1 23-96,23 1-32,1 0-32,23-1-32,0 1 0,25 0 0,23 23-32,0-47-224,47 24 64,-23-25 96,24-23-97,23 0-63,-23 0 192,23-23 64,-23-1 32,-1 0 96,-23 0 32,1-24 33,-25 25-1,0-1 96,0-24-64,-25 24 0,-22 0-95,23 1-1,1-1-128,-26 24 32,2 0 0,23-24-32,-24 24-32,25 24-32,-1-24-353,-1 24-319,25-24-1475,-23 23-3362</inkml:trace>
  <inkml:trace contextRef="#ctx0" brushRef="#br0" timeOffset="121130">2693 11868 6918,'24'-24'1249,"-24"24"-576,0 0 2017,0 0-1024,0 24-353,0-1-64,0 1-288,0 0-224,0 24-192,0-24-161,0 23 0,0 1-95,-24-24-161,24 24 0,0-1-128,0 1 32,0-24 96,24 23-96,-24-23 0,0 24-32,0-24-96,23 0 192,-23-1-224,0-23 160,0 0-32,0 0 0,0 0 96,25 0-32,-25 0-32,0-23-32,0-1 32,23 0-32,-23-24 32,24 1-96,0 23 96,0-24-96,0 24 96,-1 0 0,1 24 96,0 0 96,-24 0 33,24 24 31,0-24 32,-24 24 129,24 0-161,-24 0-32,23 0-64,-23-1 161,0 1-321,24 0 64,-24-24-32,0 24 0,0 0-96,24-24-288,-24 24-609,0-24-865,24 0-2626,0 0-9866</inkml:trace>
  <inkml:trace contextRef="#ctx0" brushRef="#br0" timeOffset="121695">3432 12535 15790,'24'-24'641,"-1"24"544,1-24 801,0 1-1121,0 23-449,0 0-31,-1-24 63,1 24-288,1 24 32,-2-24-31,-23 23 31,24 1 64,-24 0-96,0 0-32,-24 24 128,1-25-31,-26 25 63,26 0 64,-1-24 1,0-1 63,24 1-192,0 0 32,24-24 33,23 0-97,2 0-160,22-24-256,24 0-769,-23-23-865,-1 23-2050,-23-24-11851</inkml:trace>
  <inkml:trace contextRef="#ctx0" brushRef="#br0" timeOffset="126044">786 3260 3779,'0'-47'256,"-23"23"577,23 0 512,-24 24-832,24-24-193,-24 24 385,24 0-65,-24 0 65,0 0-128,1 0-1,-1 24 1,-1-24-33,2 24-159,-1 0-161,1-1-160,-1 1-32,-1 0 0,2 0 0,-1 0-64,0 24 32,-24-1-64,25 1 0,-25 23 64,24-23 0,-24 0 0,25 24 64,-1-25 64,0 1 192,24 24 33,-24-25 159,24 1-63,0 24-65,0-25 0,24 1-95,0 0-129,-24-1 32,24 1-64,-24 0 0,23-1-64,-23 1-32,0 0 32,0-25-32,0 25 32,0 0-64,0-24 32,0-1-32,24 1 32,0 0-96,0-24 32,24 0 32,-1 0 0,1 0-32,-1 0 64,2-24 0,-2 24-32,1-24 64,-24 1-32,23 23-32,1-24 0,-24 0 0,23-24 0,25 24 0,-25-23 0,1-1 0,0 0 0,0 1-32,-1-1 0,1-23 32,-24-1 0,-1 24 32,1-23 0,0-1 1,-24 25 63,24-25 96,-24 1 160,0-1-160,0 24 0,0-47-31,0 23-97,0 1-64,-24 23 0,0-24 32,0 25-32,-23-1 32,23 24-32,-24 0 0,0 0-32,1 24 64,0 0-32,-25 0 0,25 0 32,-2 24-64,-22-24 32,23 24 0,1 0-32,22 24-96,-22-25 64,0 25-65,22-24 97,-22 24 0,23-1 32,-24 1 0,1 24 32,23-25-64,0 1 32,-24 0 32,25 24-64,-1-25 32,0 25 32,24-1-32,-24 1-32,24-1 32,0 1 32,0-1 64,24 1-96,-24-24 0,0 23 65,24-23-33,-24-1 96,0 25 0,0-24 32,24-25-32,-1 25 32,1-24-96,0 0 32,24 0-64,-24-24 0,47 0-32,-23 23 0,0-23-32,-24 0 32,23-23 32,1 23-32,-1-24 0,-23 24 32,24-24-64,-1 0 32,2 0-64,-2-23-32,0-1 32,1 0 64,0-23 0,23 23-32,-23-23-32,0-1-32,-1 24-96,-23-23 32,0-1 96,0 1 64,0-1 0,-24 1 32,23-1 32,-23 1 64,0-1-32,0 24 32,0-23 32,0 23-128,-23-24 64,23 25 97,-24-1-129,0 0 32,-24 24-32,24 1 32,-23-1 32,-1 0 0,1 0 0,22 24-64,-22 0 32,0 0-96,-2 0 0,2 24 32,-1-24 0,1 24-64,-1 0 193,0-1-258,1 1 33,-1 0 96,1 24-96,-2 0 64,2-1 96,-25 1-96,25 23 0,-1 1 65,0 0 127,1 23-128,-1 1-32,1 23-256,23 0-1570,-24 0-8776</inkml:trace>
  <inkml:trace contextRef="#ctx0" brushRef="#br0" timeOffset="130032">4361 11439 7879,'-48'-72'641,"24"48"768,1-23 96,-1 23-896,1-24-449,-26 24-96,2-23 288,23 23-223,-24 0-97,1 0 0,23 0-32,-24 24 0,24-24 0,-24 1 0,25 23 32,-25-24 64,25 24 160,-25-24 0,0 24-64,0 0-95,1 0-1,-25-24-64,25 24 64,-2 0 0,2 0 32,24 0 32,-26 0-96,26 0 0,-1 0-64,-23 0-32,22 0 64,-22 0-32,-1 24 32,1-24 0,-1 24 64,-24 0-32,25-1 33,-1 1-1,1 0 0,-25 0-32,25 0 0,22 0-32,-22-1 32,0 1-32,-2 0 64,26 0 96,-1 0-192,0 0 64,0-1-32,0 1 64,1 0-96,-1 0 32,-1 0 32,2 0 33,-1 23 31,0-23 0,24 0 0,-23 24-32,23-25-64,0 1 32,0 24-64,0-24 32,0 0 0,0 23 0,0 1 32,-25 0 160,25-1 65,0 1-65,-23 0-96,23 23-32,0-23-32,0 0-32,0-1 0,0 25-64,0-25 128,0 1-32,23 0-64,-23-1-32,25 1 96,-25 0 1,23-1-1,1 25-32,-24-24 32,0 23-32,24-23 0,-24 23 64,23-23-96,26 23 96,-26-23-64,25-24-128,0 24 224,24 0-96,-25-24-32,25 0 0,-25-1 32,25 1 32,-25 24-96,25-48 128,-25 24-32,1 0-32,0-1 0,23-23-32,-23 24 0,24-24-64,-25 0 64,25 0 0,-2 0-96,2 0 64,-24-24 32,23 24-32,1-23 0,-1-1 96,-23 0-64,23 0 32,-23-24-32,0 25 32,24-25-32,-25 0 32,1 0 0,23 0 32,-23 1 32,-1-25-32,25 1-128,-25-1 160,2-23-192,-2 23 192,1 1-31,-1-1-1,-23 1 192,0-25-160,0 25 0,0-1-128,-24 1 64,0-25 64,0 25 0,0-1 32,-24 1 0,0-1-64,24 1 33,0-24-161,0 23 64,-24 24 0,24 1 0,-24-1 32,1 0 32,-25 25 64,0-25-64,1 24-224,-1-24 416,-24 25-32,1-1 0,-1 0-224,25 0 32,-1 0-32,-23 0 64,23 1-96,-23 23 32,23-24 64,-23 24-32,-1 0 33,0 0 31,1 0-32,-1 24-64,25-24 32,-25 0-32,0 23-32,25 1 64,0-24-64,-25 0 64,24 24-64,24 0 64,-23-24-128,-1 24 96,0 0 96,1-1-192,-1 1 128,-24 24-160,25-24 320,0 0-384,-2-1 256,2 1-32,-1 0-96,1 24 64,-1-24 64,24-1-64,0 1 0,1 0-32,-1 24 96,-1-24-32,2 23 64,-25 25-32,25-25-96,-2 25 96,2-24 0,23 23-32,-24-23-32,0 23 64,24-23-32,0 24 0,-23-25 32,23 25 32,0-1-32,23 1 64,1-1-64,0-23 1,-1 23-1,2 1 0,-2-24 0,25 23-32,-25 1 64,2-25-64,22 25 32,-23-25-32,24 25 0,-1-24 0,25-24 0,-25 24-288,25-24-673,-1-24-1569,1 0-9322</inkml:trace>
  <inkml:trace contextRef="#ctx0" brushRef="#br0" timeOffset="132318">2597 7004 160,'0'0'2146,"-23"0"-705,23 0 865,-47 0-768,22 0-449,1 0 64,-23 0 64,23 0-128,0 0-224,0 24-128,24-24-33,-23 0-95,-1 0-193,24 0 65,0 0 31,0-24-96,-25 24-63,25 0-65,0 0 128,0 0-287,25 0 31,-25 0-192,24 0 0,-1 0 96,-23 0-96,48 24 0,-24-24-193,0 0 129,-1 23-32,-23-23 32,24 24 0,-24-24-64,25 0 64,-25 0 32,0 0-32,0 0 96,-25 0 0,25 0 64,-24 0-32,24 0 64,-23 0 96,23 0-160,0 0-32,23 0 0,-23 24 32,24-24 32,1 24 32,22 0-96,-24 0 32,26 0-32,-2-1 64,0 1-32,-22 0-160,-2 0 160,1-24 64,0 24-224,24 0 64,-25-24-32,1 0-128,0 0 96,0 0 96,-24 0 32,24 0 0,-24 0 0,0 0 32,0 0 64,0-24 32,-24 0-64,-24 24 32,24-24-64,-23 0 96,23-23 64,0 23 97,0 0-129,24 24-128,0 0 32,-23 0-96,23 0-32,0 0 64,0 48 96,23-25-128,-23 1 160,24 24-32,-24 0-192,24-25 160,-24 25-64,0 0 0,0-24-64,-24-1-64,24 1 64,-24-24-32,24 0 64,-23 0 32,23 0 32,0-24-64,0 1 64,0-1-32,-25 0 32,25-24 0,0 1 0,0-1 64,-23 0-32,23 1 96,0 23 193,-24 0-65,24 0 0,0 24-160,0 0-160,0 24 128,0 0-32,0 0 161,24 23-1,-1 25-128,-23-25-64,25 25 64,-2-24-64,1-1 32,-24 1 0,0 0-128,0-25 96,-24 1 32,24-24-32,0 0 0,0 0-96,0 0-32,-23-24 96,23-23-64,-25-1 64,25 0 0,0 1 0,0-25-32,0 1 32,0-1 96,25 1 0,-25 47 128,0 0 225,23 0-1,-23 24-288,24 24-64,0 0 97,24 0-193,-1 23 96,25-23-32,-1 0-32,24 0-32,-23 0 0,0 0-32,-25-24 64,25 23-96,-48-23 32,23 0 32,-47 0 0,24 0 0,-24 0 0,-24 0 0,0 0 0,1 0 96,-26 0-64,2 0-160,0 0 192,-25 0 0,0 0-96,1 0 0,0 0 64,-1 0-32,1 0 0,-1-23-64,25 23 32,22-24 32,2 24 32,-1 0-64,24 0-96,24 0 32,-1 24 160,2-1-96,22-23-65,25 24-63,-1-24-224,24 24-64,-23-24 159,0 24 161,-25-24 64,0 0 64,-47 0-64,25 0 32,-50 0 192,2 24-64,-1-24 32,-23 0-128,-25 0 193,24 0-290,-23 0 161,-1 0 1,1 0-1,23 0 160,1 0 64,22-24-96,2 0-96,23 0-96,0 0 64,0 24-96,23 0 32,2-23-128,-2 46 64,1-23 0,24 24-64,-24 0-128,-1 24 0,1-24-65,0-24-63,-24 23-97,0-23 353,-24 0 64,24 0-64,-24 0 0,1-23 128,-1-1 32,0 0 32,24-24-32,-24 24 128,24-23-160,0 23-32,0 24 128,24 0-96,-24 0 0,0 48 0,24-1 0,0 1-1057,-24 0-7559</inkml:trace>
  <inkml:trace contextRef="#ctx0" brushRef="#br0" timeOffset="142002">1954 5168 3523,'-24'0'224,"24"24"385,0-24 992,0 0-768,0 0-64,0 0 352,0 0-545,0-24-319,24 24-65,-24 0-32,0 0 256,0 0-63,0 0-33,0 0-64,0 0 32,0-24 161,24 24-161,-24 0-32,0 0-96,0 0-31,0 0 31,0 0 96,0 0 160,0 0-95,0 0 31,0 0 0,0 0-95,0 0-1,0 0 32,0 0-32,0 0-128,0 0 33,0 0 159,0 0-64,0 0 64,0 0-31,0 0-33,0 0-128,0 0-96,0 0 0,0 0 32,0 0-32,0 0 0,0 0 32,0 0-352,0 0-2178,-24 0-11243</inkml:trace>
  <inkml:trace contextRef="#ctx0" brushRef="#br0" timeOffset="142757">2168 6932 13676,'25'0'1089,"-25"0"-1185,0 0 64,0 0 160,0 0-192,-25 0-1185,25 0-1890</inkml:trace>
  <inkml:trace contextRef="#ctx0" brushRef="#br0" timeOffset="143951">1382 5192 544,'0'0'384,"0"0"257,0 0-257,0 0 129,0 0 352,0 0 320,0 0-320,0 24-97,-24-24-191,24 0-1,0 23-319,0 1-161,0-24 32,0 24-32,0 0-32,0 0 64,0 0 0,0-1-32,0 1 193,0 24-289,0-24 128,0 47 32,0-23 64,-23 23 193,23 25 31,-24-25 128,24 48-319,-24-23-161,24 0-32,0-25-32,0 25-32,24-25-32,0 1-192,-24-1 31,23-23-31,-23 23-32,0-23 160,0 0 96,0-1 32,0-23 64,-23 24 256,23-1 161,-24-23-33,24 0 33,0-24-161,-24 24-32,24-24 1,0 0 255,0 0-159,0-24-65,0 0 128,0 0-31,0 1 256,0-1-97,0-24 97,0 0-193,0-23-31,0-1-289,0-23-64,0-24 96,0-24-224,24 0 192,0-1-127,-1 1 63,1 24 64,0 24-96,0 23 96,-24 25-128,0-1 64,0 0-96,0 1 32,0 23-736,24 0 1825,-48 0-1089,24 24 64,0 0-64,0 0-160,0 0 64,0 24 32,-24 0-32,24 23 0,0-23 256,0 24-544,0 0 224,0 23 96,0 1-32,24-1-32,-24 24 96,24 1-128,-24 24 96,0-25 0,-24 24 0,0 0-32,24-23-1,-24-1-31,24 0 64,0-23-32,0-25-32,0 1-32,0 0 0,24-24 96,-24-24-96,0 0 160,24-24-96,-24 0 64,24-24-32,-24 1 0,0-25 128,0 1-192,-24-25 32,0-23 64,24 0-32,0-24 0,0-1-32,0-23 128,0 48-32,0 0-32,0 24 64,0-1 1,24 49-706,-24-1 1730,0 24-929,0 0-128,0 1-32,0 23-32,0 23-32,0 1 32,0 0-32,0 24 0,0 23-352,0 1 992,24-1-960,-1 25 288,-23 23 0,24-24 64,1 24-96,-25 1 128,0-1 32,0-23-160,0 23 128,0-48-32,0 25-32,0-49 64,0 25-32,0-48-64,-25 23-32,25-23 64,0-24-64,0 0 160,25 0-128,-25-24 96,0-23 32,0-1-96,23-24 32,-23 1 32,0-24 64,-23-25-32,23-23-64,-25 24 0,25-24 32,-24 0 0,24 0 32,0 23-32,-23 25 64,23 24 64,0-1-928,-24 24 1889,24 25-993,0-1-64,0 24-96,0 0-64,0 24 64,0-1 0,0 1 64,24 48-64,-24-25-32,0 49 288,23-1-513,1 0 193,1 25 64,-25-1 32,23 1 0,-23 23-32,-23-24-128,23 0 96,0 0 32,0-24-64,-25-23 0,25-1 0,-24 1 0,24-24 0,0-25 96,0 1-32,0-24 96,0 0-32,0-47 32,24-1-96,-24-24 32,25-23 96,-25 0 0,0-48 128,-25 0-192,25-24-32,-24-1 96,24 25 32,-23 0-32,-1 24-96,24 24 0,0 23 161,0 25-930,0 23 1826,0 0-1089,0 24 0,0 0-128,0 24 192,0 0-32,0 23-449,24 1 1090,-24 24-1026,23 23 353,-23 24 32,24 0-32,-24 24-96,25 25 160,-25-25-32,-25 0 0,25-24 0,0 0-96,-24-47 0,24-1-96,0 1 224,0-49-32,0 1-32,0-24 64,0-24 64,0-23-128,24-25-64,1-23 96,-25 0-64,0-48 96,0-24-32,0 0 32,0-1-64,-25 2 64,25 23 0,0 47 224,0 49 193,0 23 95,0 48-576,0 23 288,25 25-95,-2 23-33,1 24-32,24 24-32,-24 1-32,23-1-801,-47 24-1761,0-24-8393</inkml:trace>
</inkml:ink>
</file>

<file path=ppt/ink/ink6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6:08.79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262 289 11242,'0'-48'3331,"0"48"-2338,0-24 449,0 24-706,-24 0 578,1 24-738,-1 0-224,1 0 257,-2 23-161,1 1-127,1 0-193,-25 23 96,24-23-160,24 23-32,-24-23 0,24 0-96,0-1 0,48-47-160,0 24-32,-1-48-321,25 1 353,-25-1 256,24 0-64,-23-24 0,-1 1 64,-23-1 96,0 0-160,-24 24 32,0-23-64,0-1 32,-24 0-128,0 25 64,-23-25 64,22 48-32,2-24-33,-1 24 65,1 24-64,-1-24-128,0 24-1281,1 0-1378,23-1-7175</inkml:trace>
  <inkml:trace contextRef="#ctx0" brushRef="#br0" timeOffset="457">976 313 15342,'23'-48'1441,"-46"48"641,-1-24-1121,24 24 417,-48 0-418,24 24-383,0 0-64,24 0-225,-23-1 32,23 1-96,23 0 161,1 24-257,0-24 32,24 23-128,-24-23 96,23 0-160,-24 0 32,2 0 64,-1-24 32,-24 23 32,0 1-32,-24 0-64,-1 0-320,2 0-449,-24 0-640,-2-1-961,26-23-2979,-25 0-8584</inkml:trace>
  <inkml:trace contextRef="#ctx0" brushRef="#br0" timeOffset="753">786 313 18257,'47'-48'1569,"-24"24"-640,25 0-352,0 0-225,23 1-160,1-1-1121,-1 24-2306,-23 0-9417</inkml:trace>
  <inkml:trace contextRef="#ctx0" brushRef="#br0" timeOffset="941">1666 146 11498,'47'-72'8232,"-23"48"-7687,-24 24 896,24-23-544,0-1 416,-1 24-928,1 0-1,0 0 0,-1 0-256,-23 24 97,0-24-129,24 47 96,-24-23-192,-24 0 96,1 0-64,-1 23-96,0-23 0,1 0-32,-25 24 64,48-24-257,0-1-31,0 1 0,24 0-225,23 0-319,1 0 191,-1-24 609,25 24 224,-25-1 288,1 1 1,-24-24-65,-1 24-31,-23 0-1,0 0-128,-23 0-96,-26 23-96,-21-23-32,21 0 96,-21 24-256,-1-25-192,-25 1-737,1 0-1410,-1 0-7398</inkml:trace>
</inkml:ink>
</file>

<file path=ppt/ink/ink67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39:41.92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24 9609,'24'0'1473,"0"-24"-6790</inkml:trace>
</inkml:ink>
</file>

<file path=ppt/ink/ink67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38:17.79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1216-2 8712,'0'0'1505,"-24"0"-288,24 24 513,0-24-1089,0 0-257,0 0 96,0 0-95,-23 23-193,23 1 0,-25 0 64,1 24-95,1-1-97,-1 1 0,0 0 64,0 23-160,0 1 64,1-24-32,-1 47 32,-1-24 0,2 1-32,-1 23 32,1 1-32,-26 23 0,26-24 0,-25 24 0,0 24 32,1-24 0,23 1 0,-24-1 0,25 0 128,-25-24 224,24 25 65,0-1-129,0-23 65,1-1-161,-1 0-64,0 1 0,24-25-160,-24 25 96,0-25-32,24 1-32,-23-1 32,23 1-32,-24-1 32,24 1 33,-25-1-65,25 1-32,0-25 32,0 25 0,-23-25-32,23 25 0,0-24 32,-24-1 0,24 25-64,0-24 32,0-1 0,-23 1 96,23 0-192,0-1 0,0 1 96,-25-24-97,25 23 162,0-23-130,0 0 130,0 0-65,0 0 0,0 0 32,0-24 0,0 23-32,0-23 0,0 0-129,-24 24 226,24-24-65,0 24-64,0-24 96,0 0-32,-23 0 64,23-24-96,-24 0 96,1 1 160,23-25-128,-25 24 32,25-24 33,-24 1-65,24-1 0,0 24 0,0 0-64,0 24 224,0-23-64,0 23 1,0 0-1,0 23 128,24 1-64,-24 24-159,0 0 127,0-1-64,0 25-32,0-25-160,25 1 96,-25 0-32,0-24-32,23-1-128,-23 1 64,24-24-32,-1-24 64,-23 1 128,49-49-32,-26 24 65,1-23-65,-1-1 64,26 1 32,-49-1 0,23 25 0,1-1-128,-24 48-32,0-24-64,0 24-192,24 0-833,-24 24-512,0-24-3780,0 0-9930</inkml:trace>
  <inkml:trace contextRef="#ctx0" brushRef="#br0" timeOffset="78502">5958 5410 4900,'24'0'1345,"-24"0"65,24 0-193,-24-24-128,0 24-320,0 0-97,0 0-31,24 0-161,-24 0-63,0-24 31,0 24-63,0 0-193,-24 0-128,24 0 0,-24 0 96,0 24 128,24-24 193,-24 0 127,1 0 1,-1 0-97,-24 0-95,24 0-1,-24 0-64,25 0-159,-25 0-97,-24 0-32,25 0-32,-25 0 0,1 0-320,0 0 63,-1 0 225,25 0 0,-2 0-32,2 0 160,23 0-31,-24 0 159,1 0 96,-1 0 129,0 0 31,1 0-192,-1 0-95,1 0-65,-25-24-64,25 24-96,-25 0 0,25 24-96,-25-24-193,-24 0-287,25 24 320,0-24-97,22 24 225,-22-24 96,23 0 0,1 0 32,0 0 0,-25 0 160,24 0-64,-23 0 65,23 0-65,-23 0 32,-1-24-160,25 24 64,-25 0 32,24 0 64,-23 0-288,-1 0 160,-23 0-288,23-24 95,1 24-159,-25 0 32,2 0 63,22 0-31,-24 0 192,25 0 96,0 24-32,-25-24 0,24 0 32,1 0-32,0 0 32,-1 0 32,1 0 0,-1 0-32,-24-24 96,26 24-32,-2 0 64,25 0-192,-25 0 64,0 0 0,25 0 64,-25 0-32,24-24 0,-23 24-64,23 0 161,0 0-97,1 0 32,-25 0 0,25-24 32,-1 24-96,0 0 0,1 0 32,-1 0 0,1 0-64,-2 0 64,2 0 0,0 0 32,-1 0-32,24 0 32,-24 0 128,24 0-128,24 0 32,-23 0-64,-1 0 161,0 0-161,24 0 32,-24 0-64,24 0 32,0 0-64,-24 0 0,24 24 96,0-24-96,-24 0 32,24 0 96,0 0-96,0 0-32,0 0 0,0 0 32,0 24 0,24-24 32,0 0 0,0 0 32,24 0-64,23-24 32,0 24-32,25 0 32,-1 0-32,1 0 0,-1 0 32,1 0 0,23 0 96,0 0-32,24 0 160,-1-24 65,1 24-97,24 0-128,-24-24 0,0 24 0,0 0-96,0 0 64,0 0-96,1 24 96,-25-24-64,0 0 0,0 0 64,0 24 32,0-24-96,-23 0 32,23 0 65,-24 0-97,0 0-33,25 0 130,-49 0-65,24 0-32,1 24-32,-25-24 64,24 0-32,-23 24 96,0-24-192,-2 0 128,-21 0-64,22 0 96,0 0 0,1 0-96,-25 0 64,25 0-32,-24 0 64,23 0 0,-23 0-128,24 0 224,-25 0-160,25 0 0,-25 0 32,25 0 32,-25 0 32,1 0 64,-1 0-192,2 0 32,-2 0 64,-23 0 0,24 0-64,-1 0 32,-23-24-32,0 24 32,0 0-96,-1 0 128,1 0-128,-24 0 128,24 0-32,-24 0-64,0 0 96,0 0 97,-24 0-129,24 0 32,-24-24 32,-23 24-96,23 0 0,-24 0 32,0 0-32,1 0 0,-25 0 32,-22 0 0,-2 0-64,1 0 0,-1 0 32,-23 0-32,0 0-32,0 24 32,23-24 32,-23 0-32,0 24 64,24-24-32,-48 0 0,24 0 0,0 0 64,-25 0-96,25 0 96,-24 0-160,24 0 160,-24 0-64,24 0-32,-24 24-32,24-24-32,-1 23-129,25-23 257,0 0-64,-24 24 32,24-24-32,-1 0 64,1 0-32,0 0-32,-1 0 32,1 0 32,24 0-64,-25 0 64,1 0-32,-1-24 0,25 24-32,-24 0 32,23 0 0,-23-23 0,24 23 0,-25 0-64,24 0 96,-23 0 0,24 23-128,-1-23 128,-23 0 0,24 0-32,-1 24-32,0-24 128,1 0-64,47 0-32,-24 0 64,48 0-31,-23 0-1,23 0 96,23 0-64,1-24-32,24 24-32,47-23 64,0 23-64,24-24 0,0 24 0,49 0 0,-2-24 0,1 24 0,24-24 32,-1 24 0,1 0 0,0 0-96,-24-24 160,24 24-128,-1 0 32,0 0 64,1 0-64,0 0 0,-24 0 32,0 0-32,-1 24 64,-23-24-160,24 0 192,-24 24-96,-24-24 0,24 0 32,-48 0-32,25 24 0,-25-24-128,0 0 128,1 0-96,-1 0 64,-24 0 0,1 0 64,0 0-32,-1 0 32,1 0-64,0 0 32,-2 0-32,-21-24 96,-2 24-64,0 0-32,-22 0 64,-2 0 0,1-24-32,-24 24 0,0 0 64,0 0 0,0 0-96,0 0 64,0 0-96,-24 0 32,1 0 0,-25 0 32,0 0 0,-24 0 0,-23 0 0,0 0 0,-25 0 0,-22 0-224,-1 0-97,-24 24 97,0-24-32,-24 0 96,-23 24 32,-1-24 96,25 24 0,-1-24-32,0 0-1,1 23 98,23-23-33,-24 24 32,-23-24-161,47 0 193,-24 0 33,49 0-65,-25 0 32,23 0-32,25 0 32,-23 0 0,46 0-32,-23-24 0,0 24-64,0 0 32,0 0 128,0 0-64,0 0 64,-1 0 32,1 24-96,0-24 32,47 0-160,1 24 96,23-24 0,1 24-32,-1-24 0,24 0 0,24 0 0,0 0-64,24 0 128,24 0 65,23 0-161,48 0 64,24-24-64,24 0 128,48 24-96,-1-24-32,24 1 64,1-1-32,47 0 96,0 0-160,0 24 64,-1-24-32,2 24 64,-2 0 0,-22 0-64,-1 0 32,-24 24 64,-23-24 64,-1 0 96,-47 0 0,-24 0 0,0 0 1,-48 0-129,1-24 96,-25 24-32,-23-24-192,-1 24-384,-23-23-1250,-24-1-2626,-24-24-9769</inkml:trace>
  <inkml:trace contextRef="#ctx0" brushRef="#br0" timeOffset="82273">7055 7127 8199,'23'-72'449,"1"24"-513,-24 1 416,0-1 289,-24 0 352,24 1 704,-23 23 225,-26-24-705,2 24-128,0 0-64,-1 0-320,0 0-353,-23 24-192,-1 0-128,-23 0 32,23 0-32,-23 0-32,-1 0 96,1 24-96,24 0 129,-24 24-129,23-24 96,1 24-32,-1 23 32,0-23 64,1 23-64,23 1 64,1-1-96,0 1 64,22 23-64,25-23 1,0-1-1,0 1 0,25 23 0,-25-23 0,23 23-32,1-23-32,23-1 96,-22 24-64,46-23 32,-23-24-64,47 23 96,-24-47 0,48 24-96,-23-48 256,46 23-127,2-23-33,-1-23 0,-24 23-32,24-24 320,-48-24 65,1 24 63,-1-23-128,1 23-63,-2-24 31,-22 0-160,0-23-32,-1 23-32,-23 1-31,-1-25-33,1 1 96,-24-1-288,0 1 288,-1-1-256,-23 1 224,-23-1-128,-1-23 32,-24 23-64,0-23 32,-47 23-32,23 1 0,-22 23 32,-25 0-128,-1 1 128,25-1 0,-24 0-96,-25 24 128,1 24-128,24 0 128,0 0-64,0 0 32,24 24-65,-1 24 33,1 0 64,0-1-32,23 25-128,1-1 128,0 25 0,22-1 0,2-23 0,24 23-64,-2 0 192,25 1-192,0-1 128,25 0-32,22 1 0,0-1 33,1 0 95,23-23-96,25-1 32,-1 1-32,1-24 32,23-1-32,0-23-96,23-24 224,-22 0-224,23-24 96,-24 0-32,24-23 32,-24-25-64,0 25 0,-23-25 32,-1-23-32,-47 23 32,0-23-64,-1 0 128,-23-1-96,0 1 64,-24 23-64,-24 1-32,0-25-32,-23 25 96,-1-1-32,-23 1-32,-1-1 0,-24 25 0,1-1 0,-24 24-64,-24 0 192,0 1-192,0 23 96,-24 0-32,0 23 32,1 25-32,23 0-32,-1-1 160,50 25-64,-25-24-64,47 47 128,0-24-64,25 1 0,23 23-288,24-23 544,24 23-256,-1 1 0,25-1 0,0 0 0,24 1-32,-2-1 97,26 0-161,-1 1-33,1-25-31,23-23 32,-24-1 32,48 1 96,-24-48-32,24 0-32,0-24 96,0 0-64,0-23 32,0-25 0,-24 1 0,0-1 32,-23-23 161,-1 0-225,-23-1 224,-25-23-192,1 0-32,-24-24-32,-24 0-32,-48 0 96,-23 0-96,-48 24-193,-25 47-864,-46 24-929,-48 25-1601,-1 23-8809</inkml:trace>
  <inkml:trace contextRef="#ctx0" brushRef="#br0" timeOffset="91338">1526 7007 5124,'0'24'1442,"0"-24"576,0 0-289,24 24-448,-1-24-256,25 0 64,23-24 1,25 24-130,46-24-127,2 24-160,-1 0-225,23-23-191,2 23-418,22 0 482,0 0-289,-22 0 32,46 0-160,-24 0 32,25 0-161,-1 23-63,1-23 192,0 0 96,-24 0 32,-1 0 128,-23 0 128,-24 0-127,-1 0 63,-23 0-64,-23-23 160,-1 23 193,-23-24-129,-25 0-32,2 0-63,-2 0-97,-23 24-224,-1-24 96,2 24-96,-25 0 32,23-23 0,-23 23 32,0 0-64,0 0 32,0 0 0,24 0 32,-24 0-64,0 0 32,0 0-96,0 0 96,0 0-64,-24 0 0,24 23-257,-23-23 514,-25 0-386,0 0 33,-47 24-192,-1-24 64,-46 0-129,-1 24 33,-24-24 160,-24 0 32,1 0-129,-1 0 193,-24 0 64,1 0 64,-25 0 0,25 0 32,-24 0 0,23 0-32,0 0 96,25 0 128,23-24 65,24 24-65,24 0 0,0 0-32,47 0 0,25 0 1,-1 0-1,24 0 0,24 0-96,24 0-96,24 0 0,47 0 32,24 0-64,48 0 96,24-24-320,47 24 512,0 0-192,48 0-64,0 0-32,1 0 96,-2 0-64,-23 24 96,1 0-192,-49 0 192,25-24-64,-49 24-96,-23-24 192,-1 24-160,-46-24 128,-1 0-63,-48 0-33,1 0 64,-48 0 128,-24 0 32,0 0-32,-48 0-192,-23 0 32,-49 0 0,-22 0-160,-26 0-288,2 23-129,-48-23-95,-1 24 191,0-24 193,-23 0 160,0 0 32,0 24 32,-25-24 64,25 0 128,-24-24 160,0 24 161,23-24-1,25 24-31,23-23-97,48-1-64,24 0-96,48 0-32,23 0-95,24 24 31,48-24-128,24 24-32,47 0-1,72 0 65,47 0-64,48 0-64,48 24-224,0 0 224,24 0-32,-1 24 64,-23-25-97,0 25 257,-48-24-128,-23 24 128,-49-25-31,0-23-130,-47 24 226,1-24-97,-25 0 0,-24 0-96,0 0 128,-47 0 64,-24 0 32,-24 0-96,-47 0 64,-25 0-128,-24 0 0,-47 0 32,-24-24-32,-46 24 32,-27-23-64,-45-1 32,-1 0-32,-24 0 96,24 0-32,-24-23 0,25 23 224,22 0-63,1 0 63,24 0 32,23 24-160,24-24 32,49 1-192,-1 23 193,24-24-129,47 24 0,25 0 32,47 0-32,47 0-96,48 0 64,72 0-96,24 0-161,71 0 1,47 0 0,2 24 128,46-24 64,-24 23 128,-22 25-32,-26-24-96,-22 24 32,-25-25 96,-47 1-64,-25 0-96,-23 0 128,-48 0 0,-23-24-64,-1 0 32,-46 0 32,-25 0 32,-25 0 0,-22-24 0,-25 24-96,-47-24 64,-47 24-32,-49-24 0,-71 0 0,-48 1 0,-47-1 0,-24 24 96,0 0 0,23 0 32,49 0-96,23 24 0,72-1 0,24-23 0,46 24 0,73-24 0,48 0 32,47 0-32,119-24 0,72 1-128,70-1 128,97-24-32,47 24 64,0 0 161,0 24 287,-24 0-192,-23 0-127,-48 0-97,-72 0-64,-24 24-353,-46-24-864,-26 24-1377,-46-24-8841</inkml:trace>
</inkml:ink>
</file>

<file path=ppt/ink/ink67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37:55.29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381 2027 6854,'0'0'1409,"0"0"-192,0 0 321,0 0-673,24 0-641,-24 0 128,0 0 129,0 0 31,0 0-159,0 0 191,0 0 1,-24 0-97,24 24 0,-23 0-127,-1 0-33,0-1 0,0 1 97,-23 24-1,-1 0-160,0-1-64,1 25-31,-1-48 95,24 23-256,0-23 128,24-24 64,0 0-160,0 24 128,0-24 96,24 0 97,0 0-65,47 0-64,1-24-64,47 0 0,0-23 64,48-1-352,24 0 993,-1-23-513,1-1 97,0 1 191,23 23-95,-47 0-97,-24 1-95,-48 23-225,0 0 96,1 0-192,23 0 64,-24 0-160,-23 0 32,-25 0-641,1 24-640,-24 0-1570,-24 0-8840</inkml:trace>
  <inkml:trace contextRef="#ctx0" brushRef="#br0" timeOffset="4066">7507 620 13068,'-143'-95'-128,"72"47"0,-25 24 288,25 24 256,0 0-31,-1 0 287,0 24 417,1 24-288,-1-1-160,25 25-289,-25-1-32,25 25 1,-1-1-33,0 24-64,0 24-96,48 0-64,0 0 64,24 0-64,24 24-64,71-23 32,0-1-32,24-48-32,1-23-32,-2-25-160,1-47-32,0-23-32,24-49 224,-24-23 64,-24-1 96,0 1-96,-47-1 32,-25 25 0,25-49 32,-25 1 32,1-24 192,-24 24-64,0 0 65,-48 0-193,-23 0-64,-25 23 128,0-23 224,-23 24 33,0-1 255,-24 49-127,24-25-33,-24 48-288,-1 24-63,1 0-65,-1 24-160,-22 48 128,-1-1-32,0 48-32,-24 0 0,24 25 0,24-1-32,0 23-128,47-23-1090,1 24-1216,46 0-7720</inkml:trace>
  <inkml:trace contextRef="#ctx0" brushRef="#br0" timeOffset="10490">4218 1597 6309,'-95'0'161,"24"-23"159,22 23 609,-21 0-289,-2 0-127,-24 0 384,25 0 288,23 0-192,1 23-449,-1-23-416,48 0-96,-24 0 97,24 0 255,24 0 64,0 24-223,0-24-97,47 0-64,1 24 0,-1-24 0,25 24 32,-25-24 32,24 24-32,24-24 128,-23 24-95,-1-24-1,1 23 32,-25-23 96,0 0 96,-23 0 97,-24 0 255,0 0 257,0 0-288,-24 0-641,-48-23 0,0 23 64,-23-24-192,-24 24 160,-24-24-32,-25 24-32,25-24-96,-24 24 192,48 0-96,-1 0 32,25 0-32,23 24-32,24-24-64,24 24 0,0-24 96,24 24 128,24-24-192,23 0 96,1 0-32,24 23-32,-26-23 96,26 0-32,-24 0 64,0 0-192,-25 24 128,0-24 0,-22 0 64,-25 24 161,0-24-129,-49 24-64,-21 0 96,-2 0-192,0 0 64,-24 0-64,26-24 64,21 24-128,26 0 32,23-24-96,0 0 96,23 23 96,26-23-32,-2 24-32,1-24 64,-1 24 32,-23-24 0,0 24-32,-24-24 64,-24 24 96,0 0-64,1-1-32,-1 1-64,-1 0 0,2 0-96,-1-24-224,24 24-64,24-24 127,-1 0 129,2 24 64,-1-24 64,23 0-32,-23 0 32,-24-24-64,24 24 32,-24 0 160,-24 0-128,0 24-32,-23-24 0,23 0 65,-24 0-33,24 0 0,1 0-161,23-24 129,0 0-64,23 0-128,24-24-32,2 1 96,22 23 64,0-24 0,1 24 64,-1 1 32,-23 23 96,0-24 0,-25 24 32,2 0-64,-25 0 32,-25 0-64,-22 0 1,-25 24-130,-47-24 65,0 23-32,23 1-64,2-24 64,22 0 64,25 0-32,-1-24 32,48 1-160,0-1 64,0 24-192,23-24 128,2 24 32,22-24 64,0 0 64,25 24 0,-25-24 32,25 24 32,-24 0 96,0 0-256,-25 0 64,-23 0 160,0 0-32,-23 0 32,-25 24-192,0-24 0,-24 24 96,25-24-192,0 24-32,22-24 64,2 0 96,23 0-224,0 0 32,23-24 96,26 24 64,-2-24 64,1 24 64,-1 0 32,1-24-32,0 24-96,-48 0 96,0 0 128,-24 24-96,0-24-96,-47 24 0,-25 0-128,1 0 32,24 0-224,23-1-128,48-23-33,23 0 257,25 24 96,23-24 64,1 0 32,24 0 96,-25 0 96,0-24 160,-22 24 65,-26 0-257,-23 0 0,-23 24 289,-26-24-289,-22 24-96,0 0 0,-1 0-32,1 0-96,23-1-64,24-23-64,24 24-97,0-24 225,24-24-128,24 1 64,23-1 64,1 0 32,-25 0 64,25 0 64,-49 0 192,1 24 97,-24 0-97,0 0-256,-47 24 128,-1-24-64,-23 24-64,-1 0 0,1 0-64,46 0 160,2-24-288,-1 0-64,48 0 64,-1 0-32,2-24-65,22 24 225,25-24 32,-25 24 96,1-24 129,0 24-1,-48 0 96,0 0-64,0 0-31,-24 0-33,-48 24-128,25 0-32,-1 0-64,1-24 32,-2 23-96,49 1-129,0-24-31,0 0 96,25 24 160,22-24 64,0 0-96,2 24 96,-26-24 96,1 0 0,-24 24-31,0 0 159,0-24 192,-24 23-223,-23 1-65,22 0-160,2 24-64,-1-24-833,1-1-2274,-1 1-11499</inkml:trace>
  <inkml:trace contextRef="#ctx0" brushRef="#br0" timeOffset="15984">8222 596 2274,'-24'0'1697,"24"0"898,0 0-1122,0 0-352,0 0 64,-24 0-608,24 0-193,0 0-128,0 0-63,0 0-65,0 0 0,0 0 0,24 0 96,-24 0-64,0-24-32,24 24 65,-24 0 127,24-23 64,-24-1-31,23 24 31,2-24-128,-25 0 97,23 0-129,1 0-128,23 24-64,-22-23 32,-1-1-32,-1 0-32,1 0 0,0 0 64,0 24-64,0-24 32,-1 1-32,25-1 0,-24 24 64,0-24 32,23 0 96,-22 24 65,-2-24-97,24 24 32,2 0-96,-2-24 0,1 24-32,-1 0-32,1 0 64,0-23-96,-1 23 96,1-24-63,-24 24-33,23-24 32,-23 24-32,0 0 32,0 0-64,23 0 64,-22 0-32,-1 0 0,23 0 0,1 0 0,-1 0 0,1 0 0,0 0 0,-1 0 0,-23 24 0,24-24 0,-25 24 0,-23-24 64,24 23-96,-24-23 96,25 24-64,-25-24 0,23 24 0,-23-24 0,24 24 32,-24-24-32,0 0 32,0 0 0,0 0-32,0 0 96,0 0 32,0 0 64,0 0-96,0 0-96,0 0 64,0-24 32,0 24-96,0-24-32,0 24 96,24-24-32,-24 1-32,0-1 32,0 0 65,23 0-1,-23 24-96,0-24 0,0 24 192,0-24-288,0 24 96,25 0 0,-25 0-64,0 0 128,23 0-64,-23 0 64,24 0-128,-24 0 96,24 0 0,-24 0-288,0 0 448,0 0-96,0 0-128,23 0 32,-23 24 0,0-24 32,0 24-32,0 0-96,0 0 128,0-24 0,0 24 64,25-1-128,-25 1 64,0 0-32,0 0 96,-25 0-160,25 0 128,0-24-64,0 23-32,0-23 64,0 24-32,0-24 32,0 0 0,0 0 32,0 0-64,0 24 0,0-24 64,0 0 32,0 0 32,0 0-160,0 0 257,0 0-289,0-24 96,0 24 0,0 0-32,-23 0 0,23 0 32,0 0 0,-24-24 0,24 24-64,0 0 64,-24-23-64,1 23 32,23-24 64,-25 0-96,2 0 32,-1 24 64,0-24 0,24 0 64,-23 24 32,23-23-128,-25 23 32,25 0 0,0 0-32,-24 0 96,24-24-64,0 24-64,0 0-64,0 0-32,0 0 0,0 0 0,0 0 64,24 24 32,-24-24 32,25 23-128,-2 1 160,-23 0-192,24-24 0,0 24 64,-24 0-64,23 0 64,-23-24 64,0 23-32,25-23-97,-25 0 258,0 0-129,0 0 32,0 0 64,0 0 32,0 0-96,0 0 0,0 0 0,-25-23-64,25 23 64,-23-24 64,-25 0-160,25 0 64,-2 0 0,1 0 0,1 1 96,-1-1-160,24 0 192,-24 24-96,24-24 32,-24 24-96,24 0 32,0 0 0,0 0-128,0 0-64,24 0 256,-24 0-32,24 24-32,0 0-96,-1 0 96,26-24 96,-26 23-128,1 1-32,0 0 128,-1 0-32,2-24-32,-25 24-32,23 0 96,-23-24-192,0 0 192,24 23-32,-24-23-64,0 0 128,0 0 0,0 0 32,0 0-128,-24 0 64,24-23-64,0 23-32,-23-24 64,-2 24-32,2-24 0,-1 0-32,-23 24 32,22-24-32,1 0 0,1 1 64,-1 23-32,0 0 0,0 0-32,0 0 32,24 0-64,-23 0 160,23 0-224,0 0 64,0 0 0,23 23 96,-23-23-32,24 24 0,24 0-64,-24-24 128,23 24-32,1 0-32,0-24-32,0 24-32,-25-1-32,1-23 96,0 24 0,-24-24-64,23 24 32,-23-24 128,0 0-128,-23 0 128,23 0 0,-24 0-64,24 0 0,-24-24-64,-24 24 96,25-24-32,-1 1-32,-23-1-32,22 0 64,-22 0 0,23 0-96,0 24-32,0-24 64,24 24 0,0 0-32,-24 0 32,24 0-96,0 24 160,24-24-32,0 24 32,24 0-32,-1-24 64,1 24-96,0-24 0,0 24 64,-1-24-32,0 0 32,-47 0 0,25 0 32,-25 0 0,0 0-32,0 0 32,0 0-96,0 0 64,-25 0 32,2 0-64,-1-24 0,24 0 32,-24 24-96,1-24 160,-2 0-64,2 0 32,23 1-96,-24 23-32,24-24 64,0 0-64,0 24-64,-24 0-64,24 0 192,0 0-64,24 24-192,-24 0 480,24-1-384,24 25-161,-25-48-63,1 24 192,23 0-161,-22-24 129,-25 0-32,24 0-32,-24 24-1,0-24 193,0 0 96,0 0 0,0 0 64,0 0-32,0-24-32,-24 24 96,24-24 65,-48 24 159,24-24 32,-23 24 129,-1-24-97,0 24-192,0-24-32,1 24 65,-1 0-289,0 0-97,25 0 482,-1 0-417,0 24 96,24-24 32,0 24-64,24 0 96,23-24-32,1 24-321,23-24 161,-22 24-128,22-24 192,-23 0 128,-1 0-160,-23 0 192,-1 0-32,-23 0 64,0 0-128,0 0 0,-23 0 32,23 0 32,-24 0 129,0-24-225,1 24 64,-2 0 32,2 0 0,23 0-64,-24 0 160,0 0-160,24 0-96,0 0 224,0 0-320,0 0-289,0 0-512,0 0-1217,0 0-6150</inkml:trace>
</inkml:ink>
</file>

<file path=ppt/ink/ink67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41:28.61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168 582 6950,'0'-23'1249,"23"23"705,-23-24 320,24 24-768,-24-24-385,0 24 32,0-24-160,0 24-160,0 0-129,0 0-287,0 0 63,0 24-224,0-24 33,-24 24-161,24 0 96,-23-1-160,23 1 192,-24 0-96,-1 24-31,2-24 63,-1 23-64,1-23-32,-2 24 32,1-24 0,24 0-96,0-24 0,0 0 64,24 0 96,24-24-63,24 0-1,22-48-32,26 25-32,-1-49-32,24 25 224,24-1 385,0 1-129,-1-1 65,-22 1-193,-1 23-128,-24 24-31,0-23 31,-24 23-96,1 0-128,-25 0 64,1 0-32,-25 0-160,1 24-320,-24-23-769,-1 23-897,-23 0-2339,-23 0-12170</inkml:trace>
</inkml:ink>
</file>

<file path=ppt/ink/ink67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41:39.04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1358 92 8872,'-190'-24'448,"71"24"769,0 0-256,-1-24 257,1 24-770,-24 0-320,24 0-32,-24 24 96,48-24 193,-1 0 63,25 0-63,47 0-129,24 0-160,48 0-32,48 0 32,23 0-256,47 0-321,25 0 33,-1 0 192,1 0 256,0 0-32,0 0 32,-25 0 96,-23 0 64,-24 0 96,-23 0 129,-25 24 31,-47-24 64,0 24-95,-48-24 191,-23 24 161,-25-24-225,-71 23-159,-24 1-161,-48 0 64,25 0-128,-24 0-128,46 0 96,26-24-128,23 23 64,95-23 65,24 24-194,47-24 97,72 24-96,0-24-384,49 24 224,-26 0-33,25-24 193,-47 24 64,-1-24 160,-48 24 1,-23-24 95,-72 23 128,-24 1 161,-47 0-193,-1 0 0,-23 24-128,0-25 33,48 25-193,47 0-32,24-1 32,48-23 64,23 24 32,24 0-128,-23-1 256,24 25-64,-49-25-96,-47 25 225,0-1-353,-71 1 96,-25-1-641,-23 25-2177,24-49-10731</inkml:trace>
</inkml:ink>
</file>

<file path=ppt/ink/ink67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38:29.40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6385 473 6117,'0'0'2082,"24"-24"-480,-24 24 608,0 0-1313,0 0 256,0 0-288,24 0-385,-24 0-160,0 0 1,0 0 63,0 0 97,0 24-129,0-24-32,-24 24-32,24-1 65,-24 1-161,24 24 64,-24-24-192,24 0 64,-24 23-32,24-23 1,0 0 95,0 0 64,0 0-160,24-24 128,0 0-32,47-24-31,1-24-33,24 0-64,23-47 256,23 0 32,26-1 97,-25 25 320,-24-1 63,0 1 33,-24 23-352,-24 1-65,-23 23-224,0 0 65,-24 24-257,0-24 32,-24 24-64,0 0-160,0 0-513,0 0-865,0 0-1056,-24 0-4645</inkml:trace>
  <inkml:trace contextRef="#ctx0" brushRef="#br0" timeOffset="1723">6123 1737 768,'0'-24'2787,"0"24"-673,0 0 224,0 0-865,0 0-127,0 0-449,0 0-417,0 0-64,-24 0-95,24 24 127,0-24 257,0 0 0,0 23 95,0-23 129,0 24-96,-24-24-160,1 24-1,-1 24-127,-24-24-1,24 23-127,1 1-161,-2 0 0,1-24-64,1 23-96,23-23-64,23-24-32,1 24 193,1-48-33,46 0 32,24 0-128,24-47 96,24 23-288,-23-23 224,23-1 128,-24 1 129,0-1 63,-24 24 193,1 0-129,-49 24-64,0 1-95,2-1-129,-26 24 32,1 0-64,-24-24-128,24 24 96,-24 0-320,0 0-64,-24 24-385,24-24-640,-24 24-641,1-24-2145,23 0-11532</inkml:trace>
  <inkml:trace contextRef="#ctx0" brushRef="#br0" timeOffset="7794">4407 3071 1569,'0'-47'1569,"0"47"770,0-24 1152,0 0-1025,24 24-224,-24-24-704,0 0-513,0 24-160,0-23-129,0-1-287,0 0 31,-24 24-95,24-24-97,-24 0-320,24 24 160,-48-24-128,25 24 0,-25-23 0,0 23 0,1 0 64,0-24 0,22 0 0,-22 24 32,-1-24 64,-23 0-63,22 0-1,-21 1 0,-2-25 0,1 24-96,-25 0-32,1 24 32,-1-24-128,1 24-193,-1-23 1,1 23 96,24 0 224,-24-24-32,47 24-32,-23 0 64,-1-24 64,1 24-32,-1-24 224,0 24 0,1 0-64,-1-24-95,1 24-65,0-24 64,-25 24-160,24 0 192,25-23-192,-25 23 64,25 0 0,-25 0-64,25 0 32,-25 0 32,25 0-64,-25 23 128,0 1-64,1-24 0,-1 24-64,2-24 64,21 24 32,2 0-64,-1-24 96,1 24-96,-2-24 32,2 0 32,0 23-64,22-23 0,-22 0 64,23 24-129,-24 0 130,1 0-33,23 0 0,-24-24-33,1 24 66,-1 23-33,24-23 0,-23 0-97,-1-24 161,24 24-96,-23 0 64,23 23-64,-24-23 64,24 0-64,1 0 32,-2 23 0,-22-23 65,23 0-65,0 24 96,-24-24-96,25 23 32,-1 1-32,0 0-32,0-1 32,0 1 0,24 0-64,-23-1 480,23-23-768,0 24 288,0-24-65,0 23 129,0-23 97,0 24-65,0 0 32,23-25-353,1 25 578,-24-24-257,48 24-32,-24-25 32,23 25-32,-23 0 32,24-24-32,-1 23 0,1-22 32,-1-1 32,2-1 0,-2 1 0,1 24-32,23-24 32,-23 0-96,-1-1 160,25 1-32,-1 0-64,-23 0 0,23 0 64,1-24 0,0 24-128,23-1 161,-24 1-129,1-24 64,24 0-32,-2 24 128,-22-24-32,23 0 128,-23 0 32,23 0-31,-23 0-193,0 0-32,-2 0 160,2 0-160,-25 0 32,25 0 0,-24 0-128,23 0 128,1 0-96,-24 0 128,23 0 32,0 0-32,1 0 64,-24 0-31,23 0-33,-23-24 32,0 24 128,-1 0-32,1 0-32,-1-24-224,25 24 96,-25 0 1,25 0-33,0-23 32,-1 23 96,-23 0-288,23-24 160,1 24 64,-25 0-96,25-24 32,0 24-128,-25-24 288,25 0-192,-25 24-32,1-24 160,0 1-128,-1-1 64,1 0-32,-1-24-32,2 24 96,-2-23-192,0 22 128,-22-22 32,-2 23 32,1-24-96,24 0 32,-24 1-32,0-1 32,-1 0-32,25 1 32,-24-1-32,0-23-224,-1 23 480,25-24-256,-24 1-864,-24-1 1857,24-23-833,-24 23-192,-24-23 160,24 24-32,-24-1-96,0-23-32,0 23-577,1 1-1281,-1-1-1665,0 25-9609</inkml:trace>
  <inkml:trace contextRef="#ctx0" brushRef="#br0" timeOffset="18563">1357 5980 2850,'-119'0'321,"71"-24"-354,-23 24 258,-1 0 447,25 0 1,-2 0 544,2 0-32,0 0-96,-1-24-320,24 24 32,0 0 64,24 0-129,0 0-159,0 0-449,0 0-96,24 0 64,23 24-64,1-24 0,23 24-128,25 0-448,-1-24-161,1 24-352,-24 0 672,22-24 257,-22 0 128,0 0 128,-1 0 1,-47 0 63,23 0 128,-23-24 225,0 24 159,0 0-95,-24-24-33,0 24 33,-24 0-289,-24 0-160,1 0-96,-25 0 65,-23 0-65,-24 0-32,23 24-32,-23-24-32,24 0 0,-1 0 32,2 0 0,22 0 64,24-24 64,0 0 96,25 24-64,23 0 64,0-24 129,23 24-225,1 0-128,24 0 0,23 24 0,25-24 32,-1 24-32,1-24 32,-1 24 0,1-24-64,-2 0 32,2 24 32,-1-24-64,0 0 64,-23 0-128,-24 0 64,-1 0 32,1 0 32,-48 0 0,24 0 32,-24-24 192,-24 24-128,-24 0-96,1 0 64,-25 0-32,-47 0-31,0 0 31,-24 0-32,0 0 0,24 0 256,0 0 96,23-24-31,25 0-129,23 0-128,24 24-64,0 0-32,0-24 0,24 24 96,0 0-96,24 0-64,0 24 64,48-24 32,23 0 0,1 24-224,46-24-96,-23 24 95,24-24 97,1 24 96,-25-24 32,-24 0-32,0 0 32,-23 0 0,0 0 0,-25 0 129,1-24-1,-24 24 0,-1 0-32,-23 0-32,0-24-96,-47 24 0,22 0 32,-45 24-64,-26-24 32,1 24-32,-25-24 32,-22 24 0,23-24 0,0 0 0,-1 0 64,0 0-96,26-24 32,-2 24 32,25-24-64,-1 24 64,24 0-32,1 0 0,-1 0 0,48 0-32,-24 0 32,24 0 0,0 0 0,0 0-64,48 0 64,0 0 0,47 24 0,1 0 0,47-24 0,-1 23-64,26-23-64,-2 0-64,-23 0-1,-24 0 97,0 0-32,-47 0 32,0 0 64,-2 0 32,-21 0 0,-26 0 32,-23-23 0,0 23 160,0 0-63,-23 0-97,-26 0 0,-21 0 32,-26 23-32,-23-23-32,0 24 0,-25-24 32,1 0 32,1 0 32,-1-24 32,24 24 0,0-47-64,23 23-32,24 0 0,1 24 0,0-24-64,23 24 64,24-24-32,-23 24-32,47 0 128,0 0-128,23 0-64,1 24 128,24-24 32,47 24-64,0 0 0,24 0 0,25 0-32,-1-1 32,-1 1 32,1-24-64,-24 0 64,1 0-64,-25-24 64,-23 24 0,-1-23 32,-23 23-32,-1-24-32,-22 0-32,-2 24 128,-23-24-31,0 24-33,-23 0-64,-2-24-1,-22 24 33,-25 0 0,1 0 0,-25 0 0,1 0 65,0 0 127,-1 0-32,2 0-32,-2 0-32,1 0 0,-1 0-96,1 0 0,-1 24 32,25-24-32,-1 0 64,49 0-32,-1-24-32,24 24 96,0-24-32,0 24-64,24 0-128,23-23 160,25 23-64,0 0-64,22 0 128,25 23-32,-23 1 64,23 0-128,0 0 32,-23 0 96,-1 0-64,0-24 32,-23 23-96,-1-23 32,1 0 64,-1 0-64,-23-23-32,-24 23 64,-1-24-96,2 24 96,-25-24-32,0 0 32,-25 24 0,2-24-32,-24 24 0,-2 0 32,-22 0-32,0 24 96,-1 0-32,-23-24 0,-25 24 32,1 0-96,0-24 160,-24 23-192,48-23 64,-24-23 0,48 23 32,-1-24 0,24 0 0,24 0 0,24 0 0,-24 24-64,24 0 0,24 0-192,0 0 256,24 24-160,24-24 128,-1 48 0,24-24-32,1-1 64,-1 25-64,1-24 64,23 0 64,-25-24-160,2 0 64,-1 0 32,-23-24-64,-25 24 96,1-24-32,0 0 0,-25 0 0,-23 24 0,24-23-32,-24-1 32,0 0-32,-24 24 0,1-24 0,-1 24-32,-24 0 32,1 0-64,-25 0 128,1 0 0,-1 0 64,-23 0-32,-25 24 33,25-24-129,-24 0 64,0 0-545,0 0-1409,23-24-7655</inkml:trace>
  <inkml:trace contextRef="#ctx0" brushRef="#br0" timeOffset="22994">2977 6052 1,'-24'0'927,"1"23"-895,-1-23 1730,0 0 64,0 0-833,0 24-96,1-24-1,-25 0-191,0 24 128,24-24 96,-24 0-32,1 0-65,0 0-127,-1-24-353,0 24-191,24-24-1,0 24 32,0-23 0,1 23-32,23 0 0,0 0-160,-24 0-32,24 0 0,0 0 64,24 23 32,-24-23 161,23 24 31,1-24-32,24 0-32,0 24-32,0-24-96,23 0 1,24 0-1,-23 0 0,-1 0-32,1 0 32,0 0-96,-25-24-32,0 0-129,1 24-31,-1-23 160,-22 23-32,-1-24 96,-1 24-32,-23 0 32,0 0-64,0 0 0,0 0-64,0 0 0,0 0 128,0 0 64,-23 24 0,-1-24 128,-1 0 0,2 23 96,-24-23 33,-2 24-65,-21-24-64,-2 0-64,0 0 32,1 0-63,-1 0 31,0 0-128,1 0 32,23-24-32,1 24 0,-1-23 32,24 23-32,0 0 0,1 0 32,23 0 128,0 0-64,0 0-128,23 0 96,1 23 96,0-23 0,24 0 33,-1 24 31,25-24-96,0 24 0,-1-24-32,24 24-96,-23-24 32,-1 0-32,1 0-96,0-24-32,-25 24 0,1-24 96,-1 24-64,-23 0 64,0-24-32,-24 24 64,24 0 32,-24-23 0,-24 23-32,0 0 0,0 0 32,1 0-64,-26 23 32,2-23 0,-1 0 0,-23 24 32,-1-24-32,-23 0 0,0 24 0,-25-24 0,49 0 0,-24 0 0,47 0 0,24-24 0,0 24 0,24 0 0,-23 0 32,23 0 0,0 0-32,23-24-64,1 24 64,0 0 0,24 0 0,-1 0 0,25 0 64,0 0 0,23 0 0,0 24 32,0-24-32,-23 0 0,-1 24 0,1-24 0,-24 0 0,-1 0-64,-23 0 64,0 0 32,-24 0-128,0 0-64,0 0 32,-24 0 32,0 0-32,-23 0 32,-25 0 32,0 0 32,2 0-64,-26 0 32,24-24 0,-23 24 32,-1 0-32,25-24 0,23 24 32,-23 0-32,47 0-32,-24 0 96,25 24-32,-1-24 32,24 0-64,0 0 0,24 24 32,-24-24 32,47 0-32,1 24 0,23-24 0,1 0-32,23 24 0,25-24-64,-1 0-256,-24-24 128,1 24 96,-1-24 64,-24 24 64,-23-24 32,-1 0 0,-23 24 96,0 0-128,-24-23 128,0 23-32,-24 0-160,-23 0 64,-1 0-32,-23 0 0,-1 0 0,-24 0 32,1 23-64,24-23 64,-24-23-32,23 23-32,-24 0 64,25 0-64,0-24 32,-1 24 0,24 0 0,1 0 0,23 0 96,-24 0-63,48 24 95,-23-24-96,23 0 96,0 0-96,23 0 0,1 0-64,24 0 32,23 0 0,25 23 0,-1-23 32,0 24-160,25-24 0,-25 0 128,-24 0 32,1 0 0,0 0 224,-25-24 128,1 24 1,-1-23-65,-23-1-64,-24 24 0,24-24-95,-24 24-65,-24 0-32,24-24 0,-24 24-160,1 0 64,-26 0-289,2 0-511,-1 0-1667,1-24-7558</inkml:trace>
  <inkml:trace contextRef="#ctx0" brushRef="#br0" timeOffset="72658">10532 6171 10153,'-24'-143'2050,"0"71"-865,0 1 192,-23 23-191,-1 0-546,1 1-416,-25 23 129,0 0 159,-23 24-63,0 0-129,-1 0 64,-23 24-63,0 0-1,0 23 64,0 1-256,24 0 97,-24 23 31,23 1-32,24 23-64,1 0-64,23 1-32,1 0 0,23 23 65,24-24-129,0 24 96,0-23-128,47-1 64,1 1 64,24-25-64,23 24 32,24-47-256,0 24 96,0-49-1,24-23 162,1-23-130,22-25 130,-23 0-1,24-23-160,-24-25 96,-24 25 96,-24-25-385,1 25 610,-49-48-578,1 23 578,-24 1-353,-24-24 128,0 23 64,-24 1-96,-47-1 64,23 25 64,-47 23 0,-1 0-95,1 25 95,-48 23-96,24 0 0,0 0-96,-25 0 0,2 23-32,-1 25 64,0-24-64,48 24 64,-24 23-64,47-23 32,-24 23 32,25 25-64,23 0 128,24-1-224,1 0 96,23 24 32,0-23 64,23-1-96,25 1 32,0-1 0,23 0-64,24-23-192,1 23-33,-1-47-159,24-24 352,0-24 0,24-24 128,1-24-64,-1-23 32,-1-25 0,1 1 96,-23 0 32,-1-25 32,-48 1-128,1 0-32,-25 0 64,1-24 0,-48 23-64,0 25 192,-24-1 97,-23 25-1,-49-1-128,25 25 0,-48 23-32,-1 24-160,1 0 32,-24 0-32,-23 47 64,22-23 0,-22 48-192,23-1 256,-1 1-128,2 23 32,46 25-128,1-1 160,24 0-64,23 24 32,48-24 0,0 1-96,48-25 64,23 0-128,24 1 0,24-49-129,25-23 33,22-48 224,1-23 96,24-1-64,-24-47 160,-24 23 65,-24-23-33,0-24 96,-47-1-256,-1 1 64,-47-24-96,-24 0-64,0 0 64,-72 23-96,0 25 192,-47 24-192,-47 47 96,-49 24-96,-23 24-192,-25 47-385,-46 24-929,-1 25-3042,-23 23-8616</inkml:trace>
  <inkml:trace contextRef="#ctx0" brushRef="#br0" timeOffset="76380">8816 8197 4932,'-24'0'2050,"24"24"-833,0-24 929,0 24-512,0 0-289,0-24-128,0 24-32,-24 0-320,24 0-160,0-24-32,0 0-65,0 0-127,0 0 31,0 0-192,0-24 65,24-24 191,24-24 65,-1 1-97,49-48-159,-25 0-193,24-24-160,1 23-64,-1 1 96,1 24-32,-49 23-96,-23 25 384,0 23 385,-24 0-129,0 24-319,0 0-1,-24 0-416,24 24 224,-24 0-32,-23 23-32,23 1 0,-48 0 64,25 23-224,-25-23-64,24 23-65,-23-23 33,-1-24 160,49 0 128,-1-24-32,24-24-64,24-24 128,23-23-256,25 23 160,0-23 32,-2-1 0,2 1 0,-25 47-32,2-24 128,-2 48 320,-47 0-31,24 24 127,-48 24 33,24-1-289,-24 1-128,-23 0 0,22 23-192,-22 1-1089,24-1-2178,-1-23-8873</inkml:trace>
  <inkml:trace contextRef="#ctx0" brushRef="#br0" timeOffset="77718">11891 5861 3395,'-25'-48'1185,"1"24"64,24 1 1281,0-1-736,0 24-897,24-24-224,-24 24-353,25 0-160,-25 24-128,23 0 96,-23-1 128,24 25 385,-24 0 256,-24 23-64,24 1-97,-23 23 129,23 0-96,-25 1-257,25 0-31,-24-1-193,1 0-32,23 1-31,0-1-161,-24 0 64,24-23-128,0-24 0,0-1 32,0-23 128,0 0-160,0-24 32,24 0 192,-24 0 225,0-24-289,0 0-64,0 1 96,0-25-96,0 0 32,0-23 0,0-25-96,0 1 32,0-24-31,0 23-66,0-47 66,0 24-98,0 23 33,23 1 0,-23 0 32,24 47 32,-24 0-96,0 1 128,0 23-32,25 24 161,-25-24-97,0 24-192,0 24 64,-25 0-64,25 23 128,0 1-129,-24 47 162,24 1-130,-23 23 258,23 0-161,-24 25 128,0-1-32,24 0-32,-24 0 0,0-48-64,24 0-32,0 1-32,-23-25 32,23-23 0,0 0 32,0-25-32,-24 1 0,24-24 192,24-24-64,-24 1-128,23-49 32,-23 1-64,24-1 32,0-23-256,-24-25 480,24-23-256,-24 0 32,0 0 0,0-24-96,-24 24 0,24 24 96,0 0 0,-24 47 96,24 1-160,-24 23 96,24 24 0,-23 0 0,23 0-64,0 24-256,0 24 192,0 24 64,0 0-32,23 23 64,-23 24-32,24 1 64,-24 23 0,0 24 0,0 1 96,0-1-128,0 0 128,-24-24-32,24 0-128,0-24 128,0-23-96,0-1-64,0-47 32,24 0 32,-24-24 32,0 0 64,24-24-64,-24-23 0,24-25-32,-24-23 0,0-1 129,0-23-97,-24-24 64,24 0 0,-24-24 0,24 24-64,-24 0-32,24 23-32,-23 1 128,23 24-160,-24 0 128,24 47-64,0 24 64,0 24-128,0 0-224,0 48 192,0-1 96,0 25-32,0 23 32,24 24 32,-24 24-32,0 24 0,23 25 64,-23-26 32,0 1-64,0-24-32,0 0-192,0-47 95,0-25 1,0-23 160,0-24-64,24 0 0,-24-24 32,0 0 161,0-24-129,0-24-32,0-23-64,0-1 64,0-47-64,0 0-32,0-24 64,0-24 0,0 0-96,0-1 192,0 25-32,-24 24-32,24 0 0,-23 48 64,23-1 0,0 24-32,0 25 0,0 23 96,0 0-224,0 0-96,23 47 96,1 25 32,0 23 32,0 24 32,0 24-32,-1 24 32,-23 24 32,0 0 0,0-48-128,0 0 0,-23-47 64,-1-25-32,24 1 96,-24-49-64,24 1 32,0-24 96,0 0-32,0-47-96,0-25 0,24 1 0,-24-49 0,0-23-64,0 0 32,0 0 64,0-24-64,-24 24 32,24 24-64,-24-1 128,24 73 32,0-1 160,0 24-31,0 24 63,0 0-288,0 24-128,0 24 288,0 23-64,24 48 32,-24 1 0,24 23-32,0 0 1,-1 24 63,1-24-481,-24 0-672,25-24-576,-2-47-1794,1-1-9001</inkml:trace>
  <inkml:trace contextRef="#ctx0" brushRef="#br0" timeOffset="161180">9102 687 7655,'-24'-71'288,"24"47"353,-24 24 928,24-24-95,0 24-385,0-24 64,-24 24-160,24 0-289,0 0-319,-23 24-225,-1 0-64,0 0-32,0 0-32,0-1 0,-23 25 0,23 0-32,0 23 32,0-23-64,0 23 64,1 1-32,-2-24 0,25 23 0,-23 1 32,23-1 0,-24 1-32,0 23 0,24-23 32,-23 23 0,23-23-32,0-1 32,0 25 0,0-25-64,0 25-32,0-1-192,0 0-64,0 1-65,0 23 65,-25 0 64,25 0-33,-24 24-95,24-24-128,-23 24-193,-1-47 160,24 23 321,0-24 448,0-23-288,0 23 224,24-47 225,-1 23 127,1 1-159,1-1-129,-2 1-128,-23 23-32,24 1-32,-24 0 0,24 23-480,-24 0-994,0-24 129,-24 1 544,24-1-31,0-24 223,0-23 545,0 0 384,0-1 193,0-23 416,0 24 384,0-24 96,0 0-448,0-1-128,0 25-32,24-24-385,-24 0-223,0 0-97,23 0-128,-23-1 64,25 1-96,-2-24-64,1 0-129,0 0-31,0 24 160,-24-24 64,24 0 32,-1 0 96,1 0 0,24 0 64,-24 0 1,0 0-65,-1 0-32,1 0 0,0-24 96,0 0 64,23 1-32,-23-1 32,1-24-95,-2 0-1,24-23 64,-22 23 320,-1-23 225,-1-1-192,-23 1 31,24-25-320,-1 25-127,2-25-97,-1 1 0,-1 0-32,1 23-32,0-23 96,0 0-32,-24-1 0,24 0 320,-24 1-128,23 23-32,-23-23-128,0 24 1,0-1 63,24-23-737,-24 23 1218,24 1-481,0-1-128,0-23 64,0 23-32,-1 1 96,-23-1-32,25 25-64,-2-25 160,-23 24 0,0-23-95,0-1 31,0 25 128,0-25-160,0 1 0,0-1-32,0 1-64,0-1 0,24 1 0,-24-25 32,0 49 0,0-25 0,0 24 96,0-23 0,0 23-31,0-24 127,-24 1-96,1-1-64,23 1 32,-25-1-160,2-23 224,23-1-160,-24 25-160,0-24 192,24 23-64,-24 1 64,0 23 64,0 0-64,-23 24 224,23-23-160,-24 23 33,25-24-65,-26 24-289,26 1 450,-24-25-193,-2 24 32,2 0-577,-1 24-576,-47 0-1057,0 48-2338,-48-24-9930</inkml:trace>
</inkml:ink>
</file>

<file path=ppt/ink/ink67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40:31.42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1288 5269 1345,'0'0'5861,"0"0"-4387,-24 0 1312,24 0-351,-25 0-994,2 0-192,-24 23-352,-2 1-449,2-24 1,-1 24-65,-23 0 1,-1 24-65,-23-1 32,-24 1-192,23 0 1,1 23-33,-24-23-128,48-1 64,-1-23-128,25 0 160,-2 0-64,26-24-32,23 0 32,0 0 0,23-24-64,26 0 0,-2-23 64,1 23-64,-1-24 0,1 24 32,0-23 96,-25 23-224,25 24 160,-48-24 0,24 24-32,-24 0 64,-24 0-32,24 24 32,-24-24 32,-23 24-32,-1-1-32,0 1-64,1 24 128,-1-24-96,1 0 128,-2-1-64,2 1 65,24 0-65,-2 0 32,1-24-96,24 24 0,0-24 96,0 0-96,24 0 0,24 0 0,-24 0 96,24 0-96,-1 0 0,0 0 0,2 0-32,-26 0 64,1 24-32,24-24 0,-24 23-32,-24-23 0,23 0 32,1 0 0,-24 0-32,24 0 32,-24-23 32,0 23 32,0 0-64,0 0 64,0-24 32,-24 24 96,0 0 96,-23-24 129,23 0-1,0 0 1,-23 24-225,23-24-32,-1 1-96,25-1 64,-23 0-224,23 0 32,0 24-96,23 0-737,-23 0-2082,25 0-10217</inkml:trace>
  <inkml:trace contextRef="#ctx0" brushRef="#br0" timeOffset="61549">453 810 8071,'0'0'1057,"0"0"1057,24-24 449,-24 24-1154,0 0-160,0 0-160,0 0-416,0 0-289,0 0 65,0 0 31,-24 24 32,24-24-31,0 24-33,0-24-95,-24 24-161,24-1-32,-23 1-64,23 0-32,-24 0 32,24 0-32,0 0-96,0 0 96,0-24 64,24 0 33,-1-24-1,25-24-64,24 0-64,-1 1 0,48-25-64,1-23 256,22-1 193,26 1 191,-26 24-63,25-1 383,-24 1-319,-24 23-96,1 0-257,-25 24-128,-24-23 0,1 23-96,-25 0-128,1 0-288,-24 24 223,23-24-383,-22 24-225,-2 0-704,1 0-1026,-24-23-4355</inkml:trace>
  <inkml:trace contextRef="#ctx0" brushRef="#br0" timeOffset="64931">6864 2336 864,'-24'-24'1538,"24"24"416,-24-24-769,1 1-641,-2 23-320,2 0-31,-1-24 191,-23 24 161,-2-24-1,2 24 225,-1-24 128,1 24-257,-1-24-191,0 0-129,1 24-224,22-23-64,-22-1 0,24 24 0,-26 0-32,2-24 192,0 24 129,-1 0 95,0 0 0,0 0-223,1 0-129,-25 0 32,25 0-64,-1 0 32,0 0 0,0 0-64,1 0 64,-25 0 32,25 0-32,-25 0 64,25 0-64,-25 0 0,25 0 64,-25 0 97,24 0 127,-23 0-96,0 0-32,22 24-127,-22-24-65,23 0 32,1 24 0,-25-1 32,25-23 32,-1 24-32,1 0 0,-2 0 0,2 0 96,-1 0-31,-23-1-1,23 1-32,1 0 64,-1 24 32,0-24 64,1-1-95,23 25-1,-24-24-96,24 0 0,1 23-32,-2-23-32,1 24 32,1-24 128,-1 23-96,1 1 97,-2 0-161,25-1 64,-24 1-96,24-24 0,24 24 96,-24-24-128,25-1 32,22 25 96,-24-24-128,26 0 64,-2 0-32,25 23 0,-25-23 32,25 0-64,-1 0 160,24 23-160,-23-23 32,0 0 0,-1 0-64,1 0 64,-1 0 64,24-1-64,-23 1-32,0-24 0,22 24 0,-22-24 0,24 0 0,-25 24 32,24-24 32,0 0-128,1 0 192,-24 0-96,23 0 0,-24 0 32,24 0-128,-23 0 224,-1 0-160,25-24 0,-24 24 32,-2-24-32,2 0 96,0 1-64,-1-1-32,24 0 96,-23 0-128,-24 0 96,23 0 64,-23 1-96,23-1 0,1 0 0,-24 0 32,23-24 128,-23 25 0,24-1-128,-49 0 161,24 0-161,-22 0-32,-1 0 352,-1 1-64,1-25-96,-24 0 33,23 0-33,-23-23-64,0 23-64,-23-23-64,-24-1-96,-2 1-609,-21-1-736,-50 25-3236,-23-1-7846</inkml:trace>
</inkml:ink>
</file>

<file path=ppt/ink/ink67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39:06.37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310 1389 4996,'0'0'961,"24"0"961,-24-24-192,23 24-866,2 0-159,-2 0 256,-23 0 0,24 0-160,0 0-33,-24 0 33,23 0-160,-23 24-65,25-24-191,-25 24-193,0-24-64,0 24-32,-25-24 32,2 24-64,-1-24 64,-23 0-96,-1 24 64,0-24-96,0 0 65,1 0-1,-1-24-32,0 0-64,25 24 0,-1-24 32,0 24-32,24-24 32,-24 24 0,24 0 128,0 0-128,0 24-32,0-24 64,24 24-32,0 0 64,0-24 32,47 24-128,1-24 96,-1-24-64,0 24 0,1 0 0,-25 0-32,2 0-32,-2 0-64,-24 0-33,2 0 33,-25 0 64,0 0 32,0 24 32,-25-24 32,-22 0 32,0 0-32,-1 23 32,24-23 65,-23 0 63,-1-23-64,0 23 224,24-24-96,-23 0-159,47 24 31,-24-24-64,24 24-128,0 0-225,24 24 193,23 0 96,-23 0 0,24-1-224,0 1-96,-1 0 64,0-24-193,2 24-95,-26-24 95,24 0 97,-47 0 224,25 0 96,-25 0 96,0 0 0,0-24-32,-25 24 32,2 0-32,-1-24 32,1 24-32,-26-24 0,2 24 0,0 0 32,22 0-32,-22 0 0,23 0-32,0 0 32,0 0-32,1 0 32,23 0 64,0 0 129,0 0-161,23 0-32,1 24 64,24-24 0,-1 0-96,1 0-160,23 0-225,-22 0-31,21 0 160,-21-24 128,-2 24 31,-23 0 97,0 0 97,0 0 95,-24-23 96,0 23 192,0 0-159,-24 0-225,0 0-32,-24 0 32,1 0-64,-25 0 0,0 23 0,1-23 64,23-23 192,1-1-159,-1 0-129,24 0 32,1 24-32,23 0-96,0 0-161,0 0 129,47 24 128,-23 0 0,24 0-64,0-1-192,23 1-321,-23 0-352,23 0-192,-23-24 385,-24 0 127,-1 0 289,1-24 224,-24 24 128,-24 0 128,24-24 352,-47 0 353,22 24-32,-22-23-321,0-1-159,22 0-129,-22 24-192,23 0-64,1 24-64,23 0-1153,-25-1-4132</inkml:trace>
  <inkml:trace contextRef="#ctx0" brushRef="#br0" timeOffset="2243">3146 1079 384,'0'-23'1665,"23"-1"129,-23 24-288,0-24-225,0 0 609,0 24-481,0-24-384,0 0-192,0 0 64,0 1-289,0-1-63,0 0 31,-23 0-127,23 0-97,0 0-32,-24 1-64,24-1 1,0 0-33,-24 0 0,24-24-32,0 25 0,-24-1-31,24 0-33,-24 0-96,24-24 32,-23 48 0,23-23-32,-24-1 0,24 0 0,-24 0 0,0 0-32,24 0 0,-24 0 32,1 0-32,-1 0 32,0 0-32,0 1 0,0-1 32,24 0-64,-24 0 32,1 0 64,-1 24 0,0-24 0,24 24 32,-24-23-64,0-1 0,1 24 0,-2 0 0,1-24-64,1 24 32,-1-24 0,1 24 32,-2 0-96,1 0 64,-23 0 0,23 0-32,0 0 32,0 0 0,-23 0 32,23 0-64,0 0 32,-23 0 0,23 24-32,-1-24 64,2 0-128,-25 24 64,25-24 0,-2 0 32,2 24 0,-1-24-64,0 23 96,1-23-64,-2 0 32,1 24 0,1-24 0,-1 24 32,0-24-32,0 24-32,0-24 32,1 24 0,-1 0 64,0-24-96,24 23 64,-24 1-64,24-24 0,-24 24 64,24-24 32,-23 24 32,23 0-64,-24-24-32,-1 24 32,25 0-64,-23 0 128,-1 0-63,24 0 31,-23 23-64,-2-23 32,25 0 0,-24 0 0,24 0 64,0-1-96,0-23 64,-23 24-32,23 0 96,0 0-96,0 0-32,0 0 128,0 23 32,0-23-64,0 24 0,0-24-96,0 23-96,0-23 192,0 0-96,0 24 129,23-24-161,-23-1 64,0 25 0,0-24 0,24 0 32,-24 0-32,0-1 64,25 1-32,-25 24 32,0-24-64,23-24 32,-23 47 32,24-23-32,-24 0 32,23 0-96,2 0 96,-25 0-64,24-1 32,-1 1-31,1 0 31,0-24 96,0 24-96,0 0 64,-1 0-64,1-24-64,0 23-32,0-23 256,0 24-256,-1-24 64,1 24-32,1-24 32,22 0-32,-23 24 64,-1-24-32,2 0 32,-2 0-64,25 0 64,-25-24 129,26 24-1,-2-24 0,-23 24 64,24-24-160,-25 24 0,1 0-96,24 0 0,-24-23 0,-1 23 0,1 0 0,24 0 0,-24 0 0,23 0 32,-22 0 0,-2-24-64,1 24 96,0 0-96,0 0 64,0-24 0,-1 24 1,1-24-1,0 24-64,0-24 96,0 0 0,0 24-64,23-23-64,-23 23 32,0-24 64,0 24-96,-1-24 96,1 24-32,-24-24 0,24 24 0,-24-24 0,0 24 32,24-24 0,-24 1-32,24 23 0,-24-24 0,23 0 0,-23 0-32,25 0 96,-25 0-32,24 1-32,-24-1-32,0 0 96,0 0-32,0 0-32,0 24 0,0-24 32,23 1 32,-23-1-96,0 0 32,0 0 32,0-24 32,0 24-160,0 1 128,0-1 64,0 0-160,-23 0 64,23 0 32,0 0-96,0 1 64,-24-1 96,24 0-96,-25 0 0,25 0 128,0-23-128,-23 23 32,23-24-96,0 24 160,-24-23-128,24 23 128,-24 0 32,0 0-64,0 0 193,1 0-33,-1 0-64,-24 0 64,24 0-224,-23 0 0,-1-23 128,0-1-160,1 24 0,-25 0-993,-47 24-1665,-48 0-8040</inkml:trace>
  <inkml:trace contextRef="#ctx0" brushRef="#br0" timeOffset="53124">1358 1604 2017,'24'0'3075,"-24"-24"-2146,0 24 1634,0 0-1090,0 0-576,0-24 512,0 24-256,0 0-320,0 0-224,0 0-129,0 0-96,0 0-63,0 0-33,-24 24-160,24-24 0,0 24-32,-23 0 0,23-24 1,-24 23 31,24 1-64,0 0 32,-24 0 0,24 0-64,24-24 32,-24 24 32,24-24-32,-1-24 224,25 0-31,23 0-1,1-24 0,0 1-96,23-1-32,-24 0 97,25 1-1,-24-1 0,-25 24-32,0 0-160,-22 1 96,-2 23-31,-23 0-1,24 0 0,-24-24-32,0 24 0,0 0 0,-24 24-32,24-24-224,0 0-481,0 0-1089,0 0-3394</inkml:trace>
  <inkml:trace contextRef="#ctx0" brushRef="#br0" timeOffset="75100">4433 1222 1473,'0'0'1698,"0"0"-33,0-23-576,0 23-32,0 0 128,0 0-192,0-24-96,0 24-224,0-24-1,24 0-63,-24 24-97,23-24-95,-23 0-129,24 1 32,0-1-31,-24 0-33,24 24 32,-24-24 64,0 0 65,0 0-129,0 0 0,0-23-95,0-1-33,-24 24 0,24-23 32,0-1-64,-24 0-96,24 1 0,-24 23 0,24-24-64,-23 24 64,23-23 0,0 23-32,-24 0 0,24 0 0,-24 0 32,0 24 0,24-24 32,-24 0 0,1 24-31,-1-24-1,-1 0 0,2 24-32,-1-24 0,1 1 0,-26 23 0,26 0 0,-1 0-32,0 0 32,-24 0 0,25 0-32,-1 0 32,0 0 0,0 0 0,0 23 0,1-23 0,-1 0-33,-1 24 33,25-24 0,-23 0 0,-1 24 0,0-24 0,1 24 0,-2-24 0,25 24 0,-23 0-64,-1 0 64,0 0 0,24-24 0,-23 24 0,23-24 64,-25 24-128,25-1 64,-24-23 0,24 24 0,-23 0 0,23 0-32,0 0 32,-24 0 0,24-1 32,-24 1-32,24 0 64,0 0-64,0 0 33,-24 0-1,24-1 0,0 1 0,0 0 32,0 0-32,0 0 64,0 0 0,0-1 0,0 1 0,0 0 32,0 0-32,24 0 64,-24 0-63,0 0-33,0-1 0,0-23-32,24 24 64,-24 0 0,0 0-32,24 0-32,-24-24-32,0 24 96,23-1-64,-23 1 0,24-24 32,-24 24-64,25 0 32,-2 0 32,-23 0-32,24-1 32,0 1-32,-24 0 129,23-24-97,2 24-32,-2-24 0,1 0 0,0 24-32,-24-24 32,23 0 0,-23 0 32,25 0-96,-1 24 64,-24-24-64,23 0 96,-23 0-64,24 23-32,0-23 64,0 0 0,0 0 32,-1 0 32,-23 0-256,48 0 320,-24-23-192,0 23 64,-1 0-32,1-24 0,1 24-96,-2 0 224,-23 0-128,24-24 32,-24 24 0,0 0-32,23 0 0,-23-24 0,25 24 0,-1-24-32,-24 24-64,23-24 128,1 24-128,0-23 96,-24-1 0,24 24-32,-24 0 64,0-24-32,24 24 0,-24 0 0,0-24 0,0 24 0,23-24 0,-23 24 0,0-24 32,24 1-64,-24 23 32,0-24 0,24 0 0,-24 0-32,0 0 64,24 0-32,-24 1 0,0-1 0,0 0 32,0 0 32,0 0-96,0 0 64,24 0-32,-24 1 0,0-1-32,0 0 64,0-24-320,0 24 608,0 1-256,0-25-96,0 24 64,0 0-32,0 0 0,-24-23 0,24 23 0,0 0 0,0-24 0,-24 25-32,24-1 64,-24 0-32,24 0-96,-24 0 192,24 0-128,-23 0-32,-1 24 160,0-24-96,0 24-96,0-24 160,1 24-32,-1-24-64,-1 24 32,2 0 32,-1 0-96,1 0 64,-2 0-32,1 0 32,1 0 0,-1 24-96,0-24 192,0 0-160,0 24 128,1-24-96,-1 24 64,0-24-96,0 24 64,0-24-32,1 24 32,-1-24 0,24 0-32,-25 24 64,2-24-32,23 24 0,-24-24 0,24 0-96,-24 24 160,1-24-96,23 24-32,-25-24 96,25 0-32,-23 23-96,23-23 160,0 24-96,-24 0 0,0-24 128,24 24-128,-23 0 0,23 0 32,-25-1 32,25 1-64,-24 0 0,24-24 96,-23 24-96,23 0 64,-24 0-32,24-1 0,0 1 0,-24 0 32,24 0-32,0-24 32,-24 24-64,24 0-64,0-1 160,0-23-32,0 24-32,0 24 0,0-24 0,0 0 32,0 23-64,0-23 128,0 24-160,0-24 64,0 23 32,0-23-64,0 0 0,24 24 96,-24-24-64,24-1 32,-24 1 64,24 24 0,-24-24-32,23 0 32,1-1-96,1 1 64,-2-24-32,1 24-32,0-24-384,24 0-897,-25 0-3620,25 0-7655</inkml:trace>
  <inkml:trace contextRef="#ctx0" brushRef="#br0" timeOffset="77845">5195 1246 1185,'-71'0'608,"-1"0"1602,25 0-768,-1 0-578,1 0 65,-2-24-160,2 24-192,0 0-225,22-23 128,2 23 161,-1 0-128,0 0-33,24-24 0,0 24-127,0 0-65,0 0-256,0 0 64,24 24 64,0-24-96,-1 0 32,25 23-96,0-23 65,0 0-33,23 24 0,24-24 32,-23 24-32,24-24-64,-2 0-64,2 0-129,-25 0-31,1 0 192,-1 0 32,-47 0 0,24-24 64,-24 24-32,-1-24 32,1 24 0,-24 0 192,-24 0 65,1 0-1,-1 0 32,-24 0-32,0 0-127,-23 0 159,0 0 0,-25 24-64,1-24 97,-1 0 63,1 0-64,-1-24-95,26 24-65,-2-23 0,1-1 96,23 24-63,0 0-65,24 0 0,0 0-32,0 0-32,24 0 32,0 0-64,0 0-64,24-24-32,24 24 32,0 0-32,23 0 64,0 0-96,25 0-64,-1 0-32,-23 24 32,24 0 64,-2-1-32,-22 1-33,0 0 1,-1-24-32,-23 24 160,-25-24 0,1 0 0,0 0 0,0 0 0,-24 0 32,0 0 0,0 0 0,0 0 0,-24 0-64,-24 0 32,1 0 0,-1 0 0,-24 0 32,1 0 32,-24 0-96,-1 0 160,25 0-128,0 0 33,22-24-33,-21 24 0,21 0 96,2 0 128,23 0 64,-24 0 32,48 0-31,-23-24-97,23 24-64,0 0-32,0 0-128,0 0-32,23 0 96,25 0-64,0 0 0,24 0 64,-2 24-128,26 0-32,-24-24 96,23 0-64,-24 24-65,1-24-31,0 0 64,-25 0 64,1 0 0,-1 0 32,-23 0 32,0 0 0,-24 0 0,24 0 0,0-24 0,-24 24-64,0 0-64,0 0-32,0 0 128,0 0-64,0 0 96,-24 0-64,-24 0 64,1 0-33,-1 24 33,-23-24 0,-1 24 0,-24-24 0,26 23 0,-2-23 0,0 0 0,25 0 33,23 0 127,-24 0 160,24 0 0,24 0 1,0 0-193,0 0-64,0 0-32,0 0 0,47 0-64,-22 0-865,22 0-3203,-23-23-9159</inkml:trace>
</inkml:ink>
</file>

<file path=ppt/ink/ink67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38:24.76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427 72 2850,'-23'0'577,"23"0"1345,-24 24-513,24-24 192,0 0-127,0 24-353,0-24-513,0 0 65,0 0 96,24 0-65,-24 0-159,23 0-129,2 0-127,22 0-97,-23 0-32,24 0-32,-1-24 192,25 24 97,-1 0 127,1 0-63,0 0-193,-1 0-96,1 0-32,23-24-96,-24 24 1,24 0-1,1 0-64,-1 0 32,24 24 32,-23-24-64,-1 0-32,0 24 64,0-24 32,1 0-64,-24 0 64,-1 0-32,24 0-96,-23 0 96,0 0-32,-1 0 0,0 0 32,0 0 0,25 0 0,-24-24 32,-1 24-64,0 0 256,1 0-160,-1 0 96,1 0-63,0 0-65,-1-24-96,1 24 32,-1 0 32,0 0-32,1 0-64,0 0 128,-1 0-32,-23 0 32,-1 24-64,1-24 64,0 24-32,-1-24-32,1 0 96,-1 0-256,-23 0 288,24 0-96,-24 0 0,0 0-32,24 0-32,-25 0 128,1 0-128,0 0 64,-1 0 64,26 0-192,-49 0 192,23 0 0,1-24-32,-24 24 225,0 0 127,0 0-64,0 0-128,0 0-352,-24 0 0,1 0-256,-26 24 128,26-24 127,-1 0-95,-23 23 0,22-23 32,2 0 256,-25 24-96,0-24 96,1 0-32,-25 0-160,25 24 224,-25-24-64,1 0-32,-1 0 0,0 0-64,-23 0 64,24 24-128,-24-24-160,-1 24-161,1-24 97,-1 24-1,2-24 129,22 0 192,0 23 64,-23-23-32,24 0 32,-1-23 0,-24 23 128,25 0 1,-1-24-1,-23 24-96,0-24-64,24 0 0,-25 24 32,24-24-32,-23 24-32,24 0 64,-24-24-32,23 24 0,1 0-32,-1 0 64,-24 0-64,26 0 64,-26 0-64,1 0 64,-1 0 96,1 0-96,24 0 32,-1 0 160,-23 0-224,23 0 32,1 0 96,-1 0-192,1 24 225,-1-24-129,24 24 64,-23-24-64,23 24 32,-23-24 32,23 24 32,1-24 32,23 0 0,0 0 0,24 0 65,0 0-129,0-24-160,24 24 0,23 0 32,1-24 32,23 24 32,1 0-64,-1-24-33,1 24 162,23 0-65,-23 0-32,23 24-32,0-24 32,1 24-32,-1 0 64,24-24 0,24 0-32,1 0 96,-25 0-160,23 0 128,1-24-64,0 24 0,1-24 0,-25 24 0,0-24 0,0 24 0,0 0 0,0 0 0,0 0 160,-23 0-192,23 0 64,-24 24-32,24-24 32,-23 24-32,-1-24 0,24 24 64,-48-24-64,25 24 0,-24-24 0,-2 23 128,2-23-256,-24 0 256,23 0-128,-23 0-96,23-23 224,-22 23-96,22 0-64,-23 0 64,-25 0-64,25 0 0,-25 0 96,2 0-32,-1-24-32,-24 24 64,23 0 0,-23 0 128,-23 0-127,23 0-65,-49-24-193,2 24-63,-25 0 96,-22 0-192,22 0 127,-47 0 161,23 0 0,1 0 96,-1 0 0,-23 0-32,0 0 128,0-24 1,0 24-1,0 0 32,0 0 64,0 0-160,0 0-32,-1 0-32,1 0 96,0 0-96,0 0 96,0 0-160,-1-24 96,25 24 0,-24 0-32,24 0 0,-1 0 0,1-24 0,-24 24 0,0 24 64,0-24-32,-24 0 32,-1 24-31,25-24-1,24 0 32,0 0-32,23 0-64,0 0 64,25-24 0,24 24-96,-26 0 64,2 0 0,24 0 0,-2 24-64,-22-24-1,23 0 65,0 24-64,0 0 32,24-24 0,-24 24 0,24-24-96,0 0 64,0 23-160,48-23 192,0 24 96,24-24-128,-2 0 64,49-24 0,1 24 0,23-23-32,24-1 32,24 24 0,-1 0-96,0-24 64,1 24 0,24-24 0,0 0 96,23 0-64,-24-23 32,1 23-64,-25 24 0,-23-24 0,-24 24 64,-24 0-32,0 24-32,-23-24 128,-1 24-96,1-24 0,-26 0-64,-21 24 128,-2-24 32,1 0-64,-24 0 128,-1 0 32,1 0 64,-24 0 33,24 0 95,-24 0-96,0-24 65,0 24-225,-24-24-64,24 24-160,0-24-833,0 0-1505,0 0-7944</inkml:trace>
</inkml:ink>
</file>

<file path=ppt/ink/ink67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39:22.16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1049 20 512,'24'-24'2947,"0"24"-993,-24 0 704,23 0-960,-23 0-545,0 0 0,0 0-32,0 0-64,-23 0-96,23 0 0,-24 0-128,0 24-225,0-24-95,-23 24-289,-2-1-64,2 1 0,-25 24-64,25-24 64,24 0 33,-26-1-1,-22 1 32,23 24-32,-47-24-96,24 24 128,-1-25-159,25 1-1,-1 1 0,0-2-32,24-23-128,0 24 96,0-24 128,24 24-288,0-24 96,0 0-97,0 0 225,0 0-224,0 0 64,0-24 32,0 24 32,0-24 0,24 1 32,0-2 64,0 1-192,0 1 128,0-1 0,-1 0 0,2 0 32,-25 0 0,23 0 0,-23 24-32,0 0 0,0 0-32,-23 0 64,23 0-96,-25 24 128,-22 0-32,23 0-32,0 0 64,-24 0-96,25 23 64,-1-22 64,-24-2-64,48 1-96,-24 0 128,24 0-32,0 0-64,0 0 64,0-24 32,24 0-128,0 0 192,24 0-128,-1 0-32,1 0 64,23-24 0,-23 24-64,0-24 97,0 24 31,-1 0 0,-23-24 0,0 24 64,0 0-192,-24 0 64,0 0 32,24 0 0,-24 0-64,0 0-192,0 0-449,0 0-960,0 0-3844</inkml:trace>
</inkml:ink>
</file>

<file path=ppt/ink/ink6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6:10.75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214 0 3042,'-95'47'14030,"95"-47"-12813,24 0-160,-1 0-673,25 0 353,23-23-289,1 23-288,0-24 97,-1 24-1,-23 0 0,-1 0-64,-23 0-192,1 0 64,-2 0-32,-23 0 257,0 0 191,-23 24-127,-26-1-97,26 1 0,-25 0-96,0-1-128,25 0-64,-1-23 128,24 24-256,24 0 64,-24-24-128,47 23-64,1-23-33,-1 0 161,2 0 128,-2 0 0,0 24 32,1-24-32,-24 24 32,-24-2 32,-24 2 352,1 0-31,-26 23-65,2 0-96,-1-24 96,1 25-480,-25-25 128,-23-23-320,0 24-289,-1-24-704,-23 0-2627,24-24-9321</inkml:trace>
</inkml:ink>
</file>

<file path=ppt/ink/ink68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42:02.95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1573 474 4228,'-24'-47'32,"24"23"1153,-24 0 416,24 0-832,-23 24 576,23-24 65,-25 1-321,1 23-129,1-24-383,-1 24-257,0 0-63,-24 0 63,1-24 0,23 24-96,-24 0 33,1 0 31,-1 0-32,24 24-64,-23-24-64,-1 24-31,0-24 95,0 23 64,1 1 96,-25 0-128,25 0 1,-25 0-1,25 0 0,-25-1-160,25 25 32,-2-24-64,2 0-32,-1 0 64,24-1-32,1 1-32,-1 24 0,0-24 0,0 23 0,0 1 0,24-24 0,0 24-32,0-1 32,0-23 32,24 24-32,-24-1 0,0-23 0,0 24 0,24-24 0,-24 0 0,24 23 0,0-23 0,-1 0 0,1 0 0,-24 23 0,25-23 0,-2 0 0,1 0 32,-1 0 32,1 0-64,24 0-64,-24-24 96,24 23 0,-1 1-32,-23-24 0,24 24-32,0-24 129,-25 24-65,49-24 64,-25 24 384,1-24-1217,0 0 1602,24 0-1409,-25 24 1505,25-24-1538,-25 0 1538,25 0-1794,-1-24 1474,-23 24-1186,24 0 1218,-1-24-641,0 24 96,0-24 32,1 24 129,0-24-161,-1 24 0,-23-24 0,-1 1-128,2-1 0,-2 24 64,0-24-32,1 0-64,0 0 64,0-24-64,-25 25 160,25-25 32,0 0 193,-25 1 127,25-25 0,-24 1-223,0-1-97,0-23-32,-1-24-32,-23 23-160,0 1 160,-47 0-32,-25-1 192,-47 1 321,-24 47-65,-71 0-351,-48 1-161,-48 47 32,-47 47-449,23 1-1344,-23 24-3076,-25-1-12107</inkml:trace>
  <inkml:trace contextRef="#ctx0" brushRef="#br0" timeOffset="1654">3384 2334 2402,'0'-24'1025,"0"1"1313,-24-1-160,0 24-608,1-25-257,-2 25-128,2-24-480,-1 24-225,-23 0 32,22 0-127,-22 0-65,23 0-224,1 0 32,-26 24-96,26-24 32,-25 25-32,0-25 97,1 24-33,-1-1-32,-23 1 0,23 0-32,0 0 0,0 0 0,-23 0 0,23-1-64,1 1 64,-1 24-32,24-24 0,-23 0 0,23 23 64,0 1-64,0-24 0,0 23 0,1 1-64,-2-24 128,1 24-32,24-25 64,-23 25 0,23-24-64,-24 24 0,24-1 0,0-23-32,0 24 32,0-24-32,0 23 64,24 1 97,-1 0 63,-23-1-128,24 1 32,1 0 0,-2-1 0,1 1 32,0 0-96,24-24 0,-1 23 1,1-23-1,23 0 0,1-24 128,23 0 64,25 0 64,-25 0-63,24-24-65,-23 0-96,-2 0 32,-22 1 128,23-25 129,-23 0-97,-1 1 64,-23-1 33,0-24-33,-25 25 160,1-49-255,0 25 31,-24-1-192,0-23 96,-24-24-96,0 23 96,-47-23-192,-1 24 65,-23 23-65,-48 25-32,-48 23-449,-70 24-1601,-73 48-4484</inkml:trace>
  <inkml:trace contextRef="#ctx0" brushRef="#br0" timeOffset="15704">2144 427 7463,'0'0'2274,"0"0"192,0 0-512,-23 24-449,-1-24-223,24 23-514,-23 1-159,23-24-257,-25 24 1,25 0 31,0-24-64,-24 24-64,24 0-95,0-24-33,24 23-32,-24-23 64,0 24 0,25-24 96,-2 0 65,1 0-1,23-24 96,25 1-31,0-1-65,23-24-32,24-23 129,24-1-33,23 1-160,2-25 32,-26 48 161,1-23-97,-47 47-192,-25-24 129,-47 48-257,24-23 32,-48 23-481,24 0-1120,-24 0-962,0 23-4708</inkml:trace>
</inkml:ink>
</file>

<file path=ppt/ink/ink68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43:56.68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2690 200 800,'-24'-48'64,"24"25"769,-23 23 769,-1 0 351,-24 0 258,1 0-65,-25-24-641,25 24-160,-25 0-192,-24 0-256,25 0-160,-24 0-161,23 0-287,-23 24-97,24-24-128,-25 23 0,1 1 0,23 24 32,-23-24 64,0 24-32,23-1 97,-23 1 31,24 0-64,-25-1-32,24 25 32,1 23-192,0-23 129,23 23-33,-23 0 0,22 1-128,2-1 64,0-24 0,22 1-64,25 0 96,-23 0 0,23 23-64,23-24 0,25 1 0,0-1 32,47-23-64,1 0 128,23-1-32,23-23-256,26 0 192,-25 0-32,-1-24 32,2 0 0,-1 0 32,-1 0 0,1 0-32,24-24 32,-24 0 64,0 0 128,1-23-448,-2 23 801,-23-24-513,-23 1 32,23-25 32,-24 1 0,1 23-128,-2-24 192,-22 1-96,-24 47-32,0-24 64,-25 0 129,1 0-1,1-23 32,-25-1 32,0-23-63,-49 0-97,2 23-64,-25-23 0,-23 0-96,-1 23 64,1 1-32,-24-1 32,0 24 32,0 1-64,-1-1-32,1 24 32,-23 0 0,-1 0-160,-24 24 256,24 24-128,-24-24-64,24 24 96,0 24 0,0-24 0,0 47-64,24-23 32,-1 23 0,1 25-32,0-1 32,24 0-32,-1 25 64,2-25-64,22 24-64,0-47 96,49 23-64,-1 1-32,24-25 32,47 25 32,25-1 0,0-23 96,47-1-96,24 1 128,23-25-32,49-23-256,-1-24 128,24 0 96,1-24 0,0 0-32,-1-23-352,-24-25 896,-24 25-448,-22-1-64,-2 0 0,-47 1 64,0-1-64,0 0 129,-47 1-1,0-1 64,-25 24-96,-23-24 0,24 0-32,-24 0 0,23-47-32,-47 24-128,0-49 64,-47 25-32,0 0 0,-49-1-64,-23 1 192,-25 24-32,-22-1-32,-1 24-32,-23 1 64,-25-1-64,24 24 0,-23 0 0,23 24 0,1 0 0,-25 24 0,24 0-64,25 0 128,-25 24-64,24-1 0,0 25 0,48-1 0,-24 25-64,24-1 32,24 24 32,23 0 0,1 0-96,23 1 96,48-1-96,23 1 96,49 23 32,47-24-64,1-24-32,22-23-32,26-1 256,46-47-416,24 0 288,24-24 32,25 0-64,-26-24 0,1-24 32,1 1 0,-48-1-320,-25-24 960,-23 1-736,-1-1 192,-47-23-95,0 24 63,-23-1-32,-24 24 32,-25 0-160,1-47 160,23-1-128,-46-23 128,-2 0-32,-23 0-128,-48 24 32,-23-1-32,-48 1 64,-25 23-32,-22 25-64,-49-1 64,1 0 0,-24 24-32,0 24 96,-1 0-161,1 24 129,0 0 64,-1 24-128,25 23 64,0 25 64,-1-1-31,0 24-1,48 0 0,1 24-32,47-23-64,23 23-33,48-24 65,73 24 0,70 0 0,48 0 32,47-23-160,24-25 128,25-24-192,23-23 160,0-48 128,1 0-32,22-24-64,-23-23 96,1-1-64,-1 0 0,-48-23 96,-23-1-480,-24-47 960,-25 24-512,-22-1-64,-49 1 32,1 47 32,-25-48 33,-23 1 31,1-48 0,-2-24 192,-46 0-64,-26 1-31,-46 23-258,-48 23 66,-23 25-194,-97 47-319,-47 24-1090,-47 24-1793,-96 48-8136</inkml:trace>
</inkml:ink>
</file>

<file path=ppt/ink/ink68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43:29.74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12 1385 4388,'0'23'864,"0"-23"-479,0 0 672,-23 24 32,23-24 0,0 24 64,0-24-224,23 24 192,-23 0-673,25 23-63,-2-23-65,25 0-32,-25 0-31,26 24-65,-2-1 224,-23-23-96,0 24-95,23 23 191,-23-23-544,24 0 96,-24 23 0,23 1 64,-22-1-32,22 25-64,1-25-256,-1 24-97,1-22 65,0 22 192,23 0 128,-23-23 32,-1 23 32,25 24 64,0-23 160,-25-1-32,25 0 96,-1 1-95,1 23-33,23-24 0,-24 24-128,24 1 0,-23-1-32,24 0-32,-1-24 96,-24 24 32,25-23-64,-1 23 33,1 0-33,-1-24-64,-1 25 128,26-1-96,-25-23 32,24-1 0,0 24 64,1-23-64,-25-1-32,0 0 160,24 1-160,0-1 32,-23 0-64,23 1-32,-23-25 64,23 25 64,0-1 1,23-24 95,-22 25-64,0-25 32,-1 1-64,23-1-64,1 1 64,0-1 64,1-23-64,-2 24-31,1-25-33,24 25 32,-24-25-32,24 1-32,0 0 96,-1-1-96,1 1 0,0-24 0,0 24 64,24-24-96,-25 0 32,25 0 32,-1-1-32,1 1 0,0 0 32,0 0-64,-1-24 64,-23 24-32,23-24 32,25 24 96,-24-24-288,0 0 320,-1 0-160,24 0 0,1 0-64,0-24 192,-1 24-128,1-24-32,-24 24 32,23-24 0,0 24 0,-23-24 0,23 0 32,-23 24-32,-1-23 96,25-1-160,-24 0 96,23 0-64,-23-24-32,-1 24 32,1 0-64,24-23 32,-24 23 160,-1-24-128,-23 24 32,-1 0-64,-22-23 128,22 23-64,-23-24 32,1 1 0,22 23-96,-23-24 96,1 0-64,-25 1 64,23-1-64,-23 24 32,1-24 32,-1 1-160,-24-1 160,1 0-128,-1 1 96,-24 23 0,1-24 32,0 1 32,-1 23-64,-23 0 0,23-24 32,-23 24 0,-25 1 0,25-25-32,-24 24 32,0 0 96,0 0-96,-1 1 0,-23-25 0,24 24-64,0 0-32,-24 0 160,24-23-128,0 23 64,-1 0-32,-23 0 0,24 0 0,-24 1 0,0-1 0,0 0 32,0 0-64,0 24 32,-24-24-32,24 0 96,-23 24 96,23-23 33,0 23 127,0-24 32,0 24-256,0-24-32,0 24-32,0-24 0,23 24-64,-23 0 0,24-24 64,-24 24-32,0 0 32,25-24-288,-25 24 512,0 0-224,0 0 0,0 0 65,0-24-129,0 24-33,-25-23 97,25 23 1,0-24 63,0 24-96,25-24 32,-25 24 32,23-24-64,-23 24 0,24 0 96,-24-24 0,0 24-416,-24 0 608,24 0-352,-23 24 64,-2-24 32,-22 24-32,23-24-32,0 24 64,-24-24 32,25 24-160,-1-24 128,0 23-32,0-23-32,0 24 64,24-24 32,-24 24-128,24-24 96,-23 0-96,23 0 64,23 0 64,-23 0-32,24 0-128,0-24 160,0 24-96,24-24 32,-25 1 64,25-1-160,-24 0 160,0-24-64,-1 24 0,1 24 32,1-23 0,-2-1 64,-23 24-32,24 0 64,-24 0-64,23 0 32,-23 0-64,0 0 64,0 24-31,0-1 95,0 25-128,-23 0 32,23-1 32,-24 1-96,24 0 0,-23 0 32,23-1 0,0 1-32,-25 0 64,25-25-96,0 25 32,25-24 32,-25 0-96,0 0 96,23-24-32,-23 0 0,0 0 64,0 0-32,0 0-32,0-24-32,-23 0 64,23 0-32,-25-24 0,1 25 0,1-25-96,-1 0 96,0 24-96,0 1 96,0-1-64,24 24 64,-23 0-32,23 0-64,-24 0 64,24 24-32,-24-1 96,24 1-128,0 0 96,0 0-33,24 0 66,0-24-33,-1 0 32,1 0-32,0 0 32,0-24 0,0 0-32,-1 0 0,1 0-96,-24 24-673,0-23-1217,-24 23-4965,-23 0-4482</inkml:trace>
  <inkml:trace contextRef="#ctx0" brushRef="#br0" timeOffset="50582">12500 431 4356,'-262'-24'288,"96"-23"1698,-25 23 0,0 0-481,1 0-576,-25 0-449,0 0-159,1 24-161,-1 0-64,24 0-64,72 24 32,24-24-32,48 24 0,23-24-96,48 24 0,23-24 128,48 0 96,24 0-64,49 0-32,46 0 0,24-24 193,24 24 255,25-24 1,46 24-97,-24 0-256,2 0-64,22 24 32,-46 0-128,22 0-96,-23 0 64,-24-24-64,-24 23 96,0-23 32,-23 0-32,-24 0-32,-24 0 32,-48 0-32,0-23 64,-48 23-32,-47-24 96,-24 24 225,-71-24-257,-48 0-96,-72-24 32,-71 25 0,-48-1 64,-47 0 128,-49 0 288,-23 0 97,25 24-161,-2 0-256,25 24-64,47 0-31,24 0-33,25 23 0,46-23 0,25 0 0,47-24-32,71 24 32,49-24 0,47 0 128,47 0-192,72-24 0,72 0 32,71 0-64,72 1 32,48-25 32,22 24-32,26 24 32,22 0-32,1 0 64,-24 0 0,24 24-32,-48 0 32,-24 23-32,-23-23 0,-48 0 32,0 0-32,-48 0 32,-71 0-32,-2-1 0,-69 1 32,-49 0-64,-23-24 0,-72 24 0,-71-24 64,-95-24 0,-97 24 0,-70-24-32,-49 0 0,2 1 0,-25-1 96,23 0 96,2 24 160,-2 0-95,2 0-97,-2 24-160,1 0 64,0-1-64,48 1 32,23 0 32,71 0-96,49-24 160,71 0-128,47 0 0,73 0 96,46 0 0,49-24-288,95-24 64,72 25 0,70-25 32,96 0 32,48 24 32,72-23 0,22 23 32,-22 24 32,-1 0 128,-24 0-64,-47 24 192,-47-24-64,-49 0 1,-47 24-97,-72-24 64,-23 23-64,-73-23 96,-46 0-192,-96 0-32,-96 0 32,-118 0 0,-72 0 0,-119-23-32,-1 23 64,-46-24-64,-25 0 0,24 24 0,-23 0 0,47 0 64,0 0-64,24 24 33,47 0-33,1-24-33,48 23-31,22 1 161,73-24-65,47 0-97,72 0 194,71 0-65,71 0-192,96 0 96,48 0-161,95 0-191,95-24 64,49 24 192,46-23-33,24 23 193,1 0-64,-1-24 0,-47 24 64,-24 24 129,-24-24-33,-71 23 128,-48 1-192,-48 0 64,-71 0-96,-71-24-32,-96 0-32,-72 0 128,-119-24-96,-118 24-96,-97-24 192,-47 0-128,-47 1 32,-1 23-32,-23-24 96,24 24 0,23 0 0,0 0 96,72 24-63,24-24-65,48 0 32,46 0-64,73 0 96,48 0-128,70 0 96,96 0 96,47-24-256,121 0 64,93 24-224,97-24-97,95 0 129,23 24 32,49 0 256,23-24-96,-24 24 32,-24 24 64,-23 0 64,-24-24 32,-48 24 0,-71 0-64,-49 0 1,-46-1-33,-72-23 0,-95 24-96,-49-24 32,-95 0-96,-94 0 160,-144 0-64,-96 0 32,-70 0-161,-96 0 65,0 0-96,-23 0 96,23 24 32,47-24 0,49 0 64,47 0-32,71 0 64,72 0 32,71 0-32,73 24-128,95-24 224,70-24-31,96 24-129,119-24 0,72 0-32,71 24-225,96-23 97,24-1 64,22 24 32,26-24 64,-1 24-32,0 0 32,-23 24 128,-25-24 160,-95 24 33,-47-1 63,-72 1-192,-96 0 0,-71 0-192,-71-24 0,-96 24-32,-95-24 257,-143 0-257,-95 0 64,-72 0-32,-71 0 0,-24 0-64,0 0-65,-24 0 65,48 0 32,47 0-64,48 0 96,95 0-32,48-24 32,96 0-32,46 0 0,50 0 64,94-23 96,47 23-128,119-24-128,74 24-128,93 0-32,95-24 63,50 48 33,45-23 32,26 23 96,-25 23 0,-47 1 96,-25 0 32,-46 0 224,-72-24 65,-49 24 31,-70-24-96,-120 24-224,-48-24-32,-94 0-64,-96 0 96,-119 0 1,-119 0-65,-72-24-33,-95 24-31,-1 0 0,-46 0 0,23 0 0,48 24 32,47-24-64,72 24 128,71-24-32,72 24-32,95-24 32,72 24-32,95-24 0,71 0-32,73 0 64,118 0 0,95 0-256,72-24-33,71 0 65,48 0 128,1 24 64,-1-24-32,-72 24 64,-70 0 64,-25 0 128,-95-24 1,-71 24-161,-121 24-353,-117 0-3426,-120-48-9706</inkml:trace>
  <inkml:trace contextRef="#ctx0" brushRef="#br0" timeOffset="63133">2992 9897 5477,'0'-24'3139,"0"0"-2467,0 0 642,0 24 671,-24 0-1184,24 0-96,0 0-33,0 0-31,-24 0-128,24 0 63,-24 24 33,24 0-1,-24 0-31,0-1-97,1 25-95,-25-24 63,24 24-96,0-1 33,24-23-65,0 0 0,0 0-31,48-24 63,23 0 192,49-72-159,71 1-129,47-72-128,71-24-64,73-24-64,70 0-576,1 0-577,24 1-961,-1 23-3364</inkml:trace>
</inkml:ink>
</file>

<file path=ppt/ink/ink68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42:43.28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145 285 32,'0'0'1441,"-24"0"-224,24-24-544,-23 24 95,23 0 225,0-24 32,-24 24-32,24 0 64,-24 0-192,24 0 0,-24 0-321,24 0-223,-24 24-65,24-24-160,0 0-32,0 0-32,0 24 96,0-24 0,0 0 417,24-24-65,24 24 1,-1-24-97,2 24 129,-2-24 127,25 0 33,-2 0-65,26 24-223,-24-23-129,-1 23-64,24 0-32,-23 0 129,0 0-65,-1 23-32,24-23-96,-23 0 32,-1 0-32,1 0 0,0 0 1,-1 0 95,24 0-64,-23-23 0,-1 23-32,1 0-64,-1 0-32,-23 23-32,24-23 128,-25 0-32,0 24-128,1-24 160,24 0-32,-25 24 64,25-24-31,-1 0-65,1 0 0,-1 0 64,-23 0-160,24 0 96,-1 0-64,-23 0 64,23 0 224,-23 0-96,23 0-64,-23 24-32,23-24 0,-23 0-96,23 24 96,1-24-32,0 0 64,-1 24-96,24-24 0,1 0 0,-25 0 0,0 0-64,1 0 32,0 0 0,23 0 64,-47 0-96,23 0 32,0 0 64,1 0-32,-1 0 0,1 24 0,0-24-64,-1 0-224,24-24 128,1 24 32,-24 0-97,22-24 225,-22 24-64,0 0 193,-1 0-129,0 0-65,1 0 130,-24 0-130,23 0 1,-23 0 128,0 0-64,-1 0-32,0 0-128,25 0-64,-24-24 0,23 24 0,1 0-129,-1-24 129,1 24-96,0 0-1,-1 0 33,-23-24 32,-1 24 192,-23 0 0,24 0 64,-1 0-96,-23 24-289,24-24-159,23 0 160,-23 0 31,24 0 65,-25-24 224,25 24 256,-25 0 321,-23 0 415,0-24 65,0 24-288,-24 0-417,0 0-160,0 0-224,0 0-288,0 0-289,0 0 33,0 0 255,24 0 289,-24 0 96,0 0 64,23 0 161,-23-23 223,0 23 0,0 0 65,0-24-257,-23 24-160,23 0 0,-24-24-64,0 24 64,0 0-96,0 0 0,-23 0 0,-1 0 0,1 0 0,-2 0 0,-21 24 0,-2-24 64,0 0 1,1 24-1,-1-24 32,-23 0-160,-1 23 96,-23-23-193,0 0-319,0 24-225,23-24 129,-23 0 448,0 0 64,0 0 192,24 0 224,-48 0 129,24-24-1,-24 24-96,0 0-63,0 0-257,0 24-32,-24-24-32,24 24 0,24 0 32,-24-24 0,24 24-32,-24 0 32,0 0-32,0-24-32,0 0 64,-1 23 96,2-23-192,-1 0 128,0 0-64,24 0 0,-25 0 32,25 0-128,0 0 192,24 0-96,0-23 0,23 23 64,-23 0-96,23 0 0,-22 0 128,22 0-160,24 0 128,-23 0-32,22 0 32,-21 0 0,-2 0-32,1 0 160,-25 0 65,25 0-129,-1 0 192,1 0-160,-1 0 0,25 0-63,-2 0-1,2 0 64,-1 0-160,24 0 96,-23 0-64,24 0 64,-2 0-96,25 0 32,-24 0-32,24 0 128,0 0-96,24 0-128,1 0 192,-2 0-96,48 0 0,1 0 96,0 0-64,23-24-96,0 24 160,24 0-64,24-24 0,0 24 0,0 0 32,24-24-64,0 0-32,-24 24 32,24 0 97,-25-24-65,2 24 64,-1 0 0,-48 0 32,24 0-32,-23 0-32,23 0 0,0 24 0,0-24-32,0 0 0,0 0-32,0 24 128,1-24-128,-1 0-96,0 0-64,0 24 128,0-24-64,0 0 96,25 0-192,-25 0 320,0 24-256,0-24 96,0 0 32,0 0-128,0 24 128,0-24-193,0 0 1,-23 0 96,23 0-96,0 0 64,-23 0-32,-1 0 64,24 0 32,-23 23-1,-25-23-31,0 0 32,1 24 160,-1-24-192,-23 0 128,23 0-64,-23 0 32,23 0 32,1 0-64,0-24-32,-1 24 96,-23 0-32,-1-23 0,1 23 32,-24 0-32,0 0-32,-1 0 96,-23 0-32,24 0-128,-24 0 128,0 0-64,24 0 0,0 0-32,-24 0 64,0 0 32,0-24-32,0 24-32,0-24 128,0 24-96,-24-24-32,0 24 32,-23-24 0,23 24 0,24-24 0,-24 24 32,-24 0-96,25 0 288,-26-24 33,-21 24-1,-2 0-64,-47-23 32,0 23-224,-24 0 0,-24-24 0,0 24 32,-24 0-64,25 0 0,22 0 0,1 0-96,24 0 224,0 0-96,0 0 0,-24 0 0,-24-24-32,-24 0 160,-23 24-64,0-24-32,-25 24 65,1 0-1,23-24-32,1 24-64,47 0 0,1 0 32,-1 24-64,0-24 32,23 0 32,-22 0-64,23 0 32,-24 0 64,24 24-96,1-24 0,-2 0 32,-22 0 32,46 0 0,1 0-32,48 0 64,23 0 0,0 0-32,48 0 32,-24 0-32,24-24 32,0 24-32,0 0-32,0 0-32,0 0-32,0 0 32,0 0-32,0 0 32,0 24 32,0-24 0,24 0 32,0 0-64,24 24 0,47-24 96,24 0-64,1 0 64,22 0-128,26 0 96,-2 0-64,25-24 64,-1 24-96,24 0 128,25 0-32,0 0-64,-1 0 96,24 0 0,0 0 32,0 0 0,-23 0-160,-1 0 224,0 24-128,-23-24-96,-1 0 192,-23 24-128,-1-24 0,1 24-96,-25-24 0,-22 0 32,-1 0 0,0 0 96,-24 0-32,-24 0 32,1 0-64,-1-24 64,-48 24-64,25-24 128,-25 24-96,2 0-32,-2-24 64,1 24-128,-24 0 160,-1 0-128,1 0 64,0 0-32,-24 0-32,0 0-32,-24 0 96,-23 0 0,-2 0-96,-45 0-64,-26 0-32,1 0-129,-24 0 33,-23 0 224,-2 0 64,-22 0 0,0-24 0,-49 24 32,1 0 0,-48-24 128,-48 24 32,0-23-192,-23 23 160,0 0-160,23 0 97,48 23-162,-24-23 162,48 24-129,0-24 288,24 0-160,23 24 96,24-24-96,25 24 0,22-24-32,25 0-32,24 0 0,24 24-32,47-24 64,24 0-32,24-24-96,23 24 64,49 0 0,46-24 64,26 24-64,-2-24 0,49 24-64,-1-24 160,24 24-160,0 0 128,25 0-96,23 24 64,0 0-32,0 0 32,0 0-32,24 0 33,-25-1-66,2 1 33,-25 0-256,0-24 192,-48 24-192,1-24-32,-1 0 224,-46 0 128,-2 0-128,-47 0 64,0 24-32,-47-24 64,-1 0-32,-23 0 96,-24 0-128,-1 0 64,-23 0-128,-23 0-97,-1 0-63,-24 0-32,-47 0 0,0 0 63,-49 0-159,1 0-128,-47 24-257,-24-24-96,-25 0 96,-23 0 417,-24 0 256,-24-24 256,-23 24 417,-1 0 351,24-24-127,0 24-128,25 0-129,22 0-159,1 0-225,24 0-96,23 0 64,-23 24-96,23-24 32,24 24-128,25-24 224,47 0 96,0 24-31,47-24-257,48 0 224,1 0-64,46 0-160,25 0 64,47-24-64,49 24 64,69-24-32,50 0 352,71 0 97,47 0 127,48 24 1,24 0-225,0 0-224,-1 24 32,-46-24-63,-2 24-130,-46-24 194,0 0-225,-49 0 96,-71-24-1282,-23 0-800,-48 0-2562,-48-47-8712</inkml:trace>
  <inkml:trace contextRef="#ctx0" brushRef="#br0" timeOffset="16344">1313 1119 1409,'-48'-24'1954,"24"24"-1794,1-24 545,-1 24-289,0 0-704,0 0 320,0 0-64,1 0 128,-1 0 96,-1 0 449,2 0-129,-24 24-384,23-24 289,-24 0-417,24 24 96,-23-24-32,-1 24 352,24-24-288,-24 24 160,1-1-159,-1 25-33,0-24-96,1 0-32,-1 23-64,0 1 64,25-24-1,-26 24 33,26-1 0,-1-23 0,1 48 0,-2-25 0,25 1 193,-24-24-353,24 24 224,-23-1 416,23 1-160,0 0 193,0-1-161,0 1-128,0 23-160,23-23 129,1 0-129,1-1 32,22 26-64,1-26 128,-1 1-96,1 0 64,0-1 32,23-23 161,-23 24 159,23-24-160,1-1-127,23-23-129,1 0 0,-26 0-32,26 0 32,-24-23 32,0-1 256,-1-24 289,24 24-1,-23-23-159,23-1-97,-24 0-64,1 1-31,-25-26-129,25 26-64,-48-25-64,23 1 32,-22 23-32,-25-23 0,23-1 0,-23 1 0,-23-1-32,-2-23-480,1 47 1120,1-23-447,-24-1 31,-2 24 64,2 1-64,-25-1-96,1 24 0,-24-24-128,23 25 65,-23 23-65,-1-24-32,25 24 32,-24 0-161,-1 24 193,1-24-96,-1 23 64,1 25 0,-24 0 64,48 23-64,-25 1-32,24 23 32,25 1 32,-1-25 193,1 24-450,23-23 129,24 23 64,0 1 0,0-1-32,24 0 96,-1 1-64,26 0 32,-2-25 32,1 24-32,23-47-32,24 24-160,1-49-32,23 1 160,0-24 96,24-24 32,-24 1 128,0-25 0,0-24-64,25 1-64,-25-1-32,-24 25-32,0-25 96,0 1-63,-23-1-1,-25 0 0,2-23-32,-26 23 32,-23-23 0,0 0 0,-47-25-32,-1 25-705,1-24 1538,-49 23-801,24 25 32,-23-1 192,-24 49 32,23-1-95,-23 0-1,-24 24-128,24 0 32,-23 0-96,-26 24-64,26 23-353,-1 1-672,0 24-2786,23-25-7240</inkml:trace>
</inkml:ink>
</file>

<file path=ppt/ink/ink68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44:09.19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214 226 2402,'-47'0'-192,"24"0"1120,-2-24-383,1 24 224,1 0 416,-1 0 96,0 0-480,24 0-257,-24 24-159,24-24-289,0 0 32,0 0-64,24 0 64,0 0 609,0 0-289,23-24-288,25 24 1,-24 0 191,23-24-32,1 24 225,23-24-129,0 24-160,25 0-64,-1-24-31,24 24-33,-24-23-64,0 23 32,23 0-64,-22-24 64,-1 24 192,0 0-128,1 0 33,23 24-97,-24-24 64,0 0-96,24-24 64,-24 24 32,0 0 96,0 0-191,0-24-33,0 24 0,1 0-32,-1 0 0,-24 0 64,24 0-64,-24-24 0,1 24-32,-1 0-97,1 24-63,-1-24 160,1 0 32,-26 0-32,26 24 0,-24-24 0,23 0 0,-24 0 0,1 24 32,-1-24 32,1 0-32,0 0-32,-2 0 64,-21 0-64,-2 0 32,1 0-32,-24 0 64,-1 0-32,-23 0 64,0-24 128,0 24-31,-23 0-65,-1-24 32,-24 24 32,1 0 64,-49-24-96,24 24 0,-47-24-32,-23 24-64,-1 0 33,-25 0-1,2 0-64,-25 0 0,25 0 0,-25 24-32,0-24 96,0 24-32,-23 0 96,23 0 32,1-24 64,-25 23-32,25 1-64,-25 0 65,24 0 31,0-24 0,25 24-64,23-24 128,0 24-159,24-24-1,0 23-96,23-23 64,1 0-96,24 24 32,-1-24 32,48 0-64,1 0 0,23 0 96,0 0-192,23 0 96,49 0 0,47 0 32,24-24-64,48 1 32,23-1 32,48 0-32,0 0 64,1 0 160,22 24-64,2 0-64,-25 0 33,-24 0-129,0 0 32,0 0-64,-23 0-97,-1 0 33,-23-24 0,0 24 32,-24 0 64,-25 0 32,-23-23-32,-47 23 32,24-24-64,-49 24-160,1 0 737,-48-24-321,0 24 64,-48-24-192,-23 24-32,-48 0 32,-48 0-64,-24 0 64,-48 0-96,-22 0 0,-49 0 0,24 24 32,-24 0 0,0 0-32,0-1 33,25 1 63,22 0 0,25 0 64,-1 0-32,49-24 64,-1 24 0,24-24 1,24 23-97,24-23-64,47 0 32,2 0 0,46 0 0,-1 0 32,50 0-160,22-23-96,72 23 192,48 0-32,47-24-224,25 0-129,47 24 65,0-24 32,23 24-65,-22 0 65,23 0 64,-48 0 64,-1-24-32,-46 24 64,-24 0-33,-48-24 33,-24 1 128,-47 23-64,-25-24 193,-47 24 31,-47-24-160,-49 24-96,-70 0 128,-25 0-64,-71 0 64,-24 24 64,-48 0 64,24-1 0,1 25-160,46 0 32,48-1-64,73-23-672,95 24-1122,70-48-5605</inkml:trace>
</inkml:ink>
</file>

<file path=ppt/ink/ink68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44:00.23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3003 2357 96,'-23'-71'2338,"23"47"-801,0 24-736,-24-24 320,24 0-32,0 0-128,-23 24-160,-1-23-129,24-1-31,-25 24-64,25-25 63,0 1 33,-23 1 160,23-1-33,-24 0-191,24-24-129,-24 24-191,1 1-1,23-1 0,-25 24-96,2-24 1,-1 0-1,0 24-64,0-24 128,-23 24-32,-1-24 65,0 24-1,1 0-32,-1-23-96,0 23 64,-24 0-159,25 0-1,-25 0 32,25 0-96,-1 23 64,1-23-32,-1 24-32,24-24 64,-23 0 64,-1 24-96,0 0 64,1-24 0,-1 24 64,0 0-32,0-1 1,1 1-97,0 24 64,-2 0-64,2-25 0,23 26 32,-24 22 32,25-23-32,-1 0 0,-1-1 0,2 25 32,23-1-32,-24 1 32,24-1-96,0 1 96,0-25-32,0 25-31,24-1-33,-24-23 0,0 24 0,23-1 32,-23 1 32,25-1-64,-1 1 0,-24-25 32,23 25-64,25-24 96,-24-1-64,23 1 32,2 0 0,-2-1-32,25-23 32,-25 0 0,0 0 0,1 0-32,0-1 32,0-23 0,-1 24 0,25-24-32,-25 0 32,25-24-32,24 24-96,-26-47 192,26 23-128,-1 0 96,-23 0-96,-1-23 32,1 23 64,-25 0-96,1-24 0,0 1 96,0-1 0,-24 0 32,-1-23-320,24-1 672,-22-23-352,-1-1-31,-1 1-1,-23-24-32,24 24-32,-24-25 0,-24 25 32,-23 0 32,-1 23-96,-23 25-289,-25 23-864,-23 0-1345,-24 24-6663</inkml:trace>
  <inkml:trace contextRef="#ctx0" brushRef="#br0" timeOffset="5039">2956 1999 1153,'-23'-48'2082,"-1"48"-65,24-23-639,-25 23-129,2-24-256,23 24-128,-48-24-65,25 24-159,-2-24-96,2 24-1,-1-24-63,0 24-129,-24 0 64,25-24-159,-1 24-1,-24-23-96,24 23-96,-23 0 0,-1 0 0,0-24 0,1 24 0,-25 24 160,24-24 1,-23 0 31,-1 23-32,25-23-32,-25 24-64,25 0 33,-1 0-97,24 0 64,-23-24-32,22 24 0,-22 23 0,23-23 0,-24 0 0,25 0 0,-1 0-32,-23 23-32,22 2 64,-22-26 1,23 25-1,-24 24 0,24-25 0,1 25-32,-1-25 32,-1 25 32,25-24-64,-23-1 160,23 25-63,0-25-65,-24 1 64,24 0-64,0-1-64,0 1 32,0 0-64,0-1 32,0 25-96,24-1 192,-1 1-128,2 0 0,-25-25 32,24 25-128,-1-1 0,1 1 64,0-25 64,0 1-32,0 0 0,-1-1 32,26 1 32,-26-24-64,25 24 32,0-25-32,-1 1 32,0 0-64,1 0 64,0-24-32,0 24-160,-1-24 224,1 0-128,23-24 96,1 24 0,-1-24-64,24 0 32,-23-23 0,24-1 64,-1 24-96,-24-47 32,1 23 0,-25-24-32,25 25 64,-25-49-64,2 25 64,-26-24-64,24 23 64,-22-23-32,22-1-32,-23 25 32,0-1 32,0 1-32,0-1 64,-24 1 0,0 23 32,0-23 96,-24-1 1,0 1-97,24 23 0,-24-24 0,0 25 0,-23-1 0,22 0-96,2 25 0,-24-26 0,-2 25 64,2 1-96,0-1 32,-25 0 32,0 0-32,-23 24 32,24-24 32,-25 24-96,24 0 96,-23 0-32,24 0 128,-24 0-224,23 0 160,1 24-64,-1-24-32,0 48-32,1-24 64,23 23 32,-23 2-31,-1-2 31,25 1-64,-1 23-32,1 1 96,-2 23-64,26 1 0,-24-1 32,23-24-32,-24 25 32,24-1-32,1 0 64,23 1-128,0-1 64,0 1 32,23-1 0,1 0-32,-1 1-32,26-1 32,-2-24 96,25-23-64,-1 24-64,24-25 160,1-23-96,-1 0-64,24-24 64,-23 24 0,-1-24 128,24-24-160,-23 0-32,23-24 64,0 1 0,-24-25-320,0 1 608,0-25-288,1 1-64,-24-24 64,-2 0 0,-21-1-64,-2-23 64,-23 24 0,-24 24 32,0-24-128,0 23 96,-24 1 96,-23 24-31,-2-1-33,-21 24-32,-26-23 32,-47 23-128,0 24 32,-24 1-705,0 23-704,-23 23-2211,-25-23-7783</inkml:trace>
  <inkml:trace contextRef="#ctx0" brushRef="#br0" timeOffset="14945">72-3 8071,'-23'0'1313,"23"0"-832,0 24 448,0-24-161,0 0 33,23 0 224,-23 0 32,0 0 96,25 23 128,-25 1-320,0 24-576,0 0-225,0-1 32,0 1-160,0 24 0,0-25-64,0 1 64,23 23-96,1 1 64,-24-24 32,24 23 0,-24 1-64,0-1 64,0 1-32,23-1 32,-23 24-32,0 1 0,-23 23 0,23-24 0,0 1-32,0 23 192,-24-24-256,24 1 64,0-1 224,0 0 129,-24 1 63,24 0-128,0 23-256,-23 0 32,23-24 32,0 24 32,-25 1 1,25-25-33,0 24-32,0-24-32,25 1 32,-25-1-96,23 1 128,-23-1-32,24 0-32,-24-23 64,24 23-32,-24 0-32,0 1 0,0-1 96,0 0-160,0 1 128,0-1-96,0-23 0,-24 23 128,24 1-96,0-1 160,0-23-64,-24-1-96,24 25 0,0-25 32,0 1-32,0-25 64,0 25-64,-23-1 0,23-23 0,0 24-128,0-1 192,-25 1-32,25-1 0,-23 1-32,23-25 64,0 25-32,-24-1 64,24 1-32,0-25 129,0 25-1,0-24 0,0-25 0,0 25-64,-24-24 32,24 24-127,0-25 31,0 25 32,0-24-32,0-24-128,0 24 160,0-24-128,0 0 32,0-24 128,24 0 96,-24-24-32,24-23 225,-24-24-1,0-1-96,23 1-160,-23 0-31,0-25 191,0 1 32,0 0 1,0 0-129,-23 0 0,23-1-128,0 1 32,0-24-64,23 24-64,-23-48 32,25 24-64,-2 0-64,1 0-32,0 0 64,-24 0 96,23 0-32,-23 0 64,25 23-64,-1-23 0,-24 0 0,23 24 0,1-24 0,-24 0-256,24 24 512,-24 0-256,24 0 0,-24-1-32,24 1 32,-24 23 0,0 1 0,0 0-64,0-25 64,0 25-64,23-24-128,-23 24 448,24-1-288,1-23 64,-25 24-32,23-1-128,-23 25 96,0-25 0,0 25 32,0-1-32,0 1 0,0-1 96,0 1 32,0 23-160,0 1 64,-23-1 32,23 0-64,0 24-32,-25 24 128,25-23-32,0 23-32,-24 0 0,24 23-32,-23 25 32,23 0-64,-24 23 32,24 25 32,0-1 0,0 48 0,0 0 64,0 24-192,0 0 96,0 23 0,0 25 64,0-24-128,0 47 96,-24-23 96,24 0-96,-24 23 96,0-24-192,1 25-161,23-25-127,-24-23-353,-1 24-352,25-49-544,0 1-577,25 0-1826,22-24-5797</inkml:trace>
</inkml:ink>
</file>

<file path=ppt/ink/ink68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43:07.85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1883 25 6694,'-23'0'897,"23"0"704,-25-24 321,1 24-1057,-23 0-321,-1 0-255,-23 0-33,-24 24-160,-25-24-32,1 24 64,-24 0 224,-24-24 33,1 24-97,-1 0-128,24-1 129,-24-23-65,48 24-64,-1-24 64,50 0 0,21 0-31,49 0 31,24 0-192,48 0 0,47 0-64,24 0-160,48-24-129,0 24 193,23 0 96,-24 0 32,-23 0 64,0 0 128,-24 0 97,-23 0 31,-26 0-32,2 0 0,-73 0 1,2 0 63,-25 0 64,-25 0-63,-46 0-97,-24 0 64,-48 0-95,-1 0 63,-22 0 0,-25 0-160,1 0 64,-24 0 33,23 0-129,24 0 64,47 0-96,1 0-96,72 0 64,47 0 0,23 0 64,73 0-256,23 0-32,48-23-97,47 23 161,0 0 32,1 0 128,0 0-64,-24 0 64,-49 0 0,1 0 0,-71 0 32,0 0-32,-49 23-32,-46-23 64,-2 0-31,-46 24-1,-48-24-32,0 0 32,-48 24 0,0-24-128,-24 24 192,0-24-192,49 24 224,-1-24-64,71 0 32,25 0-96,23 0 32,24 0 0,48 0-64,23 0-96,24-24-97,25 24-191,-1 0-737,24 0-1025,-24 0-3844</inkml:trace>
  <inkml:trace contextRef="#ctx0" brushRef="#br0" timeOffset="2970">1478 1504 1249,'119'-24'2818,"-95"0"-672,24 0-288,-48 24 160,0-24-192,-24 24-833,0-24-257,-47 24-159,22 0 64,-45-23-33,-2 23 33,-23 0-1,24-24-223,-1 24-129,1 0-128,24-24 32,23 24-64,24 0 129,1-24-129,23 24-64,47 0-64,1 0-64,-1 0 128,49-24 32,-1 24-192,0 0 96,0 0 64,1 0-96,-25 0-32,0 0 96,1 0 0,-48 0 0,24 0-96,-48 0 96,0 0 64,-24 24-96,0-24 160,-47 0-96,-1 0 225,0 0-65,-22-24-32,-2 24 0,1 0-128,-1 0 32,24-24-32,25 24-32,0 0 32,47 0-32,24-23-32,-1 23 0,49 0 32,-1 0-96,48 0-64,-23 0 96,23 0-32,-24 0 32,1 0 32,-25 0 0,-23 0-32,-25 0 32,1 0-64,-24 0 192,-47 0 32,-1 0-64,-23 0-32,-25 0 33,1 0 31,-1 0-32,1 0 64,0 0-96,23 0 0,49-24 0,-1 24 32,48 0 32,23-24-224,25 24 96,23 0 0,1-24-64,23 24-64,0 0 128,-24 0 0,0 0-96,-23 0 128,-25 0-64,-22 0 0,-25 0 32,-49 0 192,-21 0-128,-26 24 64,-23-24-96,0 0 64,0 0-32,-25 0-31,49 0-66,0 0 98,47 0-1,48 0-32,23 0 0,73 0-96,-1-24 128,48 24-64,1 0-32,-25 0 0,24 0 96,-48 0-224,-48 0 224,2 0-96,-74 24 32,-22-24 64,-49 24-64,-23-24 0,-47 24 96,22-24 0,-22 0 64,23 23-192,24-23 64,71 0-32,48 0 128,48-23-160,71-1 32,47 24-32,2-24 64,22 24-64,-47 0 32,-48 0 32,-95 24-160,-95 23-577,-167 25-2017,-96-1-8681</inkml:trace>
</inkml:ink>
</file>

<file path=ppt/ink/ink68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43:19.49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305 978 2114,'0'-24'2242,"0"0"-449,0 24 257,0-24-640,0 24-193,-24 0-256,24 0-64,0 0-289,0 0-256,0 0-191,0 0 223,0 24 96,0 0-127,-24 24-129,24-25 64,0 49 0,-24-24 97,0 23 159,1 1 65,-1-25-129,0 25-191,0-1-65,24-23 0,-24 0-320,0-1 192,24-23 0,0 0-96,0 0 64,0-24-64,0 0 96,0 0-128,0-24-640,24 0-1410,0 0-2723</inkml:trace>
  <inkml:trace contextRef="#ctx0" brushRef="#br0" timeOffset="397">209 787 9865,'-47'-24'448,"47"24"1346,-24 0-417,24 0-192,0 0-128,-24 0-384,24 24-193,0-24 33,24 0 31,0 0 97,23 0-64,25 0-225,0-24-96,-1 0-96,24 0-64,1 0-31,-25 0-33,0 1-32,1-1-257,-48 0-255,-1 24-353,1 0-1089,-24 0-2050,0 24-2626</inkml:trace>
  <inkml:trace contextRef="#ctx0" brushRef="#br0" timeOffset="695">-5 1288 9801,'0'24'1505,"0"-24"481,24-24-320,-24 24-225,24-24-352,-1 24-608,25-24-321,0 0 32,23 0-224,1 24 32,-1 0-577,-23 0-1409,0 0-1889,-1 0-6631</inkml:trace>
  <inkml:trace contextRef="#ctx0" brushRef="#br0" timeOffset="898">353 1526 4131,'-48'24'1698,"48"0"352,0 0 96,-24-24-737,24 23 65,0-23-449,24 24-128,-24 0-193,0 0-95,0 0-97,0 23-127,0-23-193,0 24-96,-24 0-32,24-1-96,-24-23-352,0 24-385,24-24-544,-24-24-673,24 23-288,0-23-97,0-23-3266</inkml:trace>
  <inkml:trace contextRef="#ctx0" brushRef="#br0" timeOffset="1129">376 1550 8103,'48'-72'4420,"-25"49"-2402,2-1-320,-1 0-609,-1 24-352,24 0-289,-22 0-224,-1 0-192,-1 24 64,1 0-128,-24 23-192,-24-23 32,1 24-96,-1-1-257,-24 1-95,1-24-193,-2 0 320,2 0 289,23-24 192,-24 23 32,48-23 96,-23-23-32,23 23 128,0 0 225,0-24-129,23 24 192,2 0 97,-2 0-129,1 24-31,23-24-129,-22 23 64,22-23-63,0 24-129,-22 0-128,-1-24 0,-1 24-352,1 0-833,-24-24-1154,24 0-2625</inkml:trace>
  <inkml:trace contextRef="#ctx0" brushRef="#br0" timeOffset="1534">1091 1598 13965,'24'0'480,"0"0"833,0 0-288,0 0-192,-1 0-128,1 0-449,0 0-224,0 0 32,-24 0-448,24 0-513,-24 0-929,0-24-2306,23 24-6662</inkml:trace>
  <inkml:trace contextRef="#ctx0" brushRef="#br0" timeOffset="1731">1067 1383 3875,'0'0'10570,"0"-24"-8424,24 24-384,-24-24-513,24 1-320,24 23-192,-24-24-417,23 24-256,1-24 32,-24 24-769,23-24-2081,-23 24-11211</inkml:trace>
  <inkml:trace contextRef="#ctx0" brushRef="#br0" timeOffset="2621">2378 1049 6374,'-24'-47'960,"0"23"834,1 24 96,-1-24-833,0 0-513,0 24-63,0 0-33,1 0 161,-1 0-129,-1 24-63,-22 0-33,23 0-64,-24-1-95,1 1-33,23 0-32,1 24-64,-26-24-32,26 23 0,-1-23 64,24 24 161,0-24 63,0 23-64,24-23-64,-1 0-31,26 24-65,-2-24 32,0-24 160,1 23-256,0-23-96,0 0 192,-1 0-256,1 0 224,-24 0-128,0-23 64,-1 23-96,-23 0 193,0 0 63,24 0 32,-24 0 32,0 0-128,-24-24-63,24 24-97,0 0-65,0 0-255,0 0-1057,24 0-2211,-24 0-6757</inkml:trace>
  <inkml:trace contextRef="#ctx0" brushRef="#br0" timeOffset="3309">2688 1574 7206,'0'-48'1858,"0"48"256,0-24-96,0 0-833,-24 24-416,24-23-97,-24 23-127,24 0-129,-23 0-31,-2 0-97,1 0-96,1 23 0,-1-23-96,1 24-31,-2 0-33,25-24 0,-24 24 32,1 0-32,-1 0 32,24-1-64,0 1 0,0 0 0,24 0 0,-1-24-64,1 0-257,24 0-319,-1-24-321,-23 0-32,24 0 545,-24 1 383,0-1 65,-24 0 97,24 0 127,-24 0 352,-24 24 1,24-24-129,0 24-31,0 0-161,0 0-96,0 0-192,0 0 0,0 24 64,0-24-32,0 24 32,24-24 32,-24 24-96,0 0 96,0 0 32,0-24-64,0 23 64,0 1-32,24-24-32,-24 24-32,0-24 32,23 0 65,1 0-258,0 0-415,0-24-1570,0 24-4036</inkml:trace>
  <inkml:trace contextRef="#ctx0" brushRef="#br0" timeOffset="4786">3212 1097 6117,'24'-24'3235,"-24"24"-1665,0 0 512,0 0-929,0 0-352,0 0-417,0 0 0,0 24 1,0-24-97,-24 24-32,24 0-128,-23 0 33,-1 23-65,24-23-64,-25 0 0,25 0-32,-23-24-32,23 24-128,0-24-65,-24 0-159,24 0-289,0 0-768,24-24-769,-24 0-449,0 0-127,0 24 95,0-24 1570,0 0 1345,0 1 1602,0-1 833,0 24-225,-24-24-256,24 24-416,0 0-417,0 0-352,0-24-192,0 24-193,0 0-31,0 0-321,0 0-160,0 24 0,24-24 32,-24 24 0,0-24-96,23 24 0,2-24 0,-25 23 65,24 1-65,-24-24 0,23 24-64,1-24 64,-24 24 32,23-24-32,-23 24 0,0-24 32,0 0 0,25 0-96,-25 0-481,0 0-1889,-25 0-8745</inkml:trace>
  <inkml:trace contextRef="#ctx0" brushRef="#br0" timeOffset="6328">3641 1335 2850,'-23'24'1281,"23"-24"833,0 24-704,0-24-481,-25 0-161,25 24 33,0-24 128,0 24 96,-24-24-32,24 24 64,0-1-160,0 1-225,0-24-287,0 24-129,0-24-32,0 0 0,0 0 225,0 0 191,0 0-63,0-24-193,24 0-95,1 1-1,-25-25-32,47 0-64,-23 1-32,-1-1-63,2-24-1,-2 1-64,25-25-32,0 25 0,-1-1 0,1 1 0,23 23 160,-23 0 64,0 0-96,-1 25-32,-22-25 32,-2 24 1,1 24-129,-1-24 0,-23 24-97,0 24 97,0-24 0,0 48 32,0-24 33,0 23-33,0 25 32,0-24-64,0 23-32,0-23 96,0 24-32,0-25-64,0 1 0,-23 0 32,23-1 0,0 1-64,0 0-33,0-24-127,0-1-64,0-23 32,0 24-65,0-24-479,0 0-450,0 24-447,-24-24-1154,24-24-1761</inkml:trace>
  <inkml:trace contextRef="#ctx0" brushRef="#br0" timeOffset="6922">3880 1145 6662,'-24'0'1697,"24"0"898,0 0-1026,24-24 33,-24 24-321,23 0-320,1 0 64,24 0-192,-24 0-193,-1 0-255,1 0-289,0 0-64,24 0 0,-25 0-192,26 0-865,-26-24-1826,24 24-6694</inkml:trace>
  <inkml:trace contextRef="#ctx0" brushRef="#br0" timeOffset="7372">4451 1383 6277,'-23'0'513,"23"0"128,0 0-129,0 0 193,0 0 608,0 0-320,0 0-288,0 24-1,-24-24-159,24 0 127,0 0-127,24 0-97,-24 24 33,23-24-97,1 0-96,0-24-95,0 24-1,0-24 0,-1 24-96,1-24 64,-24 0 0,24 1 0,-24-1 129,0 0-1,0 24-96,0-24 0,-24 24-96,24-24-96,-24 24 0,1 0 0,23 24 33,-24-24 63,0 24 0,0 0-64,24 0 64,-24-1 288,1 1 1,-1 24 95,0 0-32,0-25-63,0 25-161,24 0-96,0-1-96,0 1-32,24-24-288,24 0-449,-1-24-1441,1 0-4837</inkml:trace>
  <inkml:trace contextRef="#ctx0" brushRef="#br0" timeOffset="8103">4976 1407 11274,'0'-95'1345,"24"23"129,-24 24-33,0 25-640,0-25-64,-24 24-225,24 24-31,0 0-65,-25 0-256,25 0-192,-23 24 160,-1 24 161,1-1-161,-26 1 256,26 0-192,-25 23 64,25-23-31,-25 23-33,24 1-64,0-1-96,0 1-32,24-25 0,0 1-96,24 0-288,-24-24-193,24-1-320,0-23-544,-24 24-1250,23-24-1441,-23 0-6212</inkml:trace>
  <inkml:trace contextRef="#ctx0" brushRef="#br0" timeOffset="8401">4594 1741 9577,'0'0'2050,"0"0"-609,0-24 160,0 24-800,24 0 64,0 0-449,24-24-288,0 24-95,-1-24-994,25 0-3844</inkml:trace>
  <inkml:trace contextRef="#ctx0" brushRef="#br0" timeOffset="8596">5310 1216 10570,'-25'-47'0,"25"47"1024,-24 0 66,1 0 671,-1 23 97,1 1-481,-2 24-192,-22 0-608,23 23-97,-24-23-31,24 23-161,-23 1-64,22-1-64,2 1-63,23-1-130,0 1 66,0-25-130,0-23-191,0 24-288,23-24-513,2-24-993,-1 0-2307,-24 0-7654</inkml:trace>
  <inkml:trace contextRef="#ctx0" brushRef="#br0" timeOffset="8850">4928 1741 11723,'-47'0'3491,"47"0"-1217,-24 23-224,24-23-1121,0 0-513,47 0 33,-23-23-289,48-1-64,23 0-961,-24 0-5317</inkml:trace>
  <inkml:trace contextRef="#ctx0" brushRef="#br0" timeOffset="25077">5762 1240 3683,'0'24'2082,"0"-24"-609,0 0 225,0 0-545,0 0 192,0 0 129,0-24-417,0 24-160,24 0-161,-24 0 1,24 0-32,-24 0-193,23-24-63,26 24-193,-26-24-32,24 24-128,2 0-96,-2-23 32,1 23 0,-1 0-160,-23 0-192,0 0-129,0 0-351,-24 0-482,24 0-447,-24 0-994,0 0-3202</inkml:trace>
  <inkml:trace contextRef="#ctx0" brushRef="#br0" timeOffset="25396">6001 1025 6342,'0'-23'1921,"0"23"-383,0 0 95,0-24-63,0 24-321,0 0-448,0 0-225,0 0-223,0 0 127,0 24-192,0-1 97,23 1-161,-23 0 0,0 0 64,-23 0 97,23 0-193,0 23 96,0 1-64,0-24 1,-24 24-65,24-25-64,0 1 0,0 0-32,0 0-128,0 0 256,0 0-128,0-24 64,0 23-32,0-23-31,0 0 31,0 24-128,0-24 160,0 0-128,0 0-96,0 0-801,0 24-2338,0-24-11659</inkml:trace>
  <inkml:trace contextRef="#ctx0" brushRef="#br0" timeOffset="26331">6953 429 7078,'-23'-24'64,"23"24"96,-24 0-31,24 0 319,-23 24 129,-2 0 223,1 0 353,1 23-32,-25-23-224,24 48-192,-23-25 64,23 25-1,-24 0-191,0-1-97,25 1-223,-2 23-33,2-23-96,23-1-32,0 1 32,0-1-64,23 1 64,2-24 0,-2-1-31,25 1-33,0-24 0,-1 0 64,1-24-32,23-24 0,-22 0 32,21 0-32,2-24 96,-25-23-96,25 23 97,0-47-33,-25 23-96,1 1 64,-24-25-32,0 25-160,0-24 160,-24-1-128,0 0 128,0 1-96,-48 0 0,24-1 0,-24 25 64,1-1-128,-1 25 160,24 23 32,-23 24-256,-1 0 128,1 24-96,-2-1-352,26 25-417,-24 0-769,22-1-1344,1 25-1379</inkml:trace>
  <inkml:trace contextRef="#ctx0" brushRef="#br0" timeOffset="26961">7025 1145 11851,'-23'-48'448,"23"48"545,0-24 0,0 24-192,0 0-161,0 24-31,0-24-65,23 24-63,1 24-193,-24-25-64,23 25-95,2 0-33,-1-1-32,23-23-32,-47 24 64,24-24-96,0 23-96,0-23-385,-1 0-1056,-23 24-1730,24-24-3171</inkml:trace>
  <inkml:trace contextRef="#ctx0" brushRef="#br0" timeOffset="27222">7454 1478 9673,'0'-23'512,"0"23"353,24-24 704,-24 24-127,0 0-257,24 0-544,-24 0-33,0 24 33,23-1-193,-23 1-160,25 0 1,-25 0-129,0 0 192,23-24-288,-23 24 32,24-1 97,0-23-129,-24 24 32,23-24-32,2 0 128,-25 0-192,24-24 128,-1 1-64,-23-1 32,24 0 64,-24 0 97,23-24-129,-23 1 32,0 23-128,0-24-64,25 24-288,-25 1-449,24 23-1441,-24-24-7143</inkml:trace>
  <inkml:trace contextRef="#ctx0" brushRef="#br0" timeOffset="29461">8264 95 9064,'-23'-71'673,"23"71"320,0-24 0,0 24-289,0 0-223,0 0-449,0 0 32,-25 24 160,25 23 64,0 1-31,0 0-65,0 23 96,0 25-64,0-1 193,0 0 31,0 25-32,-23-25 33,23 1-33,0-25-256,0 1 1,0-1-97,0 1-32,0-24-289,0-25-255,23 1-513,-23-24-416,25 0-898,-25 0-2657</inkml:trace>
  <inkml:trace contextRef="#ctx0" brushRef="#br0" timeOffset="29772">8097 715 7110,'-24'-24'1185,"1"0"-128,23 24-192,0-23 224,0-1 32,0 0-160,0 24-160,23-24-32,1 0-97,1 24-319,22-24-65,-23 1-160,24 23-32,-1-24-96,1 24-192,0 0-865,-1 0-1185,1 0-1794</inkml:trace>
  <inkml:trace contextRef="#ctx0" brushRef="#br0" timeOffset="30010">8764 644 10570,'-47'0'1537,"47"0"257,-23-24-161,-2 24-416,25 0-32,-24 0-352,1 0-320,-1 24-161,0-1-160,24 1-128,-24 24 161,24 0-193,-24 0 96,24-1-32,24-23-64,-24 0 32,24 0-64,0-24-32,0 0-32,-1-24-32,1 0-32,1-23 64,-2-1-33,-23 24 129,0-24 0,0 0-128,0 1 225,0-1-129,0 24-65,0 0 33,24 24 161,-24 0 31,0 24-128,0 0 128,23 0-160,-23 0 64,0 23-128,25 1-96,-25-24-609,24 24-1089,-24-24-1569,23 0-3492</inkml:trace>
  <inkml:trace contextRef="#ctx0" brushRef="#br0" timeOffset="30387">8932 739 12139,'23'-48'1826,"-23"48"-449,0-24-32,0 24-416,0 0-512,24 0-225,-24 24-32,24 0-64,-24 24 96,24-24-256,-24 0-32,24 24-128,-24-48 160,0 23-32,24-23 96,-24-23-64,23-1 160,-23 0-64,24-24 64,-24 0 160,24 0-32,0 1-32,0 23-31,-24-24-97,23 48 192,-23 0 96,0 0-63,25 24 63,-25 0-128,23 24-64,1-1-96,-24-23-128,24 24-769,-1-24-1921,2-24-9578</inkml:trace>
</inkml:ink>
</file>

<file path=ppt/ink/ink68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43:50.39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72 72 15566,'23'-24'481,"1"0"-609,0 24 128,24-24 64,-1 48 128,-23 0 224,0 23-128,0 1 97,0 0 63,-24-1-191,-24 25-1,0-24 0,0-1-32,-23 1 225,-1 0-1,24-24 129,-24-1-97,25 25 161,-25-24-129,48 0-192,-24 0-127,24-1-1,0 1-96,24 24-32,0-24-128,0 24-128,23-24 0,1-24-161,0 0 1,-1 0 160,1 0 128,-1-24 96,-47 0 0,24-24 128,-24 24 0,-24-24 64,1 1 0,-1 23-192,-24-24 65,24 24-162,1 1-159,-25 23-673,0 23-1056,-23 25-3845</inkml:trace>
</inkml:ink>
</file>

<file path=ppt/ink/ink68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44:17.27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1069 475 6277,'-72'-144'1986,"0"73"0,25-1-288,0 1-737,-25 23 256,0 1 288,25 23-448,-25 24-160,25 24 32,-25-1 32,25 1 128,-25 24-160,25 0-192,-2 23-129,2 1-191,23 23-129,-24 24-96,25 0 0,-1 24-32,0 24 225,24 24-65,24-24-224,0 0 96,-1-1-160,1 1-32,24-24 32,-1 24 64,25-47 0,-25-1 33,25 0-33,0-47-128,23-1 160,-24-47-128,25 0 0,-24-24 0,22-24 0,-22-23 0,0-25 64,-25-47-64,25-48 160,-25 0 96,25-24 97,-25-24-33,25 25-32,-48-1-128,0 24-64,-24 0-64,0 0 65,-48 24-162,0 24 33,-23 0-96,-1 0 0,1 23 32,0 25 32,-1 23 96,1 24 0,-1 24-96,0 24 0,-22 0-32,-2 48 0,24 23 96,-23 24 0,-1 0-32,26 24 0,-2 24 128,0 0-96,25 24 64,23-1 32,24 1-96,24-24 96,23 0-128,1 0 96,48-24 0,-1-24 64,0-23-128,24-48-32,-24-1 32,49-47 64,-25-24-128,-24-23 32,24-49 0,-24-23 64,-23-24 64,0-24-224,-25-24 128,1 24 160,-24-24-160,-24 25 257,0-25-65,-24 24-96,-24 24-96,-24 0 96,25 0-160,-49 24 192,25 47-96,-24 1-32,0 47 32,23 24-64,-24 48 96,25 23 32,-1 24-160,1 25 32,0 23 32,23 24 64,0 23-32,25 1-64,-1 23 0,24-23 64,47-24-32,1 0 0,23-48-64,25 0-32,-1-23 0,1-24 32,-2-1-32,2-47-160,-1 0 31,-23-24 129,-1-48 32,1-23 0,-25-49 160,1-47-32,0 0 32,-48-47-32,0-1 0,0 1-32,-48-1 1,0 24-66,1 1 33,-25 23 0,1 48 97,23 23-33,-23 72 0,-24 1 64,23 46-32,-24 25-128,2 47 32,-26 25 0,25-1 32,-24 48 0,24 23-32,-1 25 128,24 23-32,49 1 32,23 23-32,23-48-32,25 1-64,48-48 64,-2-47-31,26-25-130,-1-24-735,24-47 1120,-24-24-544,1-71 128,-1-25 320,-24-47-449,1-24 161,-26-48 96,-21-47 0,-26 0 0,1-24 96,-48 0-192,1 24 160,-49 23-32,0 25-64,-23 95 257,0 23 31,23 49-32,-23 23-160,-1 24 0,25 24-64,-24-1 32,-1 73-32,-23-1 0,24 24 64,-1 48-160,1 24 160,24 23-96,23 25 96,24 23 129,24 0-65,48-23 0,0-25 0,47-23-96,24-48 0,0-47-96,24-25 0,1-23-705,-2-48 1602,-22 0-1442,-1-72 513,-24-47 32,-24 0 32,1-72 0,-25 0 64,1-47 32,-24-1-64,-24-23 0,-24 0-32,-24 24 64,1 23 0,-25 48 0,1 48 96,23 47-32,-23 25 1,-1 23-97,0 24 128,-22 48-128,-2 47 32,1 24 0,-1 72-32,1 47-32,-1 1 32,49 47 32,24-48-32,23-23-96,47-49-1122,25-94-2017,23-72-1153,0-95-9193</inkml:trace>
</inkml:ink>
</file>

<file path=ppt/ink/ink6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6:11.66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0 334 16879,'23'23'1634,"-23"-23"-1186,0 0 674,0 0 31,25 0-160,-1 0-577,-1 0-192,1 0-192,24 0-416,-24 0-1026,23-23-1889,-23 23-5925</inkml:trace>
  <inkml:trace contextRef="#ctx0" brushRef="#br0" timeOffset="210">48 71 17360,'0'0'3363,"24"0"-3235,-1-23 449,1 23 63,0 0-127,24-24-481,23 24-865,-23 0-2306,-1-24-10698</inkml:trace>
</inkml:ink>
</file>

<file path=ppt/ink/ink69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44:49.21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95 1478 7014,'0'0'1826,"0"-24"-673,24 24 481,-24 0 127,0-24-287,0 24-225,23 0-96,-23-23-288,0 23-33,0 0-351,0 0-193,0 23-128,0-23 129,-23 24-129,23 0 32,-24 24-32,0-24 0,0 23-96,0 1 96,1 0-95,23-24 31,0 23-32,0-47 32,23 24 0,1-24 192,0 0 129,47-48 191,25-23-31,47-24 191,71-49-159,96-70-289,95-48-416,119-24-1633,96-48-2596,47 0-13836</inkml:trace>
</inkml:ink>
</file>

<file path=ppt/ink/ink69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45:50.09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241 237 256,'24'-72'1858,"-24"48"384,0 0-32,0 1-96,0-1-289,0 0-127,0 0-225,24 0-95,-24 24-33,0 0-192,0 0-288,0 0-128,0 24-161,0 0-191,0 24-33,0 23-96,0 1 64,0 23-191,-24 0-1,24 24 0,-24 25 0,24-1-96,-24 23 224,24 1-64,0-24 129,0 25 95,-23-25-256,23 0-96,0-24 0,23-24-32,-23 1-64,0-25-64,0 1 0,0-25-32,0-23 0,0 0 0,0-24 128,-23 0-64,23 0 0,0-24 128,-25 0 32,25-23 0,0-1-96,0 0 0,-23 1 0,23-1 0,0 0 0,-24 1 64,24 23-64,-24 0 32,1 24 32,23 0 32,-25 0 96,1 0 65,24 24 31,-23 0 128,23-1-31,0 25-1,0 0-64,23-1-128,1 25 129,1-24-257,-2 23-32,1-23 32,0 23-96,-24-47 0,23 24-128,2-48-65,-25 24 33,0-24 96,23 0 64,-23-24 32,24 0 32,-24-24-32,24 1 32,24-25-64,-25 1 32,1-1 32,24-23-32,-24 23-32,0 25 32,-1-25 32,1 24-32,0 25-32,-24-1 0,24 0 64,-24 0-32,0 24 32,0 0-64,0-24 64,-24 24-32,24 24 32,0-24 0,-24 24-96,24 0-320,0 0-609,0-1-641,0 1-1473,0 0-7398</inkml:trace>
</inkml:ink>
</file>

<file path=ppt/ink/ink69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45:52.13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1501 167 6566,'119'0'1281,"-70"-24"-1057,-2 24 2146,-23 0-928,24 0 63,-48-24 353,23 24-513,-23 0-448,0 0-128,0 0-65,0 0-223,0 0-193,-23 0 0,-1 0 65,-24 0-1,1 0-128,-25 0 129,-24 0-129,1 24 32,-24-24-64,-24 0-32,0 0 33,1 24-129,-26-24 64,26 24-32,-1-24-64,-1 24 64,49-24 96,24 24-128,47-24 96,0 0 161,24 0-33,0-24-192,48 0-32,-1 0-64,25 0-96,23 0 96,-24 1 0,25-1-32,-24 0 64,-25 0-64,1 24 64,-24-24-64,-1 24 64,-23 0 0,0 0 32,0 0-64,-47 0-64,-1 0 64,1 24 32,-25-24 0,-24 24 160,1 0-32,24 0 193,-1-1-65,1 1 32,23 0-63,24 24 63,24-24-160,24-24 224,24 23-31,47 1-65,24-24-224,25 24-32,-25-24-256,0 24-481,0-24-480,-47 24-961,-1-24-1890,-23 24-10602</inkml:trace>
</inkml:ink>
</file>

<file path=ppt/ink/ink69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45:07.55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381 5293 15118,'-23'-24'961,"23"24"0,-25 0 96,2 24-321,-1 0-127,-24 23 320,0 49 32,-23-25-161,23 25-127,1 23 288,23-48-416,24 1-1,24-48 33,47-1 319,72-70-191,71-25-192,120-47-129,167-72-448,118-23 160,120-72-3171,71 0-10153</inkml:trace>
  <inkml:trace contextRef="#ctx0" brushRef="#br0" timeOffset="45724">3717 48 9929,'72'0'1505,"-48"-24"417,-1 24 512,-23 0-672,0-24-160,0 24-417,-47 0-256,0 0-161,-25 0-191,0 0-65,-23 24-191,0-24-97,-49 24-160,2-24-64,-25 24 0,-24-1 64,24 1-128,1 0 0,23 0-128,-1 0 96,50 0 64,22-1 96,48-23-32,0 0-32,24 0 96,24 0-96,24-23-64,0 23 0,23-24-64,0 0-1,-23 24 33,0-24 64,-1 24-64,1-24 192,0 24-96,-25-24 32,26 24-64,-26-23 64,24 23-32,-23-24 0,1 0-32,-2 24 128,-23 0-128,0-24 128,0 24-128,-23 0 32,-26 0-64,2 0 128,-1 24-96,-23-24 32,-1 24 32,0-24 0,25 24-32,-25-1 161,25 1-1,-25 0-64,25 0 0,23 0 64,0 0-96,48-1 128,0 1 321,48 0-1,22-24 97,25 0-417,25 0 0,-1 0 0,-1 0-192,-22 0-608,-25 24-1762,-23-24-2211,-1 0-11914</inkml:trace>
</inkml:ink>
</file>

<file path=ppt/ink/ink69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44:52.93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406 191 1057,'-25'0'704,"25"0"-319,0 0-225,0 0-128,-23 0 0,23 24-64,0-24 64,0 0-128,0 0-97,23 0 290,-23 0 191,25 0 0,22 0 161,-23 0-1,24 0 0,23 0-352,-23 0-63,23 0-1,-23 0-32,23 0 32,-23 0-32,-1 0-64,2 0 128,-2 0-96,1 0 64,23 0-32,-23 0 64,23 0-64,-23 0 32,23 0-32,-23 0 0,23 0 0,-22 0 0,-2 0 0,1 0 32,23 0-64,-23 0 32,-1 24 32,2-24 64,21 0 769,-21 0-1,22-24-319,-23 24-289,23 0-160,0 0-96,1 0 0,-1 0-64,1 0 64,24 0-32,-26 0 96,-21 0-32,21 0-32,2 0 0,0 0-64,-1 0-320,1 24-545,-25-24-608,25 0 447,-25 0 546,1 0 512,-24-24 416,23 24 353,-22 0-128,-1 0-129,-24 0 65,0 0 287,0 0-351,0 0-545,0 0 64,0 0 0,0 0 32,-24 0 0,24 0-32,-25 0 0,2 0 128,-1 0 0,0 0-64,1 0 32,-25 0-96,24 0-32,-23 0-128,-1 0-64,0 24 160,-24-24 32,1 0 32,0 0 0,-1 0 32,1 0-32,-24 0 64,-1 0-32,1 0-64,-1 0 32,1 0-96,-24 0-545,23 0-992,-23 0 832,24 0 737,-25 0-289,1-24 321,24 24 32,0 0 161,0 0-65,-1 0 0,25-24-64,0 24 0,-1 0-32,0 0-32,1 0 64,-24 0-32,23 0 0,-24 0 32,25 24 96,23-24 32,25 0-32,-25 0-32,25 0-64,-2 0 64,1 0 449,1 0 96,23 0-129,0 0 257,0 0-193,0 0-384,23 0-63,1 0 127,24 0-64,0-24-32,23 24-32,25 0 0,-1 0 129,24-24 127,-24 24-128,24 0 33,1 0-129,-1 0-64,24 0-128,-24 0 64,24 0 0,0 0 0,-23-24-32,-1 24 32,0 0 96,0-24 32,0 24 321,0 0 255,24 0-223,-24 0-289,24 0-224,-24 0 32,1 0-160,-1 0-128,-25 0 160,-22 24 96,0-24-32,-25 0 32,2 0 32,-26 0-32,1 0 0,-24 0 32,0 0 0,-24 0-64,-24 0 32,-23 0 0,-24 0 0,23 0 32,-24 0-32,-23 0 0,24 0 0,-24 0 0,-1 0-32,1 24 32,0-24 0,-23 0 0,-1 0 32,-1 0-32,-22 0 32,-1 24-32,24-24 0,-24 0 32,24 0-32,0 0 0,24 0 96,0 0-32,0 0-64,0 0 0,0 24 0,23-24 0,1 0 0,-1 0 0,25 0 0,-1 0 0,25 24 0,-1-24 0,24 0 0,24 0-192,24 24 64,0-24-65,24 0 65,23 0 128,24 0 0,49 0 0,-1 0 192,47 0-128,-23 0 1,24 0-65,-1-24 64,24 24 96,1-24 160,-24 24 64,0 0 65,-1-24-161,1 24-96,0 0-64,-25-24-32,1 24 161,-24-24 127,-24 24-32,-23 0-95,-25 0 31,0 0 64,-22 0-192,-26 0-63,1 0 31,-48 0-32,1 0 128,-26 0-96,-22 0-64,-24 0-64,-1 0 32,-23 0 0,-24 0-32,0 0-64,0 0 32,1-24 32,-26 24 0,25-23 0,1 23 0,23 0 0,-25-24 0,1 24 0,1 0 0,-2-24 0,1 24 0,0 0 0,24 0 32,0 0-32,24 0 64,23 0-32,1 0-32,23 0 0,-23 0 0,23 0 0,24 0 0,-23 0 0,22 24 0,25-24 0,0 0-64,0 24 64,25-24 0,46 0 32,48 0 0,24 23-32,24-23 0,24 0-96,23 0-96,1 0 128,-25 0 32,1 24 32,0-24 0,-49 24 0,25-24 0,-23 0 64,-25 0 64,0 0-32,-24 0 32,-24-24 0,1 24 0,-48 0-31,-24-24 127,-24 24-96,-48 0-128,-23 0 0,-48 0 32,-23 0-32,-2 24 0,-22-24 0,-1 0-64,0 0-64,-23 24 32,23-24 32,1 0 32,23 0 0,24 0 0,0 0-1,24 0-63,24 24 0,23-24-32,48 0-32,0 0 128,24 0-32,24-24 0,48 24 64,-1 0-32,48 0 32,0 0 0,25 0 0,22 24 0,1-24-32,23 0 32,1 0 0,24 0 32,-24-24 96,23 24 32,-47-24 32,0 0 97,-24 1-33,-24-1-96,0 24-96,-47-24-128,-1 0-1602,-23 0-8423</inkml:trace>
  <inkml:trace contextRef="#ctx0" brushRef="#br0" timeOffset="8278">3765 119 2306,'-23'24'1857,"23"0"97,-24-24-448,24 24-545,0 0-321,0-24-191,0 24-65,0 0-32,24-1-256,-24-23-64,0 48 1,0-24 31,0 0 0,0 0 192,0-1-192,0 25 32,0-24-64,0 0-32,0 0 0,0-1 64,0 1-64,0 24-64,0-24 32,0 0-128,0-1-160,0 1-129,0 0 97,0 0 192,0 0 32,0 23-129,0-23-63,0 24-32,-24-24 95,24 23 161,0 1 96,-24-24 0,24 24 0,0-25 0,0 25 160,0-24-63,0 24 95,0-25-96,0 25-96,0 0 32,0 0 0,0 0-32,-23-1 32,23 25 32,0-24 128,-25-1 64,25 1 97,0 0 31,-24-1-128,24 1-63,0-24-33,0 23-32,0 1-96,0 24 0,0-25 32,-23 25-32,23-1 64,0 25-64,0-25 32,0 1-64,-24-1-32,24 1 0,0-1 64,0 1-64,0-1 64,0-23 32,-23 0 96,23 23-64,0-23-32,0 23-31,23 1 63,-23-1-64,0 25 0,0-25 32,0 25-64,0-25-64,0 1 128,0-1-64,0-23 0,0 24 160,0-25 192,0 1 33,0 0-1,-23 0-128,23-1-64,0 1-96,0 0-96,0-1 65,0-23-33,0 24-353,0-24 577,0 23-288,0 1 32,0 0 32,0-1-64,-25 25 32,25-25 32,0 25-32,0-24 33,0-1-66,0 1 130,0 0-97,0-25-32,0 25 32,0-24-65,0 0-63,0 0 64,0-1 64,0 1 0,0 0 0,0 24 64,0-24 0,0 0 65,0-24 191,0 23-128,0-23-96,0 0 64,0-23 129,25 23-97,-25-24-64,0 0-64,0 0-64,0 24 32,23-24-96,-23 0-64,0 0 0,0 1 64,0-1 96,0 0-32,0-24 128,0 24 160,0-23 160,24-1-31,-24 24-193,0-47 64,0 23 1,0 0-97,23 1 0,-23-25-96,24 25 64,-24-25-128,0 1 32,0 23 193,25-24-386,-25 25 129,0 23 0,0-24 32,0 1 0,0 23 161,0-24 63,0 24 160,0-24-63,0-23-33,0 23-64,0-24-288,0 25 128,0-25-32,23 24-32,-23 1 0,0-1-32,24 0 64,-24 1-64,0-1-32,0 0 0,0 1 128,0-1-96,0-24 0,0 25 0,0-1 32,0 0-64,0-23 0,0 23 64,0 1 65,0-25-97,0 24 64,0 1 64,0-1-256,0-23 160,0 23 0,24 24-32,-24-24-32,0 1 128,0-1-96,0 0 0,0 1 0,0-25 0,0 25 0,-24-25 32,24 24 32,0-23 96,0 23-128,0 0-32,0 25 96,0-25-96,0 24 0,0-24 32,24 25 32,-24-49-160,0 24 160,0 1-64,0-25 32,0 24-32,0 0 64,0 1-96,0-1 64,0 0-96,0 24 64,0-23 0,23 23-64,-23-24 128,0 1-32,0-1-32,0 0-32,0 1 32,0 23 0,-23-24-64,23 24 160,0 0-64,0 1-32,0-1 32,0 0-64,0 0 64,0-24-128,0 25 128,0-1-64,0-24 64,23 0-64,-23 25 32,0-1-96,0-24 96,0 24 0,0 24-96,0-24 64,0 1 64,0-1-32,0 24-64,0-24 64,0 24-32,0 0-224,25 0 544,-25 0-320,0 0 96,0 0-32,0 24-32,-25 0-32,25-1 64,0 25-32,0 0 96,0-1-160,-23 25 160,23-24-64,0 23-32,0-23 32,0 23-96,0 1 160,0-1-96,0 1 0,0-1 32,0 25 0,0-25-96,-24 24 96,24-23-32,0 24-32,-24-1 32,24-23 64,-23 23-64,23-23-32,0 23 64,-25 0-32,25 1 0,0-1-32,0 24 0,0-23 96,0 23-96,0-24 64,0 24-128,0-23 64,-24 23 64,24-24-96,0 0 128,0 1-64,-23-1-96,23 1 128,0-1-32,0 0-128,0-23 96,-24 23-64,24-23 64,0 0 64,0-1-96,24-23 0,-24 0 128,0-1-64,0 1-64,0 0 96,0 23 0,0-23-513,0 23 962,-24-23-481,24 0 64,0-1-32,0 1-128,0-24 192,24 23-96,-24-23 0,0 0-32,0 0 64,0 24 0,23-25-96,-23 1 96,0 0 0,0 0-64,0 0-32,24-24 32,-24 24 32,0-24-64,0 0 64,0 0-32,0 0 96,0 0-192,0 0 192,0 0-64,0 0-96,0 0-65,0 0 129,0 0 32,0-24-32,0 24 32,0-24-32,0 0 128,0 0-128,0-23 225,0-1-1,-24 0-32,24-23-32,0 23 32,0 0-32,0-23-96,0 23-32,0-23 0,0-1 257,0 25-353,24-49 96,-24 25 96,0-25-32,0 1 32,0-1 32,0-23-64,0 47-128,0-23 160,0 0 0,0-1 128,0 1-64,-24 0-128,24-1 65,0 1-1,0 0-96,0-25 0,0 25 96,24-24-96,-24-24-32,25 24 32,-25 0 64,23-25 96,-23 49 32,24 0-192,-24-1 128,0 25-64,24-1 128,-24 25-95,0-25-162,0 24 98,0-24-33,23 1 96,-23-1-128,25 1 64,-25-1 64,23 1-160,-23 23 64,24-23 64,-24 23-64,0 0-32,0 1 0,0 23 96,0-24 0,0 24-32,-24-23-32,24 23 64,0-24 32,-23 24-192,23-23 160,0 23-64,0-24 32,0 24-64,0 1 32,0-1 64,0 24-64,0 0 32,0-24 32,0 24 32,0 0-96,0 0 96,0 0-32,0 0-32,0 24 96,0-24-31,0 0-65,0 24 64,0-1-64,0 1-32,0 0 96,0 0 32,0 24-64,0-1 96,0-23-96,0 24-32,0-1 160,0 1-96,-25 0 1,25-1-33,0 25-32,0-24 64,0 47-96,-23-24 32,23 25-64,-24-25 96,24 48-32,-24-23 64,24 0-96,-23-1-32,23 0 64,-25-23-64,25 23 64,0 1 0,0-25-32,25 25 32,-25 23-64,0 0 32,23-24 32,-23 48-32,0-47 96,0 23-288,0 0 128,0 0 0,0-24 32,0 1-64,0-1 160,0-23-160,-23-1 160,23 1-160,0-1 160,0-23-128,0 23-65,0 1-159,23 0 96,-23-1-192,0 1 31,0 23 1,0-23 160,0-1 96,0 1 64,0-24-545,-23-1 1090,23 25-449,0-25 0,0 1-32,0 0-96,0-1 96,0 1-32,0 0 0,0 23 32,23-23-64,-23 0 32,24-1 0,-24-23 32,24 0-96,-24 0 128,0 0-96,0-24 64,0 0-64,0 0 64,0 0-32,0-24 64,0 24 0,0-48 0,0 24-96,0-23 32,0-1 32,0 0-96,0-23 96,0 23-64,0-47-64,0 23 128,-24-23-96,24 0 32,-24-25 256,24 1-512,-23 0 320,23 0-128,0-1 96,-25 1 64,25 0 32,0 0-64,0 23 0,0-23 32,0 24 0,0-25-96,0 1 32,0 0 0,0-24 32,25 0-32,-25 0 0,0 24-32,23 0 0,-23 23 96,0 25-64,0-25 64,0 25-128,0 23 96,0-23 0,0-1-32,0-23 0,0-1 32,0 1-32,0-1-32,24 1 64,-24 0-32,0 23 0,0 1 32,0-1-96,0 24 128,0 1-64,24-25-32,-24 25 64,0-1 0,0 0-64,0 1 32,0-25 64,0 24-64,0 1 0,0-1 32,0 0 192,0 1-160,0 47-32,0-24 65,0 24-65,0 0 32,0 0-32,23 0 0,-23 0 96,0 0-96,0 0 96,0 0 32,0 24-64,0-1 64,0 25-64,0 0-63,0 0 31,0-1-32,0 1 0,0 0 0,0 23 32,0-23 0,0 23 0,0 1-64,0-1 96,0 1-32,-23-1-160,23 25 128,0-25-96,-24 24 160,24 25-64,-24-25 0,24 1-64,-23-1 160,23 1-32,0-1 0,-25 0-64,25 24 0,0-23-32,0 23 64,0 0-128,0 0 160,25 1-96,-25-1-64,0-24 160,0 24-128,23-23 0,-23-1-64,0 0 0,0 24-64,0-23-32,0-25 32,0 25-96,-23-25-33,23 1 161,0-1-32,0 1 64,0 0-96,0-1 224,0 25-128,0-25 128,0 1-96,0-25-97,0 25-575,0-1 1216,0-23-544,0 0 64,0-1 64,0 1-96,0 0 32,0-1 0,0 1 32,0 0-64,0-1 96,0 25-64,0-24 32,0-1-160,0 1-32,0 0 64,0-1-96,0 1-97,23-24 1,-23 0 224,0-24 32,0 24 0,0-24-96,0 0 192,0 23-64,0-23-160,0-23 32,0 23 128,0-24-128,0 0 64,0-24 64,0 0-65,0 1 130,0-25-97,0 1-1,0-1 33,-23 1 33,23-1-1,0 25-64,0-25 64,0 24 0,0 1 0,0-1 32,0-23 96,-25-25 288,25 1-544,0 0 192,0-25 0,0 1 0,-24-24-64,24 23 0,0 1-64,0 24 64,0-24 1,0-1-98,0 1-31,0 0-96,-23 0 64,23-24 64,-24 0-32,24-24 96,-23 0-64,23 0 96,-25 0-64,25 1 0,0 23 64,0-1 32,25 25-32,-25 0-64,23-1 32,1 1 64,-24 24-32,23-24-32,1 0 0,1-1-64,-2 25-32,1 24-128,0-1-1,-24 24-127,0 24-192,0 1-161,0-1-352,-24 24-545,24 24-1248,-24 23-1122,1-23-5445</inkml:trace>
</inkml:ink>
</file>

<file path=ppt/ink/ink69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45:08.75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667 341 7238,'0'-24'577,"0"0"-65,0 0-319,0 24-450,0-24-223,24 0-225,-24 24-320,24-24-32,-24 24 321,24-23 511,-24 23 257,0 0 193,0 0-97,0 0-1570</inkml:trace>
  <inkml:trace contextRef="#ctx0" brushRef="#br0" timeOffset="225">739 126 448,'0'-24'2947,"-24"0"-289,24 24-512,-24-24-256,24 24-449,0-23-63,0 23-129,0 0-224,0-24 32,0 24-64,0 0-353,0 24-127,0-1 160,0 1-385,0 0-32,0 24-64,0-1-96,0 1 64,0 24-31,0-25-1,0 1 32,0 0 32,0-24-192,0 23 32,-24 25-32,24-25 64,0 1-64,0 0 0,0-1 0,0 1 0,0 0-96,0 23-32,0-23 64,0 23 160,0 1-224,-24-1 160,24 1-96,0-24 96,0 23-32,0 1 0,0-24-32,0 0 32,0 23-32,0-23 32,0-1 32,0 1-192,0 0 0,0-1 95,0 1 1,0 0 32,0 23-32,0-23 0,0 24 96,0-25-128,0 1 96,0 0-32,0-1 32,0 1 0,0 0-32,24-1 32,-24 1 64,0 0-96,0-1 32,0 1 0,0 23-64,0-23 96,0 0 32,0-1-96,0 1 0,0 0 96,0-1-128,24 1 0,-24 0 96,0-24-32,0 23 0,0 1 32,0 0-64,24-1 96,-24 1-96,0-24 96,0 24 32,0-25-128,0 25 64,0-24 32,0 0-64,0 0 32,0-1-64,0 1 96,0 0-128,0 0 64,0 0 0,24 0 32,-24-24-128,0 23 96,0 1-32,0-24 0,0 24 0,0 0 32,0 0-192,0-24 32,0 24-64,0 0-97,0 0-255,0 0-129,0-1-160,0 1-32,0-24 1,0 24 223,0 0 64,0-24 65,0 24 192,-24 0 287,24 0 33,0-1 32,0 1-32,-24 0 32,24-24 32,-24 24 65,24-24 383,-24 0 289,0 0 31,24 0 1,-23 0 128,23-24-128,-24 0-64,24 24-161,-24-24-95,24 24-65,-24 0-128,24 0 33,0 24-97,-24-24 0,24 24-64,0-24-32,0 0 128,24 24-63,-24-24 159,24 0 0,0 0-63,0 0-65,-1 0-64,1 0-64,0 0-64,0-24 0,0 24-96,0 0 32,-1 0-64,-23 0 64,0 0 0,0 0 0,25 0 64,-25 0 0,-25 0 0,25 24-32,-23-24-32,-1 0 96,0 0-128,0 0 32,0 0 32,-23 0 32,23 0-96,-24-24 64,24 24 0,1-24 64,-1 24 32,24 0 160,-25 0 161,25 0 31,-23 0-64,23 24-127,23-24-65,-23 0-64,49 24 32,-26-24-128,25-24 64,-24 24-128,23-24 128,1 0-64,0 24-32,-24-23-32,-1 23-32,2 0 0,-25 0 0,23 0-32,-23 0 128,0 0-128,0 0 96,0 0 0,-23 23 0,23-23-32,-48 24 64,24 0-32,-24-24 0,24 0 0,-23 0 0,-1 0-32,24 0-32,-23-24 96,47 24-64,-24 0 32,24 0 96,0 0 64,24 0-64,-1 0 0,1 24-32,0-24-32,24 24-32,-1-24 32,1 0-32,0 0-64,-25 0-256,25 0-192,-24 0 63,0 0 193,-24 0 128,0-24 64,0 24 32,-24 0-32,24-24 128,-24 0-64,-24 24 0,1-23 32,-1 23 0,0-24 0,25 24 256,-1 0 96,0 0-191,24 0-129,0 0-160,24 0-33,0 0-863,-1-24-1571,1-24-4163,-24-23-6503</inkml:trace>
  <inkml:trace contextRef="#ctx0" brushRef="#br0" timeOffset="2362">548 174 9352,'-24'0'3396,"0"0"-706,24 0-1024,0 0-545,-23 0-192,23 0-193,-24 23-287,-1-23 31,2 0-31,23 0-129,-24 0 0,1 24 193,-1-24-97,24 0-64,0 0-95,0 0-193,0 0-32,24 0-64,-1 0 128,24 0-96,25 0 0,0 0 64,-1 0-192,-23 0-160,0 0 95,0 0 129,-25 0 0,-23 0 96,0 0 64,0 0-160,0 0 192,0 0-64,-23 0-32,-2 0 1,2-24-33,-25 24 160,24 0-224,-24 0 96,1 0 32,23 0-64,-24-23 0,25 23 0,-1 0 96,24 0 96,0 0 32,0 0-64,0 0 129,24 0 63,-1 0 32,25 23-63,0-23-97,-1 24-128,-23-24-64,24 0 96,-1 0-160,-22 0 64,-25 0-32,0 0-96,0 0 128,0-24 0,0 24 64,-25 0-160,2-23 96,-1 23-32,-24-24-32,24 24 64,-23-24-32,23 0-32,-24 24 32,48-24-32,0 24 96,0 0-64,0 0 0,24 0 160,-24 24 64,24 0-31,0 0-33,-1 0-64,1-24 0,0 23-256,-24 1-257,0-24-95,0 0 64,0 0 63,0 0 1,-24 0 63,24 0 257,-24 0-32,24-24 64,0 24 64,0 0 32,0 0 97,0 24-33,0-24 0,0 48-32,0-24-32,24 0-64,-24 23 32,0 1 0,0-24-32,-24 24-32,24-1-32,0 1 64,0 0-96,-23-1 96,23 1-32,0 0-32,0-1 64,-24 25-160,24-25 160,0 25-97,0-1 65,0-23 0,0 24 0,0-25-32,0 25 32,0-25 64,0 1-64,0 24 32,-24-24 32,24 0-32,0 23 0,0-23-64,0-1 128,0 25-64,0-24 0,0 23 0,24-23 64,-24 23-128,0-23 64,0 24 0,0-1 0,24-23 0,-24 23 0,0 1-64,0-1 128,0 1-32,0-25-96,0 25 192,0-1-64,0 1-31,0-1-1,23-23-64,-23 24-1,0-1 33,24-23 65,-24 23-130,0 1 130,0-25-33,0 25 0,0 0 0,0-25-32,0 25 224,0-25-192,0 1 0,0 0-64,0 23 96,0-47-64,0 24-64,24 0 128,-24 0-128,0-25 160,-24 25-96,24-24-32,0 24 32,0-24 0,0 23-32,-24-23 64,24 0-64,0 0 32,0 0 32,0-24-64,0 23 0,0-23-32,0-23 32,0 23 32,0-24 0,0 0 0,24 0 32,-24 0 0,0-23 0,0 23 64,0-24 128,-24 0-128,24 24 64,0-23-96,0-1-64,0-24 0,0 24 0,0-23 97,0-24-129,0-1 160,24-23 64,-24 0-32,0 0 0,0-24-64,24 23 32,-24 1-64,0 0-32,0 24 33,0-1-65,0 1 32,0-24-32,0 24 32,-24-1-32,24-23 32,0 0-64,0 0 64,0-1-32,0 1-32,0-1 32,0 1-64,0 24 31,0 23 98,0-23-194,0 24 161,0 23-32,-24-24 0,24 1 0,0 23-64,0-23 128,0-1-64,0 1 0,0-1-64,0 1 32,24 23 64,-24-24 0,24 25-96,-24-1 128,0 24-64,0-23 0,0 23 32,0 0-224,0 0-384,0 24-481,0 0-609,0 0-1377,0 24-5477,0 0-2434</inkml:trace>
  <inkml:trace contextRef="#ctx0" brushRef="#br0" timeOffset="4659">787 4418 5060,'0'-48'2819,"0"24"-1922,0 0 1601,-25-23 1,25 23-642,0 0-287,-23 24-289,-1-24-320,0 24-32,0 0-64,0 0-225,0 0 1,1 0-257,-1 24-160,0 0-95,0-24-33,0 24 64,1 23 64,-26-23-96,26 24-64,-24 0-128,23-1 224,-24 1-160,24 0 32,1 23 0,-26-23 0,26 23 0,-1 1 32,0-1 0,24 1-31,-24-25 31,24 25 160,24-24-64,0-1 32,0 1-32,23-24-32,-22 24 1,22-25 63,-24 1-96,26 0-32,-2 0-32,1-24-192,-1-24 544,25 0-384,-1 0 0,-23-23 64,23-25-32,-23 24 32,23-23 0,-23-1-64,-24 25 32,23-25 96,-22 1-63,-1-1 31,-24 25-96,23-25 32,-23 1-32,0-1 128,-23 24-224,23 1 128,-24-25-64,-1 48-32,-22-23 64,23 47 0,-47-24 0,23 48-257,-23-24 482,-1 24-161,1 23-128,23 1 64,-23 23-64,-1-23 160,25 24-64,-2-1-64,-21-23 64,45 23-32,-22 1 0,-1-25 0,24 25 0,0-1-193,-23 1 386,47 23-161,-24-23-64,24-1 128,24-23-32,23 24-64,1-25 64,0-23-32,24 0-32,-2 0 0,2-24 32,0 0 0,-25-24-96,25 0 96,-1-47-32,1 23 64,0-24-64,-25-23-64,25 23 96,-25 1 0,0-24-96,-22 23 128,-1-23-64,-1 23 0,-23 1 0,0-1 0,0-23-32,-23 47 32,-26-23 32,26 23-32,-25 0 0,0 25-32,-23-1 0,23 24-256,-23 0 640,-1 24-448,1-1 64,23 25 0,1 0 32,-25 23-64,25 1 160,-1-1-64,24 25 0,-24-1-64,24 0 128,1 1-96,23-1-64,0-24 192,0 25-192,0-25 64,23 1 64,1-24-64,24 23 0,-1-47 32,2 0-32,21-24-32,2-24 64,0-24 0,-1-23-64,25 23 64,-25-47 0,0 23 0,1 1 0,-25-25 128,2 25-256,-26-1 192,1-23-160,0 23 128,-24 1-64,0 23-32,0-23 128,-24-1-128,0 1-32,1-1 96,-26 1-64,2 23 32,-25 0 32,-22 48-32,-2 0-32,-23 48-32,0 24-801,0 47-1569,-48 48-2114,0-1-7432</inkml:trace>
</inkml:ink>
</file>

<file path=ppt/ink/ink69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46:12.331"/>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603 92 8456,'-95'0'6277,"48"0"-4323,-25 0-320,24 47-385,1 1-416,-1 0-193,-23 47-223,23 0-161,24 1-32,-24 23-128,24 24 0,1-24-160,23 24 160,0-24-128,23 1 32,26-25-256,21-47 160,26-48 0,-1-24 160,48-48-32,-24-23-128,25-24-96,-50 0 448,2-24-128,-48 0 128,-1 23-31,-47 1 63,-23 24-192,-1-24-32,-48 23 32,-23 25 192,-1 23-223,2 24 31,22 0-64,-23 48-160,47 0 63,0 48-127,24-1 128,1 24-416,23 1-641,23-1-609,25 1-1793,-24 23-7015</inkml:trace>
  <inkml:trace contextRef="#ctx0" brushRef="#br0" timeOffset="440">532 998 17232,'-24'-48'993,"24"24"897,0 24-513,0 0-961,24 24-192,-24 0 65,24 23-97,0 1-64,-1 47-256,2 1-417,-2-1-640,1 24-865,0 24-2626,-24-24-9480</inkml:trace>
  <inkml:trace contextRef="#ctx0" brushRef="#br0" timeOffset="694">961 1355 15502,'0'0'449,"0"0"864,0 0-641,0 24-63,0 24 160,24-1-193,-24 49-95,0-25-289,24 24-416,-24 1 256,0 23-1153,0-47-1922,0-1-7719</inkml:trace>
  <inkml:trace contextRef="#ctx0" brushRef="#br0" timeOffset="912">1200 1212 12523,'0'-24'4260,"0"24"-3203,0 0 321,0 0-513,23 24-65,-23 24 1,24-1-256,-24 25-161,0-1-192,0 25-128,0 23-160,0-24-320,-24 1-321,24-25-576,0 1-865,0-48-3908</inkml:trace>
  <inkml:trace contextRef="#ctx0" brushRef="#br0" timeOffset="1158">985 1736 14733,'-24'24'3780,"24"-48"-3043,0 24 608,0-23-480,48-1-225,-1-24-63,1 24-481,23-23-737,1 23-1697,-25 0-3876</inkml:trace>
  <inkml:trace contextRef="#ctx0" brushRef="#br0" timeOffset="2236">1485 1903 14413,'-23'-23'1057,"23"23"545,0 0-129,0 0-864,0 0-193,0 23 129,0 25-1,-24 0-160,24-1-127,0 25-1,-24-1-64,24 1-160,-24 0 64,24-24-192,0 23-320,0-23-481,0-24-769,0-24-2273,0 24-9226</inkml:trace>
  <inkml:trace contextRef="#ctx0" brushRef="#br0" timeOffset="2475">1414 1927 13933,'-24'-71'1665,"24"47"-191,0 0-1,0 0 0,24 0-319,0 24-322,0-24-223,23 24-193,-23 0-31,0 0-193,0 0 32,-1 24-32,1-24-64,-24 24 0,0 0-95,0 24 31,0-24 32,-24 23-96,1 1-96,-1-24-33,0 23 1,-24 1 32,25-24 0,-1 0-96,24-24-96,0 24-161,0-24 161,24 0 64,23 0-32,1-24 31,-1 24 65,1 0 0,0 0 160,-1 0-64,-22 0 128,-2 24 64,-23-1 32,0 25 257,-23 0-97,-2 0-160,-46 23-64,-1-23-64,1 0 0,0 0 0,-1-25-160,24-23-64,0-23-641,48-49-1857,0 0-7720</inkml:trace>
</inkml:ink>
</file>

<file path=ppt/ink/ink69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46:16.678"/>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870 930 13965,'-72'-48'128,"48"48"96,1 0 993,-1 24-352,0 48-96,0 0-97,24 23 65,0 48-160,0-24-33,0 48-63,0-24 95,48 24-288,-24-24 1,23-24-257,25 0 64,-1-47-64,0-48-128,1-24-96,0-48-65,23-47 97,-24-48 32,1-24-160,-25-24 224,2 0 416,-26 1 321,1-1-97,-24 0-159,-47 24-321,-2 0-96,-46 48-353,0 23 417,-25 25-96,26 47 0,-2 48-128,25 0 320,-1 47-192,25 25-32,23-1-32,0 0-96,48 24-737,0 1-961,-1-1-2562,25 1-9609</inkml:trace>
  <inkml:trace contextRef="#ctx0" brushRef="#br0" timeOffset="471">989 1765 14862,'-24'-72'2114,"24"48"-32,0 24-769,24 0-320,-1 0-32,2 24 128,22 24-577,0-1-352,2 49 65,-26 23-866,25 0-993,-24 0-1953,23-23-11724</inkml:trace>
  <inkml:trace contextRef="#ctx0" brushRef="#br0" timeOffset="897">1703 1860 10441,'-23'-48'3171,"23"48"-192,0-24-705,23 24-1217,-23 24-224,25 24-96,-25 24-257,24 23-320,-1 0-95,1 1-33,-24 23-577,24 0-768,0-24-1154,0 1-3554</inkml:trace>
  <inkml:trace contextRef="#ctx0" brushRef="#br0" timeOffset="1143">2013 1550 7110,'0'-24'7047,"0"24"-4549,0 0 97,0 0-1250,0 48-64,24-24-448,1 47-321,-25 25-223,23-1-321,-23 24 0,24 24-641,-24-24-736,23 1-1378,-23-1-3747</inkml:trace>
  <inkml:trace contextRef="#ctx0" brushRef="#br0" timeOffset="1390">1847 2241 15470,'0'0'2018,"24"0"-64,-1-23-513,25-25-928,0 0-289,-1 1-320,1-1-1634,-1 0-4003</inkml:trace>
  <inkml:trace contextRef="#ctx0" brushRef="#br0" timeOffset="1773">2442 2361 11306,'0'-24'3459,"0"0"-864,0 24-417,0-24-576,0 24-417,24 0-64,-24 24 64,0 0-384,24 0-225,-24 23-224,24 1-31,-24 0-97,0 23-96,-24 24-64,24-23 32,0 23-32,0 1-64,0-25 64,0 1-128,0-1 160,0-47-160,0 0 64,0 0 64,24 0-32,24-1 129,-25-23 287,25-23-64,23-49-31,1 24-225,0-23-64,-1 23 32,-23 24-192,-1 0 160,2 24-352,-26 0-673,24 0-1153,-23 0-1922,-24 0-8776</inkml:trace>
  <inkml:trace contextRef="#ctx0" brushRef="#br0" timeOffset="3619">1418 0 14061,'-167'48'-449,"119"-48"353,-24 24-32,25 0 128,0 23 128,-1 1 193,0 0 191,-23 23 97,-1 1 223,1-1 193,-1 24-128,1-23-352,23 23-225,1 1-160,-2-25-160,2 25 64,24-1-96,-2-23 96,-22 23-32,23 24 64,0-23 33,0 23 95,0 0-96,1 0 160,23 1-96,-24-1 65,24-24-161,24 24 96,-24 0-96,23 24-96,25-23 96,-24-1-192,23 24 64,-23-24 32,24-24 128,-24 1-96,23 0 128,-22-1-160,46 48 64,-23 0-32,23 0 64,1 0-96,23 0 129,-24-24 191,24 0 64,1-47-288,-1-1 353,24-47-257,0-24-64,24-24-32,1-23 64,-1-25-192,-24-47 160,0 0-128,0-24 0,-24 0-32,-23 0-32,-1 0 128,25-24-64,-1-24 96,1-24 65,-1 1 287,24 23 0,-48 24-191,1 0 255,0 0-352,-25 24-64,-23-24-32,-24 1 1,0-1-1,-24 24-161,0-24-95,-48-24-192,2 24 32,-26 24 256,-23 0-1,0 24 1,0-1 64,-25 49 0,1 23 0,1 24-32,-49 24-32,24 48 64,-24 0-64,24-1 96,1 25 32,-2-24-64,26 23 32,23 1-32,-24 23-64,47 0 64,-23 1-32,24 23 32,23 24 0,1 0 0,-1 0 32,1 24-96,23 0 160,25 24-96,-26 0 64,49 23 192,0-23-224,0 23 128,25 1-192,-1-48 96,-1 0 0,25-48 0,-24 24 96,47 0 0,-23 24-32,48 0-96,23 0 64,0-48-96,0-24 193,24-23-161,24-24 128,-1-48-64,1-24-32,0-24 96,24-23 32,-1-49-256,-23 1 64,0-71-288,0-25-449,-1-71-608,25-48-2083,-48-48-10281</inkml:trace>
</inkml:ink>
</file>

<file path=ppt/ink/ink69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45:47.78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191 239 320,'0'-96'2114,"0"49"224,23 23-32,-23 0 641,0 0-256,0 0-642,24 24-223,-24 0-545,0 24-640,0-24-64,0 24-33,0 24-31,0-24 31,0 47-95,0-23-193,0 47-160,0 0 96,0 1-128,0 23-32,0 24-32,0 0 0,0 0 0,0 24 64,0-24-160,0 0 96,-24 1 0,24-1-32,-23-24 96,23 0-64,0 0 32,-24-24-32,24 1 0,0-25 0,0 1-96,24-1 192,-24-23-224,0 0-64,23-25 96,-23-23 64,0 0-64,0 0 64,0-23 128,0-1 160,0 0 0,-23-24-96,23 1-64,0-1 33,0 0-65,-24 1-32,24-25-32,-25 24 32,25 1 32,-23-1-64,-1 24 96,0 0 64,24 1-32,-23-1-32,23 24-64,-25-24 192,25 0-63,-23 24 63,23 0 160,0 0-96,0 0-159,0 48-65,23-24 160,-23 23-160,25 25 32,-2-1-32,1 1-128,-24-1 224,24 1-128,-1-25-32,-23 25-32,25-24 0,-25-25 0,24 25-32,-1-48 32,-23 0-96,24 0-128,-1-24 224,2-23 32,-1-25 0,-1 1 0,25-25 0,-24 1 32,0 23-32,-1 25-32,1-1 32,1 24 32,-25 0-32,23 24 64,-23 0 64,0 0-32,24 0-96,-24 0 32,0 0 32,0 0-64,0 24 96,0-24-96,0 0 0,-24 24 32,1-24 32,-2 0 0,1 0 32,-23 0-96,-1 0 32,1-24 225,-2 0-193,2 1 0,0 23 0,22-24 64,2 24-64,23 24-192,0-24-1025,0 23-2242,23-23-8681</inkml:trace>
</inkml:ink>
</file>

<file path=ppt/ink/ink69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45:32.611"/>
    </inkml:context>
    <inkml:brush xml:id="br0">
      <inkml:brushProperty name="width" value="0.05292" units="cm"/>
      <inkml:brushProperty name="height" value="0.05292" units="cm"/>
      <inkml:brushProperty name="color" value="#FF0000"/>
      <inkml:brushProperty name="fitToCurve" value="1"/>
    </inkml:brush>
    <inkml:brush xml:id="br1">
      <inkml:brushProperty name="width" value="0.05292" units="cm"/>
      <inkml:brushProperty name="height" value="0.05292" units="cm"/>
      <inkml:brushProperty name="color" value="#00B050"/>
      <inkml:brushProperty name="fitToCurve" value="1"/>
    </inkml:brush>
  </inkml:definitions>
  <inkml:trace contextRef="#ctx0" brushRef="#br0">6012 40 6950,'-23'-24'2274,"23"0"-128,0 24-865,0 0-544,0 0 0,0 0-321,0 24 129,0 0-97,0 0-63,0 0-1,0-1-32,0 1-31,0 0-33,0 24-96,0-24-96,0 0-32,0 23 0,0-23-64,0 24-32,0-1 64,0 1-96,0-24-32,0 24 0,0-1 32,0 1 64,0 0 32,-25-1-64,25 1 64,0-24-32,0 23 0,0 1 32,0-24 0,0 24-32,0-25 0,0 25 0,0-24 0,-24 24 0,24-1 0,0 1 0,0-24 0,0 23 0,0 1 0,0 0 0,0 0 0,0 0 0,0-1 0,0 1 0,0 0 0,0-24 32,0 23-32,0 1 0,0 0 0,0-25 0,0 25 32,0 0-64,0-1 64,0-23-64,0 24 32,0 0 64,0-1-96,0 1 64,0 0-64,0-1 32,0 1 32,0 0-32,0-1 0,0 1 32,0 0-64,0-1 64,0 1-64,0 24 64,0-25-32,0 1 32,0 0-32,0-1 0,0 1 64,0 0 0,0-1 32,0-23 65,0 24-33,0-1-64,0 1 96,0-24-160,0 24 32,0 23-32,0-23 0,0 0 0,0-1 0,0 1 0,0 0 0,0-1 32,0 1 96,0-24-192,0 23 64,0-23-64,0 24 224,0-24-64,0 24 32,0-24 32,0 23-31,0-23-1,0 0-32,0 24-64,0-24-32,0 0 32,0-1 0,0 25-32,0-24 64,0 0-32,-23 0 192,23 23-128,0-23 32,0 24-64,0-24-288,0 23 448,0-23-127,0 24-65,0-24 0,0-1 32,0 1-128,0 24 64,0-24 96,0 0-128,0-1 128,0-23 64,0 24-96,0 0 32,0-24 64,0 0-32,0 0-32,0 0 129,0 0-161,0 0 0,0 0 0,0 0-32,0 0-32,0 0 96,0 0-128,0 0 160,0 0-128,0 24 96,0-24-64,0 0 64,0 0 0,0 0-64,0 0 64,0-24 97,0 0 159,0 0 96,0 1 1,0-25-1,0 0-127,0 1-1,0-25-160,0 24-64,0 1 64,0-25 0,0 25-256,0-1 128,0-24 96,0 25 161,0-25 31,0 1 32,0-1-31,0-24-1,0 25-128,0-25-64,0 25-96,0-24 64,0 23-96,23 0 0,-23 1 0,0-1 0,24 1-64,-24 23 32,0-23 0,0-1 32,0 1 0,0-1 0,0 1 32,0-25-32,0 25 0,-24-1 32,24 1-32,0-1-32,0 25 32,0-1 0,-23 0 0,23 1 64,0-1-160,0 0 160,0 1-96,23-25 64,-23 24-64,0 1 32,0-25 32,0 25-32,0-1-32,0 0 96,0 1-128,0-1 96,0 0 0,0 0-96,0 0 64,0 1 0,0-1 32,0 0-32,0 1 0,0-25-32,0 24 64,0 1 32,0-1-96,0 0 32,0 25 32,0-25-96,0 24 96,0-24-64,24 1 0,-24 23 64,0-24 0,0 1-96,0 23 96,0-24-64,0 24 64,0-23 32,0 23-160,0 0 192,0 0-160,0 0 32,0 0 32,25 24-64,-25-23 96,0-1 0,0 24-32,0-24 0,0 0 0,0 24-64,0-24 64,0-24 32,0 25-64,23-1-64,-23 24 64,0 0 0,0 0-128,0 0 128,0 24 0,0-1 64,0 1-64,0 24 32,-23 0-32,23-1 64,0 1-32,0 24 0,0-1 0,0 24-32,0-23 32,-25 47-160,25-24 160,0 1-64,0-1 64,0 0-32,-24 1 32,24-1 0,0 25 0,0-25 0,0 24 0,0-23 0,0 23 0,0-24 0,0 1 0,0-1-32,0 0 64,0 1-32,24 23 32,-24-24-64,0 1 32,0-1 0,0 0 0,0 1 0,25-25 32,-25 1-32,0-1-32,23 1 32,-23-1 32,0 1-64,0-1 0,0 1 32,0-25 64,0 25-128,0-1 32,0 1 128,0 0-192,0-1 96,24-23-32,-24 0-1,0 0 1,24-1-64,-24-23 192,0 24-192,0-1 96,0 1 32,0 0-512,0 23 928,0-23-448,0 0 32,0 23-32,0-23 64,0-24-64,0 23 0,23-23 32,-23 0 1,0 0-66,0 0 98,0-1-97,0 1 64,0-24-129,0 24 194,0 0-1,0-24-96,0 0 64,0 24 0,0-24-64,0 0 96,-23 0-64,23-24-128,0 24 96,0-24 0,0 24 0,0-24 0,0 0-64,0 1 128,0-1-64,0-24-64,0 0 64,0 1 0,0-25 96,-24 1 0,24-25 64,-24 1 96,24-24 129,-23 24-225,23-25 64,0 1 32,0 23-128,0-23-32,0 24-128,0-24 129,23 23-97,-23 1 32,0-24-64,24 23 32,-24-23-65,0 24-31,0-24 160,0 23-256,0 1 96,0 0 32,-24-1 0,24 25 32,0-1 0,-23-23 32,23 23 32,-25 1-96,25-25 32,0 25 0,0-1 96,0-23-128,-24 24 96,24-1-160,0 0 0,0 0 0,0 25-33,0-25 65,0 25 96,-23-1-32,23 0 0,0 1 0,0-1 32,-24-24 0,24 25-64,0-25 96,0 25-128,0-25 32,0 24-64,0 1-32,0-1-193,24 0 97,-24 25 160,0-25 0,0 24 64,0 24 64,0-24-64,0 0 32,0 1 0,0-1 0,0 0 0,0 0 0,0 0 32,0 24 0,0-24-64,0 24 64,0-24-32,0 24-64,0 0 96,0 24-32,23-24 32,-23 24-32,0 24 32,0 0-32,0-1 0,0 1 0,0 23-32,0 25 32,0-1 32,0 24-96,0 24 128,0 0-160,0 24 0,0 0 128,-23 0 0,23-24 0,0 24 0,0-24-32,0 0 0,0 0 32,0 0 0,0 0-32,0 0 64,0 0-96,0 0 32,23 0-32,-23-23 160,0-1 0,24-24-96,-24 1 64,25-1-96,-25-24-32,0 25 96,0 0-64,23-1 97,-23-23-161,0 23 160,24-24-128,-24 25 32,0-25-577,0-23 1186,24 23-513,-24-23 0,0 0 0,0-24 96,0 23-64,0-23 32,0 24-96,0-24 65,0 23-129,23 1 96,-23 0-32,25-1-64,-25 1 32,0-24 64,0 23-32,0-23 0,0 0 0,0-24-64,0 24 0,-25-24-192,25 0-929,0-24-1089,0-24-2275,-23 1-6693</inkml:trace>
  <inkml:trace contextRef="#ctx0" brushRef="#br0" timeOffset="23865">6108 2448 2370,'-48'24'1601,"24"-24"898,-23 24-289,22-24-545,25 0 1,-24 24-225,1-24-448,23 0-224,0 0-193,0 0-191,23 0 319,1 0 1,24 0-160,0 0-97,23 0 33,25 0-1,-1 0-96,24 23-95,24-23-65,23 0-128,25-23 32,0 23-64,24 0-32,-25 0 128,1-24 225,-24 24-1,0 0 96,-25-24-31,2 24-129,-25-24 1,-48 24-225,1 0 64,-49 0-128,1 0-32,-24 0-128,-24 0-481,1 0-736,-49 24-1057,1-24-5766</inkml:trace>
  <inkml:trace contextRef="#ctx0" brushRef="#br0" timeOffset="24342">5940 2615 14317,'0'0'1153,"0"-24"-1153,0 24 352,24-24 577,1 24-256,-2-24 160,1 24-64,0-23-257,-1 23-32,25-24-63,24 0-33,-25 0 33,49 0-97,-1 0 32,0 1-31,0-1 63,1 0 64,-48 0 1,23 24-33,-23 0-128,-24 0-95,-1 0-65,-23 0-64,-23 0 32,-1 24 32,-48 0 32,0 0-96,-47 23-32,24-23-64,-24 0 128,0 0-96,48 0 0,-1-1 32,0 1-64,49 0 32,-1-24 64,24 24-64,0-24-64,24 0 96,24 0-64,-1 0 128,25 0-96,-1 0 32,24 24-64,1 0 32,-24-1 64,23 1-64,-1 24 32,-45-24-32,22 23 0,-23-23-64,-25 0 32,1-24 128,-24 24-96,0-24 97,-24-24 31,1 0-64,-1 0-64,0-23 0,0-1 0,0 0 64,1 1-128,-1-25 64,24 25 0,0-25-64,-25 48-64,25 0-641,0 24-1505,-23 24-2146,-48 24-11339</inkml:trace>
  <inkml:trace contextRef="#ctx0" brushRef="#br1" timeOffset="34566">4939 1781 2626,'0'0'3619,"-23"-24"-1601,23 24 321,0 0-257,0-24-801,0 24-545,-24 0-255,24 0-33,0 0-95,0 0-33,0 0-32,-23 24 65,23 0-33,0-24-64,-25 23-64,25 1 0,0 0-63,0 0-33,0 0-96,0-24-64,25 0 160,-2 0-32,1 0-96,-1-24-64,26 0-161,-26 0 129,-23-23 128,24 23 32,-24 0 64,0 0 0,0 24 289,0-24 31,-24 24 1,1-24-65,23 24-128,-24 0-64,24 0-128,-25 0 32,25 24 0,-23 0 1,23-24-1,0 24 0,-24 0-32,24 23-32,0-47 96,0 24-64,0 0-32,0 0-64,0 0 0,0-24-64,24 0-129,-24 0 65,23 0-160,2-24 64,-1 0-1,-1 0 193,1 24-96,-24-24 128,0 1 128,0 23 0,0-24 64,0 24 257,-24 0 31,1 0-64,-1-24-192,24 24 129,-25 0-161,2 24-32,23-24-32,-24 24-64,24-1-32,-23 1 96,23 0-320,0 0 448,23 0-288,-23-24-256,24 24-1,-1-24-63,2 0 31,-1-24-31,-1 0 32,1 0 95,-24 24 161,0-24 96,0 0 96,0 1 64,0 23 289,0-24 63,-24 24 1,1 0-33,23-24-192,-24 24-160,-1 0-160,2 24-416,23-24-2243,0 0-11882</inkml:trace>
  <inkml:trace contextRef="#ctx0" brushRef="#br1" timeOffset="35890">4701 1900 1761,'0'0'4036,"24"-24"-1377,-24 24-385,0-24-641,0 24-512,0 0-480,0-24-321,0 24 161,0 0 63,0 0-31,-24 0 95,24 0-223,0 0-65,-23 0-96,23 0-32,-24 24 32,0-24-63,0 0 63,0 0-32,1 0 128,-1 0 1,-1 0 63,2 0-32,-1 0-63,0 0-321,-24 0 544,1 0-512,23 0 128,-24 0-128,-23 0 160,23 0-448,-23 0 640,23 0-352,-23 24-64,-24-24 128,23 0-64,-24 24-64,1-24 96,24 0-32,-25 0 0,1 24 32,-1-24 161,-23 0-33,24 0-32,-24 0-32,0 0-32,0 0-32,23 0-32,-23 0-64,0 0 64,23 23 64,1 1-64,24-24 0,-1 24 0,25-24-64,23 24 0,0-24 0,24 0 32,0 0-128,0 24 96,24-24 64,24 0 0,23 0-32,0 0 32,25 0 0,-1 0 0,24 0-32,0-24 64,1 24 0,22 0-32,2-24-32,-1 24 0,23 0-193,1-24-159,0 24 576,-24-24-384,-23 24 288,-1-23-192,0 23 64,-24 0 32,1 0 0,-25-24 32,0 24-32,-23 0 0,0 0 0,-1 0-32,-23 0 32,0 0 0,0 0 32,-24-24 64,0 24 32,0 0-128,-24 0-128,0 0 128,0 0 96,1 24-192,-49-24 96,24 0 0,0 0-128,-23 0 160,-24 0-96,23 0 64,-47 0 32,23 0 0,-46 0 64,-1 0 32,0 0 0,0 0-32,23 0-32,-22 0 33,46 0-97,-23 0-32,24 0 224,24 0-320,23 0 160,0 0-64,25 0 0,-2 0 0,25 0-1,0 0 66,0 0-33,25 0 32,-2 0 32,48 0 32,25 0-96,-1-24-32,24 24 96,24 0 64,24 0-96,0 0 32,0 24-320,-1 0 608,-47-24-384,1 23 0,-1 1 0,-24-24 32,-23 24 96,0-24-96,-25 0 64,-23-24 0,-1 24 128,-23 0 161,-47-24-289,0 24-64,-25 0 0,-47 0-32,23-23-160,-23 23-962,24 0-1536,-1 0-6599</inkml:trace>
  <inkml:trace contextRef="#ctx0" brushRef="#br1" timeOffset="37682">4916 2019 5829,'0'24'2594,"0"0"33,0 0-289,0-1-704,0 1-545,23 24-577,-23 0-256,0-1-127,0 25 63,0-25 160,0 25 97,0-24-1,0 23-128,0 1-128,0-1-95,0 1-33,0 23-32,0 24-32,0-24 0,0 25 0,0-1-96,0 0 96,0 0-32,0 0 64,0 1-32,0-1-97,-23 1 194,23-1-65,0-24 128,0 24-160,0 0 288,-24 1-256,24-25 128,0 24-480,0-24 576,0-23-288,0 23 128,0-47-96,-23 24 0,23-25 0,0 1 64,-25-24-64,25 23 64,-24-23 0,24 0-64,0-24 64,0 0-96,0-24-32,0 0-64,0-23-192,0-1-96,24-23-257,-24-25-256,25 1-961,-2-1-1761,-23 1-5606</inkml:trace>
  <inkml:trace contextRef="#ctx0" brushRef="#br1" timeOffset="38247">5011 2329 256,'0'-119'6214,"-23"95"-3075,23-24 64,-24 24-1250,-1 1-159,25-1-320,0 24-449,-23 0-353,23 24-159,-24-1-65,1 1-64,23 0-31,0 24-129,-25-1 96,25 25-320,0-1 64,-24 25 32,24-1-128,0 24 64,-23 24 0,23 0-64,0 0-128,0-24 0,0 1-128,0-1-64,23-24-33,-23 1-95,0-25-193,0-23-256,0 24-256,24-48-577,-24-1-320,0-23-640,0-23-3204</inkml:trace>
  <inkml:trace contextRef="#ctx0" brushRef="#br1" timeOffset="38652">4964 2305 12555,'24'-119'1410,"-24"95"-225,0 0 544,0 0-607,0 24 223,-24 0-576,24 0-33,-25 0-191,25 48-193,-23-24-128,-1 24-160,1-1 32,-2 25-96,1-25 32,-23 1-96,23 0 32,0-24 32,0-1-32,1-23 32,23 0-64,-24-23 0,24-1 0,24 0 96,-1-24 0,-23 1 32,48-1 0,-24 0 0,0 1-128,23 23 192,-22-24-63,-2 24 31,1 0-32,-1 24-32,2-23-32,-25-1 0,24 24 0,-1 0 0,1 24 96,0-1-32,-24 1-32,24 24 0,-24 23 32,0-23-32,24 24 0,-24-1-32,0 24 0,0-23 0,0-1 0,-24-23 32,24 0-32,0-1 0,24-23-32,-24 0 64,0-24 32,0 0 128,0-24-224,-24-23 257,24 23 127,-24-24 96,0 0-63,-23 25-97,-2-25-128,2 24-64,-1-24-32,1 25-32,-1 23 0,0 0-64,25 0-256,23 23-1185,0 1-1090,0 0-4740</inkml:trace>
  <inkml:trace contextRef="#ctx0" brushRef="#br1" timeOffset="39575">1555 2329 10954</inkml:trace>
  <inkml:trace contextRef="#ctx0" brushRef="#br1" timeOffset="42928">4463 1924 11306,'0'0'3492,"0"0"-1731,-24 0 417,24 0-929,-23 0-320,-2 0-544,-22-24-97,0 24 0,-2 0-32,2 0 193,-25 0 31,25 0 129,-1 0-161,1-24-127,-2 0-225,26 0 160,23 24-96,0-24-32,0 1-128,23 23-64,26-24 0,22 0 0,0 24 96,1 0-64,-1 0-32,1 0 96,-25 24-96,1 23 64,-24-23 96,0 24-128,-24 0 64,-24-1 128,0 1-288,1 24 448,-49-25-320,25 25 96,-2-25-384,26-23-1313,23 0-2019,-24 0-10825</inkml:trace>
  <inkml:trace contextRef="#ctx0" brushRef="#br1" timeOffset="59626">1436 731 1345,'-47'-71'6246,"-1"23"-4997,1 24 1185,-2-23-384,2 23-480,-25 0-161,25-24-352,0 24-288,-1 1-161,24-1 1,-24 24-321,24 0 193,-23 0-129,-1 24-256,24 23-96,-23 1 192,-1 23-160,0 1 32,25-1-64,-26 25-64,26-1 160,-24 0-64,22 25 0,1-25-32,1 0 0,-1 1 0,24 0-32,-23-1 64,23 0-32,-25 1 0,25-1 96,-24 0-192,24-23 32,0 23 224,0-23-224,0 23 32,0 0 64,0-23 0,0 23-32,24 1 0,-24-25-32,0 24 32,0 1 32,25-1 32,-25 0-32,0 25-32,23-25-64,-23 0 96,24 1-288,-24-1 577,23 0-354,-23 1 1,24 0 97,-24-1 31,25 0-32,-25 1 64,23-25-128,1 25-32,-1-25 64,2-23 0,22 23 0,-23-23 32,24-24 64,-1 23 128,25-23-64,-24 24 33,-1-24-1,1 0 160,-1-24-95,25 23 63,-25-23 192,25 0-159,0 0-33,-25-23-160,25-1-64,-1-24 0,1 24 65,0-23-129,-25-25 96,48 24-64,-23-23 32,-1-1-160,1 25 128,-25-25-64,25 1 64,-25-1-96,2 1 64,-2-1 32,1-23-192,-1-1 224,1 1-31,0-25-386,-1-23 674,1-24-385,-1 1 32,-23-1-32,24-24-32,-24 0 0,0 25 0,24-1-97,-48-24-287,23 24-64,-23-24-1,0-23-31,0 23-65,-23 0-63,-25 24 223,0 0 225,-24 24 64,-23 24 192,0 24-128,-25 23 64,25 25 0,-24-1-32,0 0 0,0 24 96,0 0-64,23 1 0,2 23 96,-2 0-96,1 23-64,-24 25 96,23 24 0,-23 23 32,24 0-32,-1 25 0,1-1-32,0 0 32,23 0 64,0 0-160,2 0 32,21 1 160,2 23-64,-1 0-32,1 0 32,23 0-160,-24 24 192,24-24-128,0 0 128,1 0-64,23 24-32,0-24 129,0 0-65,0 24 32,0-24-32,0 24-32,0 0 192,-25 23-256,25-22-224,25-25 704,-2 0-416,25-24 0,0-24 0,-1 1 128,25-25 33,-25 1-129,25-25 288,-1 25-160,1-24-256,23-1 160,-23-23-32,-1 24-32,1-24 0,23-24-32,1 23 0,-2-23 128,2-23-64,-1-1 33,1 0-1,-1-24 0,-24 1-32,1-1-32,0-24 64,-25 25-128,25-25 128,-25 1 0,25-25-128,-25 1 160,1-24-128,23 0 96,-22-1 0,21 1-128,-21 0 96,-2-1 32,25 1-128,-25 24 0,1-24-96,-1-24 0,-23 0 32,24 0-64,-24-24 64,0 0-64,-24-24-129,23 1 33,-23-1 224,0-24-352,0 25-33,0 22 129,-47 1 128,0 48 0,-25 24 288,24-24-128,-23 23 128,-1 1-192,1 0 128,-1-1-64,0 25-96,-23-1 96,24 25-32,-1-1 64,-23 0-32,-1 48 0,2 0-32,-2 48 0,-23 0-32,-25 71 32,2 0 64,-25 48-417,0 23-1793,1 49-3043,-25 23-7815</inkml:trace>
  <inkml:trace contextRef="#ctx0" brushRef="#br1" timeOffset="62079">1937 2114 9705,'-48'-23'480,"25"-1"962,23 24 447,-24-24-928,24 24 352,0 0-127,0 0-33,0-24-513,24 24-319,-1 0 223,49 0-128,-25 0-159,49 0-1,-1 0 0,1 0-32,46 0-127,1 24-65,24-24 128,24 0-128,-24 0 64,-1 24-128,1-24 0,0-24 64,0 24 32,-24-24-64,-24 24 32,0-24-32,-24 24 128,1-24-160,-49 24 64,1-24 96,-24 24-32,-24 0 0,0 0-96,0 0 160,-47 0-224,22 24 128,-46-24-160,-1 24 96,1-24-64,0 0 32,-1 0-128,-24 0 96,2-24 96,22 0-32,-47 1-256,24-25 736,-25 0-384,25 1 33,-24-1 95,23 0-224,1 24 0,24 1 96,-1-1-64,49 0-64,-1 24 32,24 0-128,24 0 96,23 0 96,25 0-192,23 0 96,1 0 64,-2 0-32,2 0-32,23 0 64,0 24 0,0-24-128,1 24 160,-1-1-64,-24 1 0,0 0 0,0 24-32,-23-1 64,-24-23-64,-25 0 64,2 24-64,-25-24 0,0-1 32,0 1 96,-25 0-192,-22-24 31,0 24 98,-25 0-33,0 24-33,-23-25 33,24 1 65,-25 0-65,24 24 96,1-24-32,0 23 0,-1-23 64,25 24-96,23-24 0,0-24-64,24 23 64,0 1-32,0-24 32,0-24 224,24 24-128,0-47-96,-24-1 0,0 0-64,0 1 0,-24-25 64,0 25-96,-24-25 0,1 0 160,23 1 0,0-1 33,0 25 191,24 23-384,0 24 288,0 0-480,24 24 64,24 23-1858,23-23-6470,-23 0-4227</inkml:trace>
  <inkml:trace contextRef="#ctx0" brushRef="#br1" timeOffset="63616">5940 135 4131,'0'0'4196,"0"0"-2050,0 24-320,0-24-513,0 0 33,0 24-321,24-24-64,-24 24-1,0 0-191,0 0-224,0 23-65,0 1-95,-24 23-65,24 1-64,0-1-64,0 1-96,0 23 64,0 1-127,24-1-1,1 0 128,-25 1-256,23 23 128,-23 0-32,24 1 32,-24-1-32,24 0 0,-24 0-32,0 0 64,0 1-32,0-1 0,0-24 32,0 24-96,0 1 128,0-25-96,0 24 32,0-24 0,0 1 0,0-1 32,-24 24-96,24-23 32,0-1 32,0 0-96,0-23 160,-24 23-32,24 1-32,0-25 0,0 1 64,0 23-128,0-23 96,0 0 0,0-1-32,0-23 32,0 23-32,0 1 64,0-1-417,24 1 706,-24-1-321,0 1 160,0-1 64,-24 1 97,24-1 31,0-23 32,0 0-191,0-1-1,0-23 160,0 0-32,0 0-255,0-24 255,0 0-224,0 0 0,0-24 32,0-24-32,0-23-64,0-25 0,-23-23 1,23-24 31,0 0 192,0 0 32,0 0 97,0 24-481,-25-24 128,25-1 128,-24 1 32,24-23-64,-23-1 0,23-24 32,0-24-192,0 1 33,0-24-1,0 23-193,23 0-63,-23 1-96,24 47-32,1 0 63,-25 47 161,0 25 64,0 24 64,-25-1-32,25 24 32,0-23 32,-24 23-128,24-47 160,0 23 0,0 1-96,0 23-32,0-23 128,-23 47-96,23 0 0,0 0 64,0 0-64,0 24 0,0 0 0,23-23-32,-23 23 96,0 0-128,24 0 32,-24 23 96,0 1 0,25 24-32,-25 23 0,0 25 0,0 23 64,0 24-96,0 48 64,0 23 0,0 1-64,0 0 64,0 23 0,0 1-32,-25-1 0,25-24 32,0 1 0,0-24-64,0-25 32,0 1 0,0-47-160,0 23-128,0-24 224,0 0-33,0-23 129,0 23-32,25-24 32,-25 1 65,0 23-450,0-24 834,0 1-321,0-25-160,-25 24 32,25-47 32,0 0-64,0-24 96,0-24 64,0 0 64,0-48-63,0-47-65,0-1-96,0-47 0,0-24 64,0-23 128,-24-1-352,24-24 224,0-23-64,-23 23 0,23 0 32,-24-23-64,1 24 32,23-25-160,-25 25-129,1 23-63,24 0 192,0 1-32,0 47 160,24-25 32,-24 25 0,25 0 0,-2 0 0,1 24 0,-24 24 0,23-1 96,-23 49-192,0-1 64,0 24-193,0 0 193,0 0-96,0 24 64,0 0 0,0 0-96,0 24 64,-23 0 160,23 24-64,0-1-64,0 25 64,-24 23-32,24 24 32,0 1 0,0 46-96,0 1 96,0 48-128,0 24-32,0-1-1,0 24 129,0-23 32,0 23 0,0-24 32,0 1-32,0-1 96,0-23 33,0-24 95,0 0-64,0-48-32,0-24-64,0 0-416,-23-48 736,46 1-384,-23-48 64,0 0-64,0-1-64,0-23 0,24-23 64,-24-1-32,0-24 96,0 0-128,0 1-64,0-1-32,0-23 32,0-25 128,0 1-193,-24-48 97,1-48 96,23-24-32,0-47 32,0-24-32,0-24 32,23-24 0,1 1 0,23 23 0,-22 0 0,22 23 0,0 25 32,-22 24-64,-2 71 32,1 24 96,-24 24-96,0 47 64,0 24 129,0 1-1,0 47-160,-24 0 64,24 0-160,0 0 0,0 23 0,0 25 160,0-24-192,0 48 96,0-1 0,0 24 0,24 48 0,-24 0-96,0 24-161,-24 72-223,24-1-193,0 25 97,-23 23 288,-2 24 191,25-24 97,-23 0 129,-1 0 95,0 0 96,24 0-64,-23-23-128,-2-25 129,25-23 63,0-49-576,0-23 832,25-47-512,-25-25 0,23-47-64,1 0-96,0-24 96,-24-24-32,23-24-64,2 1-160,-25-49-32,23 1 128,-46-24-65,23-48 129,-25 0 192,25-47-256,-23-25 160,23-23-32,-24-25 64,24-22-32,0-25 96,24 24-128,-24-24 128,23 48-96,25 23 64,-24 25-64,0 47-32,0 48 96,0 0-128,-1 24 64,-23 48 32,0-1-32,24 25-32,-24-1 96,0 48 33,0-24-97,0 24 64,0 24-32,0 24-32,0 23 64,0 48 0,0 0-32,0 48-32,0 24 0,0 47 0,-24 25-160,24 23-257,0 24 161,-23 24 192,-1 23 32,24-23 0,-24 24 192,0-25 256,0-22 33,24-25 95,-23-48-608,-2-23 1057,25-25-608,-23-47-97,-1-23-192,24-49-128,-24-47 32,24-48-993,24-71-929,-24-48-1665,0-72-8489</inkml:trace>
  <inkml:trace contextRef="#ctx0" brushRef="#br1" timeOffset="67275">8419 1709 6053,'23'-24'8104,"-23"24"-7143,0 0 672,-23 24-159,-1 0-481,1 24-96,-1-1-65,-1 1-255,2 23 31,23-23 33,-24 0 128,24-24 128,24-24-257,24 0 193,23-72-160,96-71-321,48-71-384,142-97-737,96-46-1633,142-96-481,144-48-17967</inkml:trace>
  <inkml:trace contextRef="#ctx0" brushRef="#br1" timeOffset="69282">5440 255 7334,'-23'-48'5125,"23"24"-1922,0 0-1505,-25 0-1089,25 24 319,0-24 225,0 24-192,0 0-448,0 24 95,25 0-159,-25 0-65,23 24-95,1-1-129,0 1-96,-1 24 0,26-1-224,-2 24-385,-24-23-352,26-1-608,-2 25-321,1-25-1345,-24 1-1345,-1-25-6405</inkml:trace>
  <inkml:trace contextRef="#ctx0" brushRef="#br1" timeOffset="69578">5249 302 1729,'-71'-47'5734,"47"23"-3044,24 24-768,-24 0-545,24 0-96,0 0 33,24 0 191,0 24-320,0 23 64,0 25-256,23-1-96,-23 1-256,24 23-193,-1 0-159,25 25-225,-25-1-128,2 0-225,-2 0-63,1-24-129,-1 1-191,-23-24-289,0-24-192,-24-25-641,0-46-672,-24-25-481,-23-24 1538,-2 0 928,2-23 385,0-24 64,-1 23-288,-23-23-1,-1 24-800,0 0-4964</inkml:trace>
  <inkml:trace contextRef="#ctx0" brushRef="#br1" timeOffset="69853">4988 326 2978,'-119'-95'4997,"94"47"-673,1 24-1729,1 24-706,23-24-351,0 48-417,23-24-737,1 48 193,24 0 63,24 47-95,-1 0 31,-23 1-31,47 47-257,-24 0-128,25 0-96,-24 23-64,-1 1-64,1-23-192,-2-25-32,-21-24-353,-2-23-480,-23-24-352,0-25-481,-24-23-2210,-24-47-5093</inkml:trace>
  <inkml:trace contextRef="#ctx0" brushRef="#br1" timeOffset="70099">5178 755 864,'-190'-262'2082,"94"143"417,1 23 255,23 25-63,1 23 160,47 0-1218,-24 25 33,48-1-161,0 24-288,0 24-480,0-1-289,24 25 33,24 24-97,-1-1-128,49 25 65,-24 23-97,23 24-64,0 0-64,0 24-64,0 23-64,1 1-96,-1-24-192,1 24-225,-25-48-416,-23-24-128,-1-47-64,-23-1-641,-24-71-1056,-24-23-1154,-23-73 513,-25 1-865,0-48 2179</inkml:trace>
  <inkml:trace contextRef="#ctx0" brushRef="#br1" timeOffset="70396">4725 493 2850,'-166'-215'4292,"94"120"-608,24 23-962,25 25-1184,-2 23-193,25 24 449,0 24-897,25 23-449,22 49-64,25 23 161,23 48-161,24 0-31,-24 23-161,25 25-96,-1-1-32,-24-22-224,24 22 0,-24-47-257,1 0-191,-24-48-289,-2-23-416,-21-25-1058,-26-23-1216,-23-48-1634,-23-48-801</inkml:trace>
  <inkml:trace contextRef="#ctx0" brushRef="#br1" timeOffset="70599">5536 2067 1281,'-239'-382'833,"96"168"384,24-1 1121,-24 24 416,0 0-223,24 24-673,-1 24-449,49 24-416,0 24 0,47 23 96,-23 25-64,22 23-320,25 0-161,0 0-320,0 24-192,0 24 0,25 0 225,22 47 127,25 49 64,-1 23-95,48 23-33,0 49-224,0-1-32,25 25-64,-25-24-224,0-1-225,-24-23-63,1 0-193,-2-48-127,-22-48-674,-48-23 257,-1-25 480,-23-70 33,-23-25-193,-48-47 576,-25-48 225,-23-48 64,0 0-32,-24 0-32,0-23 96,0 46 192,0-22 449,0 47 319,47-24-447,2 24-129,22 24-31,0 23-1,25 25 192,23 23 65,0 1-65,0 47 33,48 0-193,-24 47-256,71 49 161,1 23-33,24 48 192,23 23 33,24 25-353,-1 47 0,-23-23-32,25-1-320,-25-23 95,-24-24-63,0-25-224,1-23-193,-25-23-128,-23-25-223,-25-47-322,2-25 65,-50-23 480,2-47 641,-48-72 288,-25-24 161,-23-24-1,-24-48-224,-24-23 32,0 23 353,1 1-33,-2 22-224,49 49 1,0 24 351,48 24 33,23 47 63,24 1-63,1 23-65,23 24 97,0 0-385,0 24-64,23-1 1,25 49 31,23 23 160,25 48-31,23 48-161,24 24-32,0 23 0,24 1-128,0-1 32,-1 1-128,-47-73-224,1 1-257,-25-48-127,1-23-65,-49-25-32,-24-47 289,-23-24-97,-23-48 321,-48-47 192,-25-48 64,-47-48 32,0 1-32,0-49 0,-24 49 32,1-1 192,23 0 289,24 48-33,47 24-96,0 47-31,1 0-97,47 49 257,0 23 95,24 0-159,0 23-417,24 25-64,0-24-1,0 48 66,23 0-33,25 23 32,23 48 32,25 24 0,22 24 32,1 23-32,-23 1-64,23-25-128,-48 1-225,24-48 65,-48-24-128,1-24-225,-25-47-192,-47-48 225,0-24-33,-47-71 353,-48-24 224,-1-24 0,-47-48 0,24 24-96,-23 0-1,22 24 225,1 48 449,24 0-1,23 47-31,48 48 159,24 0-63,24 72-289,0-1 1,24 48 31,23 0-32,24 24-160,1 0-32,-1 0-64,-23-23-64,23-1-384,-24 0-161,1-24-416,-1-23-128,-47-24-32,0-1 128,-48-23 257,0-48-33,-47 0 449,-24-23 287,-1-25 130,-23 24-1,24 1 256,-24-1 32,23 24 481,49 24 192,22 24 224,50 24-576,22 71-225,49-24-31,-25 25-129,24-1-96,0 0-160,1-23-32,-24-1 0,23 1-160,-24-25-224,1 1-417,-25-25-576,1-47-1026,-24 0 578,-48-24 159,-24-23 705,-47-25 609,0 1 352,0-25 352,-24 25 833,23 47 929,48 0 352,1 48-191,70 47-1250,49 49-769,24-1 0,23 24-256,23-24-705,1 24 65,-24-24-6919</inkml:trace>
</inkml:ink>
</file>

<file path=ppt/ink/ink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1:30.36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1692 340 8936,'0'23'1537,"0"-23"225,0 0 865,0 0-930,0 0-512,0 0-448,-24 0-160,24 24-289,-23 0-128,-1 0-128,-24 1 64,48-2-96,-24 0-64,24 1 128,0 0 0,24-24-32,-1 0 96,26 0 0,-2 0 257,1-24-97,23 0-96,1 1 0,0 0 33,-2-2-161,26-23 96,-1 1-64,24-1 96,-23 0 32,23 1 33,-23 0 95,23-1-128,-24 24-32,-24-23-96,-23 47-32,-1-24 1,1 24-65,-24 0-33,0 0-159,-24 0-224,0 24-513,0-24-929,-24 24-4003</inkml:trace>
  <inkml:trace contextRef="#ctx0" brushRef="#br0" timeOffset="34868">48 1030 1921,'0'0'6438,"24"-24"-4548,-24 24 352,0-24-96,0 24-672,0 0-481,0 0-257,0 0-95,0 0-96,0 0-129,0 0-32,0 24 33,0-24-161,-24 24-96,24 0-128,-25-1 32,25 1-64,0 23 0,-23-23 32,23 0-64,0 0 64,0 0-96,23-24 96,-23 24-32,25-24 0,-1 0 64,23-24 0,1 0 32,23-24-32,1 0 161,0 1 159,-25 0 32,25-1 65,-25 0-65,0 25-31,2-1-225,-49 24-64,23-24-160,-23 24 0,0 0-641,0 24-832,0 0-2916,0-24-10505</inkml:trace>
  <inkml:trace contextRef="#ctx0" brushRef="#br0" timeOffset="39629">548 3124 3811,'24'-24'4869,"-1"0"-4613,-23 24 545,0 0 992,0 0-832,0 0-192,-23 24 224,-1 0 0,0 0 0,1 0-160,-2 23-97,2-23-223,-1 24-161,0-24-128,1 22-63,-2-22-65,25 24-96,0-24 0,0-24 96,0 24-96,25-1 64,22-23 64,0-23 0,25-1 0,47-24-96,0 0 32,49-22-32,-2-25-64,1 23 32,23-24 0,-22 25 32,-2 23 128,-22-23 161,-2 23 31,-23 1-256,-23 23-32,-25 1-96,1 23-448,-49-24-1506,1 24-5029</inkml:trace>
</inkml:ink>
</file>

<file path=ppt/ink/ink7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6:12.43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222 471 16912,'0'0'1024,"-23"0"-351,-1 24 256,0 0 96,1-1-96,-2 25-545,2 0 161,-1-1-129,0 0-288,0 1 32,24-1-128,0 1-32,0-24 97,48 0-194,-1-24-95,1 0-32,23 0-192,1-24-65,-25 0 225,2-24 256,-26 25 0,-23-1 32,0-24 32,0 1-96,-23 0-32,-1-1 64,-24 0 0,1-23 0,-2-1 0,2 25 32,0-25 224,-1 2 97,24 22 159,24 0-224,0 25-256,24-1-32,24 0 128,-1 0 33,25 0 63,-25 24 0,0 24 96,2 0-63,-26 24-161,0-1 128,-23 1-128,0-1 0,-23 24-224,0-23-224,-26-1-225,26 1-448,-24 0-993,47-24-3651,-24-24-9001</inkml:trace>
  <inkml:trace contextRef="#ctx0" brushRef="#br0" timeOffset="529">818 256 13965,'0'0'416,"0"-23"1730,23 23-1025,-23 0-32,48-23-384,-24 23-321,23 0 257,1 0-193,0 0 65,-24 0 63,-1 23-95,1 0 95,-24 1-319,0 24 95,0-24 96,-24 23-288,1 1-31,-25-24-33,24 0 32,0 0-32,0-1-224,24 1 64,0-24-96,24 0 96,0 0-161,0 24-31,24-24-64,-1 0 352,-23 0-32,24 0 0,-25 24 224,1-24 64,-24 24-128,0 0 97,0-1 95,-47 24-32,-1-23-95,0 0-161,1 0-32,-25-1-385,1 1-640,-1 0-416,24-24-3588,1 0-8968</inkml:trace>
  <inkml:trace contextRef="#ctx0" brushRef="#br0" timeOffset="1404">1722 186 12011,'0'0'2370,"24"0"-800,0-24 31,24 24-832,-1-24-32,25 0-577,-1 1-32,1-1-32,-25 0-32,0 24-96,-23 0-32,-1 0-705,1 0-1089,-24 0-1217,-24 24-1953</inkml:trace>
  <inkml:trace contextRef="#ctx0" brushRef="#br0" timeOffset="1579">1865 186 8680,'-24'0'2146,"1"0"1089,23-24-897,-25 24-416,25 0-449,0 0-544,-23 0-416,23 0 95,-24 0-416,24 0 33,-24 24 63,0 0-32,0-1 0,24 24-352,-24-23 417,1 24-257,23-24-32,0-1 32,0 1 64,0 0-160,0-24 96,23 24 128,1-24-160,24 0 0,0 0-96,0 0 32,-1 0 0,0 0-32,1 0 96,0 24 0,-24-24 96,24 24 0,-48-1 0,23 1 32,-23 0-127,0 0 63,0 0 96,-23 0-64,-25-1-32,24 0-192,-24 1 96,0 0-320,1 0-65,23 0-159,1-24-353,-2 0-865,25 0-2081,0 0-7048</inkml:trace>
  <inkml:trace contextRef="#ctx0" brushRef="#br0" timeOffset="2073">2579 67 640,'24'-24'16880,"-24"0"-15631,24 24 833,-24 0-1441,23 24 256,-23 0-385,0 23 1,-23 1 31,23 0-127,-24 22-65,-24-22 32,24 23-256,1-23-32,-1 24-256,-1-25 385,2 1-578,23 0-512,0-2-864,0-22-1859,0 0-7846</inkml:trace>
  <inkml:trace contextRef="#ctx0" brushRef="#br0" timeOffset="2340">2793 638 16751,'24'0'1730,"-24"0"-32,0 0-321,24 0-512,-24 24-577,0-24-736,0 0-1538,0 0-4004</inkml:trace>
  <inkml:trace contextRef="#ctx0" brushRef="#br0" timeOffset="2586">3436 43 19922,'0'0'801,"0"0"256,0 0-416,0 24 448,0 23-385,-24 1 161,24 23-64,0 0-481,-23 1-95,23 23-97,-25 24-737,1-24-1505,-23 0-3203,23-24-11883</inkml:trace>
</inkml:ink>
</file>

<file path=ppt/ink/ink70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46:21.820"/>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1812 572 2978,'23'-286'449,"-23"167"95,0 23 1762,-23 49 1538,23 23-481,-24 24-1697,0 24-225,1 23-352,-2 1-352,25 0-193,0 23-95,0 24 63,25 25-95,-25-1-161,23 48-32,1 47-96,0 1 65,-24 23-129,0 25 32,0-25 32,0 1-64,0-49 64,0-47-96,23-47 32,-23-73-96,0-23-160,0-47 192,25-49 96,-2-47 0,-23-47-32,24-25-64,0 1 64,-1-25 0,2 24-64,-1 1 96,-24-1-480,23 48 576,-23 24-256,0 48 128,0 47-32,-23 24 224,-1 24-63,-1 48-161,2 0 64,-25 71 0,25 24 96,-25 24-64,0 24 321,25 47-417,-26 0 160,2 25-64,23-1-64,0-47 0,0-48-32,24-48-64,24-72-96,-24-70-32,24-49 224,24-95-32,-25-23-64,26-49 32,-26-23 32,25-1-64,-25 1 64,2 24 128,-25-1-705,23 25 930,-23 71-193,0 71-160,0 48 128,-23 48 0,-2 72 0,-22 47 33,23 23-161,-24 49 32,1 23 256,23 1-480,0 24 160,24-25 64,0-24-32,24-47-128,0-48-64,-1-47-161,26-72 129,-26-95 160,25-48-128,-25-48 96,2-47 128,-2-25-64,1 24 32,-24-23 0,24 48-416,-24 23 800,-24 48-384,24 71 64,-24 49 128,1 70-224,-25 25 97,24 47 63,-23 48 96,22 0-256,1 47 192,1 1-288,23-25 192,23 2-64,1-2 32,1-47-256,22-47-288,0-49-97,1-47 193,-24-71 192,0-48-1,-24-48 193,23-48-32,-23 24 32,0-23 32,-23 23-32,-1 0-288,0 48 576,24 24-128,-23 71 161,-2 72 255,25 48-416,-23 71 161,23 24-161,-24 47 128,24 24-448,-24 1 128,24-24 96,0-24-160,0-48-128,0-48 0,24-71-33,-24-72 65,24-47-192,-24-48 63,0-24-351,23 0-737,-23 23-1410,48 25-7879</inkml:trace>
  <inkml:trace contextRef="#ctx0" brushRef="#br0" timeOffset="1547">1407 2670 14733,'-263'-24'129,"121"0"-33,-1 24 576,-1 0 193,25 0 192,0 0-32,24-24-64,24 24-96,22 0-193,26 0-63,23 0-161,23 0-159,49 0 63,47 24 193,49-24-193,46 0 0,24 24-192,24-24 33,-24 0-65,-23 0-32,0 0 192,-25 0-256,-23 0 32,0 0 0,-24 0-64,0 0 96,-48 0-96,1 0 32,-49 0-96,-47 0 0,0 0 32,-47 0 0,-49 0 32,-47 24 0,-48 0-32,-70 0 0,-2-24-224,-46 24 192,-1-1-96,0 1 128,24-24 0,47 0 64,73-24 32,23 1-64,71-1 192,25 0-32,47-24 0,47 24-288,72-23 64,48 23 64,23 0-32,49 0 32,23 24 32,0 0-32,-24 0 64,1 0-160,-25 24 160,-46-24-64,-26 0 0,-23 24-32,-47-24 32,-48 0-32,-24 0-128,-48 24 224,-47-1-64,-49 1 0,-46 0-32,-72 0 96,-24 0-96,0 0 64,-24 0 64,24-24 352,24 0 65,95 0-161,1-24-160,70 0 65,48 0-193,24-24 96,48 1-320,72 23 128,71 0 0,47 0 0,48 24-225,24 0 65,24 0-96,47 0-96,-47 24-161,-23 0 97,-49 0 416,-48-1-65,-47 1 97,-47 0 0,-72-24-32,-24 0 225,-49 0 159,-70 0-96,-47 0-160,-72 0 96,-25 0 65,1 0-33,-48 24-64,25-24-64,-2 0-96,49 0 128,72-24 129,46 0-33,49 0-128,71 1-96,71 23-32,24-24-32,96 24 0,24 0 160,46 24-96,2-1 96,23 1-160,0 0 64,-48 0-32,0 24 64,-71-24-32,-24 23-64,-23-47-64,-50 24-65,-45-24-95,-25 0 0,-48 0 256,-48 0 32,-46 0-32,-49-24 32,-48 24-32,-22 0-32,-49 0 96,0 24-160,-24 24 224,1 23-1570,-1 25-2497,-24-1-8457</inkml:trace>
  <inkml:trace contextRef="#ctx0" brushRef="#br0" timeOffset="4635">1025 2789 2146,'0'0'4067,"24"-24"-671,-24 24-450,0 0-864,0 0-672,0 0-770,0 0-415,0 0-65,0 0 0,0 24-64,0 24-64,-24-24 0,1 23-32,-1 25 0,0-24-288,0 23-161,-24 1-416,25-25-640,23 1-609,-24 0-1025,24-48-4965</inkml:trace>
  <inkml:trace contextRef="#ctx0" brushRef="#br0" timeOffset="4896">1382 2765 5509,'25'0'3843,"-25"0"-1761,0 0 897,24 24-1153,-24-24-449,-24 24-512,24 24-288,-25-1-161,-22 25-128,24 23-288,-26-23 64,26-1-96,-25 1 96,24-1-128,0-23 0,1 0-320,-1-25-481,24 1-1633,24-24-4005</inkml:trace>
  <inkml:trace contextRef="#ctx0" brushRef="#br0" timeOffset="5134">1597 2908 2210,'24'0'9320,"0"0"-8903,-24 24 928,0 0-704,0 0-65,-24 24 65,24-1-97,-24 1 321,0 47-96,-23-23-161,-1 23-95,1 0-257,-2 1-128,2-1-192,24 0 64,-26-23-768,26-24-1314,23-48-2787</inkml:trace>
  <inkml:trace contextRef="#ctx0" brushRef="#br0" timeOffset="5368">2074 2861 14573,'71'-48'3331,"-71"24"-2850,0 48 768,0 0-320,-23 0-160,23 23-257,-48 25-320,24-1-96,-23 49-96,-25-1 32,24 0-64,-23 24 64,-25-24-64,25 24-64,-1 1-64,1-1-352,23-24-353,1-24-576,22-23-1250,25-25-2466</inkml:trace>
  <inkml:trace contextRef="#ctx0" brushRef="#br0" timeOffset="5614">2383 3051 15598,'72'-119'2082,"-48"95"-672,0 1-65,-24-1-897,0 24-256,0 24 1,0 23-161,-24 25 0,-23-1-128,-2 48-289,2 1 1,-25-1 192,1 24 128,-24 0 32,23 0-129,0 0-191,1-23-577,0 23-1121,0-48-2562,22 0-5798</inkml:trace>
  <inkml:trace contextRef="#ctx0" brushRef="#br0" timeOffset="5873">2693 3171 14830,'72'-72'3747,"-72"72"-3010,0 0 800,-24 24-896,0 24-257,-23 23-128,23 1-256,-24-1 129,-23 48-97,-1 0-128,0 48-33,-47 1-159,24 22-160,0-23-161,0 24-224,-1-48-31,25 0-706,23-24-1024,0-47-161,24-25-4708</inkml:trace>
  <inkml:trace contextRef="#ctx0" brushRef="#br0" timeOffset="6119">2789 3695 16527,'72'-95'1794,"-72"95"-257,23 0-255,-46 23-674,-2 25-480,-22 24 32,-25 47-224,25 1 96,-25-1-32,-23 24-32,24 0-64,-25 24 96,24-24-32,-23-24-128,24 24-384,23-24-513,24-24-449,1-23-2498,23-48-10313</inkml:trace>
  <inkml:trace contextRef="#ctx0" brushRef="#br0" timeOffset="6359">3123 4125 16815,'23'0'3171,"-23"23"-3074,-23 1-1,-26 72 0,2-25-128,-25 48-64,1 1 64,0-1-161,-1 24 33,1-24 0,23 24 320,-23-24-96,47-24 321,-24 1-257,24-1-64,1-47-96,23-1-224,0-23-449,23-48-1826,25-23-7014</inkml:trace>
  <inkml:trace contextRef="#ctx0" brushRef="#br0" timeOffset="6591">3146 4792 15534,'24'0'3780,"-24"24"-2659,-24 0 705,1 47-641,-26 1-513,2-1-447,0 48-65,-1 1-128,-23-1-128,23 0-32,0 0-161,0 0 65,1-47 160,-1 23-64,24-23-32,0-25-321,24 1 33,0-24-577,0 0-737,0-24-2274,24-24-10377</inkml:trace>
  <inkml:trace contextRef="#ctx0" brushRef="#br0" timeOffset="6836">3170 5626 14285,'-71'143'2787,"23"-71"-2403,1 23 353,-2 1 608,2-1-416,23 0-289,-24 1-415,1-1-161,23-23-64,-24 23-64,24-23-289,1-24-415,-1-1-97,24-23-1217,0-24-4388</inkml:trace>
  <inkml:trace contextRef="#ctx0" brushRef="#br0" timeOffset="7046">3242 6079 16879,'-72'143'1634,"1"-23"-1282,23-1 609,-23 24 96,23-24-704,-23 24-257,23-23 64,0-25-128,0 0-224,24-23 480,24-25-448,0-23-545,24-48-768,24 1-1026,0-49-3811</inkml:trace>
  <inkml:trace contextRef="#ctx0" brushRef="#br0" timeOffset="7228">3242 6628 17424,'-48'143'1666,"0"-48"-193,25-23 577,-26-1-545,26 1-288,-1-24-448,24-1-641,0-23-416,-23 0-1858,23 0-2242,0-24-14446</inkml:trace>
</inkml:ink>
</file>

<file path=ppt/ink/ink70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45:23.32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23 928,'0'-23'673,"0"23"-449,0 0-96,0 0-352,0 0-577</inkml:trace>
</inkml:ink>
</file>

<file path=ppt/ink/ink70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45:37.05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213 2385 2114,'-24'0'2498,"24"0"-576,0 0 704,-24 0-640,24 0-32,-24 0-385,1 0-480,23 0-160,-24 0-256,24-24-97,-24 24-127,0 0-129,24 0 1,-24 0-161,24 0-32,-23 0 0,23 0-64,0 24 64,0-24-96,0 0-32,0 0 96,0 23-96,23-23 128,1 0-32,24 0-32,-1 0-64,1 0 97,0-23-65,-1 23-32,1 0 0,-1 0 0,2 0 64,22 0 64,-23-24 64,23 24-96,24 0 160,-23-24-31,23 24-33,1 0-64,-25-24-64,1 24-32,-1 0 0,-23 0-64,23 0 64,-23 0-32,-1 24 64,1-24-160,0 0 192,-25 24-96,25-24-32,0 0 96,0 0-32,-1 0 32,1 0-160,0 0 96,-1 0-32,1 0 0,-1-24 0,2 24 32,-2 0 0,1 0 0,-24 0 0,23 0 96,1 0-288,-1 0 96,1 0-32,0 0 96,-1 0-64,1 0-65,-24 0 161,23 0 0,-22 0-96,-2 0 192,1 0-96,-24 0 96,24 0-160,-1 0 96,2 0-32,-25 0-96,24 0 0,-1 0-256,1 0 0,-1 0 31,-23 0-63,25 0 32,-1 0-1,-1 0 1,1 0 288,-24 0-32,24 0 96,0 0 0,-24 0 32,24 0 0,-1-24 128,1 24-64,1 0-192,-25 0 96,23-24-32,-23 24-96,24 0 64,-24 0-32,0 0 96,23 0 64,-23 0-160,0 0 224,0 0 256,-23 0 65,23 0-161,-24 0 192,-24 0-95,24 0-193,-47 24-32,0-24-160,-1 0-384,-47 24-577,23-24-897,-47 24-4100</inkml:trace>
  <inkml:trace contextRef="#ctx0" brushRef="#br0" timeOffset="1072">237 2480 12651,'-24'-95'2307,"0"47"-1507,24 0 994,-24 1-737,24 23-288,-24 0 96,24 0-257,0 24-127,0 0-257,0 0-384,0 24 160,0 0 0,24 0 32,-24 23 0,24 1-64,-24 23 96,0 1-64,24 0 0,-24-1 64,0-23 0,0-1-160,0 1 64,-24-24 224,24 0-256,0-24 128,0 0 352,24-24-223,-24 0-65,0-24-128,0 1 96,0-25-32,0 25 64,0-25 128,0 24-64,-24-23-128,24-1-31,0 48 63,0 1 32,0-1 0,0 24-224,0 24-160,24-1 256,-24 1 0,24 24-65,-1 23 130,-23-23-98,0 24 66,0-25-33,0 1 32,0 0-32,0-1-32,0-47-33,0 24 1,0-48 257,-23 24-129,23-47 0,23-1-32,-23 0-64,0 1 32,0-25 96,0 24-96,0 1 32,0-1-32,-23 48 96,23 0-224,0 0-96,23 24 224,-23 24-129,0-1 194,24-23-162,-24 24 97,25-24-96,-25 0-448,0-24-193,0 0-352,-25 0 384,25 0-31,-24-24 255,24 0 97,-23-24 352,23 24-32,-24 0 160,24-23-32,-24 23 224,24 24 193,0 0 63,0-24-31,0 24-321,0 24-128,0-24 160,24 24 32,0-24 129,-1 24 95,26-24 65,-2 23-97,25-23-63,-1 0-97,24 0 0,1 0-160,23 0-32,-24-23 0,24 23-128,-23 0 160,23 0-96,0 0 1,-24 0-66,24 0 33,-23 0-32,23 0 0,-24 0-64,0-24 0,0 24 0,1 0 32,-1 0 32,-23 0 32,-1 0-64,-23 0 32,23 0 32,-23 0-32,-24 24-96,23-24 160,2 0-64,-26 0 0,1 23 32,-1-23-160,2 0 32,-1 0 31,-24 0 1,23 0 64,-23 0 32,0-23 0,24 23 0,-24 0-32,0 0 96,0 0-32,0 0-128,0 0-32,0 0 32,0 0-160,0 0 32,0-24-97,0 24-63,0 0 128,0 0 64,-24 0 31,1 0 225,-26 0-160,2 0 128,-48 0-96,-1 0 96,-23 24-128,0-24 96,-24 0-96,1 23 160,-26 1-64,2-24 0,-1 0 0,0 24 32,24-24-64,-24 0 32,24 0-32,0-24 0,24 24-64,24-24 192,23 24-128,0-23 64,2 23-32,21 0 96,26-24 32,-1 24 33,0 0-1,24 0 32,0-24-32,0 24-96,24 0-32,0 0 32,48 0 64,-2 0 0,2 0 1,47 0-1,1 0-32,-1 0 0,23 0-64,2 0 32,-1 0-32,-1 24 0,26-24 0,-25 0-32,23 0 0,-22 0-96,-2-24 160,1 24-32,0-24-32,-23 0 0,-1 24 0,0-24 32,-24 1 0,0-1 0,-23 24-64,-25 0 32,1-24-96,0 24 128,-25 0 0,-23 0 0,0 0-192,0 0 224,-23 24-32,-1-24 0,-48 24-64,25-24-32,-25 23-192,-23 1-65,-25 0-63,1-24 64,-47 24 128,23 0 63,-48 0-31,0-1 160,1 1 64,-1-24-32,0 24 0,25-24 32,-1 0-96,24-24-32,0 24 128,24-47 0,24 23 65,23 0 95,0 0 64,25 24-64,23-24 33,24 24-1,0 0-160,0 0-128,47 0 96,2 0-32,46 24 64,48-24-64,0 24 96,48-24 32,-25 0 65,25 24-193,-25-24 0,2 24 0,-2-1 32,-22 1-128,-2-24 128,-23 24-256,0 0 95,-23-24-31,-24 24 32,-1-24 64,-23 0 128,-1 0-320,0 0 160,-22-24 0,-1 24 128,-24 0-64,0 0 96,0 0-192,0 0 160,-24-24-64,-1 24-64,2 0 128,-1 0-160,24 0 128,-23-24-32,-1 24-128,-1 0 160,25 0-192,-23-24 96,-1 24-96,-23 0 63,-1-23-63,0 23 0,-24 0 32,25-24 64,-25 24 32,25 0 64,23 0-64,-24 0 32,1 0-32,22 0 32,2 0 0,-24 0 32,22 24-64,1-24 32,1 23 0,-1-23-64,24 0-64,24 0 64,-24 0-64,23 0-1,1-23 129,-24 23 32,0 0 0,-24-24 65,-23 24-33,-48 0 0,-1 0-96,-23-24 96,0 24-32,-24 0-32,-24 24-32,1-24 64,-2 0-128,26 24 192,-1-1-96,47-23 0,1 24 0,23-24 96,25 0 96,-1 0 32,0 0 0,48 0 65,-23 0-1,23 0-128,23 0-224,1 0 64,24 0-32,23 0 32,1 0 32,23 24-32,24-24 32,1 24-32,46 0 32,1-24-64,0 24 128,0-24-64,-1 0-32,2 0 64,-2 0-32,-22 0 0,-2 0 0,-23-24-128,0 24 128,-23 0-96,-1-24 64,-24 24-32,1 0 64,-25 0-64,-22 0 32,-1 0-64,-1 0 96,-23 0-288,0 0 0,0 0-161,0 0 97,0 0 96,0 0 64,-23 0 192,-1 0-96,-24 0 64,-23 0 64,-25-24-32,-23 24 64,0 0 0,-24 0 32,-47 0-128,-1 0 0,0 0 0,-24 0 0,25 0-32,-24 24 160,23-24-224,24 24 64,0-24-32,24 0 96,24 0-128,47 0 96,1 0 32,23-24 32,48 24 64,0 0-128,48-24-32,23 24 96,48 0 128,0-24-64,49 24 33,22 0-65,1 0 64,23 0-160,-23 0 64,24 0-32,-25 24 32,-23-24-32,24 0-32,-48 24 96,-24-24 96,0 0 65,-24 0-65,-24 0-96,-22 0 64,-2 0 32,-24-24-192,2 24 128,-1 0-128,-24 0-288,-24 0-705,24 0-993,-25 0-2786,2-24-7208</inkml:trace>
  <inkml:trace contextRef="#ctx0" brushRef="#br0" timeOffset="8588">1452 0 4932,'0'24'6118,"0"-24"-5029,0 0 1281,0 24-1089,0-24-31,0 24-65,24-24-320,-24 24-225,0 23 33,0-23-65,0 24-127,0 23-161,0-23-32,0 24 1,0-1-97,0 1-64,0-1-64,0 25-32,0-1 128,0 0-224,0 1 96,0-1-32,24 24-32,-24-24-32,0 25-64,0-24 0,0 23-32,0-24 64,0-23 32,0 23 32,0-24 32,23-23 0,-23 24-32,0-25-33,0-23 97,0 0-32,0 0-64,0-24-160,0 0 416,0 0-128,0-24 1,0 0 127,-23 0 0,23 0-64,-24-23 96,0-1-96,1 0-32,23-23 97,-25 23-65,1 1 192,1-1-96,-1 24 97,0 0 31,24 0 0,-24 24 33,24 0-65,0 0-192,0 24-96,0 0 64,0 24-32,0 23 32,0 1-32,24-1-96,0 25 0,0-25 128,-24 1-128,23-25-32,1 1 128,1 0-32,-2-48-128,1 23 32,-24-23 0,24-23 160,-1-25-64,2-24 96,-2 1 1,1-24 63,0 23 32,-24-23 96,23-1-224,-23 49 96,25-1 1,-25 24-97,0 0-32,24 24-32,-24 24-32,0-24-481,0 24-992,0 0-961,0 0-1378,0-24-7591</inkml:trace>
</inkml:ink>
</file>

<file path=ppt/ink/ink70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45:23.43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133 370 2114,'-24'-119'2017,"24"95"-383,0 1-257,-24-1-63,24 0-290,0 0-255,0 0-96,0 24-33,0 0-255,0 0-417,0 0 0,0 0 64,0 24 0,0 0-32,0 0 32,0 23 0,0-23-32,0 24 32,0 0-32,0-1 32,0 1 0,0 24-32,0-25 32,-24-23-128,24 24 64,0-48 0,0 24 32,0-24 64,24 0 0,-24 0 96,0-24 64,0 0 1,0-24 63,0 24 256,0-23 1,0-1 127,0 0 1,0 1-64,0-1-257,0 0-96,0 24-160,0-23 161,0 23-33,0 0-96,0 24-32,0 0-64,0 0-64,0 0-64,0 0 64,0 24 0,0 0 32,24 23 32,-24 1-32,0 0 0,0 23 0,0-23-32,0 24 0,0-25-64,0 1-32,0 0 0,0-25-1,0-23 65,0 0 160,24 0 33,-24-47-33,0 23 64,0-24 32,0-23 0,0 23 64,0-24-31,0 25-129,0-25-128,0 25 192,-24-25-128,24 48 32,0 0-64,0 1 0,0 23-128,0 0 64,0 23 32,0 1 64,24 24-32,-24 23 32,23-23-96,-23 24 32,0-1 32,0 1 32,0-25-64,0 1-96,24 0-33,-24-1-159,0-47 0,0 24 224,0-24 160,24-24 0,-24 1-32,0-1-32,0-24 32,0 0 32,0-23 128,0 23-32,0-23 0,0-1-96,-24 1 1,24-1-33,0 24-96,-24 25 128,24-1-64,0 24-97,0 0-31,0 24 64,0 23 32,0 1 64,0 23-64,0 1 32,0-1 32,0 1 64,0-24-128,0 23 64,0-23-64,0-24 64,0 23 0,0-47-192,0 24 96,0-24 160,0-24-32,0 1 0,0-25 0,0 0 65,0-23 95,-23-1-64,23 1 0,-24-25 0,24 25-160,0-1 32,-24 1-32,24 47 96,0 0 33,0 24-290,0 24 65,0 24 128,0-1 32,24 25-160,-24-1 160,24 25-32,-24-25-64,0 1 32,0-1 0,0-23 64,0 0-192,0-1 128,0-47-96,0 24 32,0-24 96,0 0 0,0-24-32,0-23 0,0-1 32,0-24 32,0 1 64,0-1 1,0 1-194,-24-25 194,24 25-161,0 23 64,0 1-64,0 23 128,0 24-289,0 0 161,0 47 64,0 1-64,24 24 64,-24 23 97,23-24-258,-23 25 129,24-25 0,-24 1 97,0-24-386,0-1 129,0-23-64,0 0 0,0-24 96,24 0 160,-24-24-64,0-24 32,0 1 0,-24-1 32,24-23 64,-24-1-32,24 0 32,-23 1-96,23 47 160,-24 0 32,24 24-96,0 0-32,0 48-32,0 0-32,24-1-96,-24 1 192,23 0-192,-23-1-961,24-23-1697,-24 0-6151</inkml:trace>
  <inkml:trace contextRef="#ctx0" brushRef="#br0" timeOffset="1723">37 323 2850,'-47'-24'673,"47"24"768,0 0 161,0 0-737,0 0 544,0 0-160,0 0-96,0 0-128,0 0-128,0 0-224,24 0-129,-24 0-127,23 0-129,1 24-64,24-24-32,-1 0 0,1 0-64,23 0 161,1 0 63,24 0 0,-25 0 65,24 0-33,1 0-64,-25 0-31,24 0-129,0 0-64,-23 0-32,0 0 32,23 0-64,-24 0 32,25 0-32,-24 0 32,-1 0-64,1 0 32,-2 0-128,-21 0 160,22 0 64,0 0-224,-22 0 160,-2 0-64,25 0 32,-25 0-32,0 0 0,1 0 129,0 0-193,0 24 64,-1-24-161,1 0 161,0 0-96,-1 0 96,-23 0-96,24 0 128,-25 0 0,1 0 0,1 0-96,-2 0 32,1 0 64,-1 0-64,-23 0 32,25 0 0,-25 0 0,0 0-64,0 0 96,0 23-96,-25-23 224,2 0-224,-24 0 128,-25 0-32,0 24-32,-23-24 64,-24-24-256,-24 24 96,-24 0 64,0 0-128,1-23-96,-2 23 95,25 0-63,1 0-32,-2 0 64,25 0 96,24 0 32,0 0 64,0 0 64,-1 0 160,24 0 64,1 0 161,23 0-193,1 0 96,47 0-128,-24 0-31,24 0-129,47 0-64,-23-24 32,48 24-32,23 0 64,25 0-32,-1 0 64,23 0-128,1 0 256,1 0-96,22 0 32,-22 0-160,22 0 193,1 0-161,-24 0 32,0 0-32,-24 24-64,0-24 64,-23 0-96,-1 0 0,-24 0 32,1 0-97,-24 23 258,23-23-226,-48 0 161,26 0-128,-26 0-32,-23 0 224,0 0-128,0 0 65,0 0-33,-47 0-64,-1 0 32,1 0 32,-49 0-64,1 0 32,-48 0-321,0-23-159,-24 23-65,-24 0 321,1 0 96,23 0 128,-24 0 0,24 0 0,0 0-32,1 0 64,47 0 64,-24 0 96,47 0 193,1-24-1,-1 24-64,25-24 1,23 24-65,1-24-32,23 24-128,24-24 32,0 24-96,0 0-128,24 0 96,47 0-32,1 0 32,71 0-32,-1 0 128,49 0-128,24 24-32,-1-24 128,25 24-96,-25-24 32,1 24 64,-24-24-96,-25 0 64,1 0-96,-48 24 32,1-24-96,-25 0 64,-24-24 128,1 24-64,-25 0 32,-23 0-32,0-24 96,-24 24-96,0 0 0,-24 0 0,-24 0 32,-24 0-32,-47 0-96,-23 0 64,-25 0-64,-47 0 128,-1 24-32,1 0-32,-25-24 0,48 23 64,-23-23-32,48 24 0,-2-24 0,2 0 0,22 24 96,25-24-64,24 0 128,24 0-64,23 0 0,24 0 32,0-24 65,48 24-129,24 0-128,47-24 32,25 24 0,46 0 96,25-23-32,24 23-32,23 23-64,0-23 160,0 0-128,-23 24 64,-24 0-32,-25-24-96,-23 0-33,0 0 162,-48 0-98,0 0 1,-23 0 160,0-24-63,-25 24-33,-23-24 64,-24 24 32,0-23 96,-24 23-288,-48-24 192,2 24-64,-49-24 0,-25 24 32,-46 0-96,-48 0 32,-1 0-128,0 0 192,1 0-96,0 0 96,23 0-128,25 24 64,47-24 0,24 0 32,23 0-32,49 0 0,23 0 64,48 0-64,-1 0-64,73 0-32,70-24 160,25 0-64,47 24 64,25 0-160,-25 0-32,1 0 32,-25 0 0,1 0 128,-49 0-32,1 0-32,-47 0 64,-1 0-161,-49 0 129,2 24 0,-48-24 0,0 0 32,-24 0-32,-24 0 97,-23 0-65,-25 24 0,-47-24 64,-24 0-192,-48 0 160,-47 24 32,0-24-160,-49 0 64,25 23 0,24-23 32,47 0-128,25 0 160,47 0-96,47 0 64,48 0-64,24 0 96,0 0-96,71-23 0,49 23 32,47-24 32,47 24-32,48 0-289,1-24 97,-25 24 96,0 0 160,-47 0-128,-24 0 160,-25 0-128,-23 0-64,-47 24 224,0-24-96,-48 0-64,-24 0 160,-24 0-64,-24 24 33,-23-24-1,-49 0-32,1 23-96,-48-23 64,-23 0 0,-49 24-64,1-24 0,-24 24 96,0-24-64,23 0 32,49 0 32,23-24 128,72 24-128,47-24 32,25 24 0,46-23-96,1-1-32,71 24-128,25-24 64,46 0-96,48 0 32,1 24-97,23 0 1,25 24 0,-25-24 192,-23 24 32,-25-24 0,-23 24 160,-48-24-128,-23 0 96,-26 0-128,-45 0 256,-1 0-32,-24 0 225,-49 0-225,-21-24-64,-49 24-192,-49-24 160,-22 24-96,-73-24 32,2 24-32,-26-24 0,2 24 32,-2 0-32,49 0-96,47 0 160,25 24-64,94-24-64,25 0 32,47 0-32,47 24-32,48-24 128,73 0 0,46 0 0,25 0-32,22 0 32,-22 0-64,22 24 32,-46-24-160,0 24 288,-25-24-128,-47 0-32,0 24 64,-23-24 0,-26 0 32,-45 0-32,-2-24-32,-23 24 128,-24 0 32,-24-24-224,-47 24 64,-24 0-96,-24-24 64,-25 24 128,-23 0-224,-47 0-160,-1 0 32,-23 0 95,24 0 129,-1 0-32,49 24-32,22-24-96,49 0-384,47 24-1474,25-24-5830,-1-24-2113</inkml:trace>
</inkml:ink>
</file>

<file path=ppt/ink/ink70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50:20.849"/>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7578 358 2338,'-23'-48'512,"23"48"193,0-24 288,-24 0 0,24 0 768,0 1-191,0-1-193,0 0-32,0 0-223,0 24-450,0-24-95,0 24 95,0-24-63,0 24 192,0 0 64,0 0-257,0 0-320,0 24 33,0-24 63,0 24-64,24 0-63,-24 0-65,0 0-128,0-1 32,0 1-96,0 24 32,0-24-32,0 23 64,0 1-352,0-24 640,0 24-352,-24 23-32,24-23 32,0-1 32,0 25-32,0-24 32,0-1 0,0 1-96,0 0 64,0-1 32,0 1-64,24 0 32,-1-24 32,-23 23-96,24 1 160,-24 23-128,0-23 32,0 0 0,25-1 0,-25 1-64,-25 0 192,25-1-192,0 1 64,0 0 64,0-24-64,0 23 0,0 1 32,0 23 32,0-23-32,0 0-32,0-1-32,0 25 32,0-24 32,0-1-32,0 1 0,0 24-32,0-24 64,0-1-32,0 25 64,-24-24 64,24 23 97,0-23-97,0 23-32,0-23-64,0 23 32,0-23-96,0 24 160,0-1-224,0 1 128,0-1-32,0-23 0,0 23 0,0 1 0,0-1-64,24 1 224,-24-1-320,-24-23 320,24 24-192,0 23-64,0-24 224,0 1-96,0 23-160,-23-23 192,23 23 32,0 1-128,-24-25-224,24 24 480,-24 1-256,24-1 160,-24 1-160,24-1 96,-24 25 32,24-25-32,-23 0 32,23 24-224,-24-23 481,24-1-225,-24 24-32,24-23-64,0 23 128,-24-24-64,24 0-32,0 1 128,0-1-96,0 24 1,0-23-1,0-1 32,0 24-96,0-23 32,-24-1-64,24 24 0,0-47 32,0 23-32,0 1-32,0-25 32,0 1 0,0-1 32,-24 1-32,24-1 0,-23 25-96,23-25 192,0 25-96,-25-1 0,25-24 32,0 1-160,-23 0 160,23-1-64,-24 1 96,24-25-128,0 25 64,0-48-64,-24-1 32,24 1-225,0 0-127,0-24-353,0 0-191,0 0-1,0-24-513,24 0-480,-24 24-512,-24-23 160,24-1 833,0 0 704,-23 24 257,23-24 480,-25 24 416,25 0 769,0 0 32,-23 0-448,23 0-257,0 0 1,0 0-65,0 0 129,0 24-129,0-24 161,0 0-33,23 0 97,-23-24 96,0 0-1,0 0 193,0-23-224,25-1-288,-25 0-193,0 1-64,0-1-192,0-24 128,0 25-128,0-25 128,0 1 128,0-1 65,0-23-129,0 23-96,0-23 64,0 0-128,0-1-32,0 1 64,23-25-32,-23 1 0,0 0 0,0 24-96,0-25 160,0 25-96,-23 0 32,23-24-64,-25 23 32,25-23 32,-23 0-64,23 23 64,0-47-64,0 24 32,0 0 96,0-24-64,0 24-32,0-24 0,0 24-32,0-1 0,0 1 64,0-24 65,0 24-97,0-1-32,23 1 32,-23-24 128,0 24-160,-23 0 128,23 0-64,0-1-32,0 1 0,0 24 0,23-24 96,-23 0-128,0 23 64,25-23 64,-25 0-160,0 23 96,0-23 0,23 24-32,-23 0-32,0-25 64,0 24-96,0 1 96,0 0 32,0-1-64,0 1-32,0 0 0,0-1 64,0 1 0,24 24 32,-24-25-160,24 25 64,-24-25 96,23 1-96,-23 23 32,0 1-32,0-24 64,0 23-96,25-23 96,-25 23-64,0 1 0,0-1 32,0 1 96,0 23-160,0 0 64,0 1 64,0-1-160,0 24 128,0-23-64,23 23 32,-23 0 0,24 24 0,-24-24-64,24 24 128,-24 24 0,24 0 32,-24 0-64,0 23 32,0 25-96,0-1 64,0 1 0,0-1-32,-24 25-32,24-1 32,0 24 0,-24-24 0,24 25 0,0 23-64,-24-24 64,1 24 32,23 0 0,-25 0-32,25 0-64,-23 0 64,23 24 0,0-24 64,-24 24-96,24-24 0,-24 48 0,24-24 96,-23 0-160,23 0 96,-25 23 0,25-23-32,0 0 32,-23 0-32,23-24 32,0 24-32,0-24 0,0 24 64,0-24-32,0 0 64,0 0-256,0 0 288,-24 24-481,24-24 802,0 0-321,-24 0-32,24 0-128,0 0 128,-23-24 32,23 24-224,0-23 160,0-1 0,0 0-64,0-24 96,0 1-128,0 23 64,0-24 0,0 1-64,0-1 128,0-23-64,0 23 0,0-23-96,-25-1 96,25 25 32,0-25 0,0 1-96,0-1 64,25 1 0,-25-25 0,0 25-96,0-1 160,0-23-96,-25 24 32,25-25-128,0 1 160,-24 0 32,24-1-160,0-23 64,0-24 32,-23 24-64,23-24 64,0 0-161,0-24 65,0 24 96,0-48 0,0 25-192,23-25 384,-23-24-192,0 1 0,0-1-32,0 1 96,0-25-96,0 1 128,0 0-128,0-1 32,0 1 0,24 0 65,-24-1-33,0-23-32,0 24 0,0-25 64,25 1-128,-25 0 256,0-24-128,0 0 64,0 0-224,0 24 160,0-24-32,0-1-32,0-22-64,0 23 64,-25 0-32,25-24 96,0 24-128,0 0 32,-24-24-32,24 0 0,-23 23 96,23-46 0,-24 23-32,24 0 0,0-24 96,-24 24-224,24 1 160,0-25-128,-24 24 96,24 0 0,0 0 0,-24 0 32,24 1-64,-23 23 32,23-25 32,0 25-32,0 0-32,0-24 64,0 24-32,0 0 0,23 0 32,-23 0-64,24 24 32,-24 0 32,24 0 0,-24 23-32,0 1 0,0 0 0,24 23 0,-24 1-289,0 23 546,0 0-225,0 1-32,0 23 96,0 24-192,-24 0 96,24 0-545,0 0-1441,0 24-2818,0-24-7432</inkml:trace>
  <inkml:trace contextRef="#ctx0" brushRef="#br0" timeOffset="121056">6435 143 7975,'23'-24'1089,"-23"24"-1025,0 0 641,0 0 608,-23 24-192,23 0-160,0 24-160,0-25-161,0 25-159,23 0-1,-23-1-63,0 1-161,0 24 64,0-1-160,0 1-128,0-1-32,0 1 64,0 23-64,-23 24 0,23-23 33,0-1-1,-24 0-32,24 24 32,0-23 96,0 23 32,24-24 0,-24 24-96,23-23 0,-23 23-64,0-24-96,0 1-96,0 0-64,0-1-33,0 0 65,0 1-160,0-1-33,0 24-31,0-23 0,0 23 127,-23-24 65,23 0 224,-24 25 32,24-25 0,-24 0 0,24 1 0,-24-1-32,24-24-160,-24 25-32,24-1 95,0 0-31,0 1 96,-24-1 32,24 1 32,0-1 0,0 24 0,0-23-32,-23-1 32,23 1 32,-24-1-32,24 0 192,-24 1-128,24 23 225,0-24-97,0 1 0,0-1-128,0 0-32,0 1 0,0 23-64,24-24 0,-24-23 0,0 23-32,0-23-128,24 23-96,-24-24-225,0 25-63,0-1-1,0 0 97,0 1 159,0 23 225,0-24-160,0 1-289,0 0 1,0-1 416,0 0 160,0-23 32,0-1 288,0-23 193,0 23-289,0 1-224,0-1 0,0-23-128,0 24-160,0-1-385,0-23-224,0 0-672,23 23-1346,-23-23-1025</inkml:trace>
  <inkml:trace contextRef="#ctx0" brushRef="#br0" timeOffset="121793">6315 8345 1409,'0'71'865,"0"-47"-929,0 0-737,0 23-512</inkml:trace>
  <inkml:trace contextRef="#ctx0" brushRef="#br0" timeOffset="121858">6339 8535 1953,'0'-24'3524,"0"24"-1346,0-23-929,0-25-512,-24 24 95,24 0-351,0-23-385,0-1-96,0-24 641,0 1 672,-23-24 128,23-25-160,0 1-224,0-24-256,0 24-64,0-24-417,0 24-160,23 0-32,-23-25-128,24 25-64,-24 0 32,0-1-32,24-23 32,-24 0 64,0 24-32,0-24 32,0-24-64,0 24 64,0 24-32,24-24 64,-24 48-32,24-24 32,-24 23 1,0 1-226,0 23 322,0-47-610,0 24 321,0-1-32,0-23 96,0 23 32,0-23-32,24 24 96,-1-24 0,1 23-32,0-23-32,24 24 96,-25-1-96,2 1 64,-1-24-224,-24 24-321,0-1 513,0 1-448,-24 0-97,24-25 1,-25 25 287,25 0 257,-23-1 321,46 25 63,-23-1-96,0 1-224,25-1 32,-25 1-96,0 23 33,0-23-162,0-1 33,-25 0-96,25 0-128,-23 1 96,23-1 128,-24 1 96,24-1 0,0 1 0,0-1-33,-24 25 33,24-25 33,0 25-1,0-25-32,-24 1-32,24 23-1,-24-47-127,24 23 32,-23 1-160,23-1 32,-24 0 128,24 1 64,0 23 64,0 24 64,24 1 0,-24-1 64,23 0 32,-23 0 128,0 0-192,24 0-64,0 1 32,-24-1-32,24 0 0,-24 24 65,0 0-65,0 0 32,0 0-32,0 48 32,-24-25-32,24 49-32,-24-24 32,0 47-96,24 0-64,-23 25 64,-1 23-65,24 23 33,0 25-64,0 24 32,0 23-256,0 1 191,0-1 97,24 24 64,-24-23-64,0-1 128,0-23 64,23-1 65,-23-23 159,0 0 160,0-1-63,0-23-65,0 0 0,-23 24 1,23-24-161,-24-24-128,0 24-288,24-24 512,-24 0-224,24 0 128,-24-24 129,24 24-193,0-47-64,-24 23 0,24 0 0,0-24-160,0 1-193,0-25-95,0 1-353,0-25-640,0-23-801,0-24-2018</inkml:trace>
  <inkml:trace contextRef="#ctx0" brushRef="#br0" timeOffset="223343">262 953 10890,'72'48'480,"-25"0"-95,-23 0-417,1 47-257,-2 0-1216,-23 48-33,-23 0 1346,23 24 256,0 24 417,0-1-257,23 26-128,1 22-128,23-24 32,-22 25 32,45-1 384,-21 1 609,-2-1-352,1 24-417,23-23 33,-23 23 255,23 0 129,-47 1-129,24-1-320,-1 0-288,1 0 161,0-23-65,24-1 32,-25-47 0,1 23 128,23-47-192,-47 24-128,24-24-161,-25-24-671,1 0-994,1-47-2082</inkml:trace>
  <inkml:trace contextRef="#ctx0" brushRef="#br0" timeOffset="223859">0 4840 8263,'0'48'96,"0"-1"-64,24 25-32,-24 23 641,24 24 384,-1 24 352,-23 48 481,0 0-385,0 23-255,25 1-225,-25-1-353,23-23-352,1 24-191,0-25-1,24 25-160,-1 0 64,1-24-161,0-1-255,-1 1-449,1-48-480,-1 24-417,2-48-448,-26-24-1601</inkml:trace>
  <inkml:trace contextRef="#ctx0" brushRef="#br0" timeOffset="224329">715 1740 14926,'0'-48'704,"0"25"-608,0 23-32,24 0-64,0 23 32,0 25-32,23 47 97,1 1-33,23 71 320,-23 24-32,23 47-95,1 24-129,0 25 64,-1-1-32,24 23 0,-23 1-32,24 0 64,-2 0 1,2 24 63,-1 0-32,1-24-512,-1 0 576,-24 0-320,1-24 32,0 0 0,-2-24-32,-21-23-128,22-1 224,-23-23-96,-25-25-128,1-46-128,0-25-193,0-48-63,0-47-97,-24-48-544,0-47-865,23-48-384,-23-48-4261</inkml:trace>
  <inkml:trace contextRef="#ctx0" brushRef="#br0" timeOffset="224814">2288 1406 15502,'-71'0'1377,"46"0"-1088,2 0-289,23 48 96,0 0-96,23 23 32,2 25 32,22-1 32,25 48 160,-1 0 225,1 48-289,23 24-32,1-1 0,-2 49-96,25-1 128,1 24-192,-1 24 0,1-24 129,-26 24-1,26-24 0,-25-24 0,0 1 0,1-1-384,-1-24 448,1-23-384,-1-1-128,-24-23-321,1-24-480,0-24-705,-25 0-1121,-24-48-1729</inkml:trace>
  <inkml:trace contextRef="#ctx0" brushRef="#br0" timeOffset="225277">4123 1692 14093,'-24'-47'897,"0"47"-737,24-24-64,0 48-96,0 0 0,24-1 352,-24 49 449,48-1 160,-24 25-320,-1 23-257,26 0 0,-2 25-192,0 46-127,25 1-33,0 24-64,-1-1-161,24 48 225,1-23-32,-1 23 0,1-24-32,-1 1-32,-24-1-32,1-23 64,-1-24 32,-23-48-32,-1 0-512,1-24 383,-24-24-351,-24-47-545,0-24-705,0-24-1249,0-24-3491</inkml:trace>
  <inkml:trace contextRef="#ctx0" brushRef="#br0" timeOffset="225627">5100 3719 9577,'0'-214'2050,"0"118"-641,-24 49 320,24 23 578,24 24-738,24 71-672,23 48-320,24 72-161,-23 24-384,24 47 96,-25 24-256,-23-23-801,-25 23-2018,1-48-12171</inkml:trace>
</inkml:ink>
</file>

<file path=ppt/ink/ink70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52:24.417"/>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571 193 1057</inkml:trace>
  <inkml:trace contextRef="#ctx0" brushRef="#br0" timeOffset="87">904 50 512,'0'-24'3203,"25"24"-2690,-50 0 1408,25 0-95,-23-24-96,-24 24 63,23 0 65,-48 0-352,0 24-513,1-24-257,-24 24-255,-1-24-225,1 24-64,23-1-32,-22-23 129,45 24-1,2-24 64,-1 0-96,48 0-95,48 0-1,23 0 64,73 0-192,22 0-160,49 0-289,-24 0 225,23-24 64,-24 24 160,-23 24 32,0-24 321,-23 0-33,-25 0 32,-24 0-63,0 0-1,-47 24-64,-1-24-192,-23 0 128,0 0-192,-24 0 32,0 0 32,-48 0 33,1 24-1,-25-24-64,-24 0 32,1 0-32,-24 0 64,-24 0-128,-23 0 96,-1 0-32,-24 0 32,24 0-64,1 0 0,-1 0 0,47 0-96,1 0 192,71 0-64,1-24-64,47 24 192,0 0-32,47-24-224,49 0 64,47 24 64,47-23-160,1-1-384,0 24 223,-1 0 97,-46 0 192,-25 24 0,0-24 96,-48 23-64,-23-23 64,-1 0 128,-47 0-31,0 24 127,-47-24 192,-25 0-127,-23 0-33,-48 0-64,0 0-95,-48 0 127,0 0-128,2-24-96,-2 24-32,0 0 96,24 0-64,72 0-31,23 0 63,72 0 96,25 0-128,22-23-32,72 23-96,24 0 0,24-24-320,24 24-65,-1 0 1,-47 0 288,-23 0 96,-26 24 0,-46-24-64,0 0 320,-72 23-64,-23-23 128,-25 0-160,-47 0 0,0 0-96,-49 0 65,2 0-33,-1 0 128,24 0-128,24 0 288,47 0 161,48-23 63,73 23-448,22-24-128,72 24 0,24 0 0,24 0 32,-25 0-704,-23 24-1698,-48-24-6663,-47 0-4260</inkml:trace>
  <inkml:trace contextRef="#ctx0" brushRef="#br0" timeOffset="1504">715 3102 6342,'-24'-24'3203,"-1"0"-2563,2 24-416,23-24 1,-24 24 928,24-23 192,0 23-608,24-24 416,-1-24 128,-23 24-288,25-23-224,-1 23-545,-24 0-32,0 0-96,0 24 32,0 0-64,-24 0 32,24 24 0,0 0 33,0 23 63,0-23 32,0 48-96,0-25-32,24 1-96,-24 24-64,0-1 32,0 1-64,-24 23 128,24-24-64,-25 25 0,25-1 96,0 1 32,0-1-160,0 0 64,0 1-32,25-1 0,-1 0-64,-24 1-32,23 23-32,-23-24 64,0 24-1,0 0-95,0 1 32,0 23-64,0-24-128,-23 1-129,23-1 193,0 0 192,0 0 96,0 0 0,0 1 96,-24-1 0,24 0-96,0 0 0,-25 0 0,2 0 64,-1 24 128,0-23 64,0-1-127,0 0-97,1 24-64,23-24 128,-24 1-64,24 23-32,0-24 0,0 0 0,0 1-577,0-1 1186,0 0-513,0 0 0,-24 0-64,24 0-32,0 1 0,-24-1 0,24 0 0,0 0 0,0 0 0,0 1-32,0-25 0,0 24 32,-24 0 0,24-23 64,0 23-96,0-23 160,0-1 32,-24-23-32,24 23-32,0 0-32,-23 1-32,23-1 33,0 0-33,0-23 128,0-1-192,0 1-32,0-1 32,23 1 32,-23-24-193,0 23 129,0-23-32,0-1 64,24-23 0,-24 24-64,0-24 128,0 0-32,0-24 96,0 0-224,0 0 160,0 0-224,0 0 96,0-24-32,0-24-96,0 0 95,-24 1 1,24-25 224,0 1-64,0-1 353,-23-23-33,23-1-96,0-23-128,0 0-31,0 0-65,0 0-32,0 0 64,0-24 0,0-1-32,23 1 128,-23-24-128,24 0-32,-24 0 0,0 24 64,24-23-32,-24 22 0,0-22 32,0 23 32,0-24 64,24 0 0,-24 24-127,0-48 191,24 24-288,-24 0 32,24 24 96,-24-24 0,0 24 160,23 0-64,-23 24-96,0 0 0,0-1-64,0 1 0,0 0 0,0-24 0,0 0 0,0 24 96,0 0-192,0-24 32,24 47-32,-48-23 64,24 24-96,-23-1 192,23 1 0,0 23-64,-24-23 0,24-1 64,0 25-64,0-25 32,0 1-32,24 0-96,-24-1 192,0 1-128,23 0-32,-23-1-64,0 1 192,24 24 64,-24-25-192,24 25 64,-24-1 0,24-23 32,-24 23-64,24-23-32,-24 23 64,23 1-128,-23 23 32,0 1 96,0 23 128,0 24 192,0 0-64,0 0-95,0 24-161,25-24 32,-25 47-64,0-23 64,24 24 0,-24 23-64,0 1-32,23-1 96,-23 25-64,0-1 0,0 24 0,0 0-33,-23 24 65,23 0-32,0 0-64,0 24 160,0-24-128,23 24-32,-23 0 96,0 0-160,0 0 32,-23 24 128,23 0-32,0-24 0,0 23 0,-24 1-64,24 0 0,0-1 0,24 1-65,-24-24 129,0 24-96,0-1 96,-24 1 32,24 0-32,-25 0 0,2-24-384,-1 23 896,0-23-448,0 0 0,0 0-32,24-24 32,-23 24 32,-1-24-96,0 0 64,0 0 0,0 0-64,0-24 64,1 25 0,-1-25 1,0 0-1,0-24 0,24 1-64,0-1 64,-24-23-32,24-1-32,0-23 96,24-1-193,-24 1 129,0-24 33,24-24-33,-24 24-65,24-24 97,-24 0-128,24-24 128,-24 24-128,23-24-64,-23-24 64,0 25-32,24-25 96,-24 24 0,0-24 96,-24 1-160,24-1 128,0 0 64,-23-23-192,23 23 192,0-47 0,0 23 96,0-23-32,0-24-128,0-1 33,0 1-162,23-24 194,-23 0-162,24 0 33,-24 0-32,0 0 64,24 0-32,-24 0 32,0-24 0,0 0 64,0 0 65,0-23-1,24 23 128,-24-24-352,0 0 160,24 24-64,-24-24-64,0 0 128,24 25 0,-24-1-192,0-24 128,23 24 32,-23 0-32,0-23 128,24 23 0,-24 0 128,24-24-352,0 24 160,-24 0-32,24 0-32,-1 24 0,2 0-32,-25 0-64,24 0-160,-24 24 224,23 0-64,-23 0 64,24-1 32,-24 25 32,0 0-64,0-1 64,0 25 32,0-25-128,0 49 32,23-25 128,-23 25-128,0 23 96,0 24-64,0 0 96,0 0 128,0 0-96,0 47-96,0-23-32,25 24 128,-25 0-31,24 23-65,-1 1-64,-23-1 64,24 24-32,-1 1 0,-23 23 32,0 0-64,25 24 96,-25 0-96,0 0-32,0 0 160,0 24-160,24 0 64,-48 24-64,24 0-1,0 0 1,0-1 32,-25 25-128,25-1 0,-23 25 128,-1-1 32,1-23 0,-1 23-96,-1 0 96,2 1 160,-1 0-64,24-25 225,-23 25-514,23-1 802,-24 0-481,-1-23-32,2 23-160,23-23 64,-24-1-64,0 1 128,0 0-32,0-24-32,24-1-64,-23-23 128,23 0-224,0 0 64,0-24-385,-24-24-672,24-24-672,0-23-3589,-24-1-6116</inkml:trace>
</inkml:ink>
</file>

<file path=ppt/ink/ink70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50:05.932"/>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337 3146 11242,'0'-47'833,"0"47"-545,0-24 897,23 0-288,-23 0-192,0 24-129,0-24 129,0 1-64,-23-1-97,23 0 33,0-24-193,-25 24 417,25-23-289,-24-1-159,24-24-129,-23 25-320,-1-25 192,1 1-96,-26-25-256,26-23 800,-25 24-576,24 0 64,0 23-64,1 24 96,23-24-64,-24 1-96,24-48 160,0 23-64,24-23 0,-1 0 64,1 24 0,0-1 0,24 25 64,-1-1-31,-22 25 31,22-1-96,-24 0 0,1 24-64,1 0 96,-2 1-64,-23 23-32,24-24 0,-24 24 0,24 0 64,-24 0-64,0 0-481,23 0-384,-23 0-1057,0 0-5797</inkml:trace>
  <inkml:trace contextRef="#ctx0" brushRef="#br0" timeOffset="911">1719 166 7783,'23'-47'801,"-23"23"352,0 24 1409,0-24-1473,0 0-160,-23 0-192,-1 24-289,0-24-63,0 24 63,-24 0-32,0 0 65,1 0-449,-25 24 384,1-24-544,-1 24 512,1 0-384,-24 24 33,23-25-66,0 25 98,2 0-97,21-1 96,2 1-64,23 0 0,24-1 0,24-23-225,0 24-223,24-24 128,-1 0 159,0-24 97,2 0 64,-2 0 64,-24-24-64,2 0 65,-25 0-65,24 0 0,-48 0 32,24 1-32,-25-1 0,25 0-32,-23 0-161,-1 0 97,1 0-320,23 1-705,-24 23-1346,24 0-1312</inkml:trace>
  <inkml:trace contextRef="#ctx0" brushRef="#br0" timeOffset="1562">1361 452 10954,'0'-47'192,"0"23"641,0 0 704,0 24-1184,0-24-289,0 24 96,0 0 0,0 24 64,0 0 0,0 0-63,0-1 31,0 25-96,-23 0 0,23-1 32,-25 1-64,25-24-32,-24 0 32,24 23 32,0-47 64,0 24 161,0-24-129,24 0-96,-24 0-64,25-24 32,-2 1 0,1-1 0,0 0 192,-24 0 65,23 24-1,-23-24 0,25 24-127,-25 0 31,0 0 64,23 0-64,-23 24 33,0 0-129,24 0 64,-24 0-64,0-1-96,0 1-448,24-24-1090,-24 24-3362</inkml:trace>
  <inkml:trace contextRef="#ctx0" brushRef="#br0" timeOffset="2004">1838 762 13773,'23'-24'544,"1"24"1570,-24 24-416,0-24-769,25 24 96,-25 0-321,0 0-287,0 23-225,-25 1-192,25-24-1538,0 24-4099</inkml:trace>
</inkml:ink>
</file>

<file path=ppt/ink/ink70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53:14.095"/>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1677 70 5092,'72'-48'545,"-48"48"1889,-24-24-416,0 24-128,0 0-673,-48 24-256,-23 24-288,-1-25-129,-24 25 65,1 24-225,-24-1-160,-24 24-64,0 1-160,-24 23 193,1 0 127,-2 0-64,2 1-192,47-1-32,0-48-64,71 1-416,0-48-577,72-1-1378,23-46-1889</inkml:trace>
  <inkml:trace contextRef="#ctx0" brushRef="#br0" timeOffset="297">2821 165 12043,'47'48'128,"-70"-25"128,-48 1 417,-25 48-385,-23-25-96,-48 49-64,1-1 97,-49 24 95,0 24 0,1 0 129,-24 0-129,23-23-32,48-1-192,0 0-224,72-24-737,24-23-1056,46-25-1282</inkml:trace>
  <inkml:trace contextRef="#ctx0" brushRef="#br0" timeOffset="535">3274 570 16976,'119'48'448,"-119"-24"-512,-47 23 320,-2 1 161,-46 0-225,-24 47-128,-47-23 32,-49 47 0,-23 0-96,0 24 32,-25 24-64,-23-24 96,0 48-64,24-24-224,24 24-64,47-48-225,25 0-320,47-48-672,47 0-1602,72-47-3523</inkml:trace>
  <inkml:trace contextRef="#ctx0" brushRef="#br0" timeOffset="782">3965 1571 16495,'382'24'673,"-288"0"-193,-46 24 1,-48-1 159,-71 25-383,-25 0-33,-47 23-128,-48 24-32,-23 24-32,-48 0 32,-48 24 0,-47 24-64,-1 24 32,-23-1-64,0 24-32,47-23 0,0 0-128,72-1 64,48-47-97,48-47-159,70-25-96,72-47-1122,72-48-2081,71-48-2723</inkml:trace>
  <inkml:trace contextRef="#ctx0" brushRef="#br0" timeOffset="1043">4013 2859 17616,'405'-24'545,"-310"24"-321,-95 48-128,-24 0 641,-95 47-193,-23 0-320,-73 48 33,-24 0 63,-47 24-128,-47 24 0,-25 23-192,-71 49-96,0-1-64,-24 1 128,72-1 32,0-24 0,95-23-96,95-25 64,48-70-352,120-49-609,94-95-1538,72-71-2594</inkml:trace>
  <inkml:trace contextRef="#ctx0" brushRef="#br0" timeOffset="1297">3822 4337 20083,'47'144'1633,"-142"-73"-1473,-24 24-160,-48 25 32,-24 23 96,-23 0-64,-48 0-288,-24 47-577,-47 25 385,23-1-64,-24-23 416,72 0-1,48-48 65,94-24 33,49-71-322,95-25-1472,95-70-1218,48-49-3619</inkml:trace>
  <inkml:trace contextRef="#ctx0" brushRef="#br0" timeOffset="1499">3631 5577 11947,'215'72'7303,"-192"-25"-6823,-46 1-544,-73 47 192,-23-23 0,-47 47-32,-25 0-31,-47 0-33,-49 48-129,2 0-223,-49 24-32,24 0 256,48-24 32,95-48-64,120-71 128,118-96-801,143-47-1377,73-72-3492</inkml:trace>
  <inkml:trace contextRef="#ctx0" brushRef="#br0" timeOffset="1716">3202 7198 14637,'-810'668'-5701</inkml:trace>
</inkml:ink>
</file>

<file path=ppt/ink/ink70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50:43.028"/>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1836 85 2274,'-49'-48'192,"49"48"545,-23 0 1409,23 0-449,-24 0 97,1 0 0,-26 0-321,26 0-64,-25 0-384,0 0-160,1 0-384,23 0-225,-24 0-64,1 0-128,-25 0 0,25 0-32,-1 0 32,-23 0-32,22 0 0,-22 0 32,0 0 0,-1 0 129,1 0-97,-1 0 0,0 0 32,1 0-96,0 48 32,-1-1 0,1 1 0,-1 0-32,25-1 32,-25 1-32,25 0 32,22 23 0,-22-23 0,23 0 64,1 23-31,-2-23 63,25-1-64,0 25-32,25-24-32,-25 23 64,23-23-64,24 23 32,-23 1-32,1-1 32,22-23 0,0 23-128,1-23 160,24 0-192,23 0 64,-23-1-32,23-23 128,1 0-32,-1 0 0,-1 0 32,2-24-64,-1 0 321,1 0-161,-1 0 32,1 0-64,-1 0 128,0-24-96,0 0 129,-23 0 31,24 0 32,-1 0-63,-24-23-65,-23 23 32,23 0 0,-23-24-64,0 24-159,-25-23 127,1-1-64,0-23 32,-24 23 0,0-24-128,0 1 0,0-24-64,-24-1 32,0 1 96,-23 0 128,-1-1-192,-47 1 32,-24 0-64,-1-1-32,-46 25-641,-25 23-928,-24 48-1090,-23 0-9544</inkml:trace>
</inkml:ink>
</file>

<file path=ppt/ink/ink70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50:08.657"/>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98-2 8648,'0'0'2306,"0"0"-64,0 0-352,-23 0-929,23 0-321,0 24 193,-24 0-128,24 0-33,-23 0-63,23 23-289,0 1-63,-24 24-97,24-25-128,0 25 64,0-1-64,24 1-32,-1-1 0,-23 1 64,47-1-32,-22 1 0,22-24 224,0-1 32,2 1 33,22 0-1,-23-25 32,24 1-608,-25 0 352,0-24-32,-22 0-64,-2 0 32,1 0-544,-24 0-1442,0 0-3908</inkml:trace>
  <inkml:trace contextRef="#ctx0" brushRef="#br0" timeOffset="841">1719 857 7110,'24'0'2435,"-24"0"-2275,0 0 1313,0 0-192,0 0-544,-24 0-64,1 0-225,-25 0 65,0 0 95,-23 23 1,23-23-65,-24 24 33,1 0 288,0 0-161,-1 24-255,25-25-129,-2 1-32,26 24-544,-1-24 256,24 23 32,0-23-224,0 0-96,47-24-321,-23 24 64,48-24 97,-24 0 352,-1-24 96,-23 24 128,24-24 96,-48 24 161,0-24 191,0 1-31,0 23-225,-24-24-64,0 0-256,0 24 64,1 0-96,-1-24 160,-1 24-224,2 24 0,-1-24-256,1 24-545,-2-24-769,25 24-2978</inkml:trace>
  <inkml:trace contextRef="#ctx0" brushRef="#br0" timeOffset="1340">1457 1286 7655,'24'-24'5669,"-24"24"-4516,24 0 1089,-24-24-512,0 24-801,0 0-224,24 0-1,-24 24-191,0-24-33,0 24-96,0-1-95,0 1 31,0 0-160,0 0-32,-24 24-128,24-25 96,0 1 33,0 24-129,0-24-32,0 0 96,0-24-64,24 23-64,-1-23 64,-23 0-97,24-23 33,24 23 64,-48-24-64,24 0 64,-1 24 32,-23-24-32,25 24 0,-25 0 64,0 0 0,0 0 33,0 24 127,0 0 0,0-24 64,0 24 1,23-1-129,-23 1 0,24 1-128,-24-1-417,24-1-864,-24-23-1409,0 24-4005</inkml:trace>
  <inkml:trace contextRef="#ctx0" brushRef="#br0" timeOffset="1774">1862 1834 15246,'24'-23'1025,"-1"23"833,26 0 96,-26-24-705,1 24-32,24 0-256,-24 0-96,-1 0-417,1 24-128,-24-1-128,0-23 65,0 24 31,-24 0 32,1 0-95,-1 0-97,0 0 96,0-1-64,0 1 0,1 0-32,-1 0-64,24 0-64,24-24 96,23 24-64,1-24-256,23 0-705,24 0-800,-23 0-1891,24 0-9320</inkml:trace>
  <inkml:trace contextRef="#ctx0" brushRef="#br0" timeOffset="35878">2053 952 6950,'0'-95'1506,"0"47"672,0 0 320,0 0-929,-24 1-480,0-1-384,0 0-417,1 25-192,-1-1-63,-24 0 31,24 0 32,-48 24 96,25-24 0,-48 48 32,23-24 32,1 24-63,-25 0-1,1 0-224,-1 23 96,-23-23-32,24 24 32,0-1-64,24 1 32,-25 0 32,24 23-64,1-23 32,0 24-32,23-25 192,0 25-640,24-1 352,24 1-32,0-1 32,24 25-65,24-25 290,0 24-386,23 1 385,25 0-128,-1-1 32,24-23 32,1-1 225,-1 1-1,0-1 0,0-23 65,0-1-65,0-23 0,-24 0-160,25 24-96,-25-24 64,24-24-96,-23 23-96,23-23 0,-25 0 64,2-23 64,-1-1 0,-23-24-32,-1-23 0,1 23 32,-24-24 0,-24 1 64,-1-24-224,1-1 128,-24-23 32,0-25-32,-47-22 32,-73 23-64,-23 23 225,-72 49-386,2 47-1889,-2 0-10474</inkml:trace>
</inkml:ink>
</file>

<file path=ppt/ink/ink7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6:15.55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513 167 14381,'0'-23'769,"0"23"1313,0 0-673,0 0-256,0 0-384,0 23-128,0 25 287,0 0-223,-24 0-224,24 24-97,-24-24-96,24 23-192,-24 0-32,24 2 97,0-2-65,0-24-96,24-22 96,-24 22 64,24-23-128,0-24-256,0 0-161,23 0-544,26 0-672,-26 0-1570,26-24-2755</inkml:trace>
  <inkml:trace contextRef="#ctx0" brushRef="#br0" timeOffset="317">1233 72 17168,'25'-48'961,"-25"24"736,0 24-1152,0 24 256,0 0-1,0 24-159,0 0 256,0 23-737,0-23-32,-25 24 0,-23-1 0,24 1 0,1-1-128,-1-23 0,-1 1-32,25-25 0,-24-1-32,48-23 128,1-23-64,-1-1-96,23-25-32,26 25-160,-26-23 192,26 23 32,-25 0-32,-24 0 192,-1 24 0,1 0 32,-24 0 128,0 24 32,0 0 97,-24 23 95,1-23-224,-26 25-63,1-1-129,-24-25 96,0 25-480,1-25-321,-26-23-704,25 25-2211,24-25-9288</inkml:trace>
  <inkml:trace contextRef="#ctx0" brushRef="#br0" timeOffset="761">176 1195 19474,'49'0'705,"-2"0"672,26-24-160,47 0 96,24 0-416,1 0-577,22 0-31,1 1-225,-24-1-641,-24 24-480,-23 0-1697,-26 0-3652</inkml:trace>
  <inkml:trace contextRef="#ctx0" brushRef="#br0" timeOffset="1093">561 1697 9833,'-24'-96'3651,"24"72"-800,0 0-257,0 1-992,-24-1-737,24 24-289,0 0-319,-24 0 127,0 24-192,0-1 96,-25 1 1,26 24-161,-1 24 160,-1-1 0,-23 2 1,25-2 31,-1 1-64,0 0-128,24-1 32,-25 2-96,25-3-224,-24-21-672,24-1-610,0-25-768,0 1-2562,24-24-7848</inkml:trace>
  <inkml:trace contextRef="#ctx0" brushRef="#br0" timeOffset="1411">8 1936 13676,'-23'0'3011,"23"0"-2050,0 0 481,23 24-449,1-24-97,25 24-735,-1-24-65,-1 0 32,2 0-385,23 0-864,0 0-2274,-24-24-7271</inkml:trace>
  <inkml:trace contextRef="#ctx0" brushRef="#br0" timeOffset="1652">848 1768 16463,'-24'0'1858,"24"0"-929,0 24 96,0 1 192,0-1-320,0-1-417,-23 25-160,23 0 33,0 0-321,-24 0 160,24-1-192,-23 2-160,-2-1-289,25-25-287,-25 1-994,2-1-2082,23 1-8103</inkml:trace>
  <inkml:trace contextRef="#ctx0" brushRef="#br0" timeOffset="1891">561 2103 16079,'23'-24'2434,"2"24"-2626,0-23 192,22 23-801,26-24-736,-26 0-2819</inkml:trace>
  <inkml:trace contextRef="#ctx0" brushRef="#br0" timeOffset="2101">1305 1530 21204,'24'-24'864,"-24"0"-31,24 24-384,24-25 415,-23 25-383,22 0-161,-23 0 129,0 0-161,1 25-32,-25-1 257,0 0-225,0 23-32,-49 1 0,25 0-128,1-24 65,-1 23 159,-1-23 0,25 0-127,0-24 127,49 0 64,-2 0-224,26-24-320,-1 0-1281,23 0-1442,1-23-8744</inkml:trace>
</inkml:ink>
</file>

<file path=ppt/ink/ink71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53:12.363"/>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143 644 6950,'24'-95'769,"-24"47"1249,0 24 192,0-24-705,-24 48-608,24-23 256,-24 23 321,-23 0-129,23 23-128,0-23-64,0 24-352,24-24-96,24 0-193,24-24 33,71-23-385,0-25-64,71-23-449,25-1-1440,-1-23-3012</inkml:trace>
  <inkml:trace contextRef="#ctx0" brushRef="#br0" timeOffset="375">358 882 3651,'-72'48'13261,"48"-48"-12172,1 0 224,23 24 416,0-24-704,23 0-128,25 0 64,0 0-416,0 0-193,23-24-160,24-24-128,24 1-64,72-25-608,71-23-1795,-24-24-7942</inkml:trace>
</inkml:ink>
</file>

<file path=ppt/ink/ink71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50:24.474"/>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2836 1459 7431,'166'-24'3299,"-71"24"-513,-23 0 417,-1-23-1153,-23 23-512,-24 0-65,-24 23-448,0-23-256,-24 0-65,-24 0-223,-23 0-97,-1 0-95,1 24 31,-24-24-160,-24 0-32,0 24-96,-25-24 64,-22 24-64,-25 0 32,0-24-64,1 24 0,-1 0-64,0-1 32,25-23-96,23 24-32,24-24 0,23 0 128,1 0-128,23 0 224,25-24-32,47 24-32,0 0 64,0-23-224,47 23 128,1-24 64,23 24-64,25-24-96,-1 0 192,24 0-64,0 24 64,0-24-64,1 24 32,-1-24-32,-24 24 96,1-23 0,-25 23-96,-47 0 64,0 0-32,-24-24 128,0 24-64,-48 0-160,-23 0 64,-25 0 32,1 0-32,-24 24-128,-1-24 96,1 23 64,0-23 32,-23 24-64,22-24 0,-23 24-128,48-24 96,0 0 32,-1 24 32,48-24 0,1 0-32,23 0-64,1 0 96,23 0-64,23 0 0,1 0 32,23 0 32,1 0-32,0 0 0,0 0-32,23 0 64,-23 0 0,23-24 0,1 24 32,-1 0 128,-23 0-128,0-24 96,-24 24-160,-1 0 129,-23 0-161,0 0 96,-23 0-64,-1 0 64,-24 0-64,0 0 64,0 0-128,1 0 96,-1 0-96,0 0 128,1 24-64,-25-24 0,1 24-32,0 0-32,-25 0 0,1 0-1,-1-1 65,24 1-64,25 0 96,23 0 0,1-24-96,23 24 32,47-24 32,49 0 0,-1 0 0,48 0-64,0 0-96,24 0 32,-1 0 160,2 0 32,-26 0-96,-23 0 128,0 0 32,-47 24 0,-1-24-31,-23 0-1,-48 0-32,0 23 32,-48 1-32,-23-24-32,-1 24 0,1-24-32,-24 0 0,0 0 32,-1-24-32,1 0 32,-1 1 0,49-1-64,-25-24 64,25 0-32,-1 1-32,24 23 64,0-24 32,1 24-96,23 0 0,0 24 0,0 0-64,0 24 96,23 0 32,25 0-64,23 24 32,25-1 0,-1 1-64,1 0 224,-2-24-224,-22 23-801,-25-23-1121,-22 0-1313,-25-24-6022,0 0-960</inkml:trace>
  <inkml:trace contextRef="#ctx0" brushRef="#br0" timeOffset="1470">2645 458 12812,'0'-47'2146,"0"23"128,23 24-384,-23 0-737,0 0-545,0 0 193,0 24-128,0-1 63,0 25-223,0 0-129,-23-1-192,23 25 97,-24-1-97,0 1-64,0-1-192,0-23 192,1 24-64,-1-25-256,24-23-224,0 24-33,0-48-159,24 0-193,-24 0-673,23 0-576,1-48-704,0 24 287,0-23 706,-24-25 640,24 1 1217,-24-25 352,0 1 129,0 0 95,0-25 225,0 1 545,0 48 223,0-25-255,0 49 31,23-1 160,2 24-608,22 0-320,0 24-160,2 0-193,21 24-64,-21 0-32,-2 24-64,1-1-96,-24 1 97,-1 24-65,-23-25 64,0 25-128,-23-25 32,-25 1 32,0-24-96,1 0 0,-1 0-96,1-24 64,-2 0-192,26 0-33,-25-24 33,48 24-448,0-24-802,0 0-736,24 24-1666,-24 0-6694</inkml:trace>
  <inkml:trace contextRef="#ctx0" brushRef="#br0" timeOffset="2065">2978 959 12555,'24'-48'2883,"-24"48"-1730,0-24 1538,0 24-737,0 0-865,24 24-32,-24 0-225,0 0-319,0 0 95,0 23-319,0-23-97,-24 24 0,24-1-32,-24-23-128,24 24-64,0-24 128,-23 23-160,23-47 192,0 24-256,0-24-288,0 24-289,-24-24-160,48-24-576,-24 24-673,0-24-1057,0 1-4452</inkml:trace>
  <inkml:trace contextRef="#ctx0" brushRef="#br0" timeOffset="2332">3002 816 13644,'24'-48'2307,"-24"24"607,24 0-832,23 24-929,-23-23-256,48 46-192,-25-23-193,1 48-31,-24-24 159,0 24-255,0-25-129,-24 25 32,-24-24-63,0 24-65,-23-25 0,-25-23-96,25 24-32,-25-24-32,48 0-545,-24 0-704,48-24-993,-24 24-2306,24-47-11243</inkml:trace>
</inkml:ink>
</file>

<file path=ppt/ink/ink71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50:12.040"/>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2502 876 8103,'0'-24'673,"-23"24"1024,23 0 65,-48-24-641,24 24 64,-23 0-192,-1 0-544,0 0-193,-23 0 96,-1 0-64,-23 0-95,-1 0-65,1 0 0,-24 0-96,0 0 32,-24 0-32,24 0-32,0 0 0,0 24 0,0-24 0,0 0-64,23 24-96,-23-24 0,23 0-97,25 24 129,0-24 32,-1 0 64,25 0 32,22 0 32,1-24 32,48 24-32,1 0-32,22 0 0,25 0 0,-1 0 0,48 0-32,24 0 0,24 0 0,0 0-160,-1 0-64,2 0 160,-26 24 96,1-24 0,0 0 64,-24 0 128,-24 0 192,1 0 97,-48-24 191,-1 24 65,-23 0-96,0-24 63,-24 24 33,0 0-449,-48-24-95,25 24-1,-49 0-32,1 0 64,-49 0-128,1 0 64,0 0-64,-24 0-64,-23 0 0,-2 0 0,26 0 33,-26 0-65,2 0-129,23 24 65,24-24-32,24 0-128,23 0-32,25 24 64,22-24 96,1 0-33,24 0-223,49 0 160,45 0-160,26 0 63,23-24-127,23 24-129,2 0 225,-2 0 224,1 0 96,0 0 128,-24 0 128,-24 0 129,1 0-1,-26 0 65,-22 0-1,0 0-32,-49 0-127,1 0 31,0 0-32,-48-24 0,0 24-191,-23 0-1,-48 0-32,-1 0 0,-47 0-32,-24 0 32,1 0 0,-2 0-64,2 0-64,-1 24-32,0-24-96,48 24-97,0-24-95,24 24 160,-1-24 96,48 0 32,24 0 96,24 0 0,24 0-97,24-24-95,48 24 32,46-24-160,1 24-33,1-24 193,22 24 128,-47-24 0,0 24 160,-23 0 129,-1 0-33,-47 0 64,0 0 96,-48 0 65,0 0-1,-48 0-288,-23 0-31,-25 0-97,-23 0 96,-25 0-64,2 0 0,-25 24 0,0-24-64,24 0 32,24 0-32,47 0 64,25 0 64,24-24 96,23 24-96,23-24-96,24 24-32,2-23-64,22-1 64,24 0-32,-23 0 96,-25 24-96,25-24 32,-25 0 97,-23 1-97,24-1-97,-24 0 97,-1 0 64,-23 24-128,0-24 128,25 24-96,-25 0 32,0 0-96,-25 0 64,2 24 160,-25 0 65,-23 0-65,-1 23 64,1-23 32,-25 24-96,25 0-64,-25-25 32,25 1-64,-1 0 0,25 0 1,-1 0 31,24-24-32,24 0-32,0 0-96,0 0-97,24 0 129,24 0 64,23 0-128,1-24-128,0 24 96,-1 0 0,-23 0 128,23 24 64,-23-24-96,-1 0 192,1 24-64,0-24 128,-25 24 96,25 0-128,-48-24-32,24 24-128,-24-24 129,0 0-33,-24 0 64,0 0-64,0 0 64,1-24-128,-1 0 96,24 0-32,-24-24 32,24 0-96,0 24 0,0-47-32,0 23 97,0 1-194,0 23 226,0 0-33,0 24 160,0 0-320,0 24 64,24 23 32,-24-23 64,0 24 0,24 0-96,-24-1-32,0 1 96,0 0-96,0-24-160,0 0-192,0 0-65,0-1-63,0-23 127,0 0 193,-24 0 160,24-23 0,0-1 64,-24-24-64,24 0 96,-24 0-64,24 1 64,0-1 0,0 0 32,0 24 96,0 24-63,0 0-65,0 0 0,0 24 192,24 24-96,-24-24-64,0 23-96,0-23 0,0 24 192,0-24-192,-24 0-192,0 24-160,0-24-32,1-24-33,-1 23 33,-24-23 31,24 0 129,1-23 64,-2-1 160,2 0-64,-1 0-32,0 0 192,1 0-96,-26 24 32,26-24-64,-24 24 96,-2 0 32,26 0-32,-1 24 64,24-24-96,0 24 129,24-24 95,23 0-64,48 0-192,1-24-128,23 24-192,-24-24-225,25 0 321,-25 0-32,1 1 127,-1-1 1,-48 24 128,0-24-32,-22 24 128,-1-24 289,-24 24 31,0 0-64,-24 0-191,-1-24-97,-22 24 32,0 0-32,-25 24-32,-23-24 32,23 0 0,-23 0-64,23 0 32,1 0-64,0 0 64,23 0 0,0 0-256,0 24 192,24-24-64,1 24 64,-1 0 0,24-1 32,0 1-32,0 0-64,24 0 192,23 0-96,25 0 0,0 0-32,23-24-321,0 0 161,0 0 32,1 0 160,-1 0-160,-48 0 320,2 0-128,-26 0-64,-23 0 224,-23 0 32,-26 0-96,2 24-31,-25-24-1,-23 0 0,24 0 128,-1 0 32,1-24-64,-1 24 1,24-24-65,25 0 128,-25 0-288,48 0 160,-23 24-192,23-24 0,0 24-192,23 0 160,1 24 63,0 0 1,24 0 0,-1 24-192,25-24-160,-25 0 64,1-1 63,0 1-31,-1-24 192,-23 24-128,0-24 32,-24 0-65,0 0 161,0 0-32,-24-24 96,-24 24 128,25-24 0,-25 1 225,0-1 95,1 0-96,-25-24-96,25 24-63,22 0-161,-22 0 0,23 0-32,24 24 128,0 0-160,0 24 128,24 0-64,48 0 128,-25 0-96,48 0 64,1 0-256,-1 0-64,-24-24 31,1 0-63,-25 0-256,-22 0 63,-1-24 257,-48 24 96,24 0 0,-48 0-32,24-24 96,-23 24 32,47 0-481,0-24-1344,24 24-5767,46-24-2753</inkml:trace>
  <inkml:trace contextRef="#ctx0" brushRef="#br0" timeOffset="3614">2145 256 256,'0'0'10281,"0"0"-9512,0 0 2018,0 0-961,0 0-673,0 0-256,0 0-353,0 0-224,0 0 33,0 24-1,0-24-96,0 24 33,0-1-193,0 25 96,-24-24-32,24 0 32,-23 23-64,23-23-64,0 0 0,0 0 0,-24 0 33,24 0-33,0-24 32,24 0 64,-24 0 128,0 0-160,0 0-128,0-24-224,0 0 0,0 0-225,0 0 257,0 0-32,0 1 32,0-25 96,-24 0 64,24 1-32,0-1 64,0 0-32,24 1 96,-24-1 64,23 24-32,1-24-64,24 25-32,-24 23 64,23-24-64,-23 24 128,0 24-32,24-1 0,-48 1 32,23 0 33,-23 24-129,24-24 128,-24-1-160,0 1 64,-24 0 64,24 0 64,0-24-96,-23 0-32,-1 24 96,0-24-96,24-24-128,-24 24-224,0-24-224,0 24-674,1-24-1472,23 0-10090</inkml:trace>
</inkml:ink>
</file>

<file path=ppt/ink/ink71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47:34.375"/>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6158 389 6149,'-47'-71'385,"22"47"1344,1-24 642,-23 25-386,24 23-639,-26-24-546,26 24-383,-25 0-65,0 24 97,-23-1 287,23 25 33,-24-24-32,25 47-225,-25-23 65,25 24-129,0 23 1,-2 0-321,2 1 32,-1 23-64,24 0-96,1-24 160,-1 25-160,24-25 96,0 24-64,24-24 32,23 1-64,1-25 96,23 25 1,1-49-97,0 25 128,22-25-160,26-23 32,-25-24-32,24 0 32,-24-47-32,24-1 64,1-24 0,-1 1 0,-24-24-64,1-1 128,-1 1-64,-23 23 128,-25-23 160,0 24-32,2-1 1,-49-23 31,23 23-224,1-23 64,-24-1-96,-24 1-64,1 0 193,-1-1 63,-48 1-64,25 24 32,-25-25 128,-23 25 97,23 23-33,-23-23-127,0 47-65,-1-24-128,1 48-32,-1 0 32,1 0-64,0 24-96,-24 24 96,24 23 32,-24 1-32,0 23-64,-1 24 64,0 0-64,26 0 32,-2 48 32,25-24 32,-1 24-32,25 0-64,23 0-705,48 0-1537,-1 23-2626,49-47-11628</inkml:trace>
  <inkml:trace contextRef="#ctx0" brushRef="#br0" timeOffset="1269">7635 771 10057,'-23'-48'1025,"-1"24"865,0 0-417,0 1-320,0-1-224,24 24-288,-23 0 31,-25 0-127,0 24 96,1-1-129,-25 1-96,25 24-127,-25 0-65,0-1-96,1 1 160,-1 23-160,0 1 1,25-1-33,-25 1-32,49 23-64,-1-23 96,0 23-64,24 1 32,24-25 0,23 1 0,-22-25 32,46 1-128,1 0 32,-1-25 96,24-23-96,0 0 64,25-23 64,-1-1-128,0-24-32,-24 0 64,1-23 32,-1 23 0,-23-23-128,-1-1 160,-23 1-31,-1-1 95,-47-23-128,0 23 288,-23 1-64,-1-25-64,-48 25-95,0-1-1,-22 1-128,-26-1-129,1 49-159,-24 23-385,-23 23-1280,-25 49-3397</inkml:trace>
  <inkml:trace contextRef="#ctx0" brushRef="#br0" timeOffset="2189">2011 2153 5252,'-71'-24'1474,"23"1"768,1-1-64,-1 0-480,0 0-257,-24 0-96,-23 24-224,0 0-256,0 24-448,0 0 63,-25 24-128,1-1-31,-24 1-97,0 0 0,0 24-128,24 23-96,0 0 96,24 1-32,23-1-32,1 0 225,-1 25-386,48-1 194,-24-24 31,48 24 32,0 1-96,48-1 64,0-24 0,71-23-64,0 23 160,48-47-192,24-1 128,-1-23-192,48 0-64,1-24-32,23-48 64,-24 24 0,24-47 96,1-1 0,-25 1-64,0-1 224,1-23-192,-25 24 288,1-25 0,-25 1 33,-23 0-97,-24-1 32,0 1 128,-48-1 33,-23-23-417,0 0 1025,-49 0-417,-23 47 33,-23 1-97,-26 23-191,2-24-193,-48 24 96,-48-47-160,-72 24 64,-47 23-96,-72 24-64,-23 24-64,-72 48-1474,-95 47-2145,-120 72-8521</inkml:trace>
  <inkml:trace contextRef="#ctx0" brushRef="#br0" timeOffset="31279">3060 1867 4676,'-72'0'448,"49"0"2179,-25 0-833,24 0-930,-23 0-127,-1 0-32,24 0-97,-23 0 257,-2 0 64,2 24-128,-25 0-97,25 0-159,-1 0-97,1-1-63,-2 1-65,2 24-160,0 0 96,-1-25 1,24 25-65,-23 0-64,-1 0 96,24 0-128,-24-1 96,0 25-95,1-1 31,23 1 32,0-1 32,0 1 0,1-1-160,23-23 417,-24 24-513,24-25 96,0 25 96,0-24-64,24 23-32,-1 1 32,-23-25 128,48 25-128,-24-25 64,0 25 64,23-24 33,1-1-1,23 1-128,-23 0 64,23-25 64,1 25-128,0-48-96,23 24 161,-24-24-193,25 0 64,-24 0 64,22-24-96,-22 0 96,0 0-32,-1 1-64,1-25 96,-1 0-64,24 1 32,-23-25-32,0 24 0,-2-23 64,2-1-32,0 1-64,-25-1 128,1 1-64,-24-1 97,24 25 31,-25-25-96,2-23-288,-2-1 672,-23 1-416,0 0-32,0 23 64,0 1-32,0 47-32,-23-24 0,-2 24 0,-22-24 0,23-23-32,-48 23-96,25-24 192,-25 25-128,0-1 128,2 0-96,-2 1 97,0 23-97,-23 0-32,24 24 32,-1 0-32,1 0-65,-1 0 129,0 48-64,1-24 32,-24 23 32,23 25-96,-23-25 32,24 25 32,-1-24-64,1 47 0,-25 25 64,25-25 0,-1 48 0,48-48 0,0 1-32,1-1 481,-1 0-610,24-23 194,0 23 31,0 1 64,24-1-32,-1-23 0,1 23-256,48-24-929,23 1-2018,-24-24-8168</inkml:trace>
</inkml:ink>
</file>

<file path=ppt/ink/ink71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47:52.432"/>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1120 875 8103,'24'0'1153,"-24"-24"545,0 24 96,0 0-321,24 0-192,-24-24-256,0 24-96,0 0-352,0 0-33,0 24 1,0 0-193,-24-1-96,0 1-96,1 24 193,-1 0-1,0-1 225,0 1-97,0 0-96,24-25-127,0 25-225,0-48 160,24 0 0,24 0-32,23-48-32,1-23-32,47-24-192,-24-1 96,25 25 64,22-25 32,1 1-32,-23 0 257,23 23 95,-24 1 1,0 23 31,0-24-128,0 25-31,-23-1-1,-1 0-128,1 0-96,-26 1-96,2 23 96,-24 0-320,0 0-417,-25 0-448,-23 24-673,0 24-1120,-23-24-7881</inkml:trace>
  <inkml:trace contextRef="#ctx0" brushRef="#br0" timeOffset="3512">1216 1685 6790,'0'-24'2114,"0"24"384,0-24-320,0 24-448,23 0-128,-23 0-481,0 0-353,0 0-95,0 0-321,-23 0-320,23 24 32,-24 0 97,0 24-65,0-24 0,0 23 96,1 1-128,-1 0 64,24-25 224,0 1-416,0 0 160,47-24 161,1-24 31,47-23-96,24-25-929,25-23 1282,22-25-577,25 25 64,0-24-96,-25 24 64,2 23 96,-25 1 0,-24-1 96,0 24 64,-24 1 65,24-1-97,-48 0-64,1 25-96,-24-25-32,-1 48-32,-23-24-192,-24 24-609,0 0-1024,0 0-2403,-24 0-10891</inkml:trace>
  <inkml:trace contextRef="#ctx0" brushRef="#br0" timeOffset="10381">48 2615 2049,'24'-24'4132,"-24"24"-3267,24-23 993,-24 23 64,23 0-641,-23 0-416,0 0-193,0 0-191,0 0 192,0 0 63,-23 0 1,23 23-32,0-23-129,0 24-63,-24-24-161,24 0 32,0 24-63,-24 0-161,24-24 32,-24 24-128,24 0 96,0-1-128,-24 1-32,24-24 0,0 24 0,0-24 32,24 24 0,0-24 128,24-24 1,-1 0-65,25 0 64,23-23-192,1-25 128,23 1 32,24-1 160,-1 0 257,2 1-225,-25 23 0,0 0-31,-23 1 31,-2 23-160,-22 0-64,0 0 32,-25 0-96,-23 24 0,0 0-32,0 0-32,-24 0-96,0 0-128,0 0-160,0 0-225,0 0-704,-24 0-1890,0 0-12140</inkml:trace>
  <inkml:trace contextRef="#ctx0" brushRef="#br0" timeOffset="12081">238 3378 8231,'0'0'2755,"0"0"-1442,0 0 481,0 0-545,0 0-128,0 24-288,0-24-128,0 0-129,0 24 193,-23-1-161,23-23-31,-24 24-65,24 0-63,-23 24-33,-2-24-224,1 23 65,24-23-65,0 0-192,0 0 128,24-24-32,48-24 288,23-24-95,24-23-129,48-1-32,0-47-96,24 24 96,-1-1-64,-23 1-64,-24 24-32,-24 23-769,-23 0-1505,-25 24-6374</inkml:trace>
</inkml:ink>
</file>

<file path=ppt/ink/ink71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47:38.062"/>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430 310 10826,'-23'-24'2882,"23"0"-2721,0 0 159,0 24 449,23 0-129,-23 0-159,24 0-353,0 24 128,-1 0 225,-23 24 95,49-1 97,-26 25-545,1-1-32,0 25-64,-24-1 0,24 1-96,-24-1 160,-24-24 224,0 1-448,0-1 320,-23 1-192,22-24 257,-22-25-65,23 1 96,24-24 64,-23-24 33,23-23-193,0-1 0,23-47 128,1-1-31,0-23-802,-1-24 1442,26 0-897,-2 24 128,1 0-160,-1 23 0,25 25 225,-25-1-65,2 25 64,-26 23-160,1 0-64,23 24-224,-47 0-737,25 24-705,-2 0-1377,1 0-4804</inkml:trace>
  <inkml:trace contextRef="#ctx0" brushRef="#br0" timeOffset="478">1145 882 14189,'0'24'1313,"24"-24"64,-24-24 193,24 24-449,-24 0-416,24-24-449,0 0-96,-1 24-288,1-23-449,-24 23-736,24 0-961,-24-24-2178</inkml:trace>
  <inkml:trace contextRef="#ctx0" brushRef="#br0" timeOffset="645">1193 572 14477,'0'-24'2274,"24"0"-768,0 24-321,-1-23-641,1-1-447,24 24-226,-24-24-1824,23 0-9610</inkml:trace>
  <inkml:trace contextRef="#ctx0" brushRef="#br0" timeOffset="1138">645 1812 8263,'-24'-24'1762,"0"1"352,-23 23 256,23-24-480,-24 24-353,0 24-608,0-24-160,1 23-128,-25 1-193,25 24-128,-1 0 33,-23-1 95,23 25-95,24-1-33,0 1 160,24-25-191,24 1 95,24 0-128,23-24-128,25-24 32,23 0-224,0 0-320,24-48-577,0 0-544,-24 1-673,-23 23-3268</inkml:trace>
  <inkml:trace contextRef="#ctx0" brushRef="#br0" timeOffset="1419">1241 1979 8103,'-24'24'6566,"24"-24"-5893,0 0 1153,0 0-769,0 0-224,24-24-257,23 24-384,1-24-128,-24 0-128,23 1-897,1-1-1505,-24 0-3460</inkml:trace>
  <inkml:trace contextRef="#ctx0" brushRef="#br0" timeOffset="1607">1217 1717 13324,'0'0'3267,"0"0"-2658,47-24-161,1 0-352,0 0 129,-1 1-1122,25-1-4452</inkml:trace>
  <inkml:trace contextRef="#ctx0" brushRef="#br0" timeOffset="1999">979 3052 12267,'-25'-48'1698,"1"24"-193,-23 0 97,-1 1-513,-23 23-224,23 0-385,-23 0-64,-1 23 225,-23 25-97,24 0-127,-1 23 95,0 1 1,49-1-225,-1 1 32,24-1-256,24-23 1,23-24-1,25 0-321,23-24-63,24-24-96,-23-24-129,23 0-224,-24 1 1,-24-25-1,-23 25-384,-24-1-769,0 0-1409,-24 1-1378</inkml:trace>
  <inkml:trace contextRef="#ctx0" brushRef="#br0" timeOffset="2252">741 2790 5220,'-120'-48'7335,"72"24"-4996,1 24-866,22 0-320,25 0-576,0 24-65,-23 0 225,23 0 96,0 47-161,23 1-191,-23-1-193,25 48-32,-25 0-96,24 1-160,-24-1-64,0 0-544,0 0-385,0 0-224,23-47-481,1-24-1473,0-24-7111</inkml:trace>
  <inkml:trace contextRef="#ctx0" brushRef="#br0" timeOffset="2527">1646 3147 18833,'24'-24'673,"-24"24"-449,0 0 289,0 0 95,0 0 65,23 0-257,-23 24-288,24-24 1,0 0-65,0 0-353,0 0-383,-24-24-770,23 24-1472,-23-24-5062</inkml:trace>
  <inkml:trace contextRef="#ctx0" brushRef="#br0" timeOffset="2708">1598 2885 16463,'-24'0'2306,"24"-24"-640,24 24-161,24-24-416,-1-23-448,25 23-481,23-24-833,-24 24-3042,1-24-15503</inkml:trace>
</inkml:ink>
</file>

<file path=ppt/ink/ink71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47:44.902"/>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715 1240 64,'-24'0'2210,"1"-24"-353,-1 24-31,0 0-160,0-24-417,0 24-160,1 0-96,-2 0-224,-22 0-225,23 0-192,-24 0-63,1-24-33,0 24-32,-2 0 32,2 0-63,23 0-129,0 0-32,0 0 0,24 0-32,0 0-96,0 0-97,48 24 97,0-24 32,24 0-160,-2 0 0,26 24-96,23-24 191,-24 0 129,25 24 0,-25-24 129,-23 0 223,-1 0 160,1 0-191,-49 24-1,1-24 0,-24 0-31,0 0 159,-24 0 64,-23 0-127,-1 23-97,-48-23-32,25 0-63,-48 0-1,24 0-64,-1 0-32,1-23 32,23 23-32,1 0 32,-1-24 0,25 24-96,-1 0 0,24 0 65,24 0-97,0 0 32,24 0-64,24 0 32,23 0-32,48 0-129,-23 0-191,23 24 96,0-24 192,-47 0 0,23 0 64,-48 23 0,2-23 32,-26 0 64,1 24 64,-24-24 0,-24 0 128,-23 24-31,-49-24-129,-23 24-32,0-24-64,-24 0 64,0 0-64,0 0 160,48 0-96,23 0-32,24-24 32,48 24 65,0 0-193,71-24-33,1 24-31,47-24 32,0 24-160,24-23 128,-23 23 96,-25 0 0,-23 0 128,-1 0 64,-71 0-32,0 0 65,-71 23-65,-1 1-32,-47 0-64,0 0 32,-1 0 96,1-24-192,48 24 64,23-24 0,48 0-96,24 0-544,48-24-641,23 24-993,48-24-2275</inkml:trace>
  <inkml:trace contextRef="#ctx0" brushRef="#br0" timeOffset="1130">524 119 4292,'0'-24'1921,"0"0"514,0 0-385,0 0-513,0 24-384,0-23-256,0 23-545,0 0-224,0 0 65,0 0 63,25 23 64,-25-23-32,0 24-127,0 0 63,0 24-128,0-24 0,23-1 0,-23 25 32,0 24-64,0 24-32,0 23 32,0 24-96,0-24 96,0 0 65,0-24-386,-23 25 257,23-25-64,-25 24 32,25-23-64,0-25 0,0 1 96,0-25 0,0-23 0,25 0 32,-25 0 0,0 0-32,23-24-64,-23 0-224,0 0-769,0 0-2146,0 0-7656</inkml:trace>
  <inkml:trace contextRef="#ctx0" brushRef="#br0" timeOffset="1651">715 310 1889,'0'-48'192,"0"48"1474,0-24 64,0 0-545,0 0 96,24 24-64,-24-24 96,0 1-192,0 23-352,-24 0 160,24 0 320,-47 0-160,-1 0-320,0 23-256,0 1-97,1 0-128,23-24 97,-24 24-161,48-24 32,0 0-160,0 0-32,48 0-384,0-24-417,23 0-32,1 24 257,-25-24 320,1 1 128,0-1 0,-48 24 128,24-24-192,-48 24 64,0 0 128,0 0 160,-24 24 32,1-24 32,-1 24-63,1-24-1,-1 23 0,0-23 32,25 0 64,-2 0 129,25 0-353,25 0-160,-2 0-64,25 0-449,0-23-63,23-1 255,-23 24 321,-1-24 64,-23 24 128,-24 0 193,0 0-33,-24 0 32,0 0 129,-23 24 31,-1-24-31,1 0-257,-1 24 192,24-24 0,0 0 33,1 0-321,46 0-64,1-24-64,0 24-32,24-24-320,-1 24-1,1-24-95,-24 24 31,-1 0-31,-23 0 352,0 0 64,-23 24 0,-1 0-33,-24 0 1,24-1-480,-24 1-1186,25 0-1537,23 0-3075</inkml:trace>
  <inkml:trace contextRef="#ctx0" brushRef="#br0" timeOffset="2346">572 238 8231,'-23'-48'257,"23"24"287,23-23 481,-23 47-288,0-24-449,0 0-288,0 24-128,0 0 0,0 0 32,0 0 64,0 24 0,-23-24 0,23 24 32,0 0-193,0-24-287,0 23-257,0 1-320,0 24-1986</inkml:trace>
  <inkml:trace contextRef="#ctx0" brushRef="#br0" timeOffset="2693">549 1645 288,'0'0'1633,"0"0"-512,0 0-64,0-24 385,0 24 127,0 0-223,0-24-482,0 24 482,0-24 63,0 24-576,0 0-481,0-23-320,0 23-608,0 0-3556</inkml:trace>
</inkml:ink>
</file>

<file path=ppt/ink/ink71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48:07.531"/>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47 668 704,'47'-24'5638,"-47"0"-2628,24 24 65,-24-24-737,0 0-736,0 24-353,0 0-384,0-24-256,0 24-1,0 0-223,0 0-1,0 0-128,0 0 161,0 0-257,-24 24-128,24 0 192,-24 0 0,1 0 64,23 23-127,-24-23 31,24 0-64,-24 24-32,24-24 32,0-1 32,24-23 96,0 0 257,23 0-1,1-47-351,48-1-1,46-47 32,1-24-224,48-1-352,24 1-994,-25-24-2401,24 0-12365</inkml:trace>
  <inkml:trace contextRef="#ctx0" brushRef="#br0" timeOffset="7374">452 1287 96,'24'-24'2434,"-24"24"-320,0-23 352,0 23-416,23-24 0,-23 24-224,0 0-321,0 0-127,0-24-385,0 24-353,0 0-63,0 0-257,0 24-96,-23-24-32,-1 24 65,24-1 63,-24 1 32,0 24 33,0 0-33,1-24-64,-2 24 65,25-24-33,-24 23-160,24-23 0,0-24 0,24 24 0,24-48 97,24 0-129,23-47-32,48-1-192,0 0-64,0-23 96,24 23 64,-1-23 0,2 23-32,-2 25 128,1-25 64,0 1 64,-24-1-128,-24 25 64,0-1 0,-24 0-160,1 1 0,-24 23 97,-2 0-97,-21 0 32,-2 0-97,-23 24 1,-24-24 0,24 24-64,-24 0-128,0 24-64,-24-24-577,24 0-961,-24 24-2690,0-24-10537</inkml:trace>
  <inkml:trace contextRef="#ctx0" brushRef="#br0" timeOffset="12191">380 2122 4900,'0'0'1954,"24"0"96,-24-24-320,0 24-129,0 0-160,24-23-127,-24 23-161,0 0-128,0 0-192,0 0-65,0 0 1,0 0-192,-24 23-33,24-23-96,-24 24-223,24 0-193,-23-24 448,-2 24-256,25 0-63,0 0-129,-24-24 64,24 23-32,0-23-32,24 24 32,1-24 64,-2 0 32,1-24-128,48 1 0,-1-1 0,24-24 32,24 0-64,0 1-32,25-1 64,-1-24 64,23 1-160,-47 23 417,25 1-1,-25-1-32,0 0-128,0 1 97,-47-1-161,23 24-32,-47 0-32,-1 0-32,1 1-64,-1 23-160,-23-24-32,0 24-97,0 0-576,-24 0-1185,0-24-2882</inkml:trace>
  <inkml:trace contextRef="#ctx0" brushRef="#br0" timeOffset="21978">2406 2885 7431,'0'-24'2242,"0"24"128,0-24 32,0 24-1025,-24 0-480,24 24-352,-24 0-65,0 0 97,0 23-33,1 1 33,-1 0-97,0-1-31,0 1 31,0 0-63,24-24-1,0-1-96,0 25 129,24-48-65,0 24 0,0-24 1,47-24 63,25-24-31,23-47-289,23 0-32,49-24-32,24-48-32,47 24-96,24-24-769,48 24-1345,-1-48-3331</inkml:trace>
</inkml:ink>
</file>

<file path=ppt/ink/ink71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48:38.226"/>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453 388 96,'0'0'1249,"0"0"-416,24 0 31,-24 0 33,24 0-256,0 0-289,23 0-160,-23 24-128,24-24 0,-1 0-96,25 0-640,0 0-1730</inkml:trace>
  <inkml:trace contextRef="#ctx0" brushRef="#br0" timeOffset="213">1597 436 2562,'-24'0'897,"1"0"896,-1 0 33,-24 0-481,-23 0-127,-1 0-33,-23-24 64,-25 24-160,1 0-320,0 0-257,0 0-192,24-24-31,-1 24-33,25-24-128,23 0-96,1 24 32,23-24 128,24 24 353,0 0-1,0 0-223,0-23-289,48 23 32,-1 0 0,48 0 0,1 0-64,23 0 64,24 0-32,24 0-32,-24 0 32,24 0 32,-24 0-64,-1 23-64,-23-23 32,1 24 0,-49 0 32,1-24 0,-24 24 0,-1-24 32,-23 0-32,0 24 0,0-24 0,-24 0 64,0 0-64,-24-24 32,-24 24-32,1 0 32,-25 0-32,-23 0 0,-25 0 32,1-24-32,-47 24 0,-2 0 96,2-24 96,-1 24 129,24-24-65,24 1-160,23-1 96,1 0-64,24 24 129,23-24-65,1 24 0,23-24 128,0 24 33,24 0-193,24 0-224,23 0 192,25 24-128,47-24 96,24 24-96,48 0 128,0-24-96,-1 24-32,24-1-256,-46 1-193,-2 0 257,-47 0 32,0 0 64,-47 0 0,-1-1 96,-23-23 32,-24 24-160,-1-24 160,-23 0 0,0 0-96,-23 0 32,-25 0 128,-23 0-96,-25 0 32,-23 0-64,-47 0-32,-2 0 128,-22 0-64,-1 0-32,0 0 64,25-24 32,22 1 64,49 23 96,24-24-224,23 0-32,24 0 64,1 24-64,23-24 160,0 24-160,47 0 128,25 0-160,47-24-32,24 24 160,47 0 0,25 0-64,23 0 64,-23 0-160,-1 0 160,-23 0-32,-48-23 225,0 23 31,-24 0-96,-24 0-96,1-24-96,-24 24 64,-25 0-416,-23 0-1442,-1 0-5829</inkml:trace>
  <inkml:trace contextRef="#ctx0" brushRef="#br0" timeOffset="11118">3242 293 896,'-48'0'2915,"24"-24"1185,-23 24-897,-2 24-929,2-24-480,0 0-481,-1 23-352,-23-23-384,22 0-33,2 0-288,-25-23-128,25 23 33,-25-24-33,0 24-32,-22-24-96,-2 24 288,1 0-96,-48 0 97,24 0 63,-1 24-256,-23-24 32,24 0-128,0 24 0,0-24 96,0 0-128,0 23 64,0 1 32,23-24-96,-23 24-32,24-24 160,-24 24-128,47 0 0,-23-24 32,23 24 64,1-24-64,23 0 0,0 0 32,1 0 32,23-24-64,1 24-32,-2 0 96,1-24-32,24 24-64,0-24 193,0 24-258,24-24 129,1 24 0,22-24 1,0 1-130,25-1 65,23 0 96,1 0-96,23 0 64,0 0-64,24 1 32,0-1 32,24 0 33,-1 0-162,2 0 194,-2 0-97,-22 24 0,22-23 0,1 23 32,-24 0 32,0 0 32,-24 23-128,0-23 0,-24 24 32,24 0 64,-47 0 0,-1 0-32,1 0-32,-25-1 64,2-23-96,-2 24-32,-47-24 64,24 0 64,-24 24-128,-24-24 64,0 0-64,-48 24-96,1-24 128,-24 0 32,-1 0-97,-46 24 194,23-24-162,-49 0 130,2 0-98,-1 0 162,-23 0-1,22-24-64,2 24-64,-1 0-32,24 0 32,0 24-96,0-24 224,48 24-64,0-24 32,46 23-128,2-23 64,47 0 0,0 0-64,47 0-32,49 0 192,23 0-96,48-23 32,23 23-32,1-24 64,24 24-96,-1-24 32,-23 24 32,23 0-128,-47 0 128,0 0-32,0 0 0,-48 0-352,0 24-1153,-23-24-2948,-49 24-10665</inkml:trace>
  <inkml:trace contextRef="#ctx0" brushRef="#br0" timeOffset="14869">1263 1390 9384,'0'0'897,"0"0"1441,-23 24 97,-1-1-930,0 1-224,1 0-192,23 0-64,-25 0-64,25 0-192,0-24-256,48 0-65,0 0-128,71-48-96,48-47-320,71-25-865,72-23-1729,24-48-11692</inkml:trace>
</inkml:ink>
</file>

<file path=ppt/ink/ink71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48:39.831"/>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143 763 10473,'0'-24'1282,"0"24"1184,0 0-192,0 0-1249,0 0-288,0 24-65,0-1-63,0 1-32,0 24-33,0 0-128,-24 23-31,24 1-97,-24-1-64,0-23 1,24 23-33,-23-23 64,-1 0-192,24-1 32,0-23-96,-24 0 64,24 0 32,24-24-96,-24 0-320,24-24-737,-1 0-1089,25 0-2755</inkml:trace>
  <inkml:trace contextRef="#ctx0" brushRef="#br0" timeOffset="304">596 882 9961,'0'-24'4516,"24"-24"-3395,-24 24 449,0 1-129,23-1-800,1 0-33,24 0-31,-24 24-257,23 0-96,1 0-96,-24 0-31,-1 24 31,2 0 160,-1 0 32,-24-1 65,0 25 31,-24 0 0,-24-1 1,1 1-129,22 0-128,-22-1 64,0 1 33,-2-24-65,26 24 32,-1-25-32,0 1-32,24 24 1,-24-48-65,24 24 32,0 0 0,24-24 32,0 0 64,23-24-32,25 24-63,-25-48-129,49 24-417,-24 0-320,-1 1-576,0 23-1025,-23-24-1121,0 0-6983</inkml:trace>
  <inkml:trace contextRef="#ctx0" brushRef="#br0" timeOffset="6092">1525 691 8199,'0'-48'1762,"0"48"-641,-23-23 1121,23 23-320,-24 0-673,24 23-416,-25 1-64,2 0-193,23 24-95,-24 23-33,24 1-96,-24-1-223,24 25 63,0-25-288,0 1-193,24-25-511,0-23 191,24-24-160,23-24 321,1 0-33,-25-47 257,1 23 256,-1-23 128,-23-1 225,1 1 31,-25 23 65,-25-23-257,1 23-160,-23 0-96,23 24-32,-24 24-32,1 0 160,22 24-128,2 0 64,-1 24-257,24-1-639,0-23-2211,24 24-8584</inkml:trace>
  <inkml:trace contextRef="#ctx0" brushRef="#br0" timeOffset="6483">2073 1001 17456,'24'0'1698,"0"0"-1762,-24 24 1249,0 0-128,0 23-641,0 1-224,-24 0-192,0 23-448,1 1-994,-2-25-1344,2 25-3941</inkml:trace>
  <inkml:trace contextRef="#ctx0" brushRef="#br0" timeOffset="6679">2550 786 17168,'0'-23'1569,"-24"-1"-864,24 24 1153,-23 24-801,23 23-289,0 1-447,-25 23-193,25 25-32,0-25-320,25-23-737,-2 0 96,1-25 545,24-23 352,-1-23-160,-23-25 96,24 0 64,-24-23 64,-1-1 32,-23 1-64,24-1 64,-48 1-64,24 23 32,-23 0-96,-1 1 256,0 47 33,-24 24 95,1 23-352,22 1 0,2 0-576,-1 23-610,24 1-1696,24-1-9674</inkml:trace>
  <inkml:trace contextRef="#ctx0" brushRef="#br0" timeOffset="7027">3289 691 21011,'-24'0'769,"0"0"512,0 24-96,-23 24-640,22-1-97,-22 1-127,23 23-1,1 1-224,23-1 0,23-23-96,1-24-160,0 0-128,48-48-193,-25 0 33,25-24 64,0 1 287,-2-25 65,-21 1 0,-2-1 64,-24 1 0,-23 23-64,-23 0 161,-24 25-162,-2 23 98,-21 0-33,-2 23 64,0 25-96,25-24-32,23 47-609,-1-23-1377,25 0-2658,0-1-11371</inkml:trace>
  <inkml:trace contextRef="#ctx0" brushRef="#br0" timeOffset="7367">4027 596 12427,'-71'0'7399,"23"24"-7271,1-1 1346,-1 1-321,24 24-416,-23 23-161,23 1-320,24-1-192,0 1-352,0-24-449,24-1-127,23-23-161,1-24-128,0 0 64,23-48 640,-23 1 417,-1-1 352,-23-23 417,0-1 96,-24 1 96,0-1-193,-24 24-639,-24 25 95,25 23-96,-25 0-64,0 23-352,1 1-1730,-1 0-7431</inkml:trace>
  <inkml:trace contextRef="#ctx0" brushRef="#br0" timeOffset="7859">4909 191 5861,'0'-48'9481,"0"48"-9225,0-24 929,0 0 321,0 24-481,0 0 128,0 0-545,0 0-31,0 24 0,0 24-193,-23-1-128,23 25 64,-24-1-223,-1 25 223,2-1 0,-1 0-64,-23 25-256,22-25 513,2-24-417,23 1-32,0-1-32,0-23-288,23-24-289,-23-24-928,48 0-1314,-24 0-3715</inkml:trace>
  <inkml:trace contextRef="#ctx0" brushRef="#br0" timeOffset="8323">5338 0 10826,'0'24'1697,"-23"-24"-736,23 0 993,0 24-513,0-1-191,0-23-450,0 0-191,0 24 0,0-24-65,0 0-128,0 0 1,0 0 288,0 0-129,0 0-160,0 0-383,0 0 479,0 0-384,0 0-32,0 0-64,0 0-32,0 0 224,0 0-31,0 24 63,0-24 128,0 0-31,0 24-33,0 0 96,0 23-95,0 1-97,-25 0-32,1 23-96,24 25 0,-23-1 0,-1 0 0,1 1-32,-2-25-32,25 24 32,-24-47-64,24 0-32,-23-1 64,23-23 65,0 0-97,0-24 64,0-24-32,0 0-257,23-23 65,1-1-32,1-23 0,22-1-128,0 24-97,1 1 129,0-1 160,-24 24 128,23 24-32,-23 0 128,0 24 64,0 24 160,-24-1-63,0 1-33,0 0-64,-24 23-64,-24-23-32,1 23-32,-25-47 64,24 0-160,-23 0 64,23-24-288,1-24-32,-1-24-833,24 1-1602,0-25-6566,24 1-3459</inkml:trace>
</inkml:ink>
</file>

<file path=ppt/ink/ink7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6:23.60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620 170 10473,'-23'-23'353,"-2"23"1440,2-24-736,23 24-640,-24 0-225,0 24 160,-24-1 801,24 25-128,-23-1-32,-1 25-64,-23-1-224,-1 0-257,25 24-63,-25 0-97,49 1-128,-26-2-32,49 2-32,0-1 321,49-1-481,-2-22 160,25-25 32,23 1 32,1 0 0,23-48-64,0 0-96,24-24-64,-24-24 192,0-23-128,0 23 64,-24-46-32,-23 22 0,-25 1-576,1-25 1345,-48 26-705,-24-26-64,0 1-32,-23 0 64,-1-23-96,-23 22 96,-1 1 32,0 24-160,25 24 128,-25-1-32,1 48 0,0 0-96,-25 24 32,24 24-32,1 23-160,-1 0-417,2 0-832,45 24-1250,1-23-1729,24 22-7880</inkml:trace>
  <inkml:trace contextRef="#ctx0" brushRef="#br0" timeOffset="593">668 1026 14221,'-24'-24'1730,"24"0"-802,0 24 1891,0 0-2787,0 0 1442,0 24-994,24 0 161,-24 0-1,24 24-159,24-2-161,-25 26-64,1-25-64,24 25-224,-24-1 32,23-24-672,1 25-962,-24-25-3266,23-22-12075</inkml:trace>
  <inkml:trace contextRef="#ctx0" brushRef="#br0" timeOffset="1181">1645 1572 8744,'24'-95'3139,"-24"47"-2274,-24 2 1761,0 22-768,1-24-1057,-2 24-385,2 0 289,-25 1 31,25 23-159,-26 0-33,26 0-159,-1 23-1,-24 25-192,24 0 33,24-1-97,-23 24-32,23-23 0,0-1 0,0 25-96,0-24 0,47-24 32,-23-1-64,0 1-256,23-24-225,2-24 1,-2 1 63,0-1 193,-22-24 224,-2 1 32,-23 22-32,0-22 32,0-1 32,0 0 0,-23 25-64,23-24 160,0 47 128,0-24 353,-25 24-193,25 24-191,25-24 95,-25 47-32,0-24 32,23 25-256,-23 0 65,24-1-1,-24 2-96,24-2-417,-24 1-640,23-25-1665,-23 24-3620</inkml:trace>
  <inkml:trace contextRef="#ctx0" brushRef="#br0" timeOffset="1737">1812 1216 15822,'0'-24'1122,"0"24"-546,0 0 673,0 24-224,0 0-160,0-1-481,24 25 33,-24 24-193,0-2-128,0 2-32,0 0-224,0-25-128,0 25-577,24-25-737,-1-24-1665,-23 25-3907</inkml:trace>
  <inkml:trace contextRef="#ctx0" brushRef="#br0" timeOffset="2005">2074 1168 14894,'0'-24'3171,"0"0"-2659,0 24 994,0 24-161,0 0-256,0 24-385,24-1-95,-1 25-96,-23-1-257,24 24-96,-24-24-128,0 1 0,25 0-673,-25-2-832,23-22-2371,1 0-11274</inkml:trace>
  <inkml:trace contextRef="#ctx0" brushRef="#br0" timeOffset="8242">6437 907 14958,'0'24'2594,"0"-24"-416,0 0-320,23 0-2499,-23 0 1730,0 24-2274,0-24 993,0 0-3972,0 0-8904</inkml:trace>
</inkml:ink>
</file>

<file path=ppt/ink/ink72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48:59.207"/>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405 333 5188,'-24'-24'865,"-1"1"1025,25-1 32,-23 24-321,23-24-768,0 24-32,0 0-128,0 0-97,0 0-160,0 0-127,0 0 287,0 0 65,0 24-129,0 23 33,0-23-225,0 48 33,0-25 95,0 25-64,0 0 65,0-1 63,0 1-223,-24-1-289,24 1 160,0-1-128,0-23-64,0-1-32,0-23 64,0 0 0,0-24-545,0 0-416,24 0-640,-24-24-2243,23-23-8103</inkml:trace>
  <inkml:trace contextRef="#ctx0" brushRef="#br0" timeOffset="392">261 238 5349,'-71'0'1313,"47"0"-32,24 0 1281,0 0-159,0 0-1218,24 0-160,23 0-32,-23-24-128,48 0-225,0 0 33,-2 1-129,26-1-63,-1 0-97,1 0-224,-1 0-64,-24 0-32,1 24-32,0-23-32,-25 23-160,-23 0-544,0 0-642,-24 23-1344,-24 1-2627</inkml:trace>
  <inkml:trace contextRef="#ctx0" brushRef="#br0" timeOffset="682">-1 691 9961,'0'24'512,"0"-24"385,48-24 1602,0 24-610,23-24-864,0-24-160,25 25-288,23-25-129,-24 24-288,1 0-128,-1 0-416,-24 24-1410,-23 0-2594,0 0-7910</inkml:trace>
  <inkml:trace contextRef="#ctx0" brushRef="#br0" timeOffset="877">905 786 10634,'23'24'1217,"-23"-24"-64,0 24 608,25-24-351,-2 0-673,1 0-449,-24 0-192,24 0-224,-24 0-929,23 0-1954,-23 0-3844</inkml:trace>
  <inkml:trace contextRef="#ctx0" brushRef="#br0" timeOffset="1095">1906 166 13676,'23'-23'897,"-23"23"256,-23-24-128,-1 24-768,-24 24 127,0-1 64,1 1-63,-1 0-129,1 0 96,-25 24-95,25-25-65,-2 25 64,26 0-64,-1-24-128,1-1 32,23 25-160,23-24 32,1 0 224,-1 0-224,26 0 64,-2-24-160,25 23 96,-25 1-64,1-24 96,-1 24-64,1 0 64,-48 0-32,24 0 32,-24-1 32,-24 1-64,-24 0 128,1 24-96,-1-24 0,-23-1-32,-1 1 96,25 0-32,-25-24-96,24 24-192,1-24-577,23-24-1569,24 0-3300</inkml:trace>
  <inkml:trace contextRef="#ctx0" brushRef="#br0" timeOffset="1500">2120 786 15150,'72'24'769,"-48"-24"224,-24 24 384,0-24-705,0 24-415,-24-24-385,24 0-1026,-25 24-2721</inkml:trace>
</inkml:ink>
</file>

<file path=ppt/ink/ink72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49:01.287"/>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119 548 13068,'47'0'737,"-24"-24"416,2 1 0,22 23-64,0-24-833,2 24-192,-2-24 32,-23 24-192,24-24-160,-25 24-257,25 0-319,-48 0-418,24-24-896,-24 24-3203</inkml:trace>
  <inkml:trace contextRef="#ctx0" brushRef="#br0" timeOffset="216">23 286 3747,'-24'0'9193,"24"-24"-9001,0 0 865,48 24 1089,-1-24-1089,25-23-416,23 23-385,1-24-32,23 24-544,0-23-2243,0 23-12907</inkml:trace>
</inkml:ink>
</file>

<file path=ppt/ink/ink72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49:15.610"/>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334 72 5092,'-24'-24'2755,"24"24"-129,0 0-255,-24 0-834,0 0-544,24 0-96,-24 0-192,24 24-129,-23-24 1,-1 24-161,0 0 0,0-1-31,0 25 63,0 0-416,1-1 321,-1 1-385,0 24-32,0-25 128,24 1-32,0 24 0,24-25-32,0 1 160,23-24-64,1 0-96,24-1-256,23-23-225,-23-23 1,22-1 191,2 0 225,-24-24 32,-1 24 32,0-23 32,-47-1 289,1 0-161,-2 1 224,-23-25-320,-23 24 64,-2-23-448,1-1 544,-23 25-288,-1-1 64,1 24-64,-25 0-32,1 24 96,-1 24-128,0 0-160,25 0-353,-1 24-512,24-1-1506,24 25-2818</inkml:trace>
  <inkml:trace contextRef="#ctx0" brushRef="#br0" timeOffset="516">334 501 15694,'0'-24'1025,"0"0"-768,23 24 1472,-23 0-1088,0 0-321,25 24 289,-2 0-129,1 0-160,-24 24-320,24-1-96,-24 25-961,0-25-1345,23 25-4100</inkml:trace>
</inkml:ink>
</file>

<file path=ppt/ink/ink72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49:16.371"/>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-1 334 17072,'0'-24'736,"0"0"642,0 24 864,0-24-1217,0 24-481,0 0-127,24 0-225,-24 24 32,24-24-192,-24 0-192,24 0-705,-1 24-1025,-23-24-1121,24 0-6245</inkml:trace>
  <inkml:trace contextRef="#ctx0" brushRef="#br0" timeOffset="204">-1 48 16239,'0'24'2434,"0"-48"-1633,24 24 1153,0 0-1250,0 0-479,23-24-193,1 24-417,-1 0-2081,-23-24-8809</inkml:trace>
</inkml:ink>
</file>

<file path=ppt/ink/ink72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49:16.979"/>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0 147 16143,'0'0'801,"0"-24"704,0 24-160,0 24-1089,0-24 417,0 24-160,0 24-353,0-1-128,0 1-64,0 24-705,0-25-896,0 1-2467,0 0-9673</inkml:trace>
  <inkml:trace contextRef="#ctx0" brushRef="#br0" timeOffset="190">285 171 17744,'24'-48'1121,"-24"24"545,48 1-481,-24-25-320,48 48-577,-25-24-96,0 24-192,1 0 0,0 24-64,-24 24 32,-24-1 321,0-23-193,-24 24 160,-24-1 0,0 1-64,1 0 32,0-24-63,22 23 287,1-23-288,1-24-160,23 24 32,23-24-32,1 0-192,24 0-833,23-24-705,25 0-1152,-25-23-3364</inkml:trace>
  <inkml:trace contextRef="#ctx0" brushRef="#br0" timeOffset="442">1024 266 10057,'-24'0'5253,"0"24"-4901,24-24 2275,-23 0-1442,23 24-961,0 0 64,0 0-95,0 0-129,23 23-545,1-23-384,0 0 161,0 0 576,0-24 96,24-24 160,-24 24 32,-1-48 384,1 24 225,-24 1-224,0-25 319,23 24-383,-23 0-289,-23-24-96,23 25 0,-24-1 32,1 24 0,23 0-63,-24 0-97,-1 24 32,2-1-417,-25 1-864,24 24-417,0-24-1953,24 0-7560</inkml:trace>
  <inkml:trace contextRef="#ctx0" brushRef="#br0" timeOffset="804">1453 457 17840,'24'24'2146,"-24"-24"-992,24 24 511,-24-24-1024,0 24-321,-24 23-416,24 1 320,-24-24-961,24 23-992,0 1-1634,0-24-10346</inkml:trace>
</inkml:ink>
</file>

<file path=ppt/ink/ink72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49:17.957"/>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96 147 19730,'23'-24'1986,"-46"24"-1473,23 0 1376,-24 0-832,0 0-512,0 24-193,24 0-192,-24 24-96,24-1-64,0 1-480,0-24-289,24 0 449,0 0-64,0-24 159,23-24 97,-23 0 96,1 0 0,-2-24 96,1 1 64,-24-1-192,0 24 64,0-24 0,-24 25 96,1 23-128,-2-24 32,1 24 0,1 24-96,-25-1 0,24 1-512,24 24-1090,-24-24-1729,24 24-8969</inkml:trace>
  <inkml:trace contextRef="#ctx0" brushRef="#br0" timeOffset="342">620 99 17584,'0'-23'609,"-24"23"1953,0 0-1345,0 0-544,-23 23-385,23 1-160,0 0-192,0 24 160,1 0-32,23-25-224,23 1-32,25 0-128,-24-24-65,23 0-159,1-24 31,24 0 129,-49 1 288,25-25 192,-24 24-64,-24-24 384,0 24-95,0 1 63,-24-1-224,1 0 97,-2 24 95,-22 0 32,23 24-63,-24 0-225,24-1-96,24 25-353,-23-24-1024,23 24-1954,23-24-10058</inkml:trace>
  <inkml:trace contextRef="#ctx0" brushRef="#br0" timeOffset="696">1335 28 19154,'-24'-24'672,"1"24"1026,-2 0-481,-22 0-672,23 24-385,1 0-128,-26 0 96,49 23-128,-23-23 64,23 24-192,23-24-64,1 0-33,24-24 33,-1 0-32,2-24 32,-2 0 224,25-24 32,-49 24 288,1-23 289,0 23 31,-48 0-511,-23 0-322,-25 24-1088,-24 0-2338,-23 0-12300</inkml:trace>
</inkml:ink>
</file>

<file path=ppt/ink/ink72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49:19.592"/>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124 23 13452,'0'-24'224,"-24"24"1730,24 0 96,0 0-1313,0 0-385,0 0 321,-23 24 0,-1-1-65,0 49-159,24-1-33,-24 1-96,24-1-96,0 1-31,0-1 191,0-23-384,0 0 96,0-24-96,24-1 64,0 1-96,23-24-128,25 0-417,-1 0-576,48-47-768,-23 23-1923,-1-24-7046</inkml:trace>
  <inkml:trace contextRef="#ctx0" brushRef="#br0" timeOffset="292">768 23 2882,'23'0'13101,"-23"0"-12749,0-24 2178,0 24-800,0 0-1025,24 0 95,-24 47-95,0 1-289,0 24-63,-24-1-225,24 1-64,-23-1 32,-1-23-128,24-1 352,0 1-512,0-48 224,0 24 0,0-24 64,24-24 0,-1 24-192,26-24 32,-2-23 32,-24 23-384,26 0 896,-49 0-544,23 24 96,1 0 32,-24 0 64,0 24-96,0 0 97,0 0 351,-24-1-672,1 1 256,-26 0-32,26-24-96,-24 0 128,-2 0-160,26 0-64,-1 0-225,1-24-287,23 24-1666,0-47-4133</inkml:trace>
</inkml:ink>
</file>

<file path=ppt/ink/ink72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49:20.708"/>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579 62 14093,'-48'-24'-417,"24"24"994,-23 0 800,-1 0-544,0 24-128,0 23-33,1 1-159,-1 23-97,0 1-31,1-1 63,-1 25-128,1-1-159,23 1-1,24-1-64,0-24 0,24 1-96,23-24-64,1-24-160,23-24-129,25-24 257,-1-24 32,0 0 32,1-47 32,-2 23 192,-22-23 353,-24 0-1,-24 23-223,0-23-225,-48 23-32,0 1-192,0-1-65,-23 25 1,-2-1 32,26 24-128,-24 48-225,23 0-896,-24 23-3043,0 25-9033</inkml:trace>
  <inkml:trace contextRef="#ctx0" brushRef="#br0" timeOffset="398">293 610 17552,'23'0'929,"-23"0"-769,0 0 1634,0 0-897,24 24-481,-24 23-224,24-23-64,-24 48-128,24-25-224,-24 25-737,24 0-832,-24-24-3012,23-1-9479</inkml:trace>
  <inkml:trace contextRef="#ctx0" brushRef="#br0" timeOffset="588">722 896 13644,'0'0'2819,"0"0"-2979,0 0 1409,0 0 160,0 24-768,0 24-128,23-24-257,-23 23-224,0-23 64,0 0-256,0 0 96,0-24 0,24 0 224,0-24 128,-24 0-96,24 0 97,0 1 127,-1-25 0,-23 0-256,24 0-160,1 24-320,-2 0-673,1 1-736,-1 23-2019,1 0-9288</inkml:trace>
</inkml:ink>
</file>

<file path=ppt/ink/ink72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49:21.614"/>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39 286 18129,'0'0'2722,"0"0"-2433,0 0 1344,0 0-128,24 0-832,-24 0-481,23 0-96,1 0-256,24 0-1313,-24-24-1538,-1 24-2658</inkml:trace>
  <inkml:trace contextRef="#ctx0" brushRef="#br0" timeOffset="173">15 24 18129,'-24'0'2338,"24"0"-1858,0 0 898,24 0-610,24 0-607,-1 0-97,1 0-1089,-1-24-4004</inkml:trace>
</inkml:ink>
</file>

<file path=ppt/ink/ink72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49:22.809"/>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43-6 13260,'0'0'-224,"0"0"576,0 24 993,0 0-608,0 23-160,0 1-193,0 0-224,-25 23-96,25 1-288,0-24-769,-23 23-1121,23-23-1441</inkml:trace>
  <inkml:trace contextRef="#ctx0" brushRef="#br0" timeOffset="203">328 89 11851,'0'-23'3299,"0"-1"-3075,0 24 545,24-24 480,-24 24-929,48 0 1,-24 0-33,23-24-32,1 24-96,-24 24 32,24-24 65,-24 24 95,-24 0 32,0-1 161,0 1-65,0 0 97,-24 0-97,-24 24-63,1-1-33,-2 1 32,2-24 33,24 24-1,-2-25-223,1 25-97,24-48 0,0 24-32,24-24 32,24 0-320,23-24-833,1 0-897,0 0-576,23-23-3780</inkml:trace>
  <inkml:trace contextRef="#ctx0" brushRef="#br0" timeOffset="506">1044 161 16335,'-25'0'416,"2"0"1314,-1 0-481,0 0-608,0 24-1,24 0-351,-24 23-193,24-23-64,0 24 160,0 0-512,0-25-257,24 1-96,24-24-31,-24 0 63,24-24-448,-1 1-32,0-1 256,2-24 449,-26 0 352,1 1 160,-24 23 352,0 0 545,0 0-256,-24 0-128,1 24-225,-1 0-32,-1 24-192,-22 0 1,24 0-161,23 0-161,-24-1-1152,24 25-3043</inkml:trace>
  <inkml:trace contextRef="#ctx0" brushRef="#br0" timeOffset="854">1353 399 14669,'24'24'1826,"-24"0"-417,0 0 545,-24 0-1025,0 23-609,1 1-223,-1 0-194,0 0-927,24-24-1219,0-24-5348</inkml:trace>
</inkml:ink>
</file>

<file path=ppt/ink/ink7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6:28.85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-2 994 7783,'0'24'7047,"0"-24"-6279,23 0 994,1 0-96,0 0-898,24-24-512,-25 24-191,26 0 31,-2-24-289,-23 24-1056,-1 0-1185,2 0-1121</inkml:trace>
  <inkml:trace contextRef="#ctx0" brushRef="#br0" timeOffset="211">21 777 14477,'0'24'2595,"24"-24"-1570,-24 0 352,24 0-448,24-24-417,-1 24-416,1 0-64,23 0-416,-23 0-1506,-24 0-2434,23 0-9961</inkml:trace>
  <inkml:trace contextRef="#ctx0" brushRef="#br0" timeOffset="682">1309 681 9801,'0'-24'2178,"0"24"512,0 0-95,0-24-769,0 24-545,-25 0-416,2 24-129,-1 0 33,0 0-256,-24 1 31,24-2-64,-23 25 1,-1 1-161,24-2 321,1-23-833,-1 25 256,24-25-32,0 23-32,24-22 96,-1-1-32,25 0-352,0-24-225,23 0-192,-23-24 289,24 0 96,-25-1 160,-23 2-65,-1-1 225,-23 0 0,0-25 64,0 25-64,-23-23-704,-25-2 1505,25 1-769,-25 0-32,24 0 0,0-25 96,0 26-192,24-2 192,0 25-64,24-23-64,0 23 0,23-1-32,1 1 64,0 0 96,24 0-96,-25 24 288,-24 0 96,2 24-31,-1 0 159,-24 25-192,0-25-95,0 23-65,-24 2-128,-1-1 32,-22-1-577,24 2-512,-26-25-832,26 0-4485,-1-24-9257</inkml:trace>
  <inkml:trace contextRef="#ctx0" brushRef="#br0" timeOffset="1624">1809 464 9609,'0'0'2626,"0"-24"-1249,0 24 641,0-23-833,23 23-544,26-24-225,-2 24 97,0-25 224,1 25-161,0 0 1,0 0 223,-1 25-319,-23-25-161,-24 24 1,0-1-1,0 1 32,-48 0 0,25 1-159,-25-1-65,0 23-96,25-23 64,-2 1-64,2-25-32,-1 24-96,24-24 96,24 24-96,-1-24 32,25 24-128,0-24-65,-24 25 225,23-25-32,-23 23-32,0-23 128,-24 24 0,0 0 64,0 0 0,-24 1-64,0-1 609,-23-1-1826,23 1 2178,-24 0-1281,-23-24 223,23 25 33,0-25-224,24 24 64,1-24-320,-1 0-289,24-24-480,0 24-1570,0-25-2402</inkml:trace>
  <inkml:trace contextRef="#ctx0" brushRef="#br0" timeOffset="2144">2738 393 16783,'72'-49'961,"-1"25"897,-23 24-737,-1-24-544,1 24-417,-24-24-224,0 24 0,-1 0-513,-23 24-480,0-24-961,-23 24-1377,-25 0-4933</inkml:trace>
  <inkml:trace contextRef="#ctx0" brushRef="#br0" timeOffset="2304">2691 393 14285,'-24'0'1762,"24"-25"992,-25 25-992,25 0-545,-23 0-480,-24 25-321,23-1 129,-1-1-65,2 1-160,-1 0 1,1 1-33,23 23-192,0-25 0,0 1 0,0-24-64,23 25 129,24-25 31,2 0-128,-26 0-32,24 0-128,2 0-96,-2 24-33,-23-24 129,24 0 64,-48 24 0,23-24 96,1 24 96,-24 1 33,0-2-33,-24 1 0,24 0-96,-23 0-64,-1 25 641,-24-26-1987,24 1 1987,1 0-1090,-26 1-191,26-25-97,-1 24-384,1-24-192,-1 0-1378,24-24-2946</inkml:trace>
  <inkml:trace contextRef="#ctx0" brushRef="#br0" timeOffset="2732">3334 320 2370,'24'-24'12075,"-24"0"-10313,0 24 512,0 24-1313,0-24-32,0 48-353,0 1-63,-24-2 63,0 1-255,0 25-65,-23-1-96,23 0 0,-24-24-128,24 24 0,1-23 513,-2-2-1250,25 2 0,0-25-1056,0 0-2723,0-24-10699</inkml:trace>
  <inkml:trace contextRef="#ctx0" brushRef="#br0" timeOffset="3238">4025 200 13708,'24'0'4389,"-24"0"-3236,0 24 1025,0 0-833,0 24-64,0-24-416,-24 49-320,0-26-97,0 26-320,1 22 0,-1-22-160,0 23-865,-24 1-1185,24-1-2850,1-48-12236</inkml:trace>
  <inkml:trace contextRef="#ctx0" brushRef="#br0" timeOffset="4889">4883 296 12908,'48'-24'1633,"-24"0"481,-24 24-544,0 0-866,0 24 161,0-24-128,-24 48 128,0-24-225,0 25-159,-24-2-129,0 26 0,1-25-223,0 24-33,-2-24-64,2 1-96,24-2-385,-26-23-287,49 0-386,-23-24-735,23 0-802,0-24-2818</inkml:trace>
  <inkml:trace contextRef="#ctx0" brushRef="#br0" timeOffset="5105">4574 488 11851,'23'-48'3491,"-23"48"-704,0-23-705,0 23-769,24 0-224,-1 0-192,1 23 64,1 1-289,-2 0-31,1 25-129,23-25-255,-47 23-225,25 2 128,-2-1-96,-23 0-384,0 0-801,0 1-641,24-25-961,24-24-6566</inkml:trace>
  <inkml:trace contextRef="#ctx0" brushRef="#br0" timeOffset="5381">5693 80 16399,'0'0'1698,"0"0"223,0 0-543,0 0-289,0 24-64,-24 23-321,1 2 65,-25 23-32,0 0-577,1 1-32,-1-2 32,0 25-64,1-23-96,-1 23 0,24-24 0,1-23 0,23-2 96,47-23-832,1-24 31,-1 0-128,25 0-192,-1-48 385,-23 25-65,-24-26 1410,0 25-513,-24-24-32,0 25-32,-24-26 64,0 25-128,0 0 97,0-1-33,0 25-32,-23 0 64,23 25-64,0-1-96,0 0 32,1 0-96,-1 1-192,-1-2-449,25 1-544,0 0-2371,25-24-8615</inkml:trace>
  <inkml:trace contextRef="#ctx0" brushRef="#br0" timeOffset="5810">6408 344 11723,'0'-24'5221,"0"24"-4036,0 0 769,0 0-1122,-23 0-191,-2 24-65,25 0-159,-24 25 191,-23-2-255,24 2-129,-26 22-128,2-22-96,-1 23-32,1-24-320,-1 0-289,0-24-704,25 1-1057,23-25-2115,0 0-9960</inkml:trace>
  <inkml:trace contextRef="#ctx0" brushRef="#br0" timeOffset="6018">6003 561 11306,'0'-24'3459,"24"0"-608,-24 24-288,0 0-770,24 24-415,-24 0-514,24-1 1,23 1-320,-22 1-65,-2 23-127,1-24-257,-1 1-96,1 22-481,1-23-800,-25 0-833,23 1-3203,-23-25-9673</inkml:trace>
  <inkml:trace contextRef="#ctx0" brushRef="#br0" timeOffset="6301">7290 7 16431,'24'-23'1986,"-24"23"352,0 0-1249,0 23 64,-24 1-352,0 49-288,-24-1 159,1 0-287,-1 24-129,-23 0 192,23 1-224,1-1-160,23-24 33,-1 0-194,2 1-255,23-26 0,0-23-609,23 0 288,26 1-95,-2-50-1,1 1 352,23 0 193,-23-23-416,-1-2 1312,-23 1-512,0 0 225,-24 24 351,-24 0 97,0 0 0,-23 24-353,-1 0-351,1 24 95,-2-24-128,-21 24-577,21 0-1440,-22-24-4357,23 0-10442</inkml:trace>
</inkml:ink>
</file>

<file path=ppt/ink/ink73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49:23.852"/>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70 94 13805,'0'0'2626,"-24"0"-1985,24 0 1441,0 24-1153,-24 0-449,24 0 0,-23 23-287,23 1-65,0 0-192,0-1-673,0-23 224,0 0-95,23-24 127,25-24 193,-24 24-160,23-47-65,-23-1 513,24 24 0,-24-24 128,-1 1 65,-23 23 31,0-24 0,-23 24-32,23 24 193,-24 0-193,-24 0-96,24 24 64,-23 0-384,23 0-193,24 0-1761,-24-1-6918</inkml:trace>
  <inkml:trace contextRef="#ctx0" brushRef="#br0" timeOffset="564">618 70 15054,'-48'24'96,"25"0"1217,-1 0 257,0 0-930,0 23-255,24 1-257,-24 0 64,24-1-320,0-23-801,24 0-64,0-24-32,24 0 160,-1-24 321,-23-23 512,24 23 192,-24-24 480,-1 24 417,-23-24-64,0 1-544,-23 23-353,23 0-32,-24 0-32,0 24-256,0 0 192,0 24-129,24 0-703,-24 0-1314,24 23-2755</inkml:trace>
  <inkml:trace contextRef="#ctx0" brushRef="#br0" timeOffset="897">1095 118 17744,'-24'0'929,"24"0"224,-24 0 161,0 0-866,1 24-224,-1 23-96,24-23-64,0 24-96,0-24 32,24 0-480,-1 0-289,1-1 0,24-23 1,-1-23 31,-23-1 545,24 0 256,-24-24 256,-24 24 513,0-23 352,-24 23-608,1 0-513,-2 0 0,-22 0-192,-1 24-897,24 24-1826,-23-24-12812</inkml:trace>
  <inkml:trace contextRef="#ctx0" brushRef="#br0" timeOffset="1650">1882 23 12491,'23'-24'1378,"-23"24"-385,0 0 832,-23 24-640,-2-1-704,1 1-97,-23 24-512,-1 0 384,1-1-95,23 1-226,-24 0-95,24-24-801,0-1-1345,24 1-1922</inkml:trace>
  <inkml:trace contextRef="#ctx0" brushRef="#br0" timeOffset="1868">1643 118 11787,'0'-24'1921,"0"24"-831,0 0 1376,0 0-1761,24 0-353,-24 0 288,24 24 33,-24 0-32,23-24-161,-23 24-320,24 23-32,-24-23-128,0 0-544,24 0-1090,0 0-2562,0 0-10441</inkml:trace>
</inkml:ink>
</file>

<file path=ppt/ink/ink73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49:26.053"/>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451 0 11979,'-49'0'288,"2"24"3171,-1 0-1152,-23 23-1186,23 25 0,0-24-256,-23 23-417,47-23-224,0 23-64,1-23-192,23-24-416,0 0-97,23-1-319,25-23 223,0 0-64,-1-23 353,-23-1 256,24 24 96,-24-24 0,-1 0 32,-23 24-64,0 0 128,0 0 96,0 24 289,-23 0 127,-1 0-127,0-1-257,0 25 0,24-24-224,0 0-192,24-24-449,0 0-256,0 0 65,23-24-129,1 0 576,-24 0 225,-1 0 288,-23 1 321,24-25 383,-48 48-287,24-24-161,-23 0 1,-1 24-33,0 0-224,0 0-128,0 24-64,1-24-160,23 24-449,0-24-864,0 24-2691,0-24-8328</inkml:trace>
  <inkml:trace contextRef="#ctx0" brushRef="#br0" timeOffset="472">640 405 18385,'0'0'352,"0"0"2018,-23 0-1088,23 0-482,0 0-479,-24 24-97,24 0-224,0-24 96,24 24-32,-1 0 32,-23-24 0,25 23-192,-25-23 64,24 24 0,-24-24 32,-24 24 0,-1 0 64,2-24-320,-1 0-321,1 0-928,-2 0-1602,25 0-9929</inkml:trace>
  <inkml:trace contextRef="#ctx0" brushRef="#br0" timeOffset="884">1189 262 16559,'23'-24'1313,"-23"1"-576,0 23 704,0 23-416,-23-23-480,23 48-385,-24 0-32,0-1-96,1 1-352,-25 24-481,24-25-672,0 25-1090,0-48-2786</inkml:trace>
  <inkml:trace contextRef="#ctx0" brushRef="#br0" timeOffset="1087">1427 381 17264,'-24'0'672,"1"0"1218,-1 0 32,-1 24-897,2 0-448,-1 0-129,24 0-288,0 23-96,0-23 64,0 24-256,24-24-224,-1 0 192,26-24-545,22 0-160,-23 0-320,-1-24 416,1 0 417,-24 24 224,-1-24 192,-23-24-32,0 25 0,-23-1 96,-1 0-64,24-24 96,-23 1-160,-2-1 97,25 0 95,0-23-96,0 23-128,0 0 64,25 25 288,-2-1 0,1 0 161,-1 24-1,1 0 193,1 0-353,-25 24 161,23 0-225,-23 23 96,-23-23-95,-2 24 31,1-1-192,1-23-32,-1 0-705,1 24-1152,-2-48-1026,25 24-6085</inkml:trace>
</inkml:ink>
</file>

<file path=ppt/ink/ink73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49:27.603"/>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0 238 18353,'48'24'2947,"-24"-24"-993,-24 0 224,24 0-1346,-24 0-383,23 24-321,-23-24 32,24 0-736,-24 0-866,25 0-1633,-25 0-3619</inkml:trace>
  <inkml:trace contextRef="#ctx0" brushRef="#br0" timeOffset="181">72 71 18961,'24'0'1698,"23"-23"-833,1 23 640,24-24-1409,-1 24-2274,-23-24-15406</inkml:trace>
</inkml:ink>
</file>

<file path=ppt/ink/ink73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49:41.289"/>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598 1195 12299,'-23'-48'192,"-1"48"417,-24 0 1056,1 0-800,-1 0-96,-24 24 64,25 24-64,-1-24-161,1 47-127,-2-23 191,2 23-448,-1 1-31,24 23-1,1-23-96,23 0-96,23-25 64,26-23-32,21 0-224,26-48-353,23 0 33,0-48-481,0 1 705,0-1 352,-23-23 416,-24 23-31,-25 1 31,-47-1-224,-24 1-64,1 23-288,-49 1 0,1-1-705,-25 24 1186,25 48-898,23 0-416,-23 0-928,23 23-1891,0 25-7975</inkml:trace>
  <inkml:trace contextRef="#ctx0" brushRef="#br0" timeOffset="405">289 1505 13676,'0'-24'545,"0"0"960,0 24 705,0 0-1056,0 0-866,0 24 192,0 0 321,0 0-160,0 23-193,0 25-64,0-25-287,-24 26 95,24-2-96,0 1-705,0-1-640,0-23-1025,0-1-3075</inkml:trace>
  <inkml:trace contextRef="#ctx0" brushRef="#br0" timeOffset="681">670 1719 11242,'24'-24'1826,"-24"24"-1538,0 0 1730,0 24-705,0 1-416,0 22-224,-24 1-65,0 0-415,1-1-161,-2 25 32,2-24-609,-1-1-864,24 1-2083,0-24-6853</inkml:trace>
  <inkml:trace contextRef="#ctx0" brushRef="#br0" timeOffset="898">980 1648 11050,'0'-24'1954,"24"24"-1121,-24 0 2017,0 0-1472,0 24-482,0 0 129,0-1-160,0 50-320,-24-26-321,-24 25-128,24-1 0,-23-23-320,22 23-609,-22-23-384,24-24-801,-1 0-3267</inkml:trace>
  <inkml:trace contextRef="#ctx0" brushRef="#br0" timeOffset="1137">575 1934 12299,'23'0'1313,"-23"0"-992,48 0 1568,0-23-1440,0 23-321,23-24-64,1 24-801,-25 0-3395</inkml:trace>
  <inkml:trace contextRef="#ctx0" brushRef="#br0" timeOffset="1339">1599 1791 17520,'24'0'1858,"-24"0"-1474,24-23 1186,-24 23-962,24 0-480,0 0-160,23 0-224,-22 0-961,-25 0-705,23 0-3427</inkml:trace>
  <inkml:trace contextRef="#ctx0" brushRef="#br0" timeOffset="1529">1528 1600 18481,'-24'0'545,"48"0"159,0 0 481,0 0-800,47 0-257,0-24-865,1 24-3267</inkml:trace>
  <inkml:trace contextRef="#ctx0" brushRef="#br0" timeOffset="2584">2982 1433 10345,'0'-24'353,"0"24"447,0 0 1539,0 0-1026,0 24 320,-24 0-31,0 24-577,0-1-577,1 1-191,-2 0-97,1 23-96,1-22 0,-1-2-192,24 1-385,0-24-480,0 0-1089,0-24-3811</inkml:trace>
  <inkml:trace contextRef="#ctx0" brushRef="#br0" timeOffset="2814">3291 1505 14926,'48'-48'192,"-24"48"993,0-24 481,-1 0-1026,26 1-95,21 23 31,-21 0-256,-26 0-127,1 0 127,0 23 0,0 1 97,-24 0 63,0-24 33,0 48-33,-24-24 65,24-1 31,-24 1-127,-23 0-97,23 24-192,-1-24 0,-22 23-32,24-22-32,-1-1-32,-1-1-32,25 1-64,0 0-256,0-24-352,25 0-33,-1 0-512,23 0-353,1-24-95,-1 0 191,1 24 770,-24-23 352,0-1 191,-1 24 322,1-25 223,0 25 417,-24 0 192,24 0-96,-24 25-65,0-1-415,0-1-33,0 1-160,0 0-127,0 24-1,24-48-96,-1 24-96,1-24-161,24 0 97,-24-24-288,23 0 64,-22-24 127,22 24 129,-23-23 0,-24 22 160,0-22-32,0 23-32,0-24 0,0 24 128,-24 0 33,0 24 63,1 0 64,-2 0-96,-22 0-32,0 24-31,-2 0 31,2 0 32,23 24-192,-24-25 32,25 26-416,-1-25-1090,24-1-1569,24 1-9000</inkml:trace>
  <inkml:trace contextRef="#ctx0" brushRef="#br0" timeOffset="3561">5198 1362 15790,'-24'0'929,"1"0"192,-1 0 385,-24 0-385,0 24-32,0-24-320,-23 47-353,23-23-256,1 0 0,-1 0-128,48 0-64,-24 23-64,24-23-288,24 0 32,24 0-257,-1 0 0,1-24 65,23 23 224,-46-23 159,22 24 97,-47 1 160,0-25 161,0 24 319,0-24-159,-24 23-97,-24 1-96,25 0-96,-25-24-96,0 24 32,1 0-192,23 0-192,-24-24-545,24 0-224,1 23-448,23-23-1378,0-23-6342</inkml:trace>
  <inkml:trace contextRef="#ctx0" brushRef="#br0" timeOffset="3909">5246 1768 11947,'24'23'5605,"-1"-23"-5060,-23 0 1793,0 24-737,0-24-800,0 24-384,0-24-257,0 0 32,0 24-352,0-24-865,0 0-1313,0 0-1538,0-24-8136</inkml:trace>
  <inkml:trace contextRef="#ctx0" brushRef="#br0" timeOffset="4082">5365 1529 13933,'0'-24'832,"0"24"-415,24 0 320,-24 0-545,23 0-256,-23 24-961,24-1-2787</inkml:trace>
  <inkml:trace contextRef="#ctx0" brushRef="#br0" timeOffset="4220">5436 1887 11947,'48'-24'3139,"-24"0"-1730,-1 0 833,1 0-1121,1 1-512,22-1-33,-23-1-159,-1 1 255,2 24 33,-2 0 0,-23 0-1,24 24-63,-24 1-160,0-1-129,24-1-288,0 1 32,0 0-1185,-1-24-2627,1 0-11017</inkml:trace>
  <inkml:trace contextRef="#ctx0" brushRef="#br0" timeOffset="4808">6294 1672 14061,'47'-24'1761,"-22"24"-992,-25 0 1057,0 24-929,0-1-321,-25 26-191,-22-2-193,0 1-128,22 24-96,-22-25-449,24 1-511,-2-24-866,25 0-2018,0-24-6470</inkml:trace>
  <inkml:trace contextRef="#ctx0" brushRef="#br0" timeOffset="4988">6771 1648 14477,'0'0'2306,"-24"0"-1153,0 24 705,-24-1-384,1 1-385,-1 25-289,24-2-191,-23 1-161,23 0-319,0-25-33,24 25-160,0-24 64,0 0-417,24 0-31,23-24-161,1-24-352,24 0-320,-1 0 384,-23-24 225,0 25 383,-1-25 257,-47 24 64,0-24 225,0 25 95,-47-26 160,22 2-31,-22-1-129,0-24-96,22 25-224,2-1 65,23 0-97,23 25 96,2-1 0,22 0 0,0 24 96,1 0 32,0 0-32,0 24 97,-24 0-1,-1 23-128,-23-23 64,0 24-64,-23-1-63,-1 1-33,-24-24-32,0 24-417,25-1-736,-25-22-961,48-25-2722,-24 0-9866</inkml:trace>
  <inkml:trace contextRef="#ctx0" brushRef="#br0" timeOffset="5487">7438 1839 15150,'48'24'4164,"-24"-24"-3331,-1-24 2049,1 24-1440,24 0-834,-24-24-352,23 24-127,-23 0-258,0 0-992,0 0-1185,-24 0-1954,0 0-10986</inkml:trace>
  <inkml:trace contextRef="#ctx0" brushRef="#br0" timeOffset="5706">7486 1600 2530,'47'0'16143,"-23"-24"-15983,24 24 769,0-24-320,-1 24-609,-23 0-1794,0 0-12299</inkml:trace>
  <inkml:trace contextRef="#ctx0" brushRef="#br0" timeOffset="7300">8248 1457 8680,'0'0'4260,"25"0"-3299,-25-24 1441,23 24-801,1-24-864,-1 24-64,1-23-97,1 23-223,22-24 63,0 24-224,1 0 0,-24 0-256,0 0 64,0 24 32,0-1 0,-24 1 0,0 0-32,-24 0 161,0 0-65,-24 0 0,25-1-32,-25 1-64,24-24 96,0 24-96,24-24 64,0 24-96,0-24 32,0 0 32,24 0 0,23 0 0,-22 0-64,22 24 32,-23-24 0,24 0 0,-48 24 0,24-24 0,-24 23-32,0 1 0,0 1 96,-24-1-64,0-1 0,0 1 0,0 0 32,-23 0-128,22-24 256,2 24-480,-1-24 32,0 24-225,1-24-160,23 0-159,0 0-482,0 0-1985,0-24-6470</inkml:trace>
  <inkml:trace contextRef="#ctx0" brushRef="#br0" timeOffset="7894">8964 1338 7110,'-25'0'4965,"25"0"-4100,-24 0 2017,24 0-1056,24 0-737,-24 0-288,25 0-192,22 0-161,-24-24-128,26 24-192,-26 0 1,25 0-65,-24 0 0,23 0 96,-23 0 128,0 0-96,-24 0-64,0 0-64,0 24 33,0-24 95,0 24 0,0 0 64,-24 23-256,0-23 96,1 24 0,-25-1-96,0 25 32,1-24-352,-1 24-417,1-25-960,22 25-1218,1-48-8488</inkml:trace>
  <inkml:trace contextRef="#ctx0" brushRef="#br0" timeOffset="8299">9225 1958 13452,'0'0'3299,"24"24"-2658,-24-24 1409,-24 24-833,24-24-833,-23 24-320,-1 0-31,0-1-290,24 25-864,-24-24-1313,0-24-9449</inkml:trace>
  <inkml:trace contextRef="#ctx0" brushRef="#br0" timeOffset="9501">9893 1529 9609,'0'0'1697,"-24"0"193,24 0 512,-23 23-864,-2 1-417,-22 24-224,23 0-97,0-25-191,0 26-321,0-2-192,24-23 0,0 0-64,24 0-352,24-24 96,-24-24-417,23 24-223,1-48 255,-24 25 577,-1-1-128,1-1 160,-24-22-32,0 23 160,0 0-128,0 0 128,-24 0-128,1 0 32,23 24 0,-24 0 32,1 24-32,-2-24 64,1 24-32,1 0-64,23 0-256,-24 0-993,24-1-3267</inkml:trace>
  <inkml:trace contextRef="#ctx0" brushRef="#br0" timeOffset="9865">10250 1648 10954,'48'-24'5477,"-24"24"-4708,-24 0 1441,0 0-865,0 0-800,-24 24 127,0 0-63,0-1-193,0 26-63,1-25-161,-1 23-224,0-23 64,24 0-32,0 0 0,24-24 64,0 0-160,23 0-193,1 0-223,0-24-161,-1 0-127,1 0 223,-24 0 193,-1-23 63,-23 22 193,0 1 96,-23-23 32,-1-1 64,0 24 32,-24-23-32,25 23 65,-25-24-97,24 24 224,24-23-32,0 23 96,0 0-63,24 0-1,0 24-96,23-24 64,-23 24-32,24-24 97,-24 24-97,-1 24 0,1 0-64,-24 0 0,0 0-64,-24 23 0,1-23-32,-1 24-96,-24-24-192,24 23-417,1-23-608,23 0-737,0-24-3747</inkml:trace>
  <inkml:trace contextRef="#ctx0" brushRef="#br0" timeOffset="10379">10822 1362 10666,'24'-24'4452,"0"24"-3651,0 0 1569,-1 0-1089,1 0-576,0 0-33,0 0-127,0 24-65,-24 0-127,0-1-33,0 1-160,0 0 128,-48 24 97,24-24-33,-23 23 0,-1-23 65,24 24 127,-23-1 1,23-23-129,-1 1-160,25-1-159,25-1-33,-1-23 0,47 0-385,-23-23-768,23-1-640,-23 24-1154,24-25-2690</inkml:trace>
  <inkml:trace contextRef="#ctx0" brushRef="#br0" timeOffset="10835">11657 1219 8904,'0'-24'1441,"0"24"385,23 0 1249,-23 0-1217,0 24-321,0 0-288,-23-1-288,23 1-352,-25 24 128,1-24-193,1 23-128,-1 1-31,0-24 63,-24 24-63,25-1-65,23 1-64,-24 0-64,24-25-96,24 26-64,-1-49 65,1 24-33,24-24-64,-1 0 96,2-24-385,-2 24-575,0-25-386,1 1-928,-24 24-1089,0-23-8680</inkml:trace>
  <inkml:trace contextRef="#ctx0" brushRef="#br0" timeOffset="11175">12061 1266 3235,'24'-47'11146,"-24"47"-10185,0 0 1922,0 0-705,0 0-1121,0 0 96,0 47-384,0-23-129,0 24-127,0-24-97,-24 23-224,24 1-96,-24 24-64,1-25 32,-1-23 33,24 24-161,-24-24 128,24-1-64,0 1-129,0-24-95,0 0 128,24 0-192,0-24 96,23 1 64,1-1 128,0 0 0,0 0-64,-25 24 128,1 0 0,0 0 192,-1 0 96,2 0 1,-25 24 63,0-24-32,0 24-31,0 0-129,-25-1-64,2 1-128,-1 1 0,-23-1 32,-1-1-192,0 1-256,-24 0 63,25-24-351,-1 0-161,1 0-769,-1 0-1889,48-48-9673</inkml:trace>
  <inkml:trace contextRef="#ctx0" brushRef="#br0" timeOffset="443842">12967 718 10730,'-24'-24'32,"0"24"-160,1-24 224,-2 24-32,2-23-32,-1-1 96,0 0 160,1 24 417,-2-24 288,-22 24-545,23-24-320,-24 24 1089,1-24-512,-25 24 0,25-23-129,-2 23-223,2-24-129,0 0-128,-1 0-128,0 0 32,-23 0 0,23 1 32,-24-1 0,1 0 0,0 0 64,-1 0-32,0 0 160,-22 1-192,22-1 32,-24 0-64,25 0 33,-24 24-1,23-24 96,-23 24 0,24-24 64,-1 1 64,-24 23-192,25-24 32,-24 24 65,23 0-161,-23-24-65,23 24 162,-23 0-194,0 0 162,23 0-33,-23-24-32,-1 24-32,25 0 64,-1 0-64,-23 0 32,24 24 0,-1-24-65,0 0 194,1 0-193,0 24-1,23-24 162,-23 24-194,-1-1 162,24-23-130,-23 24 65,0 0 65,-1-24-194,25 24 193,-2 0-160,-22 0 192,23-1-96,1 1 0,-25 0-32,25 24 0,-1-24 0,-23 23 0,23-23 32,0 24-32,25-24 32,-26 23-32,2-23 32,24 24 0,-2-1-32,-22 1 0,23-24-32,0 24-96,0 23 64,0-23 32,1 0 64,-1 23 32,-24-23-64,48 23 352,-24-23-576,1 23 160,-1-23 192,24 24-192,0-1 192,-25 1-128,25-25 64,0 25-32,0-1 128,0 1-192,0 0 32,25-1 32,-25-23 64,24 24-128,-24-1 32,23 1 64,1 23-64,-24-24-32,23 1 128,2-1-64,-1-23 32,-1 24 0,1-1 96,0 1-96,0-1 96,23 1 96,-23-25-95,24 25-129,-1-1 96,-23 1-32,48-24 32,-25-1-96,25 1 0,0 0 0,-1-1 32,1-23 0,-1 24 0,24-24-32,-23 23 0,47-23 32,-24 0-32,1-24 32,-1 24 0,1 0 0,-2-24 0,2 0-32,23 23 0,0-23 64,0 0-32,1-23 0,-1 23 0,-24 0 64,24-24-96,1 0 128,-1 0 1,0 0 95,0-23-96,0 23-64,0-24-32,1 0 96,-1 1-128,0-25-32,0 25 32,-24-25-96,24 1 128,-23-1-64,-1 1 128,1-1-96,-2-23 0,2-1 0,-1 1 32,-23 0-32,-1-1-32,1 1 128,0-24-96,-25 0 160,0-1-128,25-23 96,-24 0-96,-24-24 1,23 24-1,-23 0-64,-24-24-545,0 24 1250,-24 0-705,0 0-225,-23 24-319,-25-24-898,-23 24-2081,-24-1-9193</inkml:trace>
</inkml:ink>
</file>

<file path=ppt/ink/ink73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49:29.396"/>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72 333 9288,'23'0'6887,"-23"0"-6247,0 0 1410,0 0 128,0 0-1441,0 0-545,24 0-96,0-24-64,0 24-224,0 0-865,-1-23-1121,1 23-2819</inkml:trace>
  <inkml:trace contextRef="#ctx0" brushRef="#br0" timeOffset="209">0 23 15086,'0'0'2498,"0"24"-2370,24-24 929,-24 0-448,48-24-385,-1 24-192,25 0-737,-25 0-1921,25-23-12332</inkml:trace>
</inkml:ink>
</file>

<file path=ppt/ink/ink73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49:33.263"/>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207 236 9961,'0'-24'1121,"0"24"801,0 0 544,24 0-1121,-24 0-256,0 0-224,0 0 96,-24 0-224,24 24-161,-23 0-159,-1 24-353,-1-25 160,-22 25-192,23-24-160,0 24-513,0-25-544,1 25-897,23-24-2530,0 0-7784</inkml:trace>
  <inkml:trace contextRef="#ctx0" brushRef="#br0" timeOffset="305">613 141 6149,'0'-24'6278,"0"24"-5733,0 0 2113,0 0-1088,-25 24-769,25-24 95,-47 47-31,23-23-352,0 24-257,-24 0-128,25-1-32,-25 1-352,0 0-513,25-1-1249,-26 1-3171</inkml:trace>
  <inkml:trace contextRef="#ctx0" brushRef="#br0" timeOffset="1333">803 260 7655,'0'-24'1281,"0"24"1634,-24 0-897,24 0-833,0 0 0,0 24 32,-24-24-224,24 24-160,-23-24-97,23 24-95,-25-24-160,25 23-129,-23 1-32,23 0-96,-24 0-96,24 0 33,24 0 31,-24-24 32,23 0 0,25 0-128,-24 0 64,23-24-127,2 0-226,-2 24-255,1-24-673,-1 24-545,-23 0-1409,0 0-4356</inkml:trace>
  <inkml:trace contextRef="#ctx0" brushRef="#br0" timeOffset="1733">946 260 7238,'0'0'4997,"24"0"-3844,-24 0 1858,0 0-1474,0 0-415,0 24-194,-24 0-31,24-1-384,-24 1-225,0 24-192,1 0-96,-26-1-448,26 1-481,-1-24-545,0 23-1152,24-23-3140</inkml:trace>
  <inkml:trace contextRef="#ctx0" brushRef="#br0" timeOffset="2761">1399 212 8359,'0'-24'1346,"24"24"1152,-24 0-320,0 0-801,0 0-352,0 0 128,-24 0-128,24 24-224,-24 0-288,0 0-193,0 24-128,1-25-160,-26 25-64,26 0-64,-24-24-352,22-1-545,25 1-545,0 0-1825,0-24-6758</inkml:trace>
  <inkml:trace contextRef="#ctx0" brushRef="#br0" timeOffset="3021">1542 212 14349,'0'0'384,"0"0"193,0 0 864,23 0-1120,1 0-225,24 0 0,-24 0 64,23-24 224,-22 24 97,-2 24 288,1-24 63,0 0 65,-24 24 0,0-24-160,-24 24-225,0 0-159,-24 0-161,25-1-160,-25 1 128,0 0-32,24 0 0,1 0-192,-1 23 128,24-47-128,0 24 128,0-24 32,24 0 128,23 0-384,1-24-480,23 24-770,-23-23-1312,23-1-5606</inkml:trace>
  <inkml:trace contextRef="#ctx0" brushRef="#br0" timeOffset="4490">2376 69 7783,'23'-47'1537,"2"47"994,-25-24-97,0 24-1185,-25 0-416,25 0-128,-23 24 192,-25-1 95,25 1-159,-26 24-64,-21 0-160,21-1-193,2 1-64,-1 23-192,1-23-31,23 0-65,-1-1-32,25-23-32,0 0-193,25 0-159,22-24-192,1-24-161,23 24 128,-22-24 225,21-23 160,-46 23 96,24 0 96,-48 0 32,0 24 96,0-24 0,-23 0-64,-2 24 0,1 0 0,-23 0 32,24 0-96,-2 24 32,-22-24 0,23 24-96,24 0-256,0 0-1538,0 23-3747</inkml:trace>
  <inkml:trace contextRef="#ctx0" brushRef="#br0" timeOffset="6041">803 760 12427,'0'-23'1602,"23"23"2177,-23 0-1569,-23 23-1121,-1 1 1,0 24-514,-47 0-448,0 47-192,-25 0-1377,1 25-3396</inkml:trace>
</inkml:ink>
</file>

<file path=ppt/ink/ink73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49:38.255"/>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240 118 11530,'-23'24'2339,"23"-24"-1154,-48 24 1762,24 0-1282,0 23-608,-23-23-192,22 24-96,2-24-289,-1 23-160,24 1-223,0-24 95,24-24-32,48 24-192,-25-24-353,25-24-575,-1 24-1122,1-24-2114,-24 24-11211</inkml:trace>
  <inkml:trace contextRef="#ctx0" brushRef="#br0" timeOffset="254">693 47 15310,'24'-24'1922,"-24"0"-769,0 24 1505,0 0-1569,0 24-736,0 0 255,-24 23 1,24 1-257,-23 24-128,-1-25-127,-24 1-1,24 0 96,0-1-320,1 1 128,23-24-257,0-24 97,0 0 32,47-24-128,1 0 64,0 0 192,23 0 32,-23-23-96,-1 47 96,1-24 96,-1 24 64,-47 0 96,0 0-63,0 0 287,0 24-128,-23 0-31,-1 23-65,1-23-96,-26 0 0,2 24-256,-25-25-64,25-23-384,-25 24-33,25-24-256,-1-24-288,48 1-1121,-24-1-3011,24 0-9929</inkml:trace>
</inkml:ink>
</file>

<file path=ppt/ink/ink73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49:55.284"/>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286 358 6758,'0'-48'2306,"24"25"128,-24 23 257,0-24-1282,0 24-384,0 0-96,0 0-352,0 0 63,0 24 161,-24-1-288,24 25-97,-24 0-224,-23 23-224,23 1 32,-1-1 160,2 25-224,-24-25 192,22 1-192,1-25-160,1 1-96,23-24-33,-24 0-287,48-24-385,-1-24-417,1 0-1088,24-24-1153,-1-23-3300</inkml:trace>
  <inkml:trace contextRef="#ctx0" brushRef="#br0" timeOffset="233">477 549 5957,'142'-119'3876,"-94"71"-609,0 24-384,0 0-1026,-48 24-832,24 0-256,-24 0-449,0 0-95,0 24 63,-49 24-160,2-24 64,0 23-128,-25 1-128,0 0 32,1-1-32,-1 1 32,1-24 32,47-24-256,-23 24 512,23-24-256,24 0 0,-25 0 0,25 0 32,0 0-64,0 0 32,25 23 192,-1-23 0,-1 24 97,-23 0 63,24 0-160,0 0 64,0 23-159,0-23 31,-24 0-64,23 0-513,1 0-672,0 0-1665,0-24-6823</inkml:trace>
  <inkml:trace contextRef="#ctx0" brushRef="#br0" timeOffset="609">763 978 11691,'0'0'1921,"0"0"1,0 0 256,24 0-1249,-24 0-192,0 0-32,0 24 63,0-1-31,0 25-257,0-24-31,0 24-97,-24-1-160,24 1-128,-25 0-32,25-25-64,-23 25-384,23-24-545,-24 0-801,24 0-1056,0-24-3524</inkml:trace>
  <inkml:trace contextRef="#ctx0" brushRef="#br0" timeOffset="848">787 906 11050,'0'-71'4260,"0"47"-2883,0 24 705,0-24-480,23 0-1026,1 24-319,-1 0-161,2 24 0,-1-24 0,-1 24-192,1 0 160,0 23-64,-24-23 32,-24 0-32,0 0-192,1 0 32,-26 0-65,26-1 65,-24-23 64,23 0-288,-1-23-481,25 23-1569,0-24-3972</inkml:trace>
  <inkml:trace contextRef="#ctx0" brushRef="#br0" timeOffset="1174">1501 882 14830,'0'0'3491,"0"0"-2146,24 0 961,-24 0-1185,0-23-704,24 23-65,-24 0-192,24-24-64,0 24-128,-1 0-576,1-24-962,0 24-1441,-24-24-3587</inkml:trace>
  <inkml:trace contextRef="#ctx0" brushRef="#br0" timeOffset="1377">1454 644 18769,'0'-24'961,"24"24"128,23-24-160,1 1-737,-1-1-800,1 0-2659,-24 0-14797</inkml:trace>
  <inkml:trace contextRef="#ctx0" brushRef="#br0" timeOffset="2200">2526 120 9480,'0'-24'1250,"0"24"-257,0 0 1473,0 0-1281,-24 24-288,24-1 0,-23 1-96,23 0-225,-24 24-224,-1 0 97,25-1-257,-23-23 0,23 24-96,0-24-96,-24-1 0,48 1-416,-24 0-353,23-24-1121,2 0-2722</inkml:trace>
  <inkml:trace contextRef="#ctx0" brushRef="#br0" timeOffset="2438">2836 334 9513,'23'0'1473,"1"0"481,1 0 961,-2 0-1666,25 0-224,0-24-193,-1 24 33,1 0-352,0-23-353,-1 23 32,-23 0-320,0 0-449,0 23-832,-1-23-1794,-23 0-7239</inkml:trace>
  <inkml:trace contextRef="#ctx0" brushRef="#br0" timeOffset="2656">3098 167 12139,'-24'-24'1762,"24"24"384,0 0-32,0 0-1249,0 24-97,-24 0 97,24 0-224,0 24-257,0-24-128,-23 23-160,23 1 65,0 0-194,0-25-415,-24 25-577,24-24-288,0 0-993,0-24-3812</inkml:trace>
  <inkml:trace contextRef="#ctx0" brushRef="#br0" timeOffset="2894">3813 96 16111,'24'-48'448,"-24"48"1218,-24 0-481,24 0-609,-24 0-159,-24 24 31,25 0 1,-25 0-225,24-1 32,-23 1-160,23 24 96,-1-24-224,25-24 32,0 24 96,0 0-192,25-24 64,-25 23-384,24-23-129,23 0-127,-23 0 191,0 24 33,0-24 96,-1 0 159,1 24 97,-24-24 64,0 24 128,0-24 225,-24 24-33,1 0 0,-1-24-64,0 23-127,-24-23-65,25 24 0,-1-24-32,-1 0-257,2 0-223,23 0-545,0 0-1858,0-24-7815</inkml:trace>
  <inkml:trace contextRef="#ctx0" brushRef="#br0" timeOffset="3278">3909 382 14381,'23'0'481,"1"24"2017,-24-24-929,24 24-864,-24-24-449,0 0-63,0 23-97,-24-23-128,24 0-545,-24 0-768,24 0-1250,0 0-2946</inkml:trace>
  <inkml:trace contextRef="#ctx0" brushRef="#br0" timeOffset="3454">4003 191 12523,'25'-24'2851,"-25"24"-1249,0 0 63,0 0-896,23 0-769,-23 24-256,24-24-865,-24 24-2563,0 0-9576</inkml:trace>
  <inkml:trace contextRef="#ctx0" brushRef="#br0" timeOffset="3598">4122 477 13356,'49'-47'2178,"-49"23"-128,23 0 0,1 0-897,0 0-768,0 0-257,0 1-128,-1 23 224,1 0 128,-24 0 225,24 23 31,-24 1-63,0 24-65,0-24-320,24 0-95,-24-1-1122,24 1-2659,-24-24-12395</inkml:trace>
  <inkml:trace contextRef="#ctx0" brushRef="#br0" timeOffset="4148">4647 72 4356,'48'-24'11114,"-24"0"-10858,-1 0 1378,1 24-161,0 0-832,24 0 0,-25 24-65,1-24-256,-24 24-191,24 0 31,-24 0-96,-24 0 128,0-1 32,1 1-128,-1 24 32,0-48-128,0 24 32,0 0 0,24-24-32,24 24-32,0-24 128,0 0-96,0 23-96,23-23 32,1 0-192,-24 0 64,23 0 160,-47 0-96,25 24 64,-25-24 0,0 24 224,-25-24-64,-22 24 0,23 0 64,-24-24-224,24 24 128,1-24-96,-1 23-96,0-23 32,24 0-224,-24 0-481,24 0-448,0 0-1282,24-23-3298</inkml:trace>
  <inkml:trace contextRef="#ctx0" brushRef="#br0" timeOffset="4546">5267 215 4772,'24'-24'12364,"-24"24"-11083,0 0 1249,0 0-1024,0 0-609,-24 24-225,24 0 1,-25 0-161,25 0-319,0-1-97,25 1-32,-1 0-256,-1-24-193,25 0-287,-24 0 383,23-24 193,-23 0 0,1 1 192,-2-1-128,-23 0 96,-23-24-64,23 24-32,-49 0-288,26 1-833,-25 23-865,0 0-1794,1 23-10281</inkml:trace>
  <inkml:trace contextRef="#ctx0" brushRef="#br0" timeOffset="5133">2192 954 9352,'-24'0'1218,"24"0"-770,0 24 1570,0-24-833,0 0 0,49 0 0,-2 0-160,0 0-96,49 0-128,-1 0 128,24 0-32,24-24-353,24 0-160,24 24 1,-1-24-225,1 0-96,24 24 0,-24 0-64,-1-23 64,1 23-96,0 0 0,-25 0 128,-47 0-32,0 0-32,-47 0-64,0 23 64,-25-23-192,-23 0-513,24 0-512,-48 0-608,0 0-2115,0 0-9192</inkml:trace>
  <inkml:trace contextRef="#ctx0" brushRef="#br0" timeOffset="5574">2883 1455 11306,'0'0'2338,"0"0"-2209,0 0 2049,0 0-737,0 24-512,0-24-128,0 24-193,-24 23 1,24-23-225,-23 24 0,-1 0-191,1-25-65,23 25-96,0-24 32,0 0-224,0 0-481,0-24-736,23 0-897,24 0-3972</inkml:trace>
  <inkml:trace contextRef="#ctx0" brushRef="#br0" timeOffset="5784">3312 1646 11082,'72'-24'3716,"-48"24"-3044,-1-24 1987,2 24-1090,22 0-448,-23-24-256,-1 24-481,26 0 225,-26 0-545,25 0-32,-24 0-192,23 0-673,1-24-832,-24 24-642,23 0-3554</inkml:trace>
  <inkml:trace contextRef="#ctx0" brushRef="#br0" timeOffset="6032">4266 1335 15630,'-24'-24'1698,"24"24"128,-24 0-161,0 0-672,1 0-256,-26 24-193,26-24-95,-1 24-33,24-24-96,-24 24-191,24 0-65,0-24 64,0 24-64,24 0-32,0-24-128,24 24-225,-24 0 33,-1-24 0,1 24 96,-24-1 160,24-23 32,-24 24-96,-24 0 192,0 0-96,1 0-257,-1 0 578,-24-1-385,24 1 64,-23-24-321,22 24-31,2-24-64,-1 24-193,24-24-288,0 0-448,0-24-2403,24 24-8327</inkml:trace>
  <inkml:trace contextRef="#ctx0" brushRef="#br0" timeOffset="6371">4456 1646 16495,'72'24'801,"-49"-24"128,-23 0 544,0 23-736,0-23-417,0 0-288,0 0-96,0 24-737,0-24-544,0 0-1602,-23 0-4612</inkml:trace>
  <inkml:trace contextRef="#ctx0" brushRef="#br0" timeOffset="6537">4528 1407 14061,'23'-24'3779,"-23"0"-2465,0 0 479,25 24-960,-1 0-673,-24 0-96,23 24-608,1-24-1538,-24 24-3748</inkml:trace>
  <inkml:trace contextRef="#ctx0" brushRef="#br0" timeOffset="6690">4766 1670 3106,'24'0'13773,"0"-24"-12716,0 0 993,-24 0-384,23 0-993,1 0-289,0 24-96,0-23-31,0 23 95,0 0-64,-1 0 32,-23 0-127,25 23-1,-2 1-160,1 0-64,-24 0-897,24-24-1057,-1 24-1794,2-24-11242</inkml:trace>
  <inkml:trace contextRef="#ctx0" brushRef="#br0" timeOffset="7016">5624 1455 11594,'-48'-24'609,"24"24"480,24 0 833,-23-24-321,23 24-480,-24 0-256,24 0-160,0 0 64,0 0-97,0 0-479,24 0 63,-24 0-32,23 0-64,-23 0 96,0 0 1,24 0-33,-24 0 32,25 0-96,-2 24-64,1-24-32,0 0 0,24 0-64,-25 0 0,25 0 32,0 24 0,-25-24 1,1 0-130,0 0 290,-24 24-1,-24-24 128,0 24-160,1-24-32,-25 24-128,0-1 0,25 1 128,-25 0-192,48-24 64,-24 24-64,24 0 64,0-24 0,24 24 64,-1-24-64,2 23 0,-2-23 0,1 24-32,0-24 32,0 24-64,-24-24 96,0 24-32,-24 0 96,-24 23-96,0-23-32,1 0 32,-25 24 0,48-24-96,-23-1-160,24 1-160,-2-24-193,25 0-224,0 0-768,25 0-577,22-24-3139,0 1-7527</inkml:trace>
  <inkml:trace contextRef="#ctx0" brushRef="#br0" timeOffset="7530">6053 1670 3651,'48'-24'16175,"-48"0"-15438,0 24 1121,0 0-161,0 0-544,0 24-448,0 0-160,-24-1-193,24 1-256,0 0 32,24 0-32,-1 0-32,1-24-192,24 24-192,-1-24-129,2 0 257,-26-24 96,24 0 0,-22 0 160,-25-24 64,-25 1 0,2 23 1,-24-24-97,-25 48-32,25-24-577,-25 24-1281,0 0-2017,1 0-10443</inkml:trace>
  <inkml:trace contextRef="#ctx0" brushRef="#br0" timeOffset="71604">2931 2814 8423,'-23'0'961,"23"0"-352,-25 0 1537,25-24-737,0 24-512,0 0-160,0 0-385,25 0-160,-2 0-31,25-24-1,23 24 32,-23 0-64,0-24 0,-1 24 192,1 0 161,-24 0-33,-24 0-256,0 0 65,0 24 31,-24 0-64,-24 24-160,1-25 0,-25 25-32,25 0 64,-1-1-96,24 1 0,0 0-96,24-24 192,0-1 33,0 1-161,24-24 64,0 0 160,24 0-96,-25 0 0,25 0-64,0-24 128,-24 24-32,-1-23-128,1 23 96,0 0-96,-24 0 64,0-24-160,0 24-160,-24 0-641,24 0-1441,0 0-3972</inkml:trace>
  <inkml:trace contextRef="#ctx0" brushRef="#br0" timeOffset="72508">3909 2766 7943,'0'0'929,"0"0"769,0 0 1120,-25 24-1184,1-24-513,1 48-160,-1-25-225,0 25-255,0-24-257,-23 24-32,23-25-128,0 25 0,0-24-64,0 0-384,24 0-833,-23-1-1890,23-23-4164</inkml:trace>
  <inkml:trace contextRef="#ctx0" brushRef="#br0" timeOffset="72719">3670 2861 5925,'0'-23'5990,"0"-1"-4229,0 24 738,0 0-962,0 0-576,24 0-320,-24 24-193,0-1-224,24 1-127,-24 0-65,23 24 32,-23-24 0,0 23-160,0 1 128,0-24-225,0 0-159,0-1-224,0 1-738,24 0-992,-24-24-2979</inkml:trace>
  <inkml:trace contextRef="#ctx0" brushRef="#br0" timeOffset="73009">4171 2766 9256,'47'-24'1922,"-47"24"-801,0 0 1698,24 0-1154,-24 24-608,0 0-224,-24 0-96,24 0-225,-24 23-159,1 1-33,23 0 32,-24-1-159,-1 1-65,25-24-64,-23 23-64,23-23-353,0 0-736,0-24-993,0 0-3427</inkml:trace>
  <inkml:trace contextRef="#ctx0" brushRef="#br0" timeOffset="73277">4528 2766 3779,'23'0'7976,"2"0"-7015,-25 0 1569,0 0-544,0 24-769,-25 0-416,2 23-65,-1-23-255,-24 24-161,24 0-96,-23-1-192,23 1 65,0 0-194,24-25 1,0 1-576,0 0-770,0-24-2145,24 0-8905</inkml:trace>
  <inkml:trace contextRef="#ctx0" brushRef="#br0" timeOffset="73508">4766 2861 10570,'0'0'7559,"0"0"-6534,-24 0 736,24 24-608,0-24-544,-23 24-289,-1 0 257,24 0-161,0 0-256,0-1-96,0 1-32,24 0 33,-1-24 95,1 24 64,24 0-224,-24-24 96,23 0-96,-23 24-64,0-1 128,0-23-160,-24 24 128,0 0-32,-24-24 32,0 24 32,0-24-128,0 24-96,1 0-161,-25-24-383,24 0-385,0 0-577,-23 0-1088,23-24-4774</inkml:trace>
  <inkml:trace contextRef="#ctx0" brushRef="#br0" timeOffset="73835">4838 2814 16783,'47'-48'2851,"1"24"-1826,0 0 641,0 1-994,23-1-512,1 0-480,-25 0-2723,1 0-13484</inkml:trace>
  <inkml:trace contextRef="#ctx0" brushRef="#br0" timeOffset="75035">5672 2790 8263,'23'-24'2659,"-23"24"-1794,0 0 1921,-23 0-928,23 0-737,-48 24-448,25 24-129,-2-25-352,-22 25-95,23 0-1,-24-1-32,24 1-128,1 0-417,-1-24-672,0 23-1409,0-23-2627</inkml:trace>
  <inkml:trace contextRef="#ctx0" brushRef="#br0" timeOffset="75238">5338 2909 12235,'0'-48'3107,"0"25"-961,0 23-352,0 0-673,24 0-352,0 23-161,-24 1-159,24 0-193,-1 0-96,1 24-160,1-25 128,-2 25-192,1-24-769,-24 24-768,23-25-834,-23 1-3714</inkml:trace>
  <inkml:trace contextRef="#ctx0" brushRef="#br0" timeOffset="75542">6362 2504 13548,'0'0'833,"-23"0"929,23 0 416,0 0-865,0 0-736,23 0-97,2 0-31,-1 0-193,-24 0-32,47 0 0,-23 0-32,0 0-31,0 24 63,-1-24-32,1 0 160,-24 24-96,0-1-63,0 1-1,-47 0-64,23 24 32,-24-24-128,-23 23 32,23-23-32,1 0-64,23 24-32,-1-48 64,2 23-224,23 1 96,0-24 32,23 0-64,26 0-1,-26 0-255,24 0 128,2 24 32,-26-24 95,1 0 161,0 24-64,-24 0 96,0 0 0,0 23 0,-24-23 97,0 24-129,-23-1 128,-25-23-192,0 0 64,2 0-32,-2 0-161,-24-24-351,1 0-2435,0-24-11819</inkml:trace>
</inkml:ink>
</file>

<file path=ppt/ink/ink73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51:17.569"/>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23 569 15342,'-23'24'2402,"23"-24"-1441,23 0 64,1 0-256,24-24-545,0 24-192,-1 0-704,1-24-738,-1 24-2081,-22-24-8841</inkml:trace>
  <inkml:trace contextRef="#ctx0" brushRef="#br0" timeOffset="188">0 331 15822,'0'0'3043,"23"-24"-2210,25 24 64,0-24-192,-1 24-705,1-24-1666,-24 24-11306</inkml:trace>
  <inkml:trace contextRef="#ctx0" brushRef="#br0" timeOffset="5229">1215 21 3010,'-48'47'3588,"25"-23"-2435,-1 0 1505,-24 0-576,0 24-480,25-1-257,-25 1-288,0 23-288,0 1-193,1-24-63,23 23-193,1-23-96,23-1-160,0 1-64,23-24-96,1-24-320,23 0-321,1-24-256,0 0-544,23 0-129,-23-23 673,0-1 897,-24 24 96,-1 0 545,-23 1 672,-23-1 160,-1 0-320,0 24-224,-24-24-288,24 24-257,-24 24-64,1-24-64,23 24-32,1 0-96,-2-1-64,1-23 96,24 24-256,0 0-993,0 0-2242,0-24-6086</inkml:trace>
  <inkml:trace contextRef="#ctx0" brushRef="#br0" timeOffset="5686">1739 259 8904,'-24'-48'1762,"1"48"-193,-25-23 737,24 23-544,0-24-897,1 24-385,-1 24 1,-1-24-33,-22 47 33,47-23-97,-48 0 64,24 24-159,24-25-1,-23 1-288,23 0 64,0 0-64,23-24-192,26 0-225,-2-24 1,25 0-417,-25 0 193,25-23 351,-25 23 225,-23-24 64,0 24 160,0 1 193,-24 23 351,24 0 161,-24 0-320,-24 0 127,24 23-191,-24 1 127,24 0-319,-24 24-33,24-24-128,-24 23 0,0 1-32,1 0 0,-1-1-96,0 1-288,0 0-513,0-1-896,1 1-1154,23-24-6854</inkml:trace>
  <inkml:trace contextRef="#ctx0" brushRef="#br0" timeOffset="6149">2145 307 12523,'0'-24'1602,"-24"24"-1250,24 0 1154,-25 0-1,2 24-608,-1 23-321,-23 1 65,22 0-160,2-1-161,-1 1-192,24 0 0,0-1-128,0-23-64,47-24-160,1 0-161,0-24-319,0-23-1,-1 23 449,1-24 192,0 1 32,-25-1 128,-23 24 128,0-24 160,-23 25-191,23-1-97,-24 0-96,0 24 32,0 0-128,0 0-225,1 24-1376,-1 0-4421</inkml:trace>
  <inkml:trace contextRef="#ctx0" brushRef="#br0" timeOffset="7264">2931 164 7783,'0'-24'2146,"0"24"-448,0 0 896,0 0-672,0 0-801,0 0-481,0 0-255,0 0-97,0 24-32,0 0 1,0-1-97,-24 1 32,0 24 0,24 0 32,-47-25 1,23 25 63,0 0 0,0-1-96,0 1 0,24-24-95,-24 0-33,24 0 64,0-1-64,24-23 32,0 0 64,0 0-96,0-23-64,23 23-96,-23-24-128,0 24-193,24-24-415,-25 24-354,1 0-1056,-24 0-2530,24 0-7174</inkml:trace>
  <inkml:trace contextRef="#ctx0" brushRef="#br0" timeOffset="7793">3312 92 9160,'0'-47'1890,"0"23"64,0 0 192,0 24-545,-24 0-640,24 0-352,0 24 31,0-24-63,0 24-321,0 23-64,0-23-128,0 24 1,0-24-65,0 23 32,0 1-64,-23 0-129,23-1-63,-24 1-64,24-24 160,-25 0-32,25-1 160,0-23 0,0 0 64,0 0-32,0 0-96,0 0 96,0-23-32,25-1 0,-25 0 0,24 0-64,-1 0 0,1 0 32,0 1 32,0 23 0,0 0 192,-24 0-96,23 0 96,1 23-128,-24 1 32,0 0 64,0 0 65,0 0-33,-24 0 32,1-24-192,-1 23 0,0 1 0,-24-24-128,25 0-224,-26 0-129,26 0-223,-1 0-225,24 0-1570,0-24-4932</inkml:trace>
  <inkml:trace contextRef="#ctx0" brushRef="#br0" timeOffset="8387">2383 998 13164,'47'0'320,"1"0"865,-1 0 865,25-24-929,0 24-640,23-24 95,24 0-319,-24 1-65,1-1-96,-24 24 0,-2-24-96,2 24 0,-24 0-577,-24 0-928,0 0-2467,-1 0-7046</inkml:trace>
  <inkml:trace contextRef="#ctx0" brushRef="#br0" timeOffset="8771">2740 1284 10954,'0'-24'2338,"0"0"96,0 1-704,-24 23-897,1 0-353,-1 0-191,24 0 127,-24 23 96,0 1-127,0 0 95,1 0-256,-2 24 1,1-25-97,1 25 64,23 0-224,-24 0 32,24-24 0,0 0-352,0 23-353,0-23-128,0 0-768,0-24-1602,24 24-3844</inkml:trace>
  <inkml:trace contextRef="#ctx0" brushRef="#br0" timeOffset="9067">2383 1523 11947,'0'0'2690,"0"0"-1280,0 0 127,23 0-448,1 0-544,1 0-353,22 0-128,0 0-96,-22-24-545,22 24-1120,1 0-3236</inkml:trace>
  <inkml:trace contextRef="#ctx0" brushRef="#br0" timeOffset="9307">2931 1356 5893,'0'0'7944,"0"0"-6567,0 0 288,0 0-255,-24 23-289,24 1-448,-24 0-225,0 0-32,24 0-288,-23 0 1,-1 24-97,24-24-64,-24-1-609,0 25-480,0-24-1634,24 24-5412</inkml:trace>
  <inkml:trace contextRef="#ctx0" brushRef="#br0" timeOffset="9590">2716 1571 11530,'48'0'3043,"-24"0"-2082,0 0-128,0 23-705,-1-23-1089,-23 24-12267</inkml:trace>
</inkml:ink>
</file>

<file path=ppt/ink/ink73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55:24.426"/>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47 4865 4804,'0'0'1570,"0"0"-802,0-24 1250,24 24-769,-24 0-448,0-23 64,0 23 0,0 0-64,24 0-97,-24 0 1,0 0-417,0 0-128,0 23 64,0-23 65,-24 24 31,24 0 0,-24 0 97,0 0-33,24 0-64,-23-1-95,23 1 63,0 0-64,0-24 0,0 24 33,23-24-129,-23 0 96,24 0 0,0 0-160,-24 0-32,24-24 32,0 24 96,0-24 97,23 24-193,-23-24 32,24 1 64,-1-1-64,25-24-32,0 0 64,-2-23-64,50 23-32,-1-47-32,24 0-416,0 23 160,-24 1-4261,-47-1-10921</inkml:trace>
  <inkml:trace contextRef="#ctx0" brushRef="#br0" timeOffset="35022">2264 311 4228,'0'0'2402,"0"-23"-544,0 23 288,0 0-545,0 23 33,-24-23-193,24 0-352,0 24-224,-25-24-321,25 24-95,-23 0-33,23 0-31,-24 23-97,1 1-64,-1 0 0,-1 0-128,2 0-96,-25 23 96,25-23-352,-25 23 224,24-47-576,0 24-257,0-24-352,24 0-769,0-1-1954,0-23-6918</inkml:trace>
  <inkml:trace contextRef="#ctx0" brushRef="#br0" timeOffset="35566">1977 216 7655,'0'-24'833,"0"0"159,0 1 770,0-1-641,25 24-544,-2-24-321,-23 0 32,48 24-160,-25-24-64,26 0-32,-2 24-64,25-24 32,-25 24 0,1 0 32,-1 0-32,2 24 33,-2-24 95,-23 24 128,-1 0 0,2 24-64,-25-24 0,23 23-63,-46-23-65,23 24 0,-25-24-32,2 23-32,-25-23-64,25 24-193,-26-24 1,26-1 96,-25 1-96,0 0-129,1-24-191,-1 0-97,1 0-63,23 0 31,-24-24 321,48 24 287,-24 0 129,24-24 129,0 24 255,0 0 449,0 0 160,24 0 288,-24 0-192,23 24-160,-23 0-224,25-24-257,-1 24-127,-24 24-97,23-24-192,1 0 32,-24 0-96,23-1 32,2 1-64,-25 0-32,24 0-128,-1 0-417,-23-24-608,24 24-1634,0-24-3491</inkml:trace>
  <inkml:trace contextRef="#ctx0" brushRef="#br0" timeOffset="36144">2478 717 9480,'0'0'2563,"0"0"-2531,0 0 961,0 24 352,24-24-512,-24 0-321,0 0-287,24 0-1,-1 0-96,-23 0-96,25 0 0,-2-24 0,1 24-160,0 0-96,-24-24-33,23 0 129,-23 24 160,0-23-32,0-1 0,0 24 32,0-24 97,0 24-65,0 0 96,-23 0-96,-1 0 32,0 0 32,1 24 96,-2 0 97,2-24 191,-1 23-32,24 1-95,-24 0 31,1 0-320,-2 24 193,25-24-193,0-1-32,0-23 0,0 24-32,25 0-32,-2-24-256,1 0-577,48 0-1025,-25-24-2530,0 0-6406</inkml:trace>
  <inkml:trace contextRef="#ctx0" brushRef="#br0" timeOffset="36544">3002 693 9961,'0'-24'1089,"0"24"769,0 0 288,0-23-1089,-24 23-224,24 23-289,-23-23 1,-1 0-33,0 24-192,0-24 1,24 24 95,-24 0-160,1-24 65,23 24-225,0-24-32,-24 0-32,24 24-64,24-24 64,-24 0-192,23 0-129,1 24-223,24-24-193,-24 0-64,23 0 225,-22 0 256,-2 0 160,-23 0 31,0 0 33,0 23 128,0 1 161,-23-24 31,23 24-96,-25-24-64,1 24-32,1-24-64,-1 0-64,0 24-160,24-24-545,-24 0-1633,24 0-2403</inkml:trace>
  <inkml:trace contextRef="#ctx0" brushRef="#br0" timeOffset="36956">3288 789 15054,'24'0'1057,"-24"0"-961,0 0 576,0 0-191,0 24-129,0-24-224,0 0-128,0 23-320,-24-23-833,24 0-1281,0 0-1186</inkml:trace>
  <inkml:trace contextRef="#ctx0" brushRef="#br0" timeOffset="37129">3360 526 6566,'0'0'7655,"0"-24"-7111,0 24-63,0 0-225,0 0-256,0 24-160,0 0-1570,0-24-2305</inkml:trace>
  <inkml:trace contextRef="#ctx0" brushRef="#br0" timeOffset="37296">3622 622 13004,'24'0'1409,"-24"-24"-384,0 24 897,0 0-1057,0 0-289,-24 24-127,0-24-161,0 24 64,0-24-63,1 23-161,-1 1 32,0-24-64,24 24 0,0-24-96,0 0 0,24 0 0,0 0-96,-1 0-96,25 24-96,-24-24 95,0 0 129,-1 0-32,2 24 0,-2-24 128,-23 24 32,0-24-64,-23 24-64,-2-1 160,2 1-32,-1 0-96,0-24 64,0 24-96,0-24-160,24 24-385,-23-24-287,23 0-642,0-24-2113,23 0-6022</inkml:trace>
  <inkml:trace contextRef="#ctx0" brushRef="#br0" timeOffset="37723">4361 49 7879,'0'0'1634,"24"0"-97,-24 0 769,-24 24-736,0 24-97,0-24-512,0 23-128,1 25-97,-26-25-319,2 25-33,-1-1-64,1 1-95,-1 0-65,0-1-64,25 1-96,-25-24-64,24 23 64,0-23-192,24-24-225,-23 0-319,23-1-546,0 1-1408,0-24-2531</inkml:trace>
  <inkml:trace contextRef="#ctx0" brushRef="#br0" timeOffset="37990">3837 741 11498,'0'0'2371,"0"0"-1891,23 0 1378,1 0-801,0 0-609,24-24-224,-1 24-191,1 0-66,-24 0-575,-1 0-1282,1 0-2114,1 0-6982</inkml:trace>
  <inkml:trace contextRef="#ctx0" brushRef="#br0" timeOffset="38171">4217 717 7431,'24'24'3267,"-24"-24"-1858,0 24 1153,0 0-896,0-24-481,-24 24-320,1-1-769,23 1 320,-24-24-448,24 24-448,-23-24-865,23 0-2915,0 0-7688</inkml:trace>
  <inkml:trace contextRef="#ctx0" brushRef="#br0" timeOffset="38367">4432 454 14445,'24'0'224,"-24"0"-224,0 0 96,0 24-192,24 0-1377,-24 0-3620</inkml:trace>
  <inkml:trace contextRef="#ctx0" brushRef="#br0" timeOffset="38520">4361 956 14093,'47'-24'1089,"-23"0"-96,0 0 96,0-24-481,24 25-63,-25-1-193,1-24-256,0 24 129,0 0-97,0 24 128,-1-24 64,-23 24 1,24 0 223,-24 0-192,24 24-31,-24 0-65,0-24-96,0 24-96,0 0-32,-24 24-96,0-25-352,1 1-385,23 0-416,-24 0-929,0 0-3171</inkml:trace>
  <inkml:trace contextRef="#ctx0" brushRef="#br0" timeOffset="38802">4957 693 16655,'0'0'865,"0"0"641,0 24-129,-24-24-320,-1 24-288,2 24-385,-1-24-192,1-1-224,-1 25 64,-1-48-320,2 24 96,23-24-65,0 0 225,0 0-32,23-24 0,2 24 32,-1-24 0,-1 0 96,1 1 32,-1 23 32,2 0 1,-25 0 63,24 23-64,-24 1 0,0 24-224,0 0 192,-24-1-96,-1 25 32,-22-25 64,0 49-96,-25-25 32,0 1-32,-23 23 96,0-47-256,0 23-32,-1-23-481,24-24-768,2-24-801,-2-24-6406</inkml:trace>
  <inkml:trace contextRef="#ctx0" brushRef="#br0" timeOffset="39586">5719 454 8456,'-24'0'2017,"0"24"-1312,24 0 1729,-23 0-800,-25 24-673,24 0-417,0 23-127,-23 1-193,22-24-160,-22 23-64,0-23-192,22-24-321,-22-1-896,47 1-1730,-24-24-6182</inkml:trace>
  <inkml:trace contextRef="#ctx0" brushRef="#br0" timeOffset="39830">5576 288 13548,'0'0'897,"24"-24"-577,0 24 1666,47-24-1025,1 0-640,0 0-161,22 0-64,2 1-64,-1-1-545,-23 0-1248,-1 24-1923,-23 0-4612</inkml:trace>
  <inkml:trace contextRef="#ctx0" brushRef="#br0" timeOffset="40035">5529 526 8263,'-120'48'1057,"97"-24"673,23 0 896,0-24-864,23 0-417,25 0-608,24 0-513,23-24-128,0 0-864,-24 0-1987,1 24-6598</inkml:trace>
  <inkml:trace contextRef="#ctx0" brushRef="#br0" timeOffset="40200">5909 693 14477,'-23'24'1345,"-1"0"641,1 0-320,23-24-961,-25 24-417,25 0-224,0-1 0,0 1-64,0 0-128,25-24-192,-2 0 63,1 0-159,23 0-193,-22-24 33,22 0-129,-23-23 353,0 23 352,-24-24 0,0 24 32,0 0-32,0 1 0,-24-1 0,24 24 0,-24 0 64,0 0 64,1 0-64,-2 24-32,25-1-64,-24 25-673,24-24-1889,0 0-4164</inkml:trace>
  <inkml:trace contextRef="#ctx0" brushRef="#br0" timeOffset="40511">6172 741 10954,'24'0'1281,"-24"0"673,0 24 320,0-24-1153,-24 24-224,24 0-160,0-1-321,-24 1-96,24 0-127,-24-24 127,24 0 32,24-24-256,0 0-64,0-23-32,47-1 32,-23 0-32,23 1-256,-23 23-384,24 0-1410,-25 0-2851,0 0-7078</inkml:trace>
  <inkml:trace contextRef="#ctx0" brushRef="#br0" timeOffset="40823">6910 574 13580,'0'-24'2403,"-23"24"-1571,-24 0 1026,22 0-641,-22 24 33,-25 0-226,25 0-223,23 23-64,-24 1-289,24-24-127,1 24-129,23-24-128,23-1-32,1 1-96,24 0-577,-1-24-608,25-24-1057,24 0-2755</inkml:trace>
  <inkml:trace contextRef="#ctx0" brushRef="#br0" timeOffset="41055">7244 574 14477,'-24'0'833,"1"24"0,23-24 672,23 24-672,-23-24 0,24 24-161,24-24-191,-24 0-225,23 0-128,-23 0-128,24-24-128,-24 0-288,-1 24-1,1-24 1,1 24 192,-50 0 128,25-24-97,-24 24 129,-23 0 96,-1 0-96,1 24 96,-1-24 0,-24 24 0,25 0 161,-25 23 319,24-23 129,1 24-97,23-24-95,1 24-65,-2-25-96,1 25-192,48-24-32,1 0-96,-2-24-96,48 0-801,1-24-1153,23 0-3363,25 0-7719</inkml:trace>
  <inkml:trace contextRef="#ctx0" brushRef="#br0" timeOffset="41430">8173 646 14509,'-23'0'2659,"-1"0"-1794,24 0 896,0 0-576,0 0-160,24 0-160,24 0-352,-1 0-353,0 0-160,25-24-481,-24 0-864,0 24-1410,-1-24-3683</inkml:trace>
  <inkml:trace contextRef="#ctx0" brushRef="#br0" timeOffset="41614">8126 431 18001,'-24'23'1889,"24"-23"-543,48-23-161,0 23-545,23-24-447,24 24-578,1-24-2017,-24 0-12524</inkml:trace>
  <inkml:trace contextRef="#ctx0" brushRef="#br0" timeOffset="51431">5147 2958 13644,'24'0'1890,"0"0"-224,23 0 384,-22 0-865,22 0-480,0-24-449,1 24-256,0 0-1346,-25-24-3939</inkml:trace>
  <inkml:trace contextRef="#ctx0" brushRef="#br0" timeOffset="52851">5004 3268 7142,'0'0'6983,"0"0"-5766,0 0 1345,0 0-383,24 0-1090,-24 0-32,48 0 32,-25 0-321,25 0-543,23-24-161,-22 24-128,22 0-1186,0-23-1568,-23 23-4613</inkml:trace>
  <inkml:trace contextRef="#ctx0" brushRef="#br0" timeOffset="53140">6315 2982 13132,'0'0'2915,"0"0"-1634,-24 0 865,24 0-1153,-24 24-417,0 0 1,0 0-161,-23 0-127,23 23-1,0-23-96,-23 24-128,47-24 32,-24-1-32,24 1-96,24-24 0,-1 0 32,1-24 32,24 1-256,-1-1-256,1-24 127,0 24-31,-24-23 224,-1-1 64,-23 24 32,0-24 96,0 0 32,-23 0 288,-1 1-224,0-1 32,0 0-32,-24 1-31,25-1-33,-1 24 160,24 0-192,24 24 192,-24 0-256,47 0 32,-23 0 0,24 0 0,-1 0 0,1 24 0,-24 0 0,0 0 0,-24 24 32,0-25-32,0 1 0,-24 24 64,0-24-192,-24 23-513,25-23-640,-1-24-1441,24 24-9226</inkml:trace>
  <inkml:trace contextRef="#ctx0" brushRef="#br0" timeOffset="53734">6791 2696 10025,'0'0'4228,"0"0"-2562,0 0 1248,0-24-1408,24 24-609,1 0-161,-2 0-479,24 0-161,2-24-32,-2 24-96,-23 0 128,24 0-64,-25 24 0,1-24-64,-24 0 96,0 24 192,24-24 64,-24 23 33,-24 1-1,24 0-160,0 0-64,-24 0-64,1 23 33,-2 1-97,2 0-65,-25 0-191,25 24-929,-2-25-1057,1 1-3684</inkml:trace>
  <inkml:trace contextRef="#ctx0" brushRef="#br0" timeOffset="55356">7697 2767 9801,'0'-24'1826,"0"24"-513,-24 0 1826,1 0-1474,-1 24-383,-1 0-33,2 0-224,-1 0-353,-24 23-159,24-23-33,1 24-224,23 0-63,-24-24-129,24 24-96,0-25 32,24-23-289,23 24-223,-22-48-289,45 24-96,-21-23-256,-2-1 288,1 0 289,-24 0 352,-1 0 31,-23-24 97,0 24 96,-23 0 64,-1 0 1,-1-23-1,-22 23 0,24-24 0,-1 1 64,24 23 64,0-24 0,0 24 0,24 0 65,-1 1-33,24-1 32,2 24-64,-2 0 289,-23 0-97,24 0-160,-25 24 0,1-1-191,-24 1 31,0 0 32,-24 24-128,-23-24 64,23 23-160,-24-23-129,25 24-351,-1-24-545,-1-24-1570,25 23-7046</inkml:trace>
  <inkml:trace contextRef="#ctx0" brushRef="#br0" timeOffset="55871">8269 2791 32,'0'24'15214,"0"-24"-14990,-24 0 1570,24 24 224,0-1-1474,-24 1 97,24 0-1,-23 0-383,-2 0-33,25 24 64,-23-24-128,23 0-32,0-24-63,0 24-65,0-1 32,23-23 64,2 0-192,-2 0-65,1-23-191,23 23-128,-22-24 63,-1 0 1,-24 0-33,23 24 161,-23-24 352,0 0-96,0-24 96,-23 24-32,23 0 128,-24-23 33,24-1-225,0 0 64,0 1-32,0-25 0,0 25 32,24 23-32,-1 0 96,-23 24 128,24-24-96,0 24-96,0 0 64,23 24 64,-23-24 33,-24 24-65,25 0 32,-25 23 128,0-23-224,-25 0 32,1 24-64,1-25-64,-1 1-672,0 0-1026,0 0-4324</inkml:trace>
  <inkml:trace contextRef="#ctx0" brushRef="#br0" timeOffset="56530">8936 2862 12267,'-24'0'3716,"24"-23"-3396,0 23 1794,-23 0-609,23 23-704,-24-23 0,0 24-96,0 0-161,0 0 65,1 24-65,-2-24-95,2 0-33,23 0-256,-24 0-128,24-1-32,0 1 96,24-24-128,-24 0-192,48 0-288,-25 0-129,25-24-64,0 24-128,-1-23-224,1-1 577,0 0 288,-25 0 64,1-24 128,0 24 0,-24 0 0,0 0 0,0-23 0,-24-1 0,24 0-32,-24 1-32,1-1-65,23 0-159,0 1 0,0 23 224,0 24 0,0 0 64,0-24 64,23 24 64,1 0 96,0 0 64,24 0 33,0 0-161,-24 0 288,23 24 1,-24-24-1,-23 24-95,0-1-225,-23 1 32,-1 24-64,1-24-96,-26 23-449,2-23-383,23 0-1250,-24 0-4036</inkml:trace>
  <inkml:trace contextRef="#ctx0" brushRef="#br0" timeOffset="57159">9412 2982 10345,'0'24'7591,"0"-24"-7174,0 24 1313,0-24-417,0 24-993,0-24-320,0 24 160,0-24-1345,0 0-1762,0 0-9545</inkml:trace>
  <inkml:trace contextRef="#ctx0" brushRef="#br0" timeOffset="57369">9818 2672 11306,'24'0'5573,"-24"0"-4900,-24 24 1633,24-1-576,-24 1-801,1 0 96,-2 0 32,25 0-609,0 0-256,0-1 1,25 1-97,-2-24 0,25 0-224,0 0-577,23-24-192,1 24-32,-25-23-224,25-1-769,-25 24-1249,-22-24-2434</inkml:trace>
  <inkml:trace contextRef="#ctx0" brushRef="#br0" timeOffset="57660">10080 2719 13228,'-47'48'3075,"23"-24"-1826,0 0 1025,-24 23-800,24 1-802,1-24-447,-25 24-33,24 24-288,0-25-609,1 1-1345,-2 0-2947</inkml:trace>
  <inkml:trace contextRef="#ctx0" brushRef="#br0" timeOffset="57927">10819 2481 13100,'0'24'961,"-24"-24"1601,0 48-480,0-25-1089,-23 25 0,-1 0 160,0 23-480,-23 1-1,23-25-95,1 25-225,22-24-192,2 0-160,23 0 65,0-25-33,0-23 0,48 0 0,-24 0-96,23-23-33,-23-1 97,0-24-96,0 24 64,-24-24-96,0 24 128,-24 0-192,0 0-288,-24 24-161,1 0-864,-1 0-1666,-24 0-10731</inkml:trace>
</inkml:ink>
</file>

<file path=ppt/ink/ink7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7:42.13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2317 119 2978,'0'0'1474,"24"-24"928,-24 24-160,0 0-736,0-24-257,0 24-128,0 0 96,-24 0-352,24-23-193,-24 23-159,-1 0-33,1 0-63,1 0-97,-1 23-64,0-23 65,-24 0-129,0 0-64,0 24-96,-23-24 64,23 0-224,-25 0 224,26 24-160,-1-24 64,0 0 0,0 25 64,0-25 64,24 0 0,0 0 32,1 0 225,23 0-1,-24 0 0,24 0-95,-26 24-1,26-24-96,0 0-32,0 24-96,0-24 32,0 0-63,0 23-33,0-23 160,0 24-32,26-24 32,-26 24-96,0 0 96,0 0 0,0 0 0,0 1 33,0-1-193,0 0 192,0-1-128,0 25 0,0-24-160,0 0 224,0-24-96,0 24-32,0-1 64,0-23 32,0 0-96,0 24 64,-26-24-32,26 0-32,0 0 0,0 0 0,0 0 0,0 25 0,26-25 32,-26 0-160,0 0 96,24 0-96,-24 0 0,0 0 32,23 0-32,1 0-65,0 0 161,0 0-64,23 0 32,-22 0-64,23 0 0,0 0 0,-1 0 96,2 0-32,-2 0-32,1 0 128,0 0-128,0 0 160,0-25-64,-24 25 64,24 0-128,-1 0 96,-23 0-64,1-24 64,-1 24-32,0 0 64,-1 0-96,1-23 64,-24 23-96,25 0 128,-25 0-96,0 0 64,23-24-32,-23 24 0,0-24-96,0 24 64,0-24-96,0 0-65,0 24 1,0-47 128,0 23 0,0 0 32,-23-25 96,23 25-64,0 0-32,-25-24 64,25 25 0,0-1-32,0 0 32,-24-1 32,24 25-32,0-24 0,0 0-64,0 24 128,0-23-128,0 23 64,0 0 97,0-24-129,0 24 32,0 0-64,0 0 160,0 0-64,0 0 32,0 0 0,0 0 64,0 0-160,0 0 96,0 0-128,0-24 64,0 24-128,0 0 160,-23 0-192,23 0 192,-24 0-64,24 0 0,-24 0 0,-1 0 0,1 24-96,1-24 224,-25 0-192,24 0 32,-23 24 96,-3-24-64,27 0 0,-48 23 0,23-23 0,-1 0-32,-22 0-32,23 24-32,24-24 64,-25 0-96,26 24 128,-25-24-96,24 0 96,24 25 0,-24-25 64,24 0-128,-23 0 64,23 24-32,0-24 128,0 0-96,0 0 0,0 24 32,0-24-32,0 23 0,0-23 0,0 24-32,-24-24 64,24 24-64,0 0 96,-26 0-96,26 25 64,0-25 32,0 0 0,-23-1 0,23 25 0,0-24 32,-24 0-32,24 0-32,0-24 0,0 23-32,0 1 32,0-24-96,0 25 160,0-25-64,-23 0-96,23 24 160,0-24-96,0 0 0,0 0 0,23 24 0,1-24-64,-1 0 96,27 0 64,-3 0-192,1 0-32,-1 0 96,2 0 32,-1-24 0,-1 24-32,26 0-32,-26 0 160,25-24-96,0 24 0,-24 0 96,24 0-96,-25-25 160,26 25-64,-49 0-31,23 0-1,-22 0 0,-25 0-32,23 0 32,-23 0 32,0 0-96,0 0 0,0 0 96,0 0-96,0 0 0,0 0 96,0 0-96,0 0 0,0 0 0,0 0 96,0-24-128,0 24 32,0-23 32,0 23 32,0-24-64,0 0-64,-23 0 128,23 0-128,-25-23 224,25 23-160,0-25 0,-24 1 32,24 24-32,0-24 0,-23 1-32,23 23 96,0-25-96,0 25 0,0 24-64,-24-23 128,24 23-32,0 0-32,0 0 64,0 0-64,0 0 64,0-24-32,0 24-64,0 0 128,0 0-128,0 0 32,-24 0 0,24 0 32,-25 0 32,1 0-64,1 0 0,-1 0-32,0 0 32,-24 0-96,25 0-128,-27 24 95,3-24 1,0 0 0,-25 0 96,23 23 32,2-23 96,-1 0-64,24 0-64,-25 0 0,2 24 128,23-24-128,-24 0 32,25 24 96,-1-24-160,-2 25 64,3-25-32,-1 0 96,1 24-32,23-24-96,-25 24 160,25-24-96,0 23 64,0-23-32,-24 24 32,24 0 0,0 0-64,0-24 96,-23 24-64,23 0 32,0 1 0,0-1 64,-24 23-32,24-23-32,0 0 32,0 24-32,0-24 64,0-1-32,0 1 32,0 1-128,0-25 97,0 24-1,0-24 0,0 24-32,0-24 96,0 0-96,0 24-32,0-24-32,0 0-32,0 0 160,24 24-64,-1-24 0,1 0 0,24 0-128,25 0 224,-2 0-128,24 0 0,2 0 96,-2 0 160,25 0 353,1-24 320,-26 24-96,-24 0-289,2 0-352,-26 0 96,-22 0-159,-2 0-161,1 0 96,-24 0-128,0 0-801,0 0-1249,0 0-3107,0 0-7143</inkml:trace>
  <inkml:trace contextRef="#ctx0" brushRef="#br0" timeOffset="3706">185 408 9865,'-96'0'961,"48"0"832,24 0 450,0 0-290,0 0-607,24 0-289,0 0-96,0 0-577,0 0-192,48 0 32,-24 23 65,48-23-65,0 0-128,23 0 0,26 0-64,-1 0 32,-1 0-32,1 0 32,-25 0 32,2-23-96,-50 23 0,1 0 32,1 0 0,-49-24 32,23 24 65,-23-24 63,-23 24-160,23 0-64,-49-25-64,25 25 192,-24-24-96,25 24 0,-25-24 0,23 24 32,1-24 0,24 24 0,0 0-32,0 0-64,24 0 0,24 0 256,0 0 0,0 24-128,0 0 64,-23 0 64,22 1 97,-47-1-129,0 0 96,0-1 32,-24 1-127,-24 24-1,-24-24-256,0 23-705,0-23-1345,1 1-7239</inkml:trace>
  <inkml:trace contextRef="#ctx0" brushRef="#br0" timeOffset="4751">3539 479 6726,'-25'0'2851,"25"0"-481,0 0-480,-24 0-385,24 0-320,-23-24-256,23 24-352,-25 0-257,1 0-128,-24 24-64,25-24 32,-25 0-32,-1 0 1,2 0-33,-1 24 0,1-24-32,-3 0-64,27 24 96,-1-24 96,24 0 0,0 0 129,0 0-161,24 0-32,25 0 0,-2 0-96,25-24-32,0 24 64,23 0-32,-23 0-128,25 0 192,-26 0-32,1 0-64,-24 0 96,0 0 64,-24 0 225,-1 24 223,-23-24 1,0 0-225,-23 0 65,-26 0-225,2 0-32,-26 0-128,2 0 0,-1 0-64,0 0 32,24 0-32,-23 24-64,-1-24-64,0 0 32,25 0 96,-3 0 0,27 23-32,-1-23 96,24 0-288,24 0 224,-1 0 64,50-23-64,23 23-64,0 0 32,23-24-128,1 24 96,0 0 64,0 0-32,-24 0 384,-1 0-32,-47 0 225,0 0 31,-48 0-288,0 0-63,-24 0 159,-24 0-256,-24 24 96,1-24-160,-25 23 33,0-23-65,0 0 0,24 0-32,0 0 0,24 0 160,24 0-160,1 0 96,23 0 192,0-23-160,23 23-192,25-24 32,24 24-128,0 0 32,-1 0-1474,26 0-1537,-25-24-9352</inkml:trace>
  <inkml:trace contextRef="#ctx0" brushRef="#br0" timeOffset="5924">5120 598 1,'119'-24'9832,"-47"24"-8615,-49 0 801,25-23-96,-24 23-225,-24-24-383,0 24-386,0 0-31,0 0-416,-24-24-321,-24 24-64,1 0-96,-1 0 160,-24 24-96,0-24 32,-24 0 0,25 24 32,-26-24 193,25 0-33,1 23-96,-1-23-32,48 0 65,0 0 31,0 0 0,48 0 64,0 0-288,48 0-32,48-23-64,24 23 128,-1-24-352,0 24 192,2 0 64,-25-24 64,-25 24 160,-23 0 97,0 0-1,-48 0-96,-24 24 0,-48-24 193,0 0-225,-48 24 32,1-24 64,-1 0 64,-24 0 65,24 0-129,0-24 32,0 24 97,49 0-65,47-24 192,0 24-159,0 0-257,47-24-320,49 24 224,24 0-1057,47 0-1922,-22 0-6919,22-24-3426</inkml:trace>
  <inkml:trace contextRef="#ctx0" brushRef="#br0" timeOffset="10034">6700 527 6982,'-24'0'2274,"0"0"-800,-24 0 992,23 0-704,2 0-417,-25 0-192,25 0-256,-2 0-160,2 24-353,-2-24 128,25 0 1,0 0-97,25 0-191,-2 0-65,25 0-160,0 0 32,48 0-513,-24 0-95,-1 0 384,25 0 127,-24 0 130,-24 0 31,1 0 224,-2 0 64,-23 0 129,-24 23-97,0-23-64,0 0 97,0 0 95,-24 0-95,-23 0-225,-2 0-96,-22 24-32,-1-24-32,-1 0-64,2 0 64,-1 0-64,-1 0 32,2 0-32,48 0 32,-2 0 0,2 0 1,23 0 63,23-24-128,49 24 32,0 0-32,0 0 32,23-23-97,2 23 1,-2 0 96,-47 0 0,24 0 321,-48 0 640,0 0-353,-24 0-288,-48 0-95,0 0-129,-24 23-320,0-23-1218,-24 0-1697,25 0-9064</inkml:trace>
</inkml:ink>
</file>

<file path=ppt/ink/ink74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50:57.556"/>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1478 237 8167,'0'-71'-192,"0"23"-224,-48 24 1024,24-23 289,-23 23 192,-25 24 609,24-24-449,-23 24-256,0 0-128,-1 24-1,-24 0-287,1-1-353,-1 1-128,2 0-64,-2 24 0,1-24 64,23 23-96,25 1 0,-1 0-64,0-1 0,48 1 32,0 0-192,0-1-352,48-23-289,24 0-481,-1 0-671,0 0 31,1-24 640,-25 0 1058,2 0 384,-2 0 673,-47 0 480,0-24 0,0 24-256,-24-24-288,-23 0 0,22 0-225,-22 24-320,23-24-64,-24 1-32,25-1-320,-1 24-865,24 0-1217,0 0-1218</inkml:trace>
  <inkml:trace contextRef="#ctx0" brushRef="#br0" timeOffset="608">882 714 10986,'0'-24'448,"0"0"866,0 0 479,0 24-800,0 0-576,0 0-33,0 24 160,24 0-127,-24 0-193,23 24-64,-23-25-32,24 25-96,-24-24 64,0 24-224,0-24 64,0-1 160,0 1-128,0-24-64,0 0 32,0 0-32,25 0-288,-25-24 160,0 1 63,23 23 161,-23-24-32,24 0-96,-1 24 0,-23 0 32,24 0 0,-24 24 32,25 0 128,-25-1-64,0 1 32,23 0-256,1 0-2179,-24 24-2721</inkml:trace>
  <inkml:trace contextRef="#ctx0" brushRef="#br0" timeOffset="1007">1335 1095 8808,'0'24'1697,"0"-24"-992,0 24 1025,0-24-994,0 24-575,0 0-994,0-24-2915</inkml:trace>
  <inkml:trace contextRef="#ctx0" brushRef="#br0" timeOffset="1231">1811 762 15598,'24'0'1986,"-24"0"-2018,24 0 481,0 0-257,0 0-160,-1 0-417,1 0-672,0 0-2178,-24-24-5445</inkml:trace>
  <inkml:trace contextRef="#ctx0" brushRef="#br0" timeOffset="1390">1764 595 14958,'0'-24'2210,"0"24"-1121,24-24-96,-1 24-545,25 0-224,0 0-384,-1-24-3011</inkml:trace>
  <inkml:trace contextRef="#ctx0" brushRef="#br0" timeOffset="5647">1454 1930 4228,'0'-24'6502,"-24"24"-6470,0-23 352,-23 23 1089,-1-24-704,0 24 160,-24 0-384,-22 24 31,-2-24 193,1 23-97,-24 1-223,-24 0-161,-1 24 32,25-1-95,0-23-33,24 24 128,0 23 97,47-47-353,24 24 32,24 0-96,0-25 32,24 1 0,24 0-224,23-24-193,24 0-31,-23 0 31,23-24 289,-47 0-32,24 24 256,-49-23-96,-23-1 65,0 0 63,-23 24 64,-2-24-32,-22 0-64,-1 0 128,-23 1 1,23-1-193,-23 24-32,47-24-64,0 24 32,0 24-224,24-24-705,0 24-1954,0-1-4164</inkml:trace>
  <inkml:trace contextRef="#ctx0" brushRef="#br0" timeOffset="6154">763 2312 160,'0'-24'12235,"0"24"-12107,0 0 1025,24 24 545,-24-24-513,0 23-352,23 1-321,-23 0-191,0 24-193,0-1-64,0-23 64,0 24-64,0 0 0,0-1-64,-23-23 0,23 0 32,0 0 32,0-24-96,0 0 224,23 0-63,-23-24-161,24 0-193,0 0 65,0 0 96,0 1 96,-1-25-64,1 48 32,1-24-96,-25 24 160,23 0 96,-23 24 64,24 0-95,-24 0-97,23 23 0,-23-23-545,0 24-1377,0-24-5284</inkml:trace>
  <inkml:trace contextRef="#ctx0" brushRef="#br0" timeOffset="6545">1311 2788 15598,'24'0'1762,"-24"0"-1858,0 0 352,0 0 449,0 0-641,0 0-192,0 0 160,24 0-64,-1 24-160,1-24 127,0 0 65,24 0 0,-25 0 32,1 0 161,0 0 63,-24 0 0,0 0 0,0 24 225,-24 0 31,0 0 65,1 0-1,-1 23 33,0-23-129,24 0 65,0 24-289,0-25-96,24-23-32,0 24-31,23-24-610,1 0-800,23 0-545,-23-24-1986,-1-23-10601</inkml:trace>
  <inkml:trace contextRef="#ctx0" brushRef="#br0" timeOffset="6951">2026 2502 15630,'0'0'5221,"0"0"-5221,23-24-96,-23 24 384,24 0-191,1 0-194,-2-23-1056,1 23-1537,0 0-5542</inkml:trace>
  <inkml:trace contextRef="#ctx0" brushRef="#br0" timeOffset="7124">1907 2216 16495,'23'-47'2723,"1"47"-2403,24-24 0,23 24-192,-23 0-1633,0-24-15631</inkml:trace>
  <inkml:trace contextRef="#ctx0" brushRef="#br0" timeOffset="16097">2764 2026 3619,'-47'0'3587,"47"0"-3202,0 0 1537,0-24-1,0 24-671,0 0-322,0 0-95,23 0-64,-23-24-193,49 24-223,-26-24-97,1 24-64,0-24-96,0 24-96,0 0 32,-24 0 0,23 0-64,-23 0 32,-23 0 32,23 0-32,-24 24 0,0-24 0,0 24 64,-23-24 0,22 24 1,1-24 159,1 0 128,-1 24-32,24-24-63,-23 0-33,23 0-192,-25 0 32,25 0-64,-24 0 192,24 0 64,0 0-31,-23 0 63,23 0 32,-24 0-128,24 23 97,-24-23-65,24 0-96,0 24 0,-24-24 32,24 0-96,0 0 32,24 24-96,-24-24 64,24 0-64,0 24 0,-1-24-96,26 0-64,-26 0-96,1 24 192,-1-24 32,1 24 0,-24-1 0,25 1 64,-25 0 0,0 0 96,0-24 64,-25 24 0,1 0 1,24-1-1,-23 1-128,-1 0 32,1 0-96,-2-24 32,-22 24-32,23-24-128,0 24 32,-24-24-225,25 0 1,23 0-192,0 0-385,0-24-929,23 24-1729,25-24-2948</inkml:trace>
  <inkml:trace contextRef="#ctx0" brushRef="#br0" timeOffset="16783">3384 2002 10473,'0'-24'1250,"0"24"-322,0 0 898,-23 0-865,23 24-256,-24 0 31,-1-1-159,2 1-193,-1 24-159,-24-24-65,24 23-96,-23 1-128,23-24-609,0 0-1057,0 0-1569,1-24-4292</inkml:trace>
  <inkml:trace contextRef="#ctx0" brushRef="#br0" timeOffset="17000">3074 2097 10602,'24'0'2946,"-24"0"-2145,0 0 1217,0 24-545,24-24-448,-24 24-416,0 0-193,0-1-223,0 1-97,0 24-64,0 0-545,0-25-416,0 25-704,0-24-1987,24-24-3651</inkml:trace>
  <inkml:trace contextRef="#ctx0" brushRef="#br0" timeOffset="17261">3670 1978 9288,'24'0'4228,"-24"0"-3267,0 24 1506,0 0-1154,0-1-512,-24 25-417,0-24 0,-23 24-224,23-1-160,0 1-96,0 0-448,0-1-1250,24-23-736,0 0-3236</inkml:trace>
  <inkml:trace contextRef="#ctx0" brushRef="#br0" timeOffset="17507">3980 1978 13869,'23'0'993,"-23"0"1153,0 0-449,0 24-768,-23 23-288,-1-23-385,0 24 96,-24 23-192,25-23-128,-1 0-64,0-1-704,1 1-289,-2-24-865,25 0-3011</inkml:trace>
  <inkml:trace contextRef="#ctx0" brushRef="#br0" timeOffset="17761">4385 2002 10826,'0'0'1025,"-23"0"416,23 24 865,-49-1-640,26 1-449,-1 0-224,0 0 32,0 0-32,24 23-160,0-23-97,0-24-191,24 24-33,0 0-287,0-24-65,23 0 0,1 24-128,-24-24 32,-1 24-96,2-1 96,-1 1-32,-1-24-192,-23 24 0,-23 24 128,23-24-128,-49-1-129,26 1-223,-24 0-481,-2-24-577,2 24-736,-1 0-2787,24-24-6726</inkml:trace>
  <inkml:trace contextRef="#ctx0" brushRef="#br0" timeOffset="18094">4337 2026 15919,'95'-48'2082,"-23"24"-1762,-24 0 673,47-23-769,-23 23-448,23 0-2595,-24-24-12844</inkml:trace>
  <inkml:trace contextRef="#ctx0" brushRef="#br0" timeOffset="18500">5433 2049 9192,'24'0'3011,"-24"24"-2178,-24 0 1569,24 0-1089,-47 24-448,24-1-545,-26 25-63,-22-25-193,23 25 64,1-1-160,-1-23-320,1-24-705,23 24-1666,-1-48-4164</inkml:trace>
  <inkml:trace contextRef="#ctx0" brushRef="#br0" timeOffset="18695">5123 2216 10249,'0'-24'4516,"0"24"-3394,0 0 639,0 0-255,25 24-289,-25 0-416,24 24-321,-1-24-160,1 23-288,0-23-32,0 0-864,0 24-930,-24-25-2306,23 1-8392</inkml:trace>
  <inkml:trace contextRef="#ctx0" brushRef="#br0" timeOffset="18942">5815 2002 13324,'24'-24'352,"0"24"1122,-24-24 416,23 24-801,1 0-577,-24 24-63,24-24-97,0 24 0,-24 0 97,0-1-1,0 1 1,0 0-1,-24 0-64,0 0-288,0-24-32,1 24-64,23-1 97,-24 1-33,24 0-64,-24 0-32,24-24 0,0 24-97,24-24 33,0 24 64,-1-24-256,1 0-64,24 23 160,-24-23-97,-1 24 33,1-24 224,1 24-32,-25 0-32,0 0 192,-25 0-96,-22-1 0,-1 1 32,24 0 0,-23-24-128,-1 24-64,0-24-161,1 0-575,47-24-1250,-24 24-3236</inkml:trace>
</inkml:ink>
</file>

<file path=ppt/ink/ink74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51:16.940"/>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0 495 17104,'72'-24'1761,"-48"24"-1088,24 0 1089,-24-23-1250,-1 23-256,1 0-95,0 0-129,0 0-161,0 0-671,-1 0-834,-23 0-2338,24 0-9128</inkml:trace>
  <inkml:trace contextRef="#ctx0" brushRef="#br0" timeOffset="203">120 233 19826,'0'0'1281,"24"0"-1152,23-24 31,1 24-256,0-24-1442,-1 1-3715</inkml:trace>
  <inkml:trace contextRef="#ctx0" brushRef="#br0" timeOffset="19910">1049 90 5925,'24'-24'929,"-24"24"993,0-24 608,0 24-640,0 0-545,0 0-448,0 24 224,0-24-256,-24 24-320,24 24-97,-23-24-160,-2 23-128,2-23-128,23 24 32,-24-1-160,0-23-256,0 24-609,24-24-769,-24 0-2433</inkml:trace>
  <inkml:trace contextRef="#ctx0" brushRef="#br0" timeOffset="20229">1383 42 8584,'0'0'1761,"0"0"610,0 0-33,0 0-897,-24 0-384,24 0-288,0 0-257,0 0-95,0 0-1,24 24-224,-24-24 129,24 0-1,-24 0-128,23 0 0,1 0-128,1 0-32,-2 0 64,1-24-31,23 24-65,-22-23 32,-2 23-64,1 0 128,0-24-32,-1 24 0,-23 24 64,0-24-32,25 0 0,-25 23 0,-25 1 96,25 0-32,-23 24-31,-25-1 127,25-23-224,-2 24 64,-22 0-64,23-1 32,1 25-288,-26-48-289,49 23-704,-23 1-1345,23-48-6054</inkml:trace>
  <inkml:trace contextRef="#ctx0" brushRef="#br0" timeOffset="21331">1907 162 6502,'-24'0'2338,"24"0"-512,0-24 1120,0 24-1216,0 0-769,0 0-352,24 0-193,-24-24-288,48 24-64,-24 0 96,-1 0 96,1 0 129,24 0 31,-48 0 1,24 0-1,-24 0 97,0 24-65,0 0 0,-24-1-95,0 1-65,0 0-64,-23 0-64,23 0-32,0 0-31,-24-1 31,25 25-64,23-24 64,0 0 96,-24-24-96,24 24 0,24-1-352,-24-23 608,23 0-352,25 0-288,0 0-480,-1-23-930,25-1-1185,-25 0-4836</inkml:trace>
  <inkml:trace contextRef="#ctx0" brushRef="#br0" timeOffset="21692">2312 281 12491,'0'0'1666,"0"0"480,0 24-96,0-24-705,0 23-384,24-23 128,0 24-256,0-24-225,0 24-95,-1-24-161,1 24-224,0-24-96,-24 24 0,0-24-192,0 24-672,-24-1-546,-23 1-704,23 0-1121,-24-24-4804</inkml:trace>
  <inkml:trace contextRef="#ctx0" brushRef="#br0" timeOffset="21924">2336 233 15758,'95'-48'2563,"-47"1"-1602,0 23 1089,23 0-1153,-23 0-705,-1 24-641,-22 0-3042,22-24-14830</inkml:trace>
</inkml:ink>
</file>

<file path=ppt/ink/ink74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51:39.363"/>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381 114 8199,'24'-24'1538,"-24"0"704,0 24 64,0 0-1153,0 0 0,0 24-64,0 0-288,-24 23-160,24-23-225,0 24 0,-23-1-31,23 1 63,0 0-192,0-1 33,0-23-97,0 0-64,23 0-64,25-24 64,0 0-32,0 0-256,-1-24-416,25 0-481,-25 24-705,1-24-2530,-24 24-8905</inkml:trace>
  <inkml:trace contextRef="#ctx0" brushRef="#br0" timeOffset="304">858 66 13452,'24'-48'737,"0"48"993,-24-24 384,0 48-1346,0 0-31,23 0-225,-23 24 97,0-1-513,0 1 64,0 0-96,-23-1 0,23 1 0,-24-24-224,0 23-224,24-47 96,-24 24-129,24-24 353,0-24-192,24 1-32,0-1 96,23-24 160,2 24 32,-2-23-65,0 23 162,-22 0 95,-2 24 256,1 0 33,0 24 191,-24 0-127,0-1-33,-24 1-256,0 0 1,-24 24-97,1-1-64,0-23-256,-25 0-385,0 0-832,25 0-993,-25-24-4709</inkml:trace>
  <inkml:trace contextRef="#ctx0" brushRef="#br0" timeOffset="739">0 852 13869,'96'0'3651,"-25"-23"-3042,1-1 1441,23 0-801,24-24-448,-23 24-225,-1 24-224,24-23-191,-24-1-161,0 24-449,-23 0-1024,0-24-1122,-25 24-3555</inkml:trace>
  <inkml:trace contextRef="#ctx0" brushRef="#br0" timeOffset="1030">596 1043 10954,'-24'-24'5573,"1"24"-5317,-1 0 769,24 24-64,-25-24-384,-22 24-1,23 24-127,0-24-129,0 23-160,1 1 32,-1 0 65,0-1-1,24 1-64,-24 0 32,24-25-128,0 1-128,24 0-256,-24 0-897,24 0-1153,0-24-4357</inkml:trace>
  <inkml:trace contextRef="#ctx0" brushRef="#br0" timeOffset="1275">143 1377 15438,'-24'0'1730,"24"-24"-257,0 24 193,24 0-962,0 0-447,0 0-97,24-24-128,-1 24-160,25 0-641,-25 0-1537,1 0-4645</inkml:trace>
  <inkml:trace contextRef="#ctx0" brushRef="#br0" timeOffset="1456">810 1162 14349,'0'-23'2530,"0"23"-1056,0 0 320,0 0-898,0 0-255,0 23 96,-23 1-97,-1 0-319,24 0-97,-24 24 0,0-25-96,0 1-128,24 0 0,-23 24-288,-1-48-513,24 24-384,0-24-769,0 23-1473,0-23-4677</inkml:trace>
  <inkml:trace contextRef="#ctx0" brushRef="#br0" timeOffset="1666">596 1353 9064,'0'-24'5894,"0"24"-5158,23 0 834,26-24-481,-26 24-801,49-23-352,-25-1-128,1 24-1794,0-24-13613</inkml:trace>
</inkml:ink>
</file>

<file path=ppt/ink/ink74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56:07.776"/>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94 568 6694,'-25'0'1185,"25"0"-993,0 24 1794,-23-24-320,-1 24-193,24 0-32,-24 0-159,24 0-193,0-1-385,0 1-95,0 0-129,48 0-31,0-24-129,23 0-256,1-24-96,-1 0-512,0 24-770,-23-24-1280,0 24-3300</inkml:trace>
  <inkml:trace contextRef="#ctx0" brushRef="#br0" timeOffset="290">427 544 11434,'0'0'1538,"0"0"544,0 0-449,-24 24-287,24 0-257,-24 0-385,1 0-383,-1 24-161,0-1-96,-24 1 32,25 23-128,-1-23-192,-1 0-513,25-1-801,-23-23-1729,23 0-2210</inkml:trace>
  <inkml:trace contextRef="#ctx0" brushRef="#br0" timeOffset="608">832 616 9929,'0'0'3203,"0"-24"-2050,0 24 1153,0 0-1025,24-24-672,0 24-129,0 0-191,0 0-161,-1 0-64,1 0 32,0 24 96,0 0-32,-24-24 65,0 24-97,0 0 0,-24 0-64,0-1-32,0 1 96,1 0-64,-1 0 0,0 0-32,24-24-32,0 24 0,0-24 0,24 0-96,23 0-224,1 0-65,0 0-223,-25 0 320,25 0 95,-24 23 193,-24 1 0,0-24 225,0 24 95,-24 0 0,-24 0-64,25 0 33,-25-1-161,24 1 0,0 0-96,1 0-192,-1-24-449,24 0-864,0 0-3075,0-24-8777</inkml:trace>
  <inkml:trace contextRef="#ctx0" brushRef="#br0" timeOffset="1093">1523 544 6886,'0'24'2691,"0"0"-225,-24 0 609,1 0-1121,-1 0-641,0 23-256,0-23-320,24 0-257,0 0-224,48 0 97,-1-24-321,1 0 192,23-24-352,1 0-385,-24 24-736,23-24-1313,-23-23-3268</inkml:trace>
  <inkml:trace contextRef="#ctx0" brushRef="#br0" timeOffset="1312">1809 521 2402,'-23'23'9160,"23"-23"-8295,-25 24 1762,2 0-513,-1 24-961,0-24-128,1 47-353,-2 1-319,-22-1-257,23 1 0,-24-1-192,24-23-641,1 23-864,-1-23-1859,24-24-4739</inkml:trace>
  <inkml:trace contextRef="#ctx0" brushRef="#br0" timeOffset="1586">2095 521 12780,'24'0'1441,"-24"0"96,0 0 545,0 0-896,0 0-226,0 0-191,24 0-224,0-24-129,-1 24-256,1 0-64,24 0-64,-24-24 32,-1 24-64,26 0 0,-26-24 96,-23 24-128,24 0 225,-24 0 191,0 0-32,0 0-320,0 0 129,0 24 95,-24 0-96,1 23-32,-2-23 32,1 24 0,1 0-64,-1-1 1,-24 25-1,24-24-64,1-1-96,-1 1-385,24-24-608,0 0-865,0-24-1953,24 0-11244</inkml:trace>
  <inkml:trace contextRef="#ctx0" brushRef="#br0" timeOffset="1963">2596 616 11755,'0'0'640,"0"0"706,0 0 1408,0 0-1377,0 24-159,-24 24-514,24-1-191,-24-23-97,0 24-288,24-24-32,0-1-32,24 1 65,0-24-33,0 0-32,23-24-224,25-23-1,-25 23 129,1-24 32,0 1-32,-25 23 64,-23-24 32,0 24 0,0 0 33,-23 0-65,-1 1 0,0 23-128,0 0 128,0 0-64,1 23-33,-1 1-639,24 0-609,-24-24-2051,24 24-9576</inkml:trace>
  <inkml:trace contextRef="#ctx0" brushRef="#br0" timeOffset="2340">3049 688 14958,'71'-24'2978,"-47"24"-2081,0 0 1057,-1-24-993,1 24-416,1 0-129,22 0-128,-24-24-224,26 24 32,-2 0-224,-23 0-192,-1 0-417,25 0-736,-48-24-993,24 24-4421</inkml:trace>
  <inkml:trace contextRef="#ctx0" brushRef="#br0" timeOffset="2565">3359 497 15246,'0'0'1922,"-25"0"-705,25 0 801,0 24-353,-24-1-255,24 1-33,-23 24-416,-1 0-481,-24-1-255,24 1-225,1 24-1442,-25-1-2049,24 1-8745</inkml:trace>
  <inkml:trace contextRef="#ctx0" brushRef="#br0" timeOffset="3781">3931 306 4964,'0'0'6470,"-25"0"-5893,25 0 1505,-24 24-224,1-24-705,23 24-96,-24 0-128,24 23-161,-24-23-127,24 0-97,0 0-287,0 0 63,24-1-128,23-23-96,2 0-64,21 0 32,26-23-192,-1-1-673,-23-24-928,-1 48-2051,-23-24-7558</inkml:trace>
  <inkml:trace contextRef="#ctx0" brushRef="#br0" timeOffset="4056">4240 258 8680,'-24'0'3043,"24"0"-1954,-24 24 1633,24-24-416,-23 24-800,23 24-481,-49-24-256,26 47-257,-1 1-288,-23-25-96,-1 49-64,1-25-352,22 1-769,1-1-897,1-23-3235,-1 0-8390</inkml:trace>
  <inkml:trace contextRef="#ctx0" brushRef="#br0" timeOffset="4397">4692 235 10922,'-23'0'2434,"-1"23"-416,24-23 480,-24 24-1120,24 0-321,0 0-32,-23 24-417,23-25-223,0 25-97,23-24-64,1 0-64,23-24 0,25 0-160,24-24-32,-24 0-288,22 0-256,-22-23-610,-25 23-511,-22 0-577,22 24-1986,-47-24-8072</inkml:trace>
  <inkml:trace contextRef="#ctx0" brushRef="#br0" timeOffset="4643">5026 235 12908,'-24'23'2626,"1"-23"-1569,23 24 1410,-24 0-1122,24 24-641,-48-1-319,24 1-161,1 24-224,-25-1-128,24 1-417,-23-1-768,23-23-1505,24 23-3941</inkml:trace>
  <inkml:trace contextRef="#ctx0" brushRef="#br0" timeOffset="4925">5527 211 8391,'0'0'3524,"0"24"-641,0-24 320,0 23-1538,-24 1-448,24 24-224,-24-24-160,0 0-128,24 23-257,0-23-192,48 0-96,0-24-63,0 0-161,46-24-385,-22 0-256,24 0-416,-25 1-480,0-1-769,-22 0-3076,-2 0-6181</inkml:trace>
  <inkml:trace contextRef="#ctx0" brushRef="#br0" timeOffset="5194">5908 139 3555,'-24'0'8488,"24"24"-6823,-23-24 1731,23 24-1218,-24 0-737,24 0-224,-25 23-288,2 1-256,-1 0-321,1-1-288,-1 25 32,-1-1-384,-22 1-577,24-1-864,-1 1-1314,-1-1-9641</inkml:trace>
  <inkml:trace contextRef="#ctx0" brushRef="#br0" timeOffset="5946">6409 115 9769,'24'-47'2882,"-24"47"-2017,0 0 1666,0-24-834,0 24-704,0 0-384,0 24 31,-24 0-159,24-1-1,-24 25 97,0 0-65,0-1-127,0 25-193,1-24-96,-2 23-96,2-23-288,-1-1-417,0 1-896,24-24-1410,0 0-8841</inkml:trace>
  <inkml:trace contextRef="#ctx0" brushRef="#br0" timeOffset="6584">6909 115 5765,'0'-47'1537,"0"47"-1376,0-24 2369,0 0-1217,0 24-192,0 0 513,0-24-321,-24 24-96,24 0-192,0 0-160,-23 0-128,23 0-193,-24 0-127,24 0-65,-48 24-32,24-24-160,1 24-31,-26 0-33,26 23-32,-1-23-64,24 0 64,-23 0-32,23 0-32,23 0 32,1-24-64,-1 0 32,1-24-128,24 24 32,-24-24 64,24 0-65,-24 0 161,-1 24-128,-23-24 64,24 24 257,-24-23-33,0 23 224,0 0 1,24 0 95,-24 23 225,0-23-32,0 24 31,0 0-319,0 24 127,-24-1-127,0 1-289,1 0-64,-1 23-64,-24 1-416,-24-1-898,25 25-1344,-25-25-2723,25 1-11051</inkml:trace>
</inkml:ink>
</file>

<file path=ppt/ink/ink74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52:17.630"/>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165 446 8584,'0'-24'2434,"0"0"-2274,0 1 1602,0 23 608,0 0-1377,-23 23 160,-1 1-224,24 24-64,-24 0-289,24-1-159,-24 25-289,0 23 96,24-23-160,-24-1-64,1 1 64,23-49-288,0 25-192,0-24-449,0 0-961,0 0-1858,0 0-4772</inkml:trace>
  <inkml:trace contextRef="#ctx0" brushRef="#br0" timeOffset="255">22 446 13965,'0'-71'897,"0"47"-289,0-24 641,24 48 321,0-24-801,0 0-609,0 24-32,23-23-64,1 23-128,0-24 96,0 24 32,-1 24-96,-23-1 0,-1 1 32,-23 0 32,0 24 0,-23-1 64,-25-23-192,0 24 192,1 0-384,-1-1-481,24 1-929,-23-24-2690</inkml:trace>
  <inkml:trace contextRef="#ctx0" brushRef="#br0" timeOffset="566">332 1018 11466,'-23'48'2242,"23"-24"-2017,0-24 1793,0 0-513,0 0-640,-25 24-32,25-1-97,0 1-223,0 1-257,0 22-32,-23-23-128,23 24-32,-24 23 0,24-23-448,-24 0-96,24-1-257,-24 1-961,24-24-2273,-24 0-7240</inkml:trace>
  <inkml:trace contextRef="#ctx0" brushRef="#br0" timeOffset="791">261 1186 6342,'23'-96'7238,"-23"72"-6629,0-24 832,25 24 161,-2 0-545,1 24-192,-24 0-289,24 0-159,-1 0-33,2 0-192,-1 24 0,-24 0 33,0 0-65,0 0-64,0 24 0,-24-25-32,-1 1-192,2 1-321,-1-2-480,0 1-544,1-24-1762,23 0-9065</inkml:trace>
  <inkml:trace contextRef="#ctx0" brushRef="#br0" timeOffset="260705">16728 732 14669,'0'24'3812,"0"-24"-3203,0 0 287,24 0 161,-24 0-928,0 0-65,0 0-64,0 0-577,0 0-928,0 0-2147,0 0-10890</inkml:trace>
  <inkml:trace contextRef="#ctx0" brushRef="#br0" timeOffset="276441">21375-7 11178,'24'0'3459,"-24"0"-2658,0 0 1281,0 0-801,0 0-960,0 0-225,0 0-160,0 0 0,0 0-865,0 24-2018,0-24-8200</inkml:trace>
</inkml:ink>
</file>

<file path=ppt/ink/ink74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52:19.057"/>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18 310 1825,'-25'0'11307,"25"0"-10474,0-24 448,0 24-32,0 0-576,0 0-161,25 0-127,-25 0-129,47 0-320,-23 0-449,0 0-544,24-24-1281,-25 24-2434</inkml:trace>
  <inkml:trace contextRef="#ctx0" brushRef="#br0" timeOffset="219">41 24 16335,'0'-24'2466,"0"24"-1633,0 0 769,24 0-1058,0 0-320,0 0-64,24 0-704,-1 0-2915</inkml:trace>
</inkml:ink>
</file>

<file path=ppt/ink/ink74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52:31.153"/>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95 142 6982,'-25'0'1313,"1"0"737,24 0 801,-23 0-513,23-24-512,-24 24-513,24 0-256,24-24-416,-24 24-417,23-23 513,26 23-929,-26 0 448,25 0-256,-25 0 0,2 0-32,-2 23 160,-23 1-352,0 0 224,0 24 0,0-24 32,-23-1-32,23 25 128,-25-24-192,2 0 96,-1 0-128,24-24 96,-24 0 0,24 23-32,0-23 64,0 0-32,24 0-160,-24-23-129,24 23 289,-1 0-96,2 0 64,-2 23-32,1-23 64,-24 24 64,0 0-192,0 0 224,0 24-192,-24-25 32,1 25 64,-2-24-288,2 0 128,-1-24 31,0 24 97,1-24-64,-2 0-64,1 0 0,1 0-96,23 0-993,0-24-1826,0 0-3876</inkml:trace>
  <inkml:trace contextRef="#ctx0" brushRef="#br0" timeOffset="528">761 23 12075,'0'-24'1666,"-24"24"-545,1 0 576,23 0-576,-24 24-224,1 0-160,-26 23-97,26 1-63,-1-24-449,24 24 32,-24 23-96,0-23 64,24-1-128,0 1 32,0 0 32,0-1-64,24-23-224,0 0-192,23-24-161,-23 0 321,1-24 160,-2 0 0,1 1 192,-24-1-64,0 24 32,-24-24-160,1 24 192,-2 0-64,-22-24-32,-1 48-64,24-24-512,0 0-1667,-23 24-7141</inkml:trace>
  <inkml:trace contextRef="#ctx0" brushRef="#br0" timeOffset="1425">1119 333 10249,'-24'-24'705,"0"24"1249,24 0 288,0 0-1185,0 0-288,0 0-65,0 0-127,24 0-65,0 0-320,0 0 1,23 0-33,-23 0 96,0 0-224,0 0 192,0 0-256,-24 0 128,0 24 64,0 0-95,0-1 127,-24 1-96,0 0 96,0 0-96,0 0-128,24 0 160,-23-1 128,23 1-63,0 0-33,0 0 32,0-24 0,23 24-64,-23-24 32,24 0-96,24 0-320,-1-24-705,25 0-1089,-25-24-3331</inkml:trace>
  <inkml:trace contextRef="#ctx0" brushRef="#br0" timeOffset="1817">1453 261 13805,'0'0'2306,"-25"0"-1826,25-24 1314,25 24-577,-25 0-769,24-23-127,23 23-97,-23-24 0,0 24-160,0 0 0,-1 0-64,1 24 0,-24-1 32,0 1 129,0 0-97,-24 24-32,1-24 64,-1 23 0,0-23-32,0 24 32,0-24 128,24 23 32,0-47-127,0 24 31,24 0 64,0-24-160,24 0-833,23-24-1057,-23 0-1729,-1 24-10474</inkml:trace>
  <inkml:trace contextRef="#ctx0" brushRef="#br0" timeOffset="2135">1929 523 16719,'24'0'801,"-24"0"64,24 0 448,-24-23-1089,0 23-224,23 0-864,-23 23-2404,0-23-10889</inkml:trace>
  <inkml:trace contextRef="#ctx0" brushRef="#br0" timeOffset="2317">2191 380 14413,'-23'-23'2531,"23"23"-2179,-24 0 1057,24 23 97,-24 1-577,24-24-353,0 24-63,24 0-129,23-24-128,1 24-160,23-24 64,-22 24-96,21-24-96,-21 23 129,-26-23-1,1 24-449,0 0 321,-48 24 32,24-24-480,-24-1 63,-23 1-159,22 0-257,-22 0-640,-25 0-898,25-24-2785</inkml:trace>
  <inkml:trace contextRef="#ctx0" brushRef="#br0" timeOffset="2604">2239 285 16976,'71'-48'832,"1"25"-800,0-1 993,-1 0-864,1 0-610,23 0-4099</inkml:trace>
  <inkml:trace contextRef="#ctx0" brushRef="#br0" timeOffset="2944">3360 285 10409,'23'-48'545,"1"1"1313,-24 47 768,0 0-1281,-24 0-512,24 24 32,-48-1-128,24 25-289,1 0-256,-1-1-64,0 1-64,-24 24-224,25-25-384,-26 1-737,26-24-962,23 0-1472,-24-1-6599</inkml:trace>
  <inkml:trace contextRef="#ctx0" brushRef="#br0" timeOffset="3148">3097 380 11562,'23'-23'2307,"-23"-1"-65,25 24-256,-25 24-993,24-24-289,-1 23-127,1 25-289,0-24-192,24 0 0,-25 23-384,26 1-929,-26-24-2210,-23 24-10731</inkml:trace>
  <inkml:trace contextRef="#ctx0" brushRef="#br0" timeOffset="3379">3717 285 15086,'23'0'1569,"-23"0"-63,24 24 448,-24 0-1154,0 23-447,0-23-225,0 24 32,0 0-480,0-1-962,0 1-1600,0 0-10859</inkml:trace>
  <inkml:trace contextRef="#ctx0" brushRef="#br0" timeOffset="3573">4051 285 8359,'47'-24'7816,"-24"0"-6983,2 1 224,-1 23 224,23 0-673,-24 0-127,2 23-225,-25 1 0,0 0 1,0 24-1,-25-1-32,2 1-224,-24-24 128,23 24-64,-1-1 0,2-23 641,23-24-96,0 24 127,23-24-127,2 0-225,22-24-288,0 24-640,25-24-930,0 0-1024,-1 1-3043</inkml:trace>
</inkml:ink>
</file>

<file path=ppt/ink/ink74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52:35.447"/>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96 357 8744,'0'0'5797,"0"0"-4740,23 0 769,1-24-577,1 24-672,22 0-97,-24 0-224,26-23-159,-2 23-194,-23 0-831,0 0-1154,0 0-3107</inkml:trace>
  <inkml:trace contextRef="#ctx0" brushRef="#br0" timeOffset="223">0 71 16976,'0'0'1153,"0"0"-353,24 0 866,24 0-961,-1-24-481,25 24-192,24 0-769,-1-23-1761,-24-1-11756</inkml:trace>
</inkml:ink>
</file>

<file path=ppt/ink/ink74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52:40.382"/>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96 167 8520,'-24'0'1153,"24"0"-96,-23 24 1409,23-24-897,-25 24-383,25 0-1,-24-1 64,24 25-769,0-24 129,0 0 0,0 23-225,24-23-96,1-24-64,22 24-31,25-24-129,-1-24 32,0 24-288,1-24-577,-24 1-544,23 23-994,-47-24-1985,23 0-6053</inkml:trace>
  <inkml:trace contextRef="#ctx0" brushRef="#br0" timeOffset="304">358 191 8456,'-24'0'2017,"0"0"-1024,24 24 2050,-23 0-769,23-1-1024,0 25-161,-25-24-481,25 24-159,-23-1-161,23 25-192,-24-25 0,24 1 0,-24-24-192,24 24-801,0-25-768,0 1-2147,24-24-9705</inkml:trace>
  <inkml:trace contextRef="#ctx0" brushRef="#br0" timeOffset="645">835 48 7366,'0'0'5285,"24"-24"-4868,-24 24 1729,0-24-32,23 24-1345,-23 0-97,24 0-223,0 0-161,0 24-96,0-24-32,-1 24-32,1-24-31,-24 24-1,0 0-96,24-24 64,-24 23-32,-24 1 64,0 0-96,1-24 96,-25 24-96,0 0 64,25 0-160,-1-1 128,-1 1 224,25-24-896,25 24 1088,-1-24-608,-1 0 0,25 24-97,-24-24 193,23 24-64,1 0-128,-24-24 192,0 23-32,0-23 32,-24 24-64,0 0 224,-24 0-160,0 24 256,-24-25-192,1 1 0,-1-24 64,0 24-64,1 0-192,-1-24-545,24 24-1217,1-24-2530,-2 0-7590</inkml:trace>
  <inkml:trace contextRef="#ctx0" brushRef="#br0" timeOffset="1790">1431 215 6950,'23'0'1634,"-23"0"255,0 0 546,0 0-930,0 0-480,-23 24 160,23-1-96,-24 1-384,24 0 128,0 0-449,0 0-32,24 0 97,23-1-225,1 1-32,-1-24-96,25 0 0,-1-24-384,24 24-769,-23-23-929,0-1-2754,-48 24-7175</inkml:trace>
  <inkml:trace contextRef="#ctx0" brushRef="#br0" timeOffset="2058">1788 167 12716,'0'0'544,"0"0"1506,-24 24 96,24 0-1249,-23 0 480,-2 23-512,25 1-128,0 0-737,-24-1-32,24 25 96,-23-25-385,23 25-639,0-24-706,0-1-2370,0 1-9513</inkml:trace>
  <inkml:trace contextRef="#ctx0" brushRef="#br0" timeOffset="2391">2217 119 13324,'-24'0'1474,"24"0"-225,0 0 352,0 0-608,24 0-160,-24-23-353,47 23-351,-23 23 31,0-23-96,24 0-32,0 0-96,-24 0 160,-1 0-32,1 24 64,-24-24 160,23 0 97,-23 24-161,0-24-96,0 24 64,0-24-96,0 48-32,-23-25 0,-1 25 32,24 0-64,-23-1-192,-1 1 224,-1 24-64,2-25-160,-1 1-288,0 0-289,0-25-704,24 1-1410,0 0-6085</inkml:trace>
  <inkml:trace contextRef="#ctx0" brushRef="#br0" timeOffset="2768">2812 262 13388,'-23'0'1954,"23"0"-1441,0 0 1568,-24 24-959,0 0-546,0 0-95,24 24-353,0-1-128,0-23 128,0 0-160,0 0 0,48 0-192,-24-24-97,23-24-351,1 0 255,0 0 193,-25 0 96,2 0 32,-2 1 32,-23-1 128,-23 0-320,23 0 832,-48 0-416,24 0-128,0 1-32,1 23-160,-2 0-160,1 23-1986,1-23-4357</inkml:trace>
  <inkml:trace contextRef="#ctx0" brushRef="#br0" timeOffset="4482">1168 763 12940,'0'48'3843,"0"-48"-2946,-24 23 961,1 25-1025,-1-24-737,-24 0-1954,-23 24-10409</inkml:trace>
</inkml:ink>
</file>

<file path=ppt/ink/ink74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52:43.707"/>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49 142 10954,'0'-24'1281,"0"24"833,0 0 224,0 0-1313,0 0-256,0 24 192,0-24-128,-23 23-161,23 25-159,-25-24-65,25 24-63,0-1-65,0 1-32,0 0-224,0-25 225,0 25-225,25-24 352,-2 0-1185,1 0 1410,24-24-993,-1 0-321,25-24-512,-25 0-993,25 0-993,-24-24-5317</inkml:trace>
  <inkml:trace contextRef="#ctx0" brushRef="#br0" timeOffset="291">598 46 14445,'0'-24'1410,"23"1"447,-23 23-223,0 0-641,0 23-96,0 1-97,0 0-127,0 24-193,0-1-127,-23 1-161,23-24-128,-24 24 0,24-1-64,0 1 0,0-24-128,0 0-160,0-24-1,0 0-95,0 0 224,24 0-32,-24 0 160,23-24-96,1 0-1,-24 0 194,23 0-98,2 0 130,22 24-65,-23-23 0,0 23 128,0 0 0,0 0 32,-1 23-64,1 1 64,1-24-63,-25 24-33,-25 24 32,1-24-32,-23-1-128,-1 1 64,-23 0-320,-1 24 127,25-48-479,-25 24 191,25-24-351,22 0-898,2-24-3491,46-24-9191</inkml:trace>
</inkml:ink>
</file>

<file path=ppt/ink/ink7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6:35.93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0 366 16687,'25'0'1506,"-2"0"351,1 0 97,22-25-1089,-21 25-320,22 0-289,1 0-64,-1-24-32,0 24-128,1-25-256,-25 25-1185,0 0-1794,1-24-3171</inkml:trace>
  <inkml:trace contextRef="#ctx0" brushRef="#br0" timeOffset="232">95 72 12427,'23'0'4132,"-23"0"-3171,25-24 1185,-1 24-480,-1 0-705,1 0-385,23 0-320,24-24-224,-23 24-352,-2-25-1345,3 25-4293</inkml:trace>
</inkml:ink>
</file>

<file path=ppt/ink/ink75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56:36.698"/>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308 266 10826,'0'0'1922,"0"0"-1570,0 0 1794,0 0-609,0 0-1056,0 0 320,-24 24-1,24 0-287,-24-1-1,0 25-31,0 0-97,1-24-32,-1 47-31,0-23 31,0-1-256,0 1-160,0 0 128,1-24 96,23 23-416,0-23 160,0-24-256,0 24-225,0-24-288,0 0-736,23-24-1923,1 24-9640</inkml:trace>
  <inkml:trace contextRef="#ctx0" brushRef="#br0" timeOffset="355">165 99 6438,'0'0'5765,"0"0"-5060,0 0 2242,0 0-641,0 0-1506,0 0 33,47 0-64,-23 0-481,48 0 1,0-24-161,22 24-32,1-24-128,1 1 128,-1-1-96,-23 24-96,-1 0-577,-23 0-192,-24 0-768,0 0-1186,-24 0-2210</inkml:trace>
  <inkml:trace contextRef="#ctx0" brushRef="#br0" timeOffset="660">21 457 8904,'-23'0'2242,"23"23"320,0-23 225,23 0-1346,2 0-480,22 0-224,1-23-385,0 23-95,23-24-161,0 24-64,-22 0-32,-2-24-353,-24 24-511,26 0-1058,-26 0-2594,-23 0-8136</inkml:trace>
  <inkml:trace contextRef="#ctx0" brushRef="#br0" timeOffset="912">474 790 10249,'0'24'6214,"0"-24"-5926,0 0 161,0 0 800,25 0-1217,-25 0-224,23 0-1153,1 0-3524</inkml:trace>
  <inkml:trace contextRef="#ctx0" brushRef="#br0" timeOffset="1144">1500 266 17264,'0'-48'1057,"-25"24"-865,1 1 1634,1 23-1250,-1 0-448,0 0 65,-24 0 31,1 23-96,-1 1-32,1-24 0,-2 24-96,2 0 32,0 0 64,-1 0-96,0-1 160,24 1-256,0 0 96,1 0 32,23 0-64,0-24 96,0 24-160,23-1-64,1-23-160,0 24-65,0 0 129,23-24-224,1 24-129,-24 0-63,0 0 63,-1-1 289,2 1 127,-1 0 193,-24 0 193,0 0-706,0 0 1218,-24-1-545,-1 1-96,-22 0-32,23-24 0,-24 0-128,1 24 64,23-24-64,-24 0 96,25 0-64,-1 0-96,0 0-129,24-24-1248,0 24-4036</inkml:trace>
  <inkml:trace contextRef="#ctx0" brushRef="#br0" timeOffset="1925">1881 886 17552,'0'0'737,"23"-24"-257,-23 0 1794,24 24-1249,0 0-672,0 0 95,0 0-256,-1 0-160,1 0 32,0 0-576,-24 0-289,24 0-1057,-24 0-2530</inkml:trace>
  <inkml:trace contextRef="#ctx0" brushRef="#br0" timeOffset="2166">1881 576 20467,'23'0'576,"1"-24"-608,24 24 1057,-1-24-736,1 0-417,0 24-1218,24-24-3811</inkml:trace>
</inkml:ink>
</file>

<file path=ppt/ink/ink75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56:39.563"/>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244 810 12491,'0'0'1025,"0"0"-96,-25 0 1313,25 0-1473,-24 24-64,1-24 224,-1 24-289,0 0 1,0 0-129,-23 23-159,23-23-33,0 24-160,24 0-128,0-25 0,0 25-96,24-24-32,23-24-192,1 0-321,0 0-96,-1 0 1,1-24-225,-24 0 224,23 0 129,-22 1 223,-25-25 193,0 24 256,0 0 129,-25-23 319,1 23 97,1-24-97,-1 0-384,1 1 129,-26-1-129,49 24 32,-23-23 128,-1 23 1,24 0 31,24 0-128,-24 0-96,23 0-64,26 24 96,-26 0-31,24 0 31,2 0-128,-26 0 64,1 24-128,0 0 160,-24 0-160,0 0-64,0 0 224,-24-1-64,0 1-160,1 0-160,-2 0-609,25-24-833,-24 24-3267</inkml:trace>
  <inkml:trace contextRef="#ctx0" brushRef="#br0" timeOffset="2660">791 620 2562,'0'0'5477,"0"0"-3299,-24 0 1281,24 0-1313,0 0-800,0 0-385,24 0-449,-24 0-127,24 0-161,-24 0-32,48 0-96,-25 0-64,26-24-32,-2 24 32,-24 0-96,26 0 64,-26-24 64,1 24-96,-24 0 128,0 0-160,0 24 192,-24-24 64,24 24 161,-23 0-65,-1 23-128,-1-23 64,-22 24-192,24-1 0,-1 1-64,-1 0-384,2 23-1121,23-47-3748</inkml:trace>
  <inkml:trace contextRef="#ctx0" brushRef="#br0" timeOffset="3957">1506 0 16111,'0'0'833,"0"0"-321,-23 24 1186,-2 0-930,2-1-447,-25 25-289,0 0-833,1-1-3299</inkml:trace>
  <inkml:trace contextRef="#ctx0" brushRef="#br0" timeOffset="12587">1530 763 6566,'0'0'1281,"0"0"1442,0-24-97,0 24-928,0 0-353,0 0-128,0 0-448,0 0-321,-24 24-63,24-24-97,-23 24-64,-2-1 32,2 1-192,-1 0 32,0 0 65,24 0-225,0 0 31,0-1 98,0-23-97,24 24-1,23-24-127,1 0 0,-24-24-192,24 1 32,-1-1 63,-23 24 193,0-24 96,0 0-32,-24 0 0,0 24-64,0-24 96,-24 1-64,0-1 128,0 0-64,1 0-96,-1 0 128,0 0-96,24 1 64,-24-1-96,24 0 0,0 0 160,0 0-64,0 0-160,24 24 192,0-24-64,0 24-96,-1 0 160,25-23-96,-24 23 64,24 23-64,-25-23 32,1 24-32,-24 0 32,0 0-160,0 0-32,-24 0-96,1 0-33,-1-1-95,0 1-129,0-24-608,0 24-1441,24 0-2243</inkml:trace>
  <inkml:trace contextRef="#ctx0" brushRef="#br0" timeOffset="13189">2102 667 6245,'0'0'2915,"0"0"-2402,0 0 2914,0 0-1505,-24 24-1089,24-24 95,-23 24-127,-1 0-160,-1 0-161,2-24-63,23 24-161,0-1-64,0 1-128,0 0-32,0 0-32,23-24 64,2 24-64,-1-24 32,23-24-160,-24 24-224,26-24 128,-2-24-33,-23 25 1,0-1 32,-24 0 0,0 0 160,0 24 32,-24-24 64,-24 0-32,25 1 64,-1-25-64,-1 24 32,2-24-32,-1 24 64,24 1 32,0-1 64,0 24-96,24-24-32,-1 24 0,2 0 64,22 0 0,-23 0-64,24 0-32,-24 0-32,-1 0 32,1 24 0,-24 0 0,0-1 0,-24 25 0,1-24 0,-1 0-192,0 0-64,-24 0-769,48-1-1377,-23-23-2019</inkml:trace>
  <inkml:trace contextRef="#ctx0" brushRef="#br0" timeOffset="13710">2697 644 11434,'0'0'801,"0"0"64,0 0 1761,-23 0-1280,23 0-482,0 23-127,-24-23-320,0 24 31,24 0-256,-23 0 64,-2 0-63,25 0-97,-23-1-128,23 1 160,0 0-160,23-24 32,2 24-160,-2-24-65,1 0-31,0-24-96,-1 24 32,26-24-97,-26 24 193,1-24 64,-24 1 64,0-1 0,0 0 128,-24 0 0,24 0 128,-23 0 128,-1-23-32,-1 23 65,25-24-1,0 0-64,0 1-224,0 23 64,25 0-32,-1 24-96,23-24 32,-23 24 32,24 0 0,-1 0-32,-22 24 96,-2 0-31,-23 0-162,0 0 194,-23-1-130,-2 25 1,1-24-192,1 0-480,-25 24-1378,24-48-4260</inkml:trace>
  <inkml:trace contextRef="#ctx0" brushRef="#br0" timeOffset="14768">3579 524 13196,'0'0'1185,"0"0"-1121,-23 0 1346,-1 0-353,0 0-577,24 24 0,-24-24-63,24 0-65,0 0-128,0 24 97,0-24 159,0 0 65,0 0-97,24-24 0,0 24-223,-24-24 159,24 24-128,-24 0 65,23 0-65,-23 0-32,0-24-192,0 24 32,0 0-128,-23 0 64,23 24 0,0-24 32,0 0-32,0 0-32,0 0 32,0 0 64,0 0-160,0 0 192,0 0-32,0 0-32,0 0 32,0 0-128,0 0 192,0 0-128,0 0 0,0 0 0,0 0 64,0 0-160,0 0 32,0 0 64,0 0 0,0 0 32,0 0-64,0 0 0,-24 0-32,24 0 32,0 0 32,-24 0 0,0 24 0,24-24-32,-24 0 64,1 0-32,-1 24 0,24-24 0,-24 0 0,24 0 0,-24 0 0,24 0 64,0 0-64,0 0 96,0 0-128,0 0 64,0 0-128,24 0 128,-24 0-64,24 0 0,-24 0 96,0 0-96,0 0 0,24 0 32,-24 0 64,0 0-96,0 0 64,0 0-64,0 0-32,23 0 128,-23 0-64,24 0 0,-24 0 0,24-24 32,-24 24-32,0 0-32,24 0-32,-24 0 160,24 0-128,-24 0 64,23-24-32,2 24 64,-1 0-160,-1-24 96,1 24 32,-1 0-64,-23 0 64,0 0-96,25 0 0,-25 0 64,-25 0-32,25 0 96,-23 24-160,23-24 192,-24 0-192,-23 0 96,22 24-96,2-24 32,-25 0-128,24 0 0,-23 24 31,23-24-127,0 0 96,24 0 96,-24 0 96,24 0-64,0 0 64,-24 0 32,24 0 0,0 0 64,0 0-32,0 0 0,0 0 0,0 24 0,0-24 96,-24 0-128,24 24 0,0-24 161,-23 0-97,23 24-128,0-24 32,0 0 0,0 23 0,0-23 0,0 0 32,0 24-128,23-24 64,1 0-33,0 0 65,24 0 33,-24 0-98,-1 0 33,1 24 64,0-24-32,24 0 161,-25 24 31,-23-24 160,25 24 97,-1 0-129,-24-24-96,0 23-96,0 1-96,-24-24 96,-1 24-96,2 0-224,-25 0-480,0 0-450,-23-24-959,-1 23-2660,1-23-8776</inkml:trace>
  <inkml:trace contextRef="#ctx0" brushRef="#br0" timeOffset="16554">1030 1120 1057,'24'-24'8488,"-24"24"-7271,0 0 1794,23 0-609,-23 0-1505,0 0-449,-23 24-256,23 24-256,-24-24-929,-1 23-1793,-22-23-3268</inkml:trace>
</inkml:ink>
</file>

<file path=ppt/ink/ink75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51:48.413"/>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119 294 9513,'24'-24'960,"-24"24"-31,0 0 609,0 24-609,0-1-481,0 25 0,-24 0-63,24-1 63,0 25-127,0-1-129,0-23 0,0 24-96,0-1 0,-24-23-32,24-1-160,-24-23-160,24 0-609,0-24-865,0 0-1152,0-24-6279</inkml:trace>
  <inkml:trace contextRef="#ctx0" brushRef="#br0" timeOffset="224">95 270 8648,'-24'-72'1185,"0"48"-481,24 0 706,0 0-257,24 24-865,0-48-128,0 48-64,23-23 97,1-1 63,-24 0-128,23 24 0,1 0-96,-24 24-32,0 0 64,-1-1 192,-23 1 289,-23 0 64,-25 24-353,0 0-160,1-24-96,-25 24-32,25-25-353,-1 1-543,0 0-1122,25-24-2435</inkml:trace>
  <inkml:trace contextRef="#ctx0" brushRef="#br0" timeOffset="588">738 651 13516,'25'0'769,"-2"0"-385,-23 0 802,24 0-674,-1-24-384,1 24-32,1 0-96,-2-24-897,-23 24-2626,0 0-8136</inkml:trace>
  <inkml:trace contextRef="#ctx0" brushRef="#br0" timeOffset="776">738 389 15758,'48'-24'609,"-1"24"-385,-23-24 801,24 0-833,0 24-1793,-25-23-13133</inkml:trace>
</inkml:ink>
</file>

<file path=ppt/ink/ink75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51:50.556"/>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460 88 4548,'-24'0'801,"1"0"-898,-1 24 1379,0 0 1088,0 0-929,-23 0-159,-2 23-161,2 1-321,0 0-191,-1-1 64,24 25-161,-23-24-128,22 24-63,25-25-193,0 1-96,0-24 0,25 0-192,-2-1-385,25-23-224,0 0-512,-1-23-96,0-25 672,-22 24 577,-1 0 224,-24 0-32,0 1 225,-24 23 191,-1-24 257,2 24-33,-25-24-95,25 24-417,-25 0-96,24 24-96,-23-24 0,22 24 0,25-24-160,0 23-897,25-23-1217,-2 0-5029</inkml:trace>
  <inkml:trace contextRef="#ctx0" brushRef="#br0" timeOffset="406">985 255 12043,'-24'-24'2498,"0"0"-2402,-24 1 801,24 23 64,-23 0-544,23 0 127,-24 0-64,25 0-191,-2 23-129,-22 1 64,23 0 193,1 0-65,23 24-160,-25-25-64,25 1-160,0 24 96,25-48-32,-2 0-128,1 0 64,23 0-96,1-24-128,0-24 96,0 25 128,-25-1 32,1 0 0,0 0 0,0 0 224,0 0 32,-24 24 96,0 0 33,-24 24-1,24 0 97,-24 0-65,24 0-96,-24 23-160,0 1-64,1 0 33,-1 0-33,0 0-128,0-1-481,0-23-448,24 24-544,0-48-1890,0 0-6439</inkml:trace>
  <inkml:trace contextRef="#ctx0" brushRef="#br0" timeOffset="827">1271 303 16079,'-25'0'224,"2"24"993,-1-1 321,0 1-834,24 0-287,-24 24-225,24-24-64,-24 24-96,24-24 0,24 0-224,0-1-161,24-23-127,0-23-97,-1-1-63,0 0-129,2-24 577,-2 24 128,-23-24 128,-24 0 192,0 25 161,0-1-193,-24 0-96,0 0-192,-23 24 128,22 0-480,-22 24-1346,24 0-6118</inkml:trace>
  <inkml:trace contextRef="#ctx0" brushRef="#br0" timeOffset="1485">1795 470 5925,'23'0'6182,"-23"0"-5990,25-24 1153,-2 24 385,25-24-641,0 24-288,-1 0-417,1 0-192,0 0-192,-1 0-288,1 0-609,-1 0-1217,-23 0-1793</inkml:trace>
  <inkml:trace contextRef="#ctx0" brushRef="#br0" timeOffset="1688">2128 255 9833,'0'-24'3363,"0"24"-2851,0 0 930,0 0 191,-23 24-736,23 0-224,0 0-193,-24 23-159,24 1-225,0 0 32,-24 24-64,24-24-256,0 23-993,-24-23-3236</inkml:trace>
  <inkml:trace contextRef="#ctx0" brushRef="#br0" timeOffset="2173">2844 112 13068,'0'0'128,"-25"24"609,25 0 1056,-23 0-928,23-1-192,-24 25-385,0 0-192,0-1-64,24 1-480,-24 24-1218,24-48-2402</inkml:trace>
  <inkml:trace contextRef="#ctx0" brushRef="#br0" timeOffset="2413">3010 112 11851,'0'0'1281,"0"0"609,24 0 448,-24 0-1089,23 0-416,2 0-192,-1 0-257,23 0-128,-23 0-96,0 0-96,0-24 32,-1 24-64,26 0 0,-26 0 1,1 0-33,-1 0 0,-23 0 64,24-24-32,1 24 0,-25 0-64,23 24 0,-23 0 192,0 0 32,-23 0-256,-2 0 256,-22 23-160,23 1 32,-24 0 0,1-1-128,23 1-128,0 0-481,0 24-448,0-25-1089,1-23-2915</inkml:trace>
  <inkml:trace contextRef="#ctx0" brushRef="#br0" timeOffset="2957">3606 207 9480,'24'-23'1730,"-24"23"96,24-24 672,-1 0-1569,1 0-448,0 24 127,0-24-31,0 24-161,0 0-96,-1 0 65,-23 24-161,24-24 96,-24 24 161,-24 0-33,1 23 33,-1-23-161,0 0-64,-24 24-32,24-24-128,-23 23 129,23-23-129,0 24 192,24-24-192,0 0 64,0 0-64,24-24-64,0 0-352,23 0-929,1 0-961,24-24-2787,-1-24-8680</inkml:trace>
  <inkml:trace contextRef="#ctx0" brushRef="#br0" timeOffset="3260">4130 279 1185,'-47'24'12491,"47"-24"-11658,-25 0 1730,25 0-962,0 24-672,0-24-96,0 23-32,25-23-353,-1 24-64,-1 0-127,1-24-65,-1 24-96,-23 0 0,25 0-128,-25 0 160,0 0-192,-25 0-128,2 0-289,-24-1-544,23 1-544,-24-24-1570,24 0-3716</inkml:trace>
  <inkml:trace contextRef="#ctx0" brushRef="#br0" timeOffset="3507">4177 184 14477,'72'-72'2082,"-24"48"-1601,23 0 960,-23 1-768,24-1-577,-1 0-769,0 24-5509</inkml:trace>
  <inkml:trace contextRef="#ctx0" brushRef="#br0" timeOffset="4507">1843 1471 8936,'23'0'1537,"25"-23"-1280,0 23 2401,-1-24-704,25 24-993,23 0 96,-24 0 0,1 0-128,-25 0-64,2 0-353,-26 24-192,-46-24-63,-1 47-33,-24-23-160,-24 24 0,1-1-32,23 1 96,24-24 32,1 24 32,23-25-31,47 1 63,1-24-32,48 0-224,23-24-897,0-23-1217,23-1-3043</inkml:trace>
  <inkml:trace contextRef="#ctx0" brushRef="#br0" timeOffset="5122">4702 828 14317,'0'24'1890,"-24"-24"-2114,1 23 1441,-2 1-416,2 0-673,-25 0-64,25 24-64,-25-25-257,24 25-191,0-24-161,0 0-351,0 0-578,0-24-1345,24 23-2818</inkml:trace>
  <inkml:trace contextRef="#ctx0" brushRef="#br0" timeOffset="5274">4345 1042 6021,'0'-71'4068,"0"47"-2530,0 0 1248,0 0-223,23 24-1250,-23 0-384,24 24-161,24 0-95,-24 0-321,23 23-31,-22-23-161,-2 24-64,25-24-288,-25 23-961,2 1-1890,-2-24-11563</inkml:trace>
  <inkml:trace contextRef="#ctx0" brushRef="#br0" timeOffset="5572">5250 804 9769,'-23'0'5541,"23"0"-5221,0 0 641,23-24 737,1 24-897,24-24-161,-24 24 65,23 0-129,-23 0-95,0 0 63,-24 0-31,0 24-97,0 0 33,-24 0-129,0 23-32,-23 1-32,23-24-127,-24 24 127,24-25-32,24 1-32,-23 0-64,46 0-64,1-24 129,24 0-65,-1 0-513,25-24-800,23 24-865,-23-48-1601,23 25-10667</inkml:trace>
  <inkml:trace contextRef="#ctx0" brushRef="#br0" timeOffset="6223">5846 17 15086,'0'-24'544,"0"24"289,0 24 961,-24 0-609,-23-1-609,-1 25-415,-23 24-450,-1-1-2914,-23 24-13420</inkml:trace>
  <inkml:trace contextRef="#ctx0" brushRef="#br0" timeOffset="7968">5298 1114 4772,'24'0'3427,"-24"0"-2754,24-24 2146,-1 24-737,1 0-897,0-24 160,0 24-288,24 0-320,-25 0-161,25 0-63,-24 0-97,23 0-32,-22 24 65,22-24-161,-23 24 64,-1 0-127,-23-1-33,0 1-32,0 0 64,-47 24-32,23-24 1,-24 23-161,-23 1 96,0-24-256,-1 24-481,-23-25-320,0 1-256,-1 0-1986,24-24-11050</inkml:trace>
</inkml:ink>
</file>

<file path=ppt/ink/ink75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52:01.688"/>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142 429 7046,'-24'-23'1634,"24"23"352,0 0 1185,0 0-705,0-24-224,0 24-320,0 0-449,24 0-256,-24 0-224,23 0-448,1 0-257,24 0-192,-24 0-192,23-24-737,-23 24-800,0 0-1314,0-24-4132</inkml:trace>
  <inkml:trace contextRef="#ctx0" brushRef="#br0" timeOffset="246">-1 96 19058,'0'-24'1249,"23"0"-1345,1 24 160,48-24-224,-25 0-3844</inkml:trace>
</inkml:ink>
</file>

<file path=ppt/ink/ink75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52:09.898"/>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-4 619 4868,'0'0'2755,"0"0"-2627,0-24 1473,0 24 481,24 0-832,-24-23-97,23 23-225,1 0-351,0-24-193,0 24 33,23 0-33,-23-24-128,24 24 33,-24 0-65,-1 0-96,26 0-96,-26 0-32,1 24 0,-24-24 32,0 24 0,0-1-32,0 1 160,-24 0 96,1 0-95,-2 0-97,1 0 128,1-1-64,-1 1-128,1 0 0,23-24-32,0 24 96,0-24 0,23 24 32,1-24-192,23 0-32,-22 24-32,-2-24 0,1 23 0,-1-23 31,-23 24-63,0 0 160,0 0 0,0-24 32,-23 24 32,-1 0 64,1-1-64,-2-23 64,1 24-32,1-24-32,-1 24-32,1-24-256,-2 24-256,1-24-545,1 0-385,-1 0-704,24 0-576,0 0-4677</inkml:trace>
  <inkml:trace contextRef="#ctx0" brushRef="#br0" timeOffset="708">1068 380 5605,'-24'24'416,"24"-24"769,-23 24 1474,-1 0-1090,-1 0 1,-22 24-33,23 0-448,-24-1-320,25 25-128,-25-1-321,24-23-64,0 23-32,1 1-160,23-24 1,0-25-33,23 1 0,25 0 0,0-24-289,-1-24 1,1 0 256,-24-23-32,24 23 32,-24-24 0,-24 24 0,0 1 0,0-1 224,-24 0 33,-1 0-129,2 24 64,-1 0-128,0 0 32,-24 24-64,25 0 32,-1 0-64,24-1-192,0 1-641,0 0-1665,24 0-6375</inkml:trace>
  <inkml:trace contextRef="#ctx0" brushRef="#br0" timeOffset="1817">1306 643 9769,'-47'0'929,"47"0"-801,-24 0 1121,48-24-192,-24 24-577,23 0-319,1-24-1,0 24 0,24 0-64,-25 0 0,1 0 609,1 0 192,-2 24-97,-23-24 65,0 24-96,0 0-32,-23 0-161,23 0-63,-49-1-193,26 1 32,-1 0-31,0 24 31,0-24-64,0 23-128,1-23-64,-1 0 97,24 0-161,24-24 128,-1 24-96,1-24 0,24 0-352,-1-24-577,25 0-609,-24 0-1697,23 0-6662</inkml:trace>
  <inkml:trace contextRef="#ctx0" brushRef="#br0" timeOffset="2194">1878 572 9769,'0'-24'1121,"-24"0"-513,24 0 2275,0 24-641,0-24-993,24 24-512,0 0-288,0 0-97,0 0-32,23 0-64,-22 0 1,-2 24 95,-23 0-96,0-24-32,0 24 33,0 23-97,-23-23 32,-2 0-64,-22 24 0,-1-1 32,24-23 129,-23 24-1,23-24-128,0 0 0,24-1-64,0-23 32,24 0 1,23 0-225,1-23-577,23 23-865,-22-24-704,-2 0-3235</inkml:trace>
  <inkml:trace contextRef="#ctx0" brushRef="#br0" timeOffset="2498">2188 858 15566,'0'0'1057,"0"0"705,0 0-161,0 0-544,24 0-448,-24 0-481,24 0-352,0 0-1057,-24 0-2307,23 0-11978</inkml:trace>
  <inkml:trace contextRef="#ctx0" brushRef="#br0" timeOffset="2672">2498 667 14445,'0'-24'705,"24"24"-193,-24 0 1122,0 0-481,0 24-96,23 0-384,2-24 127,-25 24 65,23-1-224,1 1 31,0 0-223,-1 0-225,2 0-96,-1-24-64,-24 24 0,0-1-128,0 1-448,-24 0-321,-1-24-448,2 24-353,-25 0-1056,0-24-3588</inkml:trace>
  <inkml:trace contextRef="#ctx0" brushRef="#br0" timeOffset="2918">2593 619 12555,'120'-95'2210,"-50"47"-1537,2 24 1377,0-24-1249,-1 24-609,1 24-544,-25-24-4741</inkml:trace>
  <inkml:trace contextRef="#ctx0" brushRef="#br0" timeOffset="3390">3570 142 15150,'0'-48'1345,"0"48"-672,0-24 832,0 24-544,-24 24-480,24 0 223,-23 0-127,-1 24 63,0-1-159,0 25-129,24-25-128,0 25-96,0-24-95,24 0 127,24 0-128,-1-48 64,25 0-417,0 0-575,-2-24-962,2 0-801,0 0-3715</inkml:trace>
  <inkml:trace contextRef="#ctx0" brushRef="#br0" timeOffset="3636">4094 47 13708,'24'-48'673,"-24"48"1409,24 0-320,-24 0-609,0 0-256,24 24-161,-24 0-191,-24 23-33,24 1-63,-24 0-257,-23-1 64,23 25-160,0-25 0,-24-23 1,25 0-162,23 0 226,0-24-65,0-24-160,23 0 32,25 0-161,0-23 97,-1-1 64,25 24 0,-25-23-32,1 23 64,0 24 32,-25 0 64,2 0 193,-25 24-33,0 23 160,-25-23-95,2 24-1,-25-1-96,0 1-128,-23 0 0,23-24-128,1 0-416,-1 0-641,24-24-417,0 0-1376,24 0-5318</inkml:trace>
  <inkml:trace contextRef="#ctx0" brushRef="#br0" timeOffset="4071">3451 810 10249,'-48'48'3844,"25"-25"-2050,23-23 704,0 0-768,47 0-97,1 0-576,23 0-288,1-23-161,47-1-383,0 0 127,-23 24-352,-1-24 64,0 0-416,0 24-673,-47 0-1378,-24 0-2914</inkml:trace>
  <inkml:trace contextRef="#ctx0" brushRef="#br0" timeOffset="4397">3761 1406 8936,'0'-72'3267,"0"25"-961,0 23 769,-24-24-865,24 48-929,-23 0-672,-2 0-64,1 0-161,1 24-128,-1 0 129,0 0-97,24 23 32,-24 1-160,0 0-64,1-1-64,-25 25 0,24-24-64,0 23-416,24-23-225,-24-24-416,24 23-320,0-23-353,0-24-2338,0 0-8616</inkml:trace>
  <inkml:trace contextRef="#ctx0" brushRef="#br0" timeOffset="4657">3308 1620 12716,'-24'-23'2722,"24"23"-576,0 0-448,0 0-609,0 0-224,24 23-321,24-23-352,-24 0-96,23 0-160,1 0-1057,-24 0-1473,23 0-6118</inkml:trace>
  <inkml:trace contextRef="#ctx0" brushRef="#br0" timeOffset="4867">3880 1382 8423,'0'0'6823,"0"0"-5318,0 24 898,0 0-962,0 0-480,-24-1-288,24 1-289,-23 0-224,23 0 0,-24 24-128,-1-25-192,25 25-481,-23-24-319,23 0-354,0-24-960,0 0-2979</inkml:trace>
  <inkml:trace contextRef="#ctx0" brushRef="#br0" timeOffset="5055">3737 1597 2754,'-23'0'11435,"23"0"-10570,23 0 576,-23 0 257,24 0-833,-1 0-321,26-24-256,-26 24-320,24 0-32,2-24-769,-2 24-3555</inkml:trace>
  <inkml:trace contextRef="#ctx0" brushRef="#br0" timeOffset="5671">4071 1215 12684,'-24'0'1505,"24"0"-1889,0-24 223,0 24 930,0 0 544,24 24-320,-1-24-128,25 24-32,-24 0-64,0-24 63,0 24 33,-1-24-256,2 0-161,-2 0-159,1 0-193,0 0-737,-1 0-2466,2-24-12876</inkml:trace>
</inkml:ink>
</file>

<file path=ppt/ink/ink75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56:56.825"/>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0 239 2178,'25'0'96,"-25"0"768,0 0 65,23 0-801,-23 0 65,24 0 479,-24 0-255,24 0 351,-24 0 193,0 0 160,23 0-320,-23 0 128,0 0-160,0 0-97,0 0-223,0 0-1,25 0-31,-25 0-65,24 0 128,-24 0 1,23-24-97,-23 24 193,24 0 63,0 0-127,24-23-97,-25 23 1,1 0-65,0 0-32,24-24-31,-1 24-1,1 0-192,-1-24 128,2 24-32,22 0 1,0-24-65,-23 24-128,23 0 96,-23-24-128,24 24 96,-25 0-96,1 0 32,-1 0-64,25 0-64,0 0 31,-1 0 1,24 0 64,1 0 32,-1 0-64,-24 0 32,25 0 32,-25 0-352,1 0 96,-1 0-1,1 0-159,-1-24-161,-23 24 97,24 0 128,-25 0 160,25 0 159,-25 0 1,25 0 64,-1 0 1,1 0-1,-25 0 32,25 0 32,0 0-64,-25 0 0,0 0-32,2 0 0,-2 0 0,1 0 0,-1-23-32,2 23 32,-2 0-32,0 0-32,-22 0 128,22 0-64,0 0-64,-22 0 192,22 0 192,1 0 32,-1 0-159,25 0-97,-24 0-64,-1 0 32,1 0-32,24 0 32,-25 0 32,0-24 128,25 24 161,-25 0-225,2 0-64,22 0 64,-23 0-160,-1 0 128,1-24 32,0 24-64,0 0-96,-1 0 96,-23 0-128,-24 0-96,23 0-1121,-23 0-3652</inkml:trace>
</inkml:ink>
</file>

<file path=ppt/ink/ink75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54:10.555"/>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190 429 4067,'-23'0'6663,"23"-24"-5959,0 24 1667,23-23 95,-23 23-1409,0-24-449,0 24 65,0 0-192,0 0 63,0 24-128,0-1 193,-23 1-225,23 24-127,-24 0-33,-1-1-64,2 1 32,-1 23-192,1-23 96,-1 0-96,24-1 32,-25 1-256,25 0-288,0-24-417,0-24-705,0 23-2370,0-23-9961</inkml:trace>
  <inkml:trace contextRef="#ctx0" brushRef="#br0" timeOffset="418">190 72 6181,'-23'24'3171,"-1"-1"-1153,24-23 1410,0 0-1443,-25 24-1056,25-24-224,25 0 0,-25 0-97,24 0-255,-1 0 31,25-24-128,0 24-128,24-23-64,-25-1 0,0 24-64,25-24 32,-25 0-256,25 24-224,-24-24-609,-24 24-1281,0 0-3044</inkml:trace>
  <inkml:trace contextRef="#ctx0" brushRef="#br0" timeOffset="722">118 477 10441,'-70'71'2755,"70"-47"-1922,0 0 2114,0-24-1090,0 0-896,23-24-192,1 24-192,24-24-225,-1 1-128,1-1-64,0 0-192,24 24-416,-25-24-1058,0 24-2209,1-24-11500</inkml:trace>
  <inkml:trace contextRef="#ctx0" brushRef="#br0" timeOffset="1324">571 644 10698,'0'24'800,"0"-24"-191,0-24 1953,0 24-1120,0 0-994,0 0 161,0 24-129,-23-1-63,23 1-65,0 0-96,0 24-128,-24-1 0,24 1-96,-24 0-32,24 23-192,-23-23-416,-2 0-770,25-25-960,-24 1-1281,24 0-2755</inkml:trace>
  <inkml:trace contextRef="#ctx0" brushRef="#br0" timeOffset="1563">524 787 10537,'47'-96'1602,"-47"73"-545,25-25 641,-2 24-513,1-24-577,0 25-191,24-1-161,-24 24-64,23 0-32,-23 0 64,0 24-127,0-1-1,-24 25 0,0 0 0,0-24-128,-24 23-128,0 1-33,0 0-31,-23-25 32,23 1-160,-24 0-65,24-24 65,-23 24 96,22-24 32,25 0 127,-23 0-191,23 0-96,0 0 96,0-24 191,0 24 290,0 0 287,0 0 1,23 24 383,-23-24 1,25 24-64,-25 0-32,23-24-161,1 23-255,-24 1-225,24 0-128,0 0-353,0 0-1440,0-24-3877</inkml:trace>
</inkml:ink>
</file>

<file path=ppt/ink/ink75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54:12.777"/>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24 310 10153,'0'23'3235,"0"-23"-2882,0 0 1344,0 0-127,23 0-994,1 0-224,0-23-159,0 23-97,0-24-385,-1 24-1056,1 0-3043</inkml:trace>
  <inkml:trace contextRef="#ctx0" brushRef="#br0" timeOffset="203">0 0 15983,'0'0'2050,"0"0"-2147,24 0 1219,-1 0-258,1 0-768,24 0-1985,-1 0-14607</inkml:trace>
</inkml:ink>
</file>

<file path=ppt/ink/ink75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54:14.501"/>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39 239 512,'-24'0'7527,"24"0"-6854,0-24 1793,0 24-192,-23 0-1249,23 0-160,0 0 0,23 0-128,-23 0-129,0 0-127,24 0-193,1-24-288,-2 24 64,1 0-96,24 0 96,-24 0-64,-24 24-32,23-24 64,1 24 32,-24-1-64,0 1 96,-24-24-96,24 48 64,-23-24-32,-1 0-32,24 0 288,-24-1-31,24 1-65,0-24 256,0 24-256,24-24 33,0 0-129,-1-24 0,25 24-64,-24-24-769,24 24-928,-1-23-3620</inkml:trace>
  <inkml:trace contextRef="#ctx0" brushRef="#br0" timeOffset="443">39 787 13708,'-24'24'769,"24"-24"1153,0 0-32,0 0-1314,24-24-159,1 24 31,22-24-288,-23 0-160,24 0-64,-1 1-672,-23 23-1346,24-24-3396</inkml:trace>
  <inkml:trace contextRef="#ctx0" brushRef="#br0" timeOffset="652">111 1025 352,'-24'24'14413,"24"-24"-13356,0 0 833,0 0-416,24 0-898,-24 0-255,24 0-65,-24-24-128,24 24-96,0 0 32,23 0-128,-23 0 96,24 0-32,-24 0 128,-1 24-64,-23-24 32,0 24-32,0-24 0,0 24-32,0 0-32,0-1 32,-23-23-128,23 24 128,-24 0 64,24-24-224,0 0 128,0 0 32,24 24-32,-24-24-128,47 0 0,-23 0-128,0 0-96,0 0 95,23 0 65,-23 24 0,-24-24 96,24 24 0,-24-24 64,0 23 64,-24 1 96,0 0-128,0 0 32,1 0-32,-25 0-288,24-24-673,0 23-993,1-23-2883</inkml:trace>
  <inkml:trace contextRef="#ctx0" brushRef="#br0" timeOffset="1253">993 501 9769,'0'0'929,"-24"24"1601,24-24-96,-24 24-1505,24-1-448,-24 25-65,0 0-288,1-1-192,-25 1-1057,24 24-1954,0-25-4228</inkml:trace>
  <inkml:trace contextRef="#ctx0" brushRef="#br0" timeOffset="1463">755 692 13484,'23'0'801,"-23"0"1697,0 0-640,0 23-993,0-23 0,0 0-96,24 24-449,0 0-96,0 0-224,-24 0 32,24 0-352,-24-1-577,23 25-993,-23-24-3171</inkml:trace>
  <inkml:trace contextRef="#ctx0" brushRef="#br0" timeOffset="1718">1350 596 13516,'24'-24'3075,"0"24"-2498,-24 0 1313,0 24-865,0-24-609,-24 24 64,24 24-287,-24-24-97,1 23-32,23 1-353,-24-24 97,-1 23-993,25-23-1057,0 0-3940</inkml:trace>
  <inkml:trace contextRef="#ctx0" brushRef="#br0" timeOffset="1914">1637 668 15022,'23'-24'1345,"-23"24"449,0 0 576,0 24-1281,-23-24-512,23 24-1,0-1-352,0 1-32,-25 24-224,25-24 129,0 23-162,0-23-127,0 0-32,25 0-224,-2-24-353,1 0-64,-1-24-352,-23 0-32,25 0 672,-1 1 129,-1-1-225,-23 0 161,0 0 480,-23 0 32,23 0 192,-24-23 352,-1-1 97,2 24-33,-1-23-95,24-1-33,-23 0-223,23 1-97,0 23 96,0 0 225,23 24-129,1-24 128,-24 24-95,23 0 95,2 0-128,-1 24-63,-1 0-33,-23-24-128,0 24-128,24 23-96,-24-23-288,-24 0-353,24 0-576,-23 23-1026,23-47-4483</inkml:trace>
  <inkml:trace contextRef="#ctx0" brushRef="#br0" timeOffset="2376">1994 572 15694,'0'24'1826,"23"0"640,-23 0-288,0-24-1153,0 24-32,0 23-160,-23-23-320,23 24-225,0-24-64,0 0-192,23-24 128,1 23-288,0-23-128,24-23-160,-1-1-161,25 0 193,-25 0-33,2-24 289,-26 25-192,1-25 224,-24 24 32,0 0 128,-24 0-96,1 1-481,-26-1-448,2 0-1217,0 24-5893</inkml:trace>
  <inkml:trace contextRef="#ctx0" brushRef="#br0" timeOffset="3482">1970 739 6598,'24'-24'2754,"-24"1"-383,0 23 1056,0-24-1762,0 24-1024,0-24 480,0 24-448,0 0-225,0 0-63,0-24-65,0 24-192,23 0-64,-23-24 0,24 24 32,0-24-32,0 1-192,0-1-641,23 24-1985,1-24-12140</inkml:trace>
  <inkml:trace contextRef="#ctx0" brushRef="#br0" timeOffset="5285">2947 453 288,'0'-24'4164,"0"24"-3812,24 0 1025,-24-23-352,0 23-640,0 0 383,0 0 225,0 0 64,0 0-192,0 0 577,0 0 31,0 0-160,0 0-256,0 0-192,0 23-385,0-23 385,-24 0-320,24 24-289,-24-24-32,24 24 65,-24 0-97,1 0-96,-2 23-64,2-23-64,-25 0-64,25 24-641,-2-24-865,1-1-1857,1-23-6118</inkml:trace>
  <inkml:trace contextRef="#ctx0" brushRef="#br0" timeOffset="5655">2708 501 3843,'0'-24'2787,"-23"24"-257,23-24 897,0 24-1184,0 0-514,23-24-255,-23 24-449,0 0-97,0 0 33,24 0 32,-24 0-288,25 24 448,-25 0-416,23 0-321,-23 0-288,24 0 0,0 23-416,-24-23-1474,23 0-1312,2 24-9835</inkml:trace>
  <inkml:trace contextRef="#ctx0" brushRef="#br0" timeOffset="6639">3376 310 672,'-24'0'6502,"24"0"-6342,0 0 2659,0 0-609,-23 0-1185,23 0 64,0 0-224,0-24-224,0 24-1,23 0-63,-23-24-33,24 24-384,-1-23 225,26 23-193,-26 0-64,1-24-32,-1 24-32,2 0 32,-1 24 65,-24-24 63,0 23 160,0 1-128,-24 24 65,-1-24-129,-22 24-64,24-1-64,-26 1 32,26-24-64,-24 23 128,47 1-64,-25-24 65,1 0-161,24 0 96,0-1 0,24-23 0,1 0-128,22-23-321,1-1-736,23 0-608,1 0-2980,-1-24-8679</inkml:trace>
  <inkml:trace contextRef="#ctx0" brushRef="#br0" timeOffset="7125">3924 215 14157,'-24'0'769,"24"0"1024,0 0 129,-23 24-1121,23-24-64,-25 23-65,2 1-127,23 24-97,0-24-95,0 0-33,0 0-96,23-1-96,2 1-32,46-24-192,-23-24-192,47 1-257,-24-25-640,1 24 0,-1-24-769,1 24-3555</inkml:trace>
  <inkml:trace contextRef="#ctx0" brushRef="#br0" timeOffset="7391">4330 0 5092,'-25'24'7143,"25"-24"-6374,-24 24 1985,24-24-608,-23 24-992,-1 23-65,24 1-449,-24 0-287,0 23-257,-23 1-96,23 23-769,0 1-1025,-24-1-3491</inkml:trace>
  <inkml:trace contextRef="#ctx0" brushRef="#br0" timeOffset="9208">4710 453 256,'0'0'6918,"0"0"-5412,0 24 1505,0-24-994,0 0-799,0 0 63,0 0-64,24 0-512,0 0-97,0-24-255,24 24-225,-1-24-128,1 24-353,-1-23-672,25 23-1313,-25-24-3331</inkml:trace>
  <inkml:trace contextRef="#ctx0" brushRef="#br0" timeOffset="9536">4925 310 9384,'0'-24'1858,"0"0"-192,0 1 1281,0 23-1538,0 0-480,0 0-96,0 0-385,0 0 64,0 0-31,-24 47 63,24-23-255,-24 24 63,24 23-320,-24 1 32,24-1-769,-23 1-1280,23 23-5446</inkml:trace>
</inkml:ink>
</file>

<file path=ppt/ink/ink7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6:36.67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44 282 15887,'0'-24'1505,"0"24"-640,23-24 768,1 24-640,-1 0-736,26-24-161,22 24 64,0 0 96,1 0-192,-25 0 32,1 0 32,-24 24-32,0 0-96,0 0 96,-24 0-31,0-1-1,-24 0 0,0 1 0,0 0-32,-24 0-64,25 0 128,-1-24-64,0 23-96,24-23 96,0 24-160,0-24 96,24 0-96,0 0-65,23 0-31,1 24 32,0-24 64,-25 0 32,25 24 64,0 0 64,-25-1 96,1 0 96,-24 1 64,0 0 1,-24 24-65,1-1-32,-49-23-96,25 23-64,-25-23 0,1 0 96,-1 0-160,-23-24 32,24 23 32,-1-23 32,25 0-96,22-23-96,1 23-288,24-24-609,24 0-1281,1 0-2755</inkml:trace>
  <inkml:trace contextRef="#ctx0" brushRef="#br0" timeOffset="603">1306 329 12203,'-48'0'801,"25"0"960,-1 0 65,0 23-384,0 1-321,-24 24-128,25-24 64,-1 23-289,0 25-415,0-26-97,24 2-160,0-24-64,24 0-96,24 0-352,-1-24-225,1-24-288,23 0-288,-23 0 224,23-24 961,-23 25 32,-24-24 96,0 23 128,-24-24-96,0 25 193,-24-1 31,0 0-256,-24 0-128,1 0 192,23 24 96,-24 0 161,1 24 31,-1-24-224,24 24-256,0 24 97,24-25-674,0 1-1057,24 0-2337,0 0-9450</inkml:trace>
  <inkml:trace contextRef="#ctx0" brushRef="#br0" timeOffset="1008">1974 471 17008,'0'-47'1217,"0"23"-384,0 24 576,0-24-544,0 24-257,0 0-416,-24 0 129,-1 0 63,-22 24-128,24 24-31,-26-25-129,2 25 0,24 0-32,-2-2-32,1 2-32,24-24 128,0 24-96,24-25-256,24-23-353,23 0-63,-23 0-321,24-23-96,-1-1 448,1 0 481,-25-24 320,1 24 225,0 1 95,-48 0 161,0-1 31,0-24-95,-48 24-449,0 1-96,-23-1-160,-1 24-673,25 0-1633,-1 0-6951</inkml:trace>
  <inkml:trace contextRef="#ctx0" brushRef="#br0" timeOffset="2499">3068 21 6630,'0'-24'2915,"0"24"-1506,-23 0 769,-1 24-288,0-1-289,1 1-288,-26 24-159,2-1-322,-1 0-287,1 25-129,-1-25-127,0 24-65,1 0-160,22-23 160,2 23-128,23-24-64,0 1-32,23-24-256,26 0-289,-2-24-223,25-24 223,-25 0 289,1 0 128,-1 0 160,-23-23 64,-24 24 0,0-25 192,0 24 65,-24 0-33,1 1-320,-1 23 0,1 0 64,-26 0-128,26 0 32,-25 23 96,24-23 0,0 24-96,24 0 32,0 0-448,0-24-1282,24 24-3555</inkml:trace>
  <inkml:trace contextRef="#ctx0" brushRef="#br0" timeOffset="2920">3426 210 13004,'-24'-24'897,"24"24"896,-24 24-127,1-24-97,23 24-383,-24 0-194,0 24-31,24-25-160,-24 24 0,24 1-64,-24-1-161,24-23-288,24 0-127,24 0-1,-1-24 0,25 0-288,-1-24-321,24 0-383,1-23-642,-24 23-1056,-1 0-2179,-23 0-8295</inkml:trace>
  <inkml:trace contextRef="#ctx0" brushRef="#br0" timeOffset="3194">3712 139 13292,'-24'24'2082,"1"-1"801,-1 25-929,-1 0-737,2 22-545,-24-22-127,22 47-257,-22-23-64,-1-2-288,24 26-416,0-25-897,1 0-2403,23-24-10570</inkml:trace>
  <inkml:trace contextRef="#ctx0" brushRef="#br0" timeOffset="4388">4260 186 9609,'24'-23'1985,"-24"23"-255,0 0 32,24 0-545,-24 0-288,0 0 96,0 0 224,-24 23-96,24 1-480,-24 24 63,1 0-223,-1-2-129,-1 2 1,2 0-129,-1-1-96,0 1-96,24 22-64,-23-22-576,23 0-546,-25-1-1152,25-23-2947</inkml:trace>
  <inkml:trace contextRef="#ctx0" brushRef="#br0" timeOffset="5199">4403 756 11434,'25'-23'4709,"-2"23"-3396,-23 0 897,24 23-384,-24-23-865,0 24-545,-24 0-256,24-1-96,-23 1-288,23 0-961,-25 0-2466,25-24-10859</inkml:trace>
</inkml:ink>
</file>

<file path=ppt/ink/ink76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54:26.634"/>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164 805 10249,'24'0'1217,"-24"-24"929,0 24 193,0 0-1026,0 0-512,0 24-97,0 0 33,-24 24-257,24-25-95,-24 49-161,0-24-224,0-1 96,0 1-256,1 0-96,23-1-641,-25 1-673,2-24-2273,23 0-9033</inkml:trace>
  <inkml:trace contextRef="#ctx0" brushRef="#br0" timeOffset="284">426 805 8904,'0'-24'2498,"0"24"-1441,0 0 1346,0-24-1154,0 24-865,23-23 97,-23 23-65,24 0-128,24 0 33,-1 0 95,-22 0 225,22 0-161,1 0-64,-24 23-31,-24-23 31,0 24-64,0 0-31,-24 0 63,0 0-96,0 23-159,-23-23 351,-1 24-256,1 0 97,-2-1-129,26 1-96,-1-24-32,24 0 64,0 0-160,0-24-128,24 0-513,23 0-512,25-24-481,-24 0-832,23-24-2659,1 24-6117</inkml:trace>
  <inkml:trace contextRef="#ctx0" brushRef="#br0" timeOffset="580">902 948 1569,'24'-24'8968,"-24"0"-7462,0 24 1441,0 0-769,-24-23-961,24 23-128,0 0-384,0 0-33,0 23-127,0 1-65,0 0-95,-23 0-129,23 24-128,0-24-96,0 23-96,0-23-64,23-24-193,-23 24-127,24-48 64,24 0 95,-24 0 1,-1-23 32,2 23 128,-2-24 96,1 24-32,-24-23 64,0 23-32,-24 0 0,24 24 32,-23-24 0,-2 24-32,2 0-32,-1 24-33,24-24-415,-24 24-1058,0 0-1889,24 23-5766</inkml:trace>
  <inkml:trace contextRef="#ctx0" brushRef="#br0" timeOffset="949">1165 1044 10666,'47'23'3395,"-47"-23"-2242,0 24 1249,0 0-1249,0 0-800,0 0-353,0 0-353,0 23-1601,0-23-4035</inkml:trace>
  <inkml:trace contextRef="#ctx0" brushRef="#br0" timeOffset="1123">1618 877 14445,'0'0'1538,"0"0"608,-25 0-64,25 23-833,-24 1-384,24 0-385,-23 24-288,23-24-96,0 23-128,0 1-384,0-24-257,0 0-159,0 0 351,23-24 1,-23 0 191,24-24 161,1 0 96,-2 0 0,-23-24-32,24 1 96,-24-1 0,0 0-96,0 24 96,0 1-32,-24-1 96,24 24-128,-23 24 96,-2-1-352,1 1-1089,24 0-3076,-23 0-8391</inkml:trace>
  <inkml:trace contextRef="#ctx0" brushRef="#br0" timeOffset="1472">2094 877 18545,'0'0'737,"0"0"96,-24 23 448,0-23-673,0 24-383,24 0-65,-23 24-96,-1-24 0,24 23-96,-24 1-353,24-24-159,0 0-65,24-24-95,0 0-321,-1-24 64,1 0 705,0 0 191,0-23 65,0-1 129,-24 0-33,23 24 32,-23-23 0,-23 47 224,23-24 33,-24 24-97,0 0-128,0 24-96,24-1 0,-24 1-256,1 0-641,23 0-2178,0 0-10153</inkml:trace>
  <inkml:trace contextRef="#ctx0" brushRef="#br0" timeOffset="1812">2451 900 14317,'0'0'2274,"0"0"-640,-23 0 224,23 24-898,-24-24-447,0 24-193,0 24-192,24-24-64,0 0-160,0 23-448,0-23-641,0 0 32,24 0-289,0-24-223,0 0 992,-1-24 673,1 0 416,0-24 930,0 1 63,0-1-448,-24 0-224,0 24-481,-24-23-128,0 47-32,0-24-64,0 24-160,24 24-705,-23 0-2594,23-1-11051</inkml:trace>
  <inkml:trace contextRef="#ctx0" brushRef="#br0" timeOffset="11509">3023 757 8103,'24'0'2338,"-24"0"-832,0 0 1248,0 0-1568,0 0-578,0 0 1,0 0 127,-24 24-287,24 0-193,-23 0-128,-1 0-64,0 23-64,0 1-288,0-24-545,-23 24-1057,22-1-1697,2-23-3364</inkml:trace>
  <inkml:trace contextRef="#ctx0" brushRef="#br0" timeOffset="11714">2785 948 10826,'0'-48'2370,"0"25"-544,0 23 640,0-24-1473,24 24-448,-24 0 63,0 24 1,23-24-97,-23 23-320,25 1 65,-1 0-161,-1 0-128,1 24-705,0-24-512,0-1-2531,0 25-9769</inkml:trace>
  <inkml:trace contextRef="#ctx0" brushRef="#br0" timeOffset="12002">3595 399 12107,'0'-23'1249,"0"23"929,0 0-288,24 23-737,-24-23-288,0 24-192,0 1-225,-24 22-160,24-23-192,-24 24 0,1 23-96,23-23 0,-24 23 0,0 1-256,0-1-416,24-23-385,-24 0-1089,24 0-3075</inkml:trace>
  <inkml:trace contextRef="#ctx0" brushRef="#br0" timeOffset="12235">3381 829 14669,'-48'-48'2018,"48"48"-1089,0-24 705,0 24-705,0 0-545,24-23-192,24 23-224,-1 0-512,1 0-1250,23 0-3075</inkml:trace>
  <inkml:trace contextRef="#ctx0" brushRef="#br0" timeOffset="12402">3858 757 11562,'0'-23'2979,"0"-1"-1153,0 24 672,0-24-864,-25 24-545,25 0 32,-23 24-288,23 0-193,-24-1-287,0 25-1,1-24-224,-2 24-64,2-1-64,23 1-32,0-24-320,23 0-225,-23-24-287,25 0 223,22-24 160,-23 0 385,-1 0 32,2-24 96,-1 25-64,-1-25 128,-23 0-32,24 24 129,-24 1 95,0-1 32,0 24 65,0 0-257,0 0 320,0 0-160,0 0-159,0 24-129,0-1 96,0 25-225,0-24-895,0 0-898,0 23-1890,0-23-10441</inkml:trace>
  <inkml:trace contextRef="#ctx0" brushRef="#br0" timeOffset="12770">4072 877 13452,'48'-48'2883,"-48"24"-865,0 0 192,0 24-993,0 0-160,23 24-160,-23-24-449,0 24-319,0 0 95,24 0-160,-24-24-64,25 23-224,-25-23 63,23 0-31,-23-23 128,24 23 64,-1-24-32,1 0 96,1 0 32,-25-24 32,23 48 257,1-23 63,-24 23-192,24 0 65,-24 23-97,23-23 0,2 24 0,-2 0-160,1-24-352,24 24-1634,-1 0-1921,1-24-11212</inkml:trace>
  <inkml:trace contextRef="#ctx0" brushRef="#br0" timeOffset="19926">4930 495 8295,'0'-24'3972,"-24"1"-3299,24 23 1345,24-25 0,-24 1-833,48 1-417,-1 23 1,0-24-32,25 0-161,-24 24-127,-24 0-97,0 24 161,-24 0-129,0-24 32,0 23 65,0 1-33,0-24-127,-24 25-97,-24-2-160,24 1 96,-23 0-96,22 24-64,-22-24 0,24-1 96,-1 1-128,24 0 64,-25-24 64,25 24-288,25 0-256,-1-24-193,-1 24-352,1-24-32,-1 0-512,26 0-321,-2 0-1185,25-24-865,-25 24 545,1-24 2050,-24 24 2338,0-24 2498,-1 24-352,-23 0-865,0-24-704,-23 24-481,-1 0-448,0 0-97,24 0-63,-24 24-33,24-24-31,0 24-225,0 0-32,24-24-192,0 24-288,0-24-65,24 0 33,-25 0 0,25 0-33,0-24 129,-25 0 256,25 0-64,-25 0 192,2 0 129,-25 1-97,0-1 128,0 0-160,-25 0-64,2 0 0,-1 0-128,0 1-32,1 23 96,-2 0-32,2 0-32,-1 23-128,0 1-352,1-24-834,23 24-1504,0-24-8073</inkml:trace>
  <inkml:trace contextRef="#ctx0" brushRef="#br0" timeOffset="20614">6098 18 17264,'-48'-24'1281,"24"24"-96,1 24 641,-26 0-737,26 23-480,-1-23-129,24 24-64,0-24-384,0 23-32,24-23-64,23-24-544,1 0-33,-1-24 97,2 1 191,-26-25 321,25 24 0,-48-24 32,0 25-32,-24-1-64,0 0-1025,-48 24-2018,25-24-10570</inkml:trace>
</inkml:ink>
</file>

<file path=ppt/ink/ink76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57:12.815"/>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0 429 11210,'0'0'2883,"24"0"-2499,-24 0 1410,0-24-129,0 24-800,24 0-160,-24 0-128,24 0-353,0-24-160,23 24 32,1 0-288,-1 0-545,-23 0-736,24-23-1346,0 23-2626</inkml:trace>
  <inkml:trace contextRef="#ctx0" brushRef="#br0" timeOffset="247">72 72 10730,'-24'23'5221,"24"-23"-4260,24 0 512,-24-23 321,24 23-1154,-1-24-544,26 24-32,-2-24-704,0 24-2275,1-24-13517</inkml:trace>
</inkml:ink>
</file>

<file path=ppt/ink/ink76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57:08.420"/>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833 288 6854,'0'0'1089,"0"0"96,0 0 1153,24 0-1537,-24-24-256,0 24 191,23 0-191,1 0 31,-24-24 97,25 24-32,-2 0-33,1 0 1,0 0-65,0 0-127,0 0-225,-1 0 96,-23 0-160,24 24-64,-24-24 64,0 24 1,0-24-129,0 24 96,-24 0-32,24-24-32,0 24 0,-23-24 0,23 0-64,-24 24-96,0-24 32,24 23-33,0-23 33,0 0 128,0 24-96,0-24 0,24 0 96,0 0 32,-24 0-96,23 0 0,1 25 64,0-25-96,0 0 96,-24 0 0,24 23-64,-24-23 64,0 24 0,0-24-32,0 24 161,-24-24-226,0 24 194,24-24-161,-24 24 32,0-24-577,1 0-384,-1 24-737,0-24-1537,0 0-3203</inkml:trace>
  <inkml:trace contextRef="#ctx0" brushRef="#br0" timeOffset="637">1429 169 8648,'-24'24'2498,"24"-48"-1569,0 24 1665,0 0-832,24 0-769,-24 0-224,23 0-129,-23 0-127,25 0-193,-1 0-64,23 0 1,-24 0-129,26 0 128,-2 0-160,1 0 96,-24 0 0,-1 0-95,1 0-97,1 0 96,-25 0-32,23 24-64,-23-24 224,-23 24-64,-2-1-160,25 1 96,-24 0-32,-23 24-32,23-24 0,24 0 0,-24-24-96,0 23 64,24 1-352,-23 1-449,-1 22-672,-1-23-994,25 0-3362</inkml:trace>
  <inkml:trace contextRef="#ctx0" brushRef="#br0" timeOffset="1739">1953 456 288,'0'0'384,"0"0"993,0 0 930,0 0 255,0 0 193,0 0-385,0 0-608,0 0-225,0 0-192,0 0-512,0 23-481,0-23-191,-23 24-65,23 0-321,-25-24-511,25 24-1570,-24 0-3140</inkml:trace>
  <inkml:trace contextRef="#ctx0" brushRef="#br0" timeOffset="2361">2477 240 8199,'25'-23'1602,"-25"23"-33,0 0 994,0 0-1282,0 0-608,0 0 31,-25 23-31,1-23 32,1 24-33,-1 24-191,-24-24 191,24 0-640,24 0 96,-23-24-128,23 23 32,0 1 65,0-24-194,23 25-191,1-25-128,24 0-33,-1-25 225,-23 25 256,24-24-96,-24 1 64,-24-1 64,23 0-32,-23 0 0,-23-24 0,-1 48 0,24-24-128,-23 24 96,-2 0-96,25 0-384,-24 0-161,24 24-64,0-24-256,-23 24-1088,23-24-2051</inkml:trace>
  <inkml:trace contextRef="#ctx0" brushRef="#br0" timeOffset="2840">3050 264 3427,'0'0'3491,"0"0"-1601,0-24 1089,-25 24-641,25 0-737,0 0-448,-23 0-320,23 0-160,-24 24-193,24-24-95,-24 0-97,0 24 0,0 0 97,0 0-129,24 0 0,-23-24-64,23 24-160,-24-1 64,24-23-96,0 24 64,0-24-128,24 25-128,-1-25-192,1 0-33,0 0 97,0 0 64,0-25-64,0 25 224,-1-24 128,2 24-225,-25-23 225,0 23 0,0-48-32,-25 24 0,-22 0 65,23-24-65,0 25 0,0-25 64,24 24-32,0-24 32,0 25-32,24-1-96,0 0 64,0 0 32,0 24 32,-1 0-64,2 0 64,-2 0-64,1 0-64,0 24 192,-24 0-192,0 0 128,0-1 0,-24 1 0,0 0-64,1 24-224,-2-24-225,25-24-1793,-23 23-6598</inkml:trace>
  <inkml:trace contextRef="#ctx0" brushRef="#br0" timeOffset="3396">3454 97 11082,'0'0'1986,"0"-23"-1442,0 23 1506,24 0-800,-24 0-802,0 0-192,25 0 64,-25 0-223,23 0-1,-23 0 0,24 0 96,-24 0 224,0 23-31,23-23-97,-23 24-32,0-24-32,0 24 225,0 0-33,0 0-127,-23 0 95,-1-1-224,1 1 128,-26 0-63,26 0 95,-1 0-64,0 0 0,24-24-31,-24 24-258,24-1 162,0-23-65,24 0-160,24 0-801,-1 0-1057,25-23-2338</inkml:trace>
  <inkml:trace contextRef="#ctx0" brushRef="#br0" timeOffset="6285">70 1171 2049,'0'0'2883,"0"0"-1153,-23 0 1569,23 0-1089,0 0-512,-24 0-353,24 0-64,0 0-320,-24 0-96,24 0-96,0 0-321,0-24 0,24 24-63,0-24-33,-1 0-224,25 24-128,0-24 160,-1 1-96,1 23 97,0 0-129,-25 0 96,2 23 0,-25-23 0,0 24-64,23 0 128,-23 0-128,0 0 64,-23 0-64,23 23 1,-25-23-65,2 0 160,-1 0-224,0 23 128,-24-23 32,24 0-64,1 0-32,-25 0-32,24 0 0,24-1 96,-24 1 64,24-24 96,0 24 96,24-24 97,-24 24-289,24-24 0,0 0-64,23 0 32,-23 0-224,24 0-609,0 0-448,-25 0-640,25 0-1186,-24 0-4356</inkml:trace>
  <inkml:trace contextRef="#ctx0" brushRef="#br0" timeOffset="6814">714 1457 13644,'0'0'2082,"24"0"-608,-24 0 191,0 0-896,0 0-288,0 24-161,0-24-192,0 23 0,0-23-96,0 24-32,0 0-160,0-24-385,0 24-704,0 0-2210,0-24-10570</inkml:trace>
  <inkml:trace contextRef="#ctx0" brushRef="#br0" timeOffset="7096">1214 1171 7943,'0'0'2402,"0"0"-1665,0 0 2274,-24 0-1249,24 0-545,0 24-64,0-24-32,-23 0-288,23 23-1,0-23-95,-24 24-256,24 0 159,0 0-288,0 0-31,0 0 63,24-1-96,-1 1-191,25 0 31,24-24 96,-1-24-416,49 0-321,-25 1-512,0-1-608,0 0-1090,-23 0-3363</inkml:trace>
  <inkml:trace contextRef="#ctx0" brushRef="#br0" timeOffset="7458">1762 1052 12587,'-23'23'1890,"23"-23"-192,-24 24 896,24-24-1569,-24 24-224,0 0 32,0 24-321,-23 23-255,-25 1-161,25 23-257,-49 48-992,1 0-2947</inkml:trace>
</inkml:ink>
</file>

<file path=ppt/ink/ink76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54:48.135"/>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52 358 12619,'0'24'1954,"0"-24"801,0 0-225,0 0-1088,0 0-289,24 0-352,0 0-481,0 0-64,0 0-160,-1-24-64,25 24-256,-24 0-833,24-24-577,-25 24-800,1 0-2787</inkml:trace>
  <inkml:trace contextRef="#ctx0" brushRef="#br0" timeOffset="262">29 120 13676,'-25'47'3940,"25"-23"-2595,0-24 737,0-24-256,25 0-1121,22 1-385,1-1-192,23 0-128,1 0-1377,-25 0-2339,25 0-15212</inkml:trace>
</inkml:ink>
</file>

<file path=ppt/ink/ink76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55:06.182"/>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71 784 2914,'0'0'5958,"0"0"-5798,0 0 833,0-24 1217,0 24-1249,0 0-641,0 0 449,0 24 160,0 0 128,-24 0-32,24-1-128,-23 25-161,23 0-223,-24 0-129,24-1 1,0-23-97,24 0 64,-1 0-31,1-24-65,24 0-128,23-24-128,1-24-128,23 1-705,1-1-929,-25 0-2530,24 0-9545</inkml:trace>
  <inkml:trace contextRef="#ctx0" brushRef="#br0" timeOffset="353">429 736 13452,'-25'24'1089,"2"-24"321,-1 24 640,24-24-577,-23 24-768,-2 0-289,25 23-64,-24 1-159,24 0-129,-23-1 0,23 25-257,0-24-415,0-1-898,23-23-1825,-23 24-9673</inkml:trace>
  <inkml:trace contextRef="#ctx0" brushRef="#br0" timeOffset="585">905 712 12684,'24'24'2081,"-24"-24"-735,-24 24 672,24-24-801,0 0-288,-23 24-32,23 0-161,-25 23-127,25-23-161,-23 24-159,23-24-33,0 24-64,23-25-32,2-23 0,22 24-64,0-24-128,25-24-512,0 1-257,-1-1-736,1-24-706,0 0-1856,-2 1-9098</inkml:trace>
  <inkml:trace contextRef="#ctx0" brushRef="#br0" timeOffset="846">1405 617 7815,'-47'24'6726,"47"-24"-4932,-23 0 160,23 24-481,0-24-480,-25 24-128,25-1-64,-24 25-449,1 24-160,-1-25-128,0 49-993,0-25-832,0 25-2788</inkml:trace>
  <inkml:trace contextRef="#ctx0" brushRef="#br0" timeOffset="2316">1906 808 9032,'0'0'1602,"-24"0"768,24 0-833,0 0-159,-24 0-225,24 24-192,-23-1-225,23 1 33,-24 24-224,24-24-129,0 24-32,0-25-127,0 1-97,24-24-64,23 24 32,-23-24-32,47-24-352,-22 0-449,21-23-352,2 23-929,0-24-2946,-25 24-7656</inkml:trace>
  <inkml:trace contextRef="#ctx0" brushRef="#br0" timeOffset="2599">2311 712 6758,'-47'0'2402,"47"0"-1857,0 0 1441,-24 0-65,24 24-671,-24-24-33,24 48 32,-24-24-352,0 23-32,24 1-321,-23 0-192,-1 0-223,-1 23-161,2 1-897,-1-25-1249,1 25-3556</inkml:trace>
  <inkml:trace contextRef="#ctx0" brushRef="#br0" timeOffset="3056">2740 593 9384,'0'0'2595,"0"0"-801,0 0 736,0 24-961,0-24-736,0 24 0,0 0-353,-23 0-223,23-1-161,-24 25 0,-1 0-32,2-1-96,-1 1-481,24 0-608,-24 23-1377,1-47-2723</inkml:trace>
  <inkml:trace contextRef="#ctx0" brushRef="#br0" timeOffset="3308">3146 760 10890,'47'-24'1665,"-23"0"-960,-24 24 1697,0-23-736,0-1-865,0 24-129,-24-24 65,24 24-225,-24 0-63,1 0-65,-2 0-95,-22 0-65,23 0 64,24 0-64,-23 24 0,-2 23-192,1-23 161,1 24-129,-1 0-64,1-1 0,23-23-257,0 0 65,23-24-96,1 0-353,-1 0-63,26-24 191,-2-24 417,0 25 96,1-25 64,-24 24 385,0-24 63,0 25-160,0-1-63,-1 0 159,1 0-63,-24 0-33,24 24 0,-24 24 65,0-24-33,0 24-128,0 24-128,0-25 65,0 25-97,-24 0-32,0 23-32,-23-23-417,23 24-576,0-25-480,0 25-833,1-25-1922,-2-23-10154</inkml:trace>
  <inkml:trace contextRef="#ctx0" brushRef="#br0" timeOffset="3998">4170 403 7943,'0'0'4484,"24"23"-2754,-24-23 800,0 0-992,0 0-641,-24 0-33,24 24 33,-23 0-448,23 24-33,-25-1-160,1 1-63,-23 24-97,23-25 32,0 1 128,0 0-192,24-1 128,-23 1-192,23-24 32,0 24 64,0-25-32,0 1-32,23 0 0,1-24 33,24 0 31,-1 0 0,2 0-192,-2-24 0,25 0-289,-1 1-384,1-1-1152,-25 0-2147,25 0-9769</inkml:trace>
  <inkml:trace contextRef="#ctx0" brushRef="#br0" timeOffset="4360">4813 546 12651,'48'-72'1442,"-48"48"384,0 0 1120,24 1-1504,-24 23-481,0-24-65,0 24-191,24-24-128,-24 24-97,0 24-95,0 0-97,0-1-64,0 25-64,0-24-64,0 24-32,0 23 32,-24-23-128,24-1 128,-24 25-128,1-24 96,-26 23-96,26-23-128,-1-24 64,1 0 32,23-1-32,-25-23 64,25 0-32,25 0-32,-2-23 32,1-1 96,23 0-224,-22 0 96,22 0 128,1 0-32,-1 0-32,-23 24 64,24 0 32,-24 0 128,-1 0 0,-23 24-32,0 0-32,0-24-32,-23 24-32,-25 24-32,0-24-288,1-1-352,-25 1-385,0 0 96,25 0-801,-1-24-1441,1 0-10954</inkml:trace>
  <inkml:trace contextRef="#ctx0" brushRef="#br0" timeOffset="5351">1405 1213 8840,'24'24'4997,"1"-24"-3684,-2 24 1377,-23-24-928,0 0-1089,0 24-385,0-24-192,-23 47-672,-26 1-2115,2-24-13773</inkml:trace>
  <inkml:trace contextRef="#ctx0" brushRef="#br0" timeOffset="13815">5552 855 448,'24'0'2819,"-24"-23"-353,24 23-32,-24-24-352,24 0-128,-24 24-192,0 0-385,0-24-160,0 24-160,0-24-224,24 24-128,-24 0-289,0 0-224,0 0-64,0 0 65,0 24-193,0-24 160,0 0-32,0 24 64,0-24 32,0 0 96,0 0-127,-24 24 63,24-24-32,0 24-32,-24-1-128,24 1 64,-24 0 1,24 0-193,0 0 96,0 0-32,-24 0 32,24-1-96,24 1 160,-24-24-192,0 24 192,24-24 0,-24 0-160,0 0 64,24 0 64,-24 0 32,0 0 192,24 0-32,-1 0-31,1 0 31,1 0-64,22-24 128,0-23 97,25-1-97,0-24 64,47-47 97,24 24-353,-1-24 128,49-24 161,-24 47-161,-24 1-160,0 0 0,-24 47-160,-47 0-192,-25 24-65,1 24-255,-48 0-257,0 0-352,0 0-545,-24 0-1825,0 0-9545</inkml:trace>
</inkml:ink>
</file>

<file path=ppt/ink/ink76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53:35.086"/>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169 1192 672,'0'0'4645,"0"0"-3300,0 0 961,0 0-769,0 0-672,0 0-128,-24 0-128,24 0-33,0 0 97,-23 0 127,23 0-159,0 0-225,0 0 1,0 0 31,-24 0-223,24 0-258,0 24 33,0-24-128,-24 0 64,24 24 32,0-24 0,-24 0 32,24 24 32,0-24 0,0 0 32,0 24 0,-24-24 33,24 24-33,0-24 128,0 23 0,0-23-96,0 0 0,0 24-96,24-24 0,-24 24 0,24-24 0,-24 0 0,24 0 32,-24 0-64,24 0 64,-1 0-96,-23-24 0,24 24-64,1-24-32,-25 1 32,23-1-129,-23 0-127,0 24 96,0-24-1,0 0-31,0 24 64,0-24 160,-23 1 96,23 23 0,-25-24 0,1 24 64,24-24-64,-23 24 32,23 0 32,-24 24-32,24-24 64,0 0 32,-24 0-64,24 24 161,0-24 127,0 0-32,-24 23-96,24-23 1,-24 24-65,24-24 32,0 24-64,-23 0-64,23 0-32,0 0-32,0-1-64,0 1-32,23-24-32,1 0-160,-24 0-1,24-24-31,0 1-96,0-1-33,-1 0 97,1 0 0,-24 0 95,0 0 225,0 24 64,0-23 64,0-1 0,-24 24 65,24-24 95,-23 24 0,23-24-32,-24 24 65,24 0-33,-24 0-96,24 0 160,-24 24 97,24 0 31,0 0-64,-24-1-191,24 1-1,0 0-160,0 0-64,0 0 64,0-24-64,0 24-96,24-24-97,0 0-191,0-24-128,-24 24-33,24-24 97,-1 0-257,-23 0 353,24 0 127,-24 1 193,0-1 0,-24 24 128,24-24 96,-23 0 225,-1 24 383,24-24 33,-24 24-96,0 24-65,24 0-351,0-24-257,0 24-577,0 0-2818,0-24-10730</inkml:trace>
  <inkml:trace contextRef="#ctx0" brushRef="#br0" timeOffset="2069">26 1312 9160,'0'0'2851,"0"0"-2595,0-24 385,0 24-353,0 0-256,24-24 32,-24 24 0,0-24 64,0 24-96,0-24-32,0 24 128,0 0 161,0-24 95,0 24-256,0 0-128,0 0 32,0-23-32,0-1-96,24 0 0,-24 0 0,0 0-128,0 0-33,0-24-223,24 24-225,-24-23-512,0 23-705,0-24-1345,0 24-416,0 0 1345</inkml:trace>
  <inkml:trace contextRef="#ctx0" brushRef="#br0" timeOffset="2292">98 810 576,'0'-71'2530,"0"47"-576,24-24 352,-24 25-896,0-25-930,0 24-352,0-24-32,23 25-160,-23-25 32,0 24 0,0-24-64,24 25-448,-24-25-513,0 24-545,0-24 1,0 25-65,0-25 289,0 24 544,25-24 609,-25 25 256,0-25-32,0 24 0</inkml:trace>
</inkml:ink>
</file>

<file path=ppt/ink/ink76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53:37.697"/>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1360 1240 896,'0'-96'1858,"0"49"-449,0-1-31,0 0 63,0 1-320,0 22-704,0-22-33,0-1-160,0 0-256,0 24 32,0-23-256,-25-1 96,25 0 192,0 1 0,0-1-64,0 0 96,-24 1 96,24-1 160,0 0 193,-23 1 960,23 23-160,0 0-608,0 0-513,0 0-128,0 1-96,0-1-64,0 24 64,0-24 32,0 0 32,0 0 96,0 24 64,-24-24 193,24 24 352,0 0 223,0 0-223,0 0-385,0 0-255,0 0-97,0 24-577,0 0-2466,0-24-9641</inkml:trace>
  <inkml:trace contextRef="#ctx0" brushRef="#br0" timeOffset="1034">1097 238 1729,'24'-24'2434,"0"24"-31,-24 0-546,0 0 354,0 0-706,-24 0-448,24-24-288,-24 24 128,0 0 63,-23 0-223,22 24-224,-22-24-97,23 0-32,-24 0 33,1 0-33,0 0-96,-25 0-127,24 0-33,-23 0-32,-1 0-32,1 0-64,-25 24 32,25-24 0,-1 0-32,25 0 32,23 0-64,0-24 96,24 24 0,-24 0 64,24-24-96,24 24 32,0-23-96,0 23 64,-1-24-32,1 24 0,24-24 64,-24 0-128,24 24-160,-1-24 0,-23 24 128,-1-24 64,-23 24 32,25-24 0,-25 24 64,-25 0 160,2 0-64,-25-23-32,0 23-96,1 23 32,-1-23-32,1 0 0,23 24 65,-24 0-162,24-24 226,0 24-1,1 0 32,-1 0 32,24 0 0,0-1-31,24 1 159,-1-24-32,1 24-128,48-24-96,-1 24 1,1-24-33,-1 0-193,25 0-799,-49 0-1154,0 0-6182</inkml:trace>
</inkml:ink>
</file>

<file path=ppt/ink/ink76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57:22.592"/>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453 574 9320,'24'-24'1698,"-48"0"-257,24 1 994,-24 23-1122,0-24-576,-24 24-129,25 0 97,-1 24-161,0-1-31,-24 1-1,25 0-63,-2 24-33,-22 23-96,23 1-31,1-1-161,-26 25 32,26-25-128,23 25 128,-24-49-160,24 25 0,24-48 64,23-24-96,25 0-96,0-24 32,23-24 32,0 0 32,0-23 96,-23-1-64,-25 1-32,2 23-128,-49-47-32,0 23-65,0 1 97,-24-1-32,-1 1 192,-22 23-32,-1 24 32,1 24 32,-1 0 64,0 48-96,1-24 0,23 23-192,0 1-609,0-24-896,24 24-2756,0-24-8647</inkml:trace>
  <inkml:trace contextRef="#ctx0" brushRef="#br0" timeOffset="443">882 836 14349,'47'0'1954,"-23"0"-641,-24 0 705,0-23-1409,0-1-513,0 24-449,0 0-896,0 0-1666,0 0-3747</inkml:trace>
  <inkml:trace contextRef="#ctx0" brushRef="#br0" timeOffset="645">1478 145 14894,'71'-71'928,"-47"46"386,0 1 1024,23 1-1473,-22 23-513,-2 0-64,1 0 225,-1 23-129,-23 26 33,0-2-161,-23 1-32,-24 47-128,-2 1 0,-22-1 0,0 48-32,-1-24 0,1 0-96,23-23-160,0-1-448,0-23-545,48-25-417,0-23-800,25-24-2339,22-24-2754</inkml:trace>
  <inkml:trace contextRef="#ctx0" brushRef="#br0" timeOffset="862">1692 836 5317,'166'-166'2562,"-94"94"1506,-24 0-449,0 1-1152,-25 23-674,1 24-383,-24 1-706,24 23-480,-24 0-95,-24 0-65,24 23 0,-47 1-128,23 0-161,-24 0 129,-23 24 64,-1-1 32,0-23 64,2 0-64,-2 0 193,24 0 159,0 0-160,25-1 96,23 1-31,0 0-65,0 0 96,23 0-192,25 23 0,0-23-64,24 24-416,-25-24-609,25 23-1121,-2 1-2466,-21-24-9994</inkml:trace>
  <inkml:trace contextRef="#ctx0" brushRef="#br0" timeOffset="1188">2311 1027 14701,'0'0'2563,"25"0"-737,-25-24 384,0 24-929,0 0-544,0 24-353,0-24-256,0 24-384,-25 0-609,25 0-1153,0-24-1729,0 23-11724</inkml:trace>
</inkml:ink>
</file>

<file path=ppt/ink/ink76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0:51:54.635"/>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0 310 10794,'49'-24'1633,"-2"0"-1569,25-23 801,23 23 1025,1-24-769,-2 0-128,25 25-32,25-1-385,-1 0-191,-1 0-193,26 24-96,22 0-32,-23 0 0,24 0-64,-1 24-128,-23 0-64,23 23 64,1-23-32,0-24-65,0 24 193,-1-24-64,1 0-32,-25 0-128,2 0 160,-2 0 64,-22-24 0,-2 24-96,-22-24 192,-49 24 0,0-23 0,1 23-32,-48 0 32,-1 0-32,-23 0-609,0 0-3266,-23 0-9482</inkml:trace>
</inkml:ink>
</file>

<file path=ppt/ink/ink76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09:58.84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1692 7867 6534,'0'24'704,"0"-24"225,-24 0 1153,24 24-961,-24-24-128,24 23-160,-24 1-353,24 0-31,-24 0-33,24 0 289,0 0-64,-23-1-129,23 1-160,0 24-63,-25-24-65,25 23-32,0-23-128,0 0 0,0 0-64,25-24 32,22 0 32,1-24-32,23-24 64,25-23-192,23-1 0,23 1 96,2-24-160,-1 23 416,23-23 1,-47 23 191,25 25 289,-49-25-417,0 24 96,0 25-127,-46-25-65,21 24-160,-45 24 192,-1-24-160,-24 24 64,0 0-32,0 0-160,0 0-256,-24 0-32,24 24-513,-25-24-1537,2 0-10122</inkml:trace>
  <inkml:trace contextRef="#ctx0" brushRef="#br0" timeOffset="6611">5004 23 2274,'24'0'2274,"-24"0"-1345,0 0 320,0 0-416,0 24-417,0-24 65,24 24 31,-24-1 97,0-23 63,0 24-255,0 0 159,0 0 65,0 0-97,0 0-159,0-1-97,0 25-32,0 0-64,0 0-64,0-1-96,0 25-32,0-1 0,0 1 65,0 23-33,0-23 0,0-1 64,-24 24 64,24-47-96,0 24 0,0 23 96,0-47 96,0 47 161,0-24 31,0 25-31,-24 0-97,24-25-96,0 25-96,0-25-64,0 1 0,0-1 0,0 1 97,0-25-33,0 1-32,0 24-96,0-25 64,0 1-32,-24 23-32,24-23 32,0 0-32,0 23 32,0 1-64,-23-1 96,23 1 0,0-25 64,-24 25 160,24-24 1,-25 23-193,25-23 0,0 23 0,0 1-32,-23-25-64,23 25 32,0-24 96,0 23-64,0-23 0,0 23 32,0-23 0,0 24 33,0-1 255,-24 1-32,24-25-31,0 25 63,0-24-160,-23 0 64,23-1-95,0 1-65,0-24-96,0 24 32,0-25-64,0 1 32,0-24-32,0 24-64,23-24-32,-23 0-385,0 0-127,0 0-65,0-24-448,0 0-769,0 1-3235</inkml:trace>
  <inkml:trace contextRef="#ctx0" brushRef="#br0" timeOffset="7379">5171 3599 13132,'0'0'2338,"0"24"-1121,-24 0 161,24-24-898,0 24-64,-24-1-191,24 1 63,0 0 0,-24 0 129,1 24-65,-1-25 128,0 1 97,0 24-97,0 0-31,-23 0-97,-1-1-160,24 1 1,-24 0-129,1 0-64,23-1 32,0 1-32,0-24-129,24 0-415,-24-24-769,24 0-737,0-24-2210</inkml:trace>
  <inkml:trace contextRef="#ctx0" brushRef="#br0" timeOffset="8067">5242 118 8295,'48'-47'1121,"-48"23"577,24 0 704,-24 24-768,0-24-353,0 24-352,-24 0-449,0 24-287,0-24-65,1 24-64,-1 0-32,-24-1 96,0 25 0,1 0 96,-1 23-96,-23-23 97,23 24-161,-24-1 0,25-23 0,23-24 96,0 23-256,24-47 96,24 0-96,0-24 0,23-23-193,25-1-255,0-23-33,-1-1 33,0 0 95,-23 1 225,0 23 192,-24 24 128,-24-23 96,23 47 353,-23-24 128,0 24-1,0 0-384,-23 24-95,23 0-193,-24-1 32,0 25-32,0 0 0,-24-1-32,1 25-32,-1 0-161,24-25-95,-23-23-192,47 0-353,0-48-1441,0-24-10539</inkml:trace>
  <inkml:trace contextRef="#ctx0" brushRef="#br0" timeOffset="80777">238 8344 4067,'0'0'641,"0"0"384,0 0 288,0 0-64,0 0-288,0 23-96,0-23-224,-24 24 63,24 0 33,0-24 0,-24 24-1,24 0-63,0 0 0,0-1-193,0 1-127,0 24 63,-24 0-192,24-1-64,0-23-32,-23 24 1,23 0 63,0-24-64,-24 0-64,24 23 0,24-23-32,-24 0 0,23 24-32,-23-24 32,24-1-96,-24 1 32,0 0-64,24-24 0,-24 24-96,24-24-33,-24 24 65,0-24 64,24 0-32,-24 0 64,0 0 0,23 0 32,-23-24 32,24 24-32,-24-24 32,25 0-32,-25 0 32,0 1 0,23-1 0,-23 0 0,0 0 32,24 24 96,-24-24-32,0 0 96,0 24 0,0-23 1,0 23-33,0 0 64,0 0 32,0 0 64,0 23-127,0 1-33,0 0-64,0 0-32,0 0-64,-24 23 32,24-23 32,0 0-320,-23 0 576,23 0-384,0 0 128,0-1-96,0 1 96,0 0-128,0-24 160,0 24-192,0-24 192,0 0-32,0 0-32,0 0-96,-25 24 128,1-24-64,1 0 32,23 0 32,-24 0 32,0-24-320,0 24 577,0-24-289,1 24-64,-1-24 0,0 24 0,0-24 0,0 24 0,1-23 0,23 23 0,-24 0 0,24-24 64,0 24-128,0 0 160,24 0 0,-24-24 96,0 0-64,23 24-160,1-24 384,24 0-352,-24 24 0,23-23-512,1 23-1890,-1-24-9642</inkml:trace>
  <inkml:trace contextRef="#ctx0" brushRef="#br0" timeOffset="83213">1477 9250 384,'0'-24'1089,"-23"24"288,23-24-96,-25 24-288,25 0-64,0-24 224,0 24-320,0 0-96,0 0-33,-24-23-319,24 23-161,-23-24 32,23 24-64,-24 0 1,24 0 127,-23 24-64,-2-24 65,25 0-1,-24 23 128,1-23-63,-1 0-65,0 0-32,0 0-64,24 0-63,-24 0-33,24 0-64,-23 24 128,23-24-128,-24 24 0,24 0 0,-25-24-32,2 24 32,-1 0 0,24 0 0,-23-24 128,-1 23 1,-1 1-33,25-24 32,-23 24-64,23 0 0,-24 24 32,24-25-64,-24 1 1,1 0 95,23 0-96,-25 0 0,2 23 128,-1-23-64,24 0-32,-24 24 97,24-1-33,-24-23-64,24 24 0,0-24 32,-24 23 32,24-23-96,0 0 161,0 0-129,0 24-96,0-25 128,0 25-192,0 0 128,0-1-96,0-23 96,0 24-128,24-24 160,-24 0-64,24 23 161,-24-23-97,24 0 64,0 24 0,-1-24-224,2 23 96,-2-23-32,1 0 32,0 0-32,-1-24-32,2 24 64,-1-24-192,-1 0 288,24 0-224,-22 0 128,22 0-96,-23 0 32,0 0 0,24 0-32,-25 0 32,26 0 0,-26 0 64,24 0-160,-23-24 96,1 24-32,22-24 32,-23 0 0,24 0-32,-1 0 64,1 24-64,-24-23 64,-1-25-32,25 24-64,-48 0 128,24 0-64,0 0 0,-24 1 0,24-1 0,-24 0 0,23-24 0,-23 1 0,24 23 0,-24-48 32,24 25-64,-24-1-32,0-24 160,0 25-192,0-25 192,0 25-160,-24-25 128,24 24-96,-24 1-32,1 23 160,-1-24-96,0 24-32,0-23 64,-24-1-64,25 0 64,-25 25-128,0-25 192,25 24-192,-25 0 128,24 24 32,-23-24-96,-2 24-32,26 0 128,-24 0-160,-2 0 224,2 24-160,23 0 32,-24 0-64,1 0-192,22 0 544,-22 23-288,24-23 32,-1 24-96,-24-1-192,24 1 512,0-24-224,1 24-352,23-1 640,-25 1-352,2 0 64,23-1-64,-24 1 0,24 0 96,0-1-96,0 1 96,0 23-32,0-23-32,24 24 64,-24-25-64,0 1 64,0 0-32,23-1 0,-23 1 0,25-24-96,-2 24 160,25-25-192,-25 25 192,2-24-96,-1 0 32,-1 0 33,24-1-162,-22 1 194,22-24-130,-23 24 98,24 0-65,-1-24 0,2 0 0,-2 0 0,0 0 0,-22 0 32,22-24-129,-23 0 1,24 0-32,-25 1 32,25-1 64,-24-24 64,0 24-32,-1-23 0,1-1-64,24 24 96,-24-24 64,0 1-160,-1-1 64,-23 0 0,24 1 64,0-1-96,-24 0 64,0 1-64,24-25 32,-24 24 32,0-23-96,0-1 64,0 1-96,0-1 32,0-23-128,0 47 160,-24-23 32,0 23-64,0-23 32,-23 23 32,23 24-32,-24-24 64,-23 25-64,23-1-160,1 0 480,-25 24-224,25 0-96,-25 0 128,25 0-96,-2 0 0,-22 0 32,23 24 0,1 0-32,-1 23 0,1-23 0,23 24 32,-24 0 0,24-1-64,-23 1 0,22 23 0,2 1 64,23-1 0,-24 1-32,0 23-32,24-23 96,-24 23-64,24 0 64,0-23-32,0-1-32,0 25 0,0-25 64,24-23 32,-24 24-32,24-25-32,23 1-32,-22 0 128,22-25-128,0 1 0,2 0-64,-2 0 128,-24 0 1,49 0-33,-24-24 0,0 0-32,-1 0-64,1 0 128,-1 0-96,25-24 64,-24 0-32,0 0 32,-1 0-32,1-23 128,-1 23-96,-23 0 32,24-24 64,0 24 0,-1-23 32,-23-1 96,24 0-127,-25 24-97,-23-47 0,24 23 0,-24-23 0,25-1-96,-25 1-353,0-1-448,0 1-256,0 23-576,0 0-1987,0 1-9704</inkml:trace>
  <inkml:trace contextRef="#ctx0" brushRef="#br0" timeOffset="87045">5600 6890 6053,'24'0'289,"0"0"-161,-24 23 865,0-23-97,23 0-383,-23 24 288,0 0-33,0 0-287,0 0 31,0 0 962,24-1-674,-24 1-255,0 0-65,0 0-255,0 24 63,0-25-128,-24 25-32,1 0 32,-1-24 1,0 23-33,-24 1-64,1 0-32,-1-1 0,0 1-64,0 0-64,-23-24-97,23 23 65,-23 25 64,-1-25 64,-23 1-32,-1 0 32,1 23-32,0-23 160,0 23-256,23-23 128,1 0 0,-24-1 0,23 1 0,-24 0 32,1 23 0,24-23-32,-1 0 32,0-25 64,25 1-96,0 0 0,-25 0 32,0 0-32,1 24 0,-24-1 64,23-22 1,1-2-33,-1 25 0,0-24 0,2 0 128,21 0-32,-21-1-96,21 1 0,2-24 0,-1 24-64,1-24 64,-1 24 0,0-24-32,1 24-64,-1-24 96,0 24 0,0-1-32,1-23 32,-1 24 32,24 0 32,-23-24 0,-1 24 0,0-24 33,25 0 127,-26 24 64,26-24-64,-1 0-352,1 0 577,-1-24-385,24 0 0,0 0-96,0 0 32,0 1-32,0-25-32,24 24 64,-24 0 0,23 0-32,-23 1 0,24 23 0,-24-24 0,0 24 32,0 24-32,-24-1 64,24 1-32,-23 0 32,-26 0 32,26 24 96,-1-1-31,-24 25-97,24-25 64,-23 25 32,23-24-64,0-1 64,24 1-64,24-24 32,24 0 0,24-24-31,23-24-354,48-48-704,-1 1-2274</inkml:trace>
</inkml:ink>
</file>

<file path=ppt/ink/ink7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6:42.16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95-2 14862,'0'0'1697,"0"0"-287,0 0-193,24 0-417,0 0-223,0 0-385,-1 0 96,2 0-31,-1 25-65,-1-25 0,-23 26 32,0-1 0,0 0 129,-23 1 31,-1-1-128,-24 1-31,0-1 159,24 0 0,-23 26 1,23-26 223,0 1-255,24-2-65,0 1-128,48-25-32,-1 25-128,25-50-833,0 0-928,23 1-1218,24-2-4580</inkml:trace>
</inkml:ink>
</file>

<file path=ppt/ink/ink77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0:34.36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3598 2162 2786,'0'-24'2018,"0"24"256,0 0-480,0 0-449,24 0-256,-24 0-352,0-24-417,0 24 1,0 24 95,0-24 96,0 0 33,0 0-33,0 0-127,24 24-65,-24-24-96,0 24-96,0-24-32,24 23 1,-24-23 31,0 24-96,24-24 64,-24 0 0,23 24 32,-23 0-32,25-24 32,-25 0 0,24 24 0,-24-24-63,23 24 31,1-24 0,-1 0-64,2 0 64,22 23 0,-23-23 0,24 0-32,-1 0-64,-23 0 64,24 24-32,-24-24 64,-1 24 32,1 0-32,1 0 1,-2-24 63,1 24-64,0-1-64,24-23 32,-1 0-64,0 0 96,25-23-128,0 23 192,-25 0 96,25 0-160,-1 0 97,-23 0-1,-1 0-96,2 0 0,-26 0 0,25 0-96,-24 0 0,23 0 64,1 0-96,-24 0 64,23 0-32,1-24 32,0 24-32,-1 0 64,1-24-96,0 24 96,-25 0 0,26 0 0,-26 0 161,24-24-33,-22 24-32,22-24-96,1 24 32,-24-24-64,23 1 96,2-1-64,21 0-32,-21-24-32,-2 24 96,25-23-64,-25 23 33,1 0-33,-1 0 128,1 0-96,0 1 32,-1-1-32,-23 0-32,24 0 128,-24 0-64,23 0 0,-22 1-64,22-1 32,-24 0-32,26-24 0,-2 24-32,1 1 0,-1-25 32,25 0-32,-25 24-32,25-23 32,-1-1-64,-23 0 32,23 1 0,-23-1 0,0 0 64,0 1-160,-1-1 224,1 0-128,0 1 0,-25-1-32,1 0 32,24 1-160,-24-1 96,23 0 0,1 0-128,0 0 31,0 1 65,-1-1 0,1 0 0,-1 1-128,25-1-193,-24 0-191,23 1-33,0-1 129,-22 0-289,-26 24-1666,1-23-8551</inkml:trace>
  <inkml:trace contextRef="#ctx0" brushRef="#br0" timeOffset="1485">3766 2138 4067,'0'0'4613,"0"0"-3556,0 0 480,0 0-640,0 24-288,-24-24 127,-1 0-287,25 24-225,-23-24 64,-1 23 33,0 1 95,0-24-32,0 24-192,1 0-95,23 0-1,-24-24-32,0 24 96,0-1-64,0 1 0,1 0-32,-25-24-32,24 24 32,0 0 0,-23 23 64,-1-23 65,0 0 31,0 0 64,1 0-64,0 23-64,-2-23-64,2 0-31,23 0-97,-24-24 96,25 24-32,-1 0-32,-24-24 64,1 23-128,23-23 128,-24 24-160,0 0 192,0-24-96,1 24 0,-1-24 0,24 0 0,-23 24 0,23-24 64,-24 0-64,24 0 0,1-24 64,-25 24 32,24 0 32,0-24-96,-23 24 128,22 0-64,-22-24-96,24 24 0,-26 0 32,2-24-64,-1 24 128,-23 0-128,23 0 64,-23-23-32,23 23 0,-23 0 0,-1 0 0,25 0 64,-25 0 33,25 0-194,-25 0 129,0-24 65,25 24-33,-2-24 64,2 0-128,0-24 32,-1 1 0,0-1 0,-23 0-32,23-23 64,0 23-64,-23-23-64,23-1 96,1 25-64,-25-1 128,25 0 0,-25 1 32,25-1 0,-25 0-32,25 24 97,-2-23-33,2 23-32,-1-24 0,1 24-96,23 1-32,24-1 32,-25 0-32,2 0-416,23 24-673,0 0-1890,0 0-9129</inkml:trace>
  <inkml:trace contextRef="#ctx0" brushRef="#br0" timeOffset="23303">8961 326 9416,'-48'-72'-736,"24"25"479,0 23 1411,0-24-578,-24 24-159,25 0 383,-1 24 33,0-23-128,-24-1-33,25 0-127,-25 24-97,25 0 33,-26-24-129,2 24-224,-1 0-32,1 24-64,-25 0 0,25 0 0,-25-1-32,1 1 0,-1 24 0,-23-24 0,23 23 32,1 1 32,-1-24 65,25 24 63,-1-1-32,0 1-64,0 0 0,1-1-32,0 1-64,22 23 0,-22-23 0,-1 24-32,0-1 0,1 25 32,-1-24 0,24-1 0,0 24 0,-24 1 64,25-25-32,-1 1 64,24-1-32,-24 1 64,1-1-128,23 25 65,-25-25-33,2 25-32,-1 23 0,0-24 0,0 24-32,24 0 64,-24 24-96,24-23 64,0-25-33,0 24 33,0 0 0,24-23 0,0 23 0,-24-24-128,24 25 160,0-25-64,-24 25 32,23-25 32,2 24-64,-25-24 32,23 1 161,1-25-97,0 1-32,24 23 32,-1-47-64,0 23 0,2-23 64,22 23-64,-23-47 0,-1 24 32,25 0-32,0-25 0,-25 1 64,25 0-32,-1-24-32,0 0 0,1 0 0,23 0-64,-23 0 96,23-24-64,-23 0 32,-1-23 32,24 23 0,1-24-32,-24 1 64,22-1-96,-22-24 32,0 25-96,-1-25 32,1 1-64,-1-1 32,0 1 96,1-25-33,-1 25 66,-23-24 31,24-1 128,-25 1 96,1-24 64,0 23-159,-1-23 63,1-1 160,-24 1-128,23 24 97,-23-24-97,0-24-192,0 23-32,0 1-128,-24-24 64,23 24-32,-23 0 0,0 0 32,0 0-32,0-1-96,-23 1 192,-1 0-32,0 0-32,0 0 0,-23 23 32,-1 1-64,24-1 0,-47 1 0,23 23 0,-23 1-32,22 23 128,-46-24-64,48 25-64,-25-25 96,1 25 64,-1-25-160,1 24 32,-1 1 32,1 23 32,0 0-64,-25 0 64,24 24 0,-23 24-32,-1-24 32,2 48-32,-25-1 96,23 1-160,-23 47 32,24-23 96,-24 47-64,0 24-192,0 24-609,-1 24-1249,-23 48-4836</inkml:trace>
</inkml:ink>
</file>

<file path=ppt/ink/ink77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1:13.76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118 1908 6758,'47'-72'2050,"-47"48"-192,0 0 480,24 0-480,-24 0-513,0 24-160,0 0-288,0 0-128,0 0-417,0 0-224,-24 24-32,24 0-96,0 0 64,-23 0-32,23 24-64,-47-24 128,47 23 32,-25 1 129,1 0 31,1 23 96,23-23 161,-24 23-33,24 1-63,0-48-129,24-1 64,-1 1 129,1-48 384,48 1-257,23-49-31,1 1-321,46-72-128,73 0-32,47-73-96,48-46-96,119-24-480,24-71-1346,47-1-2498,24-71-10474</inkml:trace>
</inkml:ink>
</file>

<file path=ppt/ink/ink77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0:24.34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6411 2646 10121,'23'-24'1185,"1"24"-64,-24-24 417,0 24-257,0 0-320,0 0-353,0 0-223,-24 24 31,1-24 33,-1 24-193,1 0 96,-2 0-128,1 0-63,1-1-193,-1 1 160,24 0-192,0 0 192,0 0-128,0 0 32,24-24-32,-1 0 64,26 0-32,21 0 0,26-48 32,23 0-32,0-23 0,48-1-64,0 1 96,-24-1-64,24 1-96,-48 23-160,-24 24-705,-23 0-961,-25 0-2851</inkml:trace>
  <inkml:trace contextRef="#ctx0" brushRef="#br0" timeOffset="13071">0 214 5317,'96'24'1313,"-49"-24"-288,1 0 160,-24 0-192,23 24-481,1-24-287,0 0-193,0 24 0,23-24 0,0 0 32,1 0 0,23 0-32,0 0-32,24 23 0,0-23 0,1 0 0,23 0 0,24 0 96,0 0 64,-1 0 160,25 0 33,24 0 95,23 0-160,0 0-63,0 0-1,24 0-64,1 0 224,-25 0-95,48 0 31,-24 0-32,0 0-128,25 0-32,-2 24-64,-22-24-64,22 0-32,2 24-224,-2-24 0,-23 0-96,1 0 256,-1 0 31,-24 0 97,0 0-32,1 0 0,-25 0 0,0 0-32,1 24 32,-24-24 0,0 0 0,-25 0 32,2 0-64,-26 0 32,-23 0 0,-23 0 0,-1 0 0,-47 0 32,23 0 1,-47 0-1,-24 0 32,0 0 64,-24-24-32,-24 24-64,1-24 32,-49 24-32,1-24 0,-24 1 0,-24-1 0,-24 24-32,-23-24 0,-1 24 0,-47-24 0,0 0 0,-1 24 0,-23-24 0,0 1 0,-25-1 0,-22 24 0,23-24 32,-24 0-32,-24 0 64,25 24-32,-1-24 0,0 24 0,0-23-32,1 23-32,22 0 32,1 0 0,24 0 32,0 0-32,48 23 0,-1-23 64,24 24-96,25-24 64,23 0-32,24 24 96,24-24-64,46 0 64,2 0-96,47 0-64,0 0 32,47 24 96,49-24-64,-1 24 32,48-24-64,0 0-32,48 24-96,23-24 32,1 23-32,23-23 128,24 24-32,24-24 32,-24 0 32,48 24 0,0-24 64,0 24-32,-1-24 96,1 24 0,24 0 96,-24-1-31,0 1 31,-24-24 160,-25 24-32,2 0-127,-48 0-65,-1-24-32,-24 24-64,-22-24-32,-49 0 32,0 23-96,-48-23 64,-23 0 0,-48 0 64,-24-23-32,-48 23-64,-47-24 0,-23 0 0,-26 24 0,-46-24 32,-1 24-64,-47-24 64,-23 24-32,-25-24 32,0 24-32,-47 0 161,23-23-65,-47 23 96,23 0 64,0 0-64,1 0 32,23 0-63,24 23-129,25-23 32,-1 24-64,71-24 0,0 24 32,49 0-64,47-24 0,23 24-129,49-24 65,23 24-160,48-24 32,23 23 224,49-23-32,47 0 32,-1 0 0,26 0 32,-2 24 0,25-24 96,-24 24-64,-24 0 32,0 0-64,-24 0 0,-24 23 32,-47 1-32,0 0 0,-48-1 32,-24 25 129,-24-1-33,-48 1 64,1-24-96,-24 23 32,24 1-160,-24-25 32,24 25 0,47-25-32,0 1 0,48 0 0,24-1-32,23-23 32,25 0 193,0 0 63,23-24 448,0 0 161,-23 24-128,0-24-128,-49 24-129,-23-1-320,0 1 32,-23 0-256,-26 24-1794,-21-24-4804</inkml:trace>
</inkml:ink>
</file>

<file path=ppt/ink/ink77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1:33.03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4546 48 1953,'0'0'2659,"0"0"-641,0-24-833,-25 24-352,25 0 32,0 0-161,-24 0 33,24 0-97,-23 0-127,23 0-33,-24 0-63,24 0-129,0 0-64,-24 0-64,24 0-95,-24 0-33,0 0-32,24 0 64,-23 24-96,-1-24 96,0 0-64,-24 0 32,24 24-32,1-24 32,-1 0-32,-24 0 32,24 24-32,1-24 0,-25 0 0,24 0 0,-23 0 0,-2 0 64,2 0-32,-1 0-32,1 0 32,-1 0-96,0 0 96,1 0 0,-1 0-32,24 0 0,-23 0 0,22 0 0,-22-24 0,23 24 32,1 0-64,-25-24 32,0 24 32,0 0-64,24 0 32,1 0 0,-25 0 0,24 24 0,-23-24 0,23 0 0,0 0 0,-24 0 0,25 0 64,-26 0 64,2 0-32,-1 0-32,1 0 32,-1 0 32,0 0-32,25 0 33,-1 0-65,-24 0 0,24 0-32,1-24-32,-26 24 32,26 0-32,-1 0 64,-23 0 32,-1 0 32,0 0-32,0 24 0,1-24-32,-1 0-32,0 0 32,1 24-64,-1-24 0,1 24 64,-2-24 1,26 24-33,-24-1 0,-2 1 0,2 0 0,-1 0-32,-23 0 96,23 0-64,1-1 0,-1 1 0,0 24-32,1-24 32,-1 0-32,-23 23 0,22-23 0,2 0 0,24 24 0,-26-24 0,2-1 32,-1 25 0,1-24-32,-1 24 0,0-25 0,1 25 32,-1 0-32,0-24 64,0 23 64,1 1-32,0 23 0,-2-23 0,2 0 97,23-1-65,-24 1 64,25 0 0,-1-1 64,0 1 1,0 0-65,0-1-64,1-23-32,23 24-32,-24 0 0,24-1 64,0 1-192,-25 0 128,25-1-64,25-23 0,-25 24 0,24 0 96,23-1-192,-23-23 96,47 24 32,-23-24 0,0-1-96,24 25 96,-25-24-64,25 24 32,-25 0 0,0-24 0,25-1-96,-24 25 192,0-24-96,23 24-32,-23-24 32,-1-1-64,25-23 160,0 24-96,-1-24 128,0 24-160,25-24 32,-25 24 0,1 0 0,-1-24 0,-23 24 0,0-1 32,-1-23-64,0 0 64,25 0-32,0-23 64,-1-1-64,24 0 161,-23 0-65,-1 24-64,1-24 64,0 24-192,-1 0 0,1 0-1,-25 0-31,25 0 64,-25 0 64,25 0 0,-24-24 32,23 24 0,1-23-64,23 23 96,-48 0-96,25 0 160,-1 0-128,1 0 0,0 0-64,-1 0 32,-23 0 128,23 0-224,-23 0 64,23 0 128,1 0-416,0-24 576,-1 0-160,24 0-32,-23 0 64,-1 0 97,1 0 159,-25 1 32,25-1 161,0-24-33,-2 24-223,2 0 31,0 0-32,-1-24-160,1 25 96,-1-1-127,-23-24-1,24 24-64,-1 0 0,-23 1 0,-1-1-128,1 24 192,0-24 0,-25 0 0,25 0-128,-24 0 32,0 1 32,23-1-32,-22 0 96,-2-24 0,1 48-32,-1-24-64,1 0 0,-24 24 96,25-23-128,-25-1 32,23 0 0,-23 0 32,24-24-64,-24 25 64,0-25-32,0 0 96,0-23-160,0 23 32,-24 0 32,1-23 32,-2-1-96,1 1 96,1-1-64,-1 25 64,1-25-32,-2 25-64,1-25 32,1 1-32,-25 23 0,24-24-64,0 25 0,1-1 64,-25 0-32,0 24 32,-24 1 32,1-1 32,0 0-65,23 0 1,-24 0 32,25 0-32,-1 1-64,1-1-32,-2 24 128,-21-24 0,21 24-32,-21-24 0,21 24-32,-22 0 160,23 0-160,1 0 192,-1 24-160,-23-24 128,47 0-160,-24 0 128,1 0-32,-25 24-96,25-24 160,-25 0-64,25 0 96,-2 0-192,2 0 128,-1 24-160,1-24 224,-2 23-128,2 1 0,-25-24 32,49 0-64,-25 0 64,25 0-64,-25 24 32,0-24 0,0 0-33,1 0 33,-25 0 64,25 0 33,23 0-194,-24-24 97,1 24 32,-25 24-32,0-24 0,25 0 32,-25 0 0,25 0 32,-1 24-96,0-24 32,1 24 64,-25-24-64,25 24 32,-25-24 0,25 0-32,-2 0 64,-22 0-32,23 0 0,-23 23 0,23-23 0,1 0 0,-1 0 0,1 0 0,-25 0-96,24 0-64,-23 24 96,-1-24 0,1 24-96,-1 0 160,1 0 96,-1 0-192,24 0 96,-23-1 32,-1 1-64,25 0 0,-25 0 32,25 0-32,-1 0 64,1-1-32,-25 25 0,24-24 0,0 0 0,1 0 0,0 23 0,-2-23 32,2 24-64,-1-24 32,24-1 96,1 25-160,-25-24 32,0 24 64,25-25-32,-1 1 0,-1 24 64,2-24-64,-24 23-32,22-23 64,25 0-32,-24 24 64,1-24-128,23 23 64,-24 1 0,24 0 0,0-1 32,-24 1-32,24 0 0,0-1 32,0 1-64,-24 0 64,24-1-96,0 1 64,0 0 32,24-1-32,0 1-32,0 0 96,-24-1-64,47 1 0,1-24 32,-1 0-64,2 24 64,-2 0-64,1-1 96,-1-23-160,1 24 32,0-24 96,24 23-224,-25-23 224,0 24-64,1-24 0,23-24-32,1 24 64,0-1-33,-1 1 66,1-24-226,0 24 289,-2-24-96,26 0 64,-1-24-128,1 0 161,-1 24-97,0 0-65,-23 0 97,0 24-32,-25-24-64,25 0 64,-1 0-64,0 0-32,-23 0 64,47 0 96,-23-24 32,23 1-64,1-1 161,-1-24-65,24 24-32,-24 0-32,0 1-64,-23 23 96,-24 0-192,0 0 0,-1 0 32,1 0-64,23 0 128,1 0-32,-25 0 0,1 0 32,23 0 0,-22 0 0,21 0 64,2-24-64,-24 24 96,23-24 32,1 24-64,-1-24 32,-23 24-64,0 0-96,0-24 224,23 24-128,-47 0-32,23-24 32,-23 24-32,24-24 0,-24 24 64,0-23-32,-1 23 64,25-24-32,-24 24 129,0 0-97,-1 0 32,26 0-160,-26 0 64,24 0-64,2 0 128,-26 0-96,24-24 0,2 24 0,-2 0 64,1-24-96,-1 24 32,1-24 0,0 24 32,-1-24 0,1 0 32,-24 24-128,23 0 64,1-24-64,0 0 128,-24 24-64,24-23 32,-25 23-32,1-24 32,24 24 0,-24-24-64,-1 0 0,1 24-64,1-24 160,-2 0-128,1 1 0,-1-1 96,1-24-64,-24 0 96,0 1 0,0 23-64,0-48 0,0 25-64,0-1 96,0-24 0,0 1-96,0-1 0,0 1 96,0-1-32,0 1-64,-24-1 96,24 1-32,-23-1 32,-1 25 32,1-25 0,-26 25-32,2-25 0,-1 24-32,24-23-32,-47 23 64,23 1-96,1-1 128,-1 24-128,0-24 64,25 24-64,-25-23 160,0 23-64,-24 0-96,25 0-192,-25 0 544,25 24-288,-25-23-32,25-1 0,-1 24 96,1-24-128,-2 0-32,-22 24 64,0-24-32,23 24 128,-24-24-64,25 24 0,-1 0-32,-24 0 64,-22 0-96,22 0-32,0-23 192,25 23-96,-1 0 0,-23 0 0,22 0-64,-21 23 96,-2-23-32,24 0-32,-23 0 0,23 24 96,-24-24-96,1 0 32,23 24 0,-23-24 0,0 24 0,-1-24-32,0 24 64,1-24-192,-1 24 63,1-1 65,0-23 32,-1 24 0,24-24 0,-23 24-32,0-24 0,-1 0 32,0 24 32,1-24-128,23 0 224,1 0-128,-2 24 0,2-24 0,0 24 0,-1-24 32,0 0-96,24 0 32,-23 23 32,-1-23-32,0 24 128,-23 0-192,23 0 128,24-24-96,-23 24 160,-1-24-160,24 24 96,-24 0-64,-23-1 64,23 1-64,24 0 64,-23 0-64,-1 0 32,1 0 32,-1-1-64,0 25 32,-24-24 0,25 24 0,0-25 32,-1 1-32,24 0 0,-23 0 64,22 0-96,1 0 64,-23 23-32,23-23 0,-24 0-96,25 0 289,-1 0-322,0-1 161,0 1 0,0 0 0,1 24-32,-1-24 0,-1 23-64,2 1 161,-1 0-97,1-1 0,-2 1-65,1 23 194,-23-23-97,23 0-32,24-1-32,-24 1 128,24 0-96,-24 0 0,24-1 96,0 1 0,24 0-96,0-1 64,0-23-32,0 24-32,-1-1 0,26-23 64,-26 24-64,24 0-64,-22-24 160,22 24-96,1-1 32,0 1 0,23-24 0,-23 24-64,24-1 64,-25-23-96,0 24 160,1-1-128,0-23 32,0 0 160,-1 0-320,1 0 160,23 0-96,-23-1 128,47-23-32,-23 0 32,23 0-32,-23 0 32,23 0-64,-23 0 32,23 0 32,0 0-32,1-23 64,-2 23 64,2-24 129,-1 0-65,1 0 0,-24 0-256,22 24 448,2-24-320,-24 24-96,-25 0 96,1 0-128,-1 0 128,25-23-32,-1 23-96,-23 0 192,-1 0-160,25 0 64,-24 0 0,23 0-96,1 23 128,-1-23-64,1 0 0,0-23 64,-1 23 1,-23 0-65,-1-24 64,0 24-64,2 0-64,-2 0 32,1-24 128,23 24-96,-23 0-32,-1-24 128,25 24-160,-24 0 64,23-24 64,1 24-64,-25-24 0,25 24 32,-24-23-32,23-1 0,-23 24 0,-1-24 0,1 0 0,24 0 64,-25 24-64,0-24-96,-22 0 224,22 24-128,1-23 0,0-1 0,-1 0 64,1 0 0,-24 0-128,23 0 128,1-24-128,0 24 160,-25 1-128,2-1-32,-2 0 192,-23 0-128,24 0-64,-24 0-96,24-23 160,-24-1-64,0 24 32,24-23 0,-24-1 64,0 24-32,0-24 0,-24 1 32,24 23-32,0-48 0,-24 25-32,24-25-32,-24 24 128,24-23-128,-23-1 32,-2-23-129,2 47 161,-1-23-192,0 23 288,1-23-96,-2 23-32,2 0 0,-49 1 96,24-1-128,1 0 192,-1 25-160,1-25 32,-2 24 32,2-24-64,-25 25 32,25-25-320,-25 0 704,1 0-448,-24 25-32,-1-25 160,1 24-608,-24 0-1218,0 0-1409,-24 24-6886</inkml:trace>
  <inkml:trace contextRef="#ctx0" brushRef="#br0" timeOffset="6525">2186 358 2049,'0'-24'2819,"0"24"-449,0 24-448,-24-24-256,24 0-321,0 0-448,0 0-289,0 24-191,-24-24-97,24 24-32,0-24 1,-24 24-97,24-24-32,0 24-96,0-24-32,0 47-32,-23-23 32,-1 0 0,0 0-32,24 0 32,0-1-32,0 25 0,-24-24 0,24 24 0,-24-25 32,24 1-32,0 0 0,-23 24-32,23-24-64,0 23-32,-24-23-32,24 24-128,0-24-97,-25 23-63,25 1 127,-23-24 193,23 23 64,0-23 32,-24 24 64,1 0 64,-1-1 33,24-23-1,0 24-96,-25-24 0,25 23 0,0 1-32,-23-24 0,23 23 0,-24-23 0,24 0 0,-24 24 0,24-24-64,-24 23 96,0-23-96,1 0 64,-1 24 0,0-1 0,0-23 0,0 24 0,1-24 0,-1 0 0,0-1 0,24 1 0,-24 0 0,0 0 0,0 0 0,1 24 0,-1-24 0,0 0 32,0-1 0,0 1 0,24-24 256,-23 24 0,23 0-160,-25 0-128,25-24 0,0 0-32,0 0-64,0 0 96,25 0 32,-25 0 32,0-24 32,23 0 97,1 0 127,0 0-32,0 1-96,0-1 33,-1 0-65,1-24 32,24 24-64,-24-24 0,23 1 0,-23-1 64,0 0 65,0 1 95,0-25-32,23 24-31,1-23-65,-24 23-64,-1-23-64,2 23-64,-1-24 0,-1 25 96,1-25-224,-1 25 160,2-1-64,-25 0 32,24 1-32,-24-1 96,23 0-192,-23 1 96,0 23 32,24-24-96,-24 0 96,0 25 0,0-25 0,24 0-32,-24 1 0,0-1 0,0 24 32,0-24-32,24 1 32,-24-1-32,0 24 32,0 0 0,24 1 65,-24-1-1,0 0 96,0 0-96,-24 24 96,24-24-96,0 24 128,0 0 33,0 0-161,0 0-128,0 24 96,0-24-32,0 24 64,-24 24-96,24-25 32,0 25-64,-24 0 96,24 23-32,-24 1-32,1-1 32,-1 25-32,-1-25-64,2 1 96,-1 23 0,1 0-96,-1 1 192,-1-25-128,2 24 0,-1-23 0,-24-1 0,24 1 32,-23 0-64,23-1 32,-24-23 32,25-1-192,-25 25 96,24-24 128,-24-25-64,25 25-64,-1 0 96,-24 0-96,24-24 96,1 23-32,23-23-96,-25-24 64,25 24-128,0 0 224,-24-24-96,24 0-193,0 0 514,0 0-257,0 0-32,0 0-224,24-24-641,-24 0-1570,25 0-6373</inkml:trace>
  <inkml:trace contextRef="#ctx0" brushRef="#br0" timeOffset="8414">4497 358 992,'-23'0'833,"-1"0"288,0-24 96,24 24 161,-24-24-65,24 24-96,0 0 289,-24 24-97,24-24-256,0 0-256,0 0-160,0 24 31,0 0-159,0-24-225,0 24 1,0 0-1,0 0 0,0-1-63,24 25-65,-24 0-64,0-1 0,24 1 32,-24 24-160,24-1-64,-24 1 97,24-1-1,-1 1-96,1-25 0,1 25 32,-2-1 32,-23 1-160,24-25 192,-1 1-96,2 24 0,-1-25 0,-1 25 64,-23-25-64,24 1 0,-1 0 64,2 23-32,-25-23-32,24 0 64,-1-1 0,1 1 0,0-24-32,-24 24-64,24-1 128,0 1-128,-1-24 96,1 0-64,-24 0 32,24 0-32,0 0 32,-24-1-32,24-23 0,0 0 32,-24 24-64,23-24 32,-23 0 0,0 0 0,0 0 0,0 0-64,0 0 64,0 0-32,0 0 32,0 0 32,-23-24-64,-1 1 32,24-1 0,-24-24 64,0 24-64,0 0 32,-23-24-32,23 1 32,24-1-64,-24-24 96,-24 25 64,25-1-224,-26 0 128,26-23 32,-1-1-160,1 1 160,-26 23-64,26-23-64,-1-1 96,1 24-32,-2-23 0,1-24-32,1 23-32,-1 1 0,0-1 32,0 1 32,0-25-32,24 25-32,0-1 128,-23 1-160,23 23 128,-24-23-128,24 23-96,0 0 288,-24 24-160,24-23 32,0 47 32,0-24 0,0 24 0,0 0 0,0 24-32,0-24 64,0 23-64,0 1 64,0 24 32,0 0-32,24-1 128,-24 1-96,24 24 128,-1 23 1,-23-24-161,24 1 0,24 23 64,-24 1 0,-1-1 64,1 0 64,24-23 32,-1-1-95,-22 1 31,22-1-64,0-23 0,2 23-96,-26-23-32,25 0 96,-24 0-64,0 23 32,-1-23-64,25 23 32,-24-23 0,0 0 0,0-1-32,-1 1 0,2-24 0,-2 24 32,1 0-32,0-25 0,-1 25-96,2-24 32,-2-24-64,1 24 64,0 0 0,-24-24 96,0 0-64,24 0 32,-24 24-32,0-24 128,0 23-32,0-23 0,0 24-64,-24-24 32,24 0 64,0 0-32,0 0 32,-24-24 129,0 24-129,1-23-32,-25-25 0,24 0-64,-23 0 0,22 1 128,-22-25-224,-1 24 160,0 0-96,1-23 64,-1-1 64,1-23-96,23 24 64,-48-1-96,25-23 32,-25 23 32,0-47-32,25 0-64,-25 23-160,1-23 64,47 24 96,-24 0 64,25 23-65,23 1 65,-24 23 0,24 0-96,0 24 96,0 1 64,0-1-160,24 24 96,-24 0-64,0 0 64,0 0-32,0 24 32,0-1 0,23 25 32,1 0-32,0 47 128,24 0-96,-1 1 32,1 23 161,23 24-225,1-24 224,-25 0-32,25-23-64,0-1-32,-25 0 32,1-23-64,0 23 65,-1-23-97,-23-25 96,24 1-64,-24 0 0,-1 0 0,2 0-64,-2-25-32,1 1-224,-24-24-65,0 0-351,0 0 223,0-24-383,0 1-738,0-1-2370,-24 0-9961</inkml:trace>
  <inkml:trace contextRef="#ctx0" brushRef="#br0" timeOffset="21426">5236 906 9609,'24'0'1569,"-24"0"-864,24-23 416,-24 23-352,24 0-97,0-24-255,0 0-65,23 0-32,1 24 33,-24-24-1,48 0 32,-2 1-31,2-1-129,0 0-64,23 0-96,-24 0-32,25 24 64,-1 0 0,1 0 96,23 0-63,-25 0 31,26 24 32,-25 0-384,24 0 608,-23 0-384,23-1 32,0-23-64,24 24 96,-23 0-32,22 0-32,1 0 0,0 23-32,-23-23 32,23 24-64,-24 0 32,0 23 161,0-23-161,24 23 32,-24 1 64,0-25-289,0 25 482,1-24-193,-1 23-96,-24 1 96,24-25 0,1 25 0,-1-1-96,0 1 64,-24-1-64,24 25 0,-48-1 0,25 25 0,-24-25-64,-1 1 64,-23 23 0,23 0-96,-23-24 96,-1 24 96,1-23-128,0 23 32,0 0 128,-25-24-224,1 25 192,23-25-128,-22 24 32,-1-23-32,-1-1 64,1 24-64,-24-24 0,0 25 64,23-25 0,-23 24-64,0 0 32,0-23 0,0 0 64,25-1-96,-25-24 96,0 25-64,0-25-32,24 1 32,-24-1 0,0-23 32,-24 23-32,24 1-32,0-24 32,-25-1 0,25 1 32,0 0-32,-23-24-32,23-1 128,0 1-192,0-24 96,0 24-64,23-24 64,-23 0 0,0-24-224,0 24 544,0 0-352,0-24 96,0 1-64,-23-1 0,23 0-64,0 0 160,-24 0-96,24-24 0,-23 25-32,-1-1 32,24-24 64,-25 24-96,2 0 64,23 1 0,-24 23 32,0-24-128,24 24 257,-23 0-1,-2 0-64,25 0-64,0 0 32,-23 24-96,23-24 288,0 23-192,0 1 97,0-24-65,23 24 64,-23 0-160,0 0-32,25 0-160,-25 23 384,0 1-128,23 0-128,-23-24 96,0 23-64,24 1-32,-24-24 64,24 23-32,-24-23 0,23-24-64,2 24 0,-1-24 96,-1-24-128,1 24 96,24-47 0,-1 23-32,1-24 96,0 0-128,-25 1 224,26-1-256,-2 0 96,-24 24 32,1 1 0,1-1 0,-25 0 128,0 24-192,23 0 64,-23 0 0,0 0 0,24 0 0,-24 0-32,0 0-32,24 24 96,-24-24-64,0 0 96,-24 24 0,0-24-128,1 23 96,-2 1 65,-22 0-161,0 0 0,-25-24 64,24 0-97,0 0 226,1-24-257,-1 24 128,1 0-32,-2-24 64,26 24-96,-25 0 32,25 0-64,-2 0 160,2 0-96,23 0 0,0 0 0,-24 0-64,48 0 64,-24-24-32,23 24 160,2 0-128,-2 0 64,25 24 32,-25-24 64,26 0-224,-2 0 64,1-24 64,-24 24-64,-1-23 32,1 23 32,0 0-128,-24-24 224,0 24-192,0 0 160,0 0-96,-24 0 32,0-24-64,1 24 0,-1 0 0,-24-24-32,24 0 64,-23 0-32,22 1 0,2-1 0,-1 24 0,24-24 96,0 24-128,0 0 64,24 24 32,-1 0-31,2-1-33,-1 25-449,-1-24-1825,1 24-5477</inkml:trace>
  <inkml:trace contextRef="#ctx0" brushRef="#br0" timeOffset="25186">4402 8059 3042,'0'0'1826,"0"-24"-801,-24 0-416,24 24-193,0 0 32,-23-23 161,23 23-96,0-24 63,0 0 225,-24 24-96,24-24-65,0 0-127,0 0 191,0-23-127,0 23 63,0 0-191,0 0-289,0 0-128,0 1 32,-24-1-64,24-24 32,-24 24 0,0-23 96,0 23 0,1 0-32,-25-24 1,24 24-1,-23 1 64,-1-1-64,0 24 0,0-24 32,1 24 64,23 0 97,-24 0 31,1 0-64,23 0-64,-24 0 33,24 24-33,1 0 64,-26-1-96,26 1-32,-1 0 64,-23 0-31,22 24-33,2-25-321,23 25 610,-24-24-385,0 24-32,1-1 64,-2 1-32,25 23 32,-23-23-32,-1 24-64,0-25 32,0 25 128,24-1-128,-24-23 64,24 23-128,-24 1 160,24-24 0,0-1-64,0 1 32,0 0 33,0-1-1,24 1-96,-24-24 64,24 24-32,-24-25 64,24 1 0,0 0-32,-24 0 64,24 0-32,-1 0-32,2-1-64,-2 1 128,1-24 0,0 24 65,-1 0 31,2 0 0,-1 0-32,23-24-64,1 0-64,-1 0-128,1 0-897,0-24-2017,-1 0-13422</inkml:trace>
  <inkml:trace contextRef="#ctx0" brushRef="#br0" timeOffset="26779">4164 7392 6854,'0'24'1569,"-24"-1"-1120,24-23 1409,-24 24-97,24-24-415,-23 0-225,23 0 0,0 0-256,0 24-289,0-24 97,0-24-1,0 24-159,0-24-97,0 1-160,23-25-159,1 0-1,0-23-64,0 23 0,0-24 224,-1-23 32,25-1 129,-24-23-193,24-24-128,23 24 32,-47-24 0,23 24-160,-23-1-96,1 1 416,-25 0-256,23 0 257,1 24-129,-1-25 192,-23 1-160,0 24 0,0-24 33,0-1-65,0 25 0,-23 0-160,-1-24 96,24 23-64,-23 1 0,23-1 96,-25 1-32,25-25 32,0 25-96,0 0 65,0-1-33,0 1 0,0 24 96,0-1-64,0 1-64,0-1 96,0 24-64,0 25 192,0-25-160,-24 24 65,24 0-33,0 0-352,-23 24 544,23-24-256,0 1 64,-24-1 32,24 24 0,0-24-32,0 0 1,0 0 31,0 24 64,0 0 64,0 0-160,0 0-128,0 0 64,0 0-96,0 0 96,0 0 0,0 0 1,0 0-33,0 0 32,0 0 0,0 0 64,0 24-160,0 0 64,0 0-32,0-24 32,0 24-32,0-24 0,0 0 0,0 0 0,0 0 96,0-24-96,0 0 32,0 0 32,0 0-96,0 0-32,-24 1 64,24-1 32,0-24-64,0 24 32,0 0 0,0 1 0,24 23 0,-24 0-32,0-24 32,0 48 0,0-24 128,0 23-192,0 1 96,-24 0-32,24 24 0,-24-1 32,24-23-32,-24 24 0,24-24-64,0 0 64,-23-1-64,23 1 32,0-24 0,-24 24 0,24-24 96,0 0-160,24-24 64,-24 0 0,0 1 0,0-1 0,0 0 0,23-24 64,-23 24-64,0 1 0,24-25-32,-24 24 96,24-24 0,0 25-32,-24-1-64,0 0 128,24-24-64,-24 48 96,0-24-96,23 1 96,-23 23-160,0 0 96,0-24-32,0 24-32,0 0 32,0 24 32,0-1 64,0 1-192,0 0 0,0 0 160,0 24-32,0-25-128,0 25 32,-23 0 32,23-1-32,0-23-1,0 0 33,0 0-32,0 0-32,0-24-128,0 0 32,-24 0 64,24-24-32,24-24 160,-24 24 32,0-47-160,0 23-65,23 1 129,-23-25 64,0 24-32,24 25 32,-24-25 0,0 48 32,0 0-32,0 0 64,0 24 0,0 0-96,0 23 128,0 1 33,0 0-193,0 23 96,0-23-32,0 23 0,-24 1 32,24-25 0,0 25-32,-23-24-32,23-1-97,0-23-31,0-24-128,-24 24 0,24-48 96,0 0-33,0 1 65,24-25 128,-24-24-192,23 25 128,1-25-160,-24 24 128,0 1 95,25-1-31,-25 48 32,0-24 128,0 24-192,0 0 96,0 0-160,0 0 64,0 24 64,0-24 32,0 24 32,0-24-128,0 24 128,23 0 32,-23-1-96,-23 1-32,23 24 128,-25-24-448,25 0 31,0-1-191,0 1 512,0 0-224,-24-24 160,24 0 96,0-48 0,0 25 96,0-49 0,0 24 0,0-23 32,0-1 32,0 1-96,0 23 128,0 1 289,0-1-1,0 48 33,-23 24-97,23 23-160,-24 1-31,24 24-129,-24-1 0,24 24-64,-24-23-64,24-1-609,0 1-1985,0-24-5254,-24-1-1729</inkml:trace>
</inkml:ink>
</file>

<file path=ppt/ink/ink77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2:02.77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482 143 8071,'-47'-47'3363,"0"47"-2658,22-24 832,2 24-672,-1 0-352,24-24-225,-24 24 0,24 0 65,-24 24 63,0 24 97,0-25-65,1 25 0,-25 24-95,24-1 255,0 24-31,-23 1-33,23-1-191,24 1 159,-24-1-127,24-24-193,0 25 32,24-25-128,24 1 32,-25-1-128,1-23 0,24 0 192,23-25-288,-23-23 64,23-23 64,1-1-224,0-48 480,22-23-192,-22 23-128,24-23 64,-1 0 32,-48 23-96,2-23 64,-2 0-32,-23 23 0,-24-23 0,0 23 97,0 1-129,-24-1 64,-23 24-64,-2-23 96,2 23-128,-25 24 160,1 24-160,0 0 96,22 24 32,-21 0-32,-2 0-32,24 24 32,0 23 0,1-23-64,-1 23 0,24 25 96,-23-25-96,23 25 64,0-1-128,0 0 192,0 24-192,48-23 96,-24-1-32,24-23-32,24-1 32,-1 1 192,1-49-353,0-23 193,23 0 65,0-47-226,1-25 386,24-23-193,-25 0 160,0-1 64,1 1-96,-25 0 0,-23-1-96,-24-23 33,0 47 31,0-23-128,-47 24 64,23-1-64,-48 1 0,1 23 0,0 24 160,22 0-32,-21 48 32,-2 0 96,24 24-128,-23 23-31,23 1-1,24 23 96,-24 0-64,25 25-96,23-1 32,0-24-128,0 24 160,23 0-128,1-23 32,24-25-64,0-23 32,23-48 0,0 0-96,25-48 192,-24-23-96,23-25-128,-24 25 32,1-24 128,-25-1 160,-22 25-224,-2-25 96,-23 1 0,-23 23-64,-26 1 64,-21 23-32,-2 1-64,0 47 128,1 0 0,-1 47 64,0 1-64,1 23-32,23 1 0,1 23 32,23 1 0,0-1-160,24 0 32,0-23 32,24-1-32,24 1 32,0-48 32,23-24 0,24 0-96,1-48-32,-1 0 128,1-23-160,-26-1 224,2-23-64,-24 24 96,-25-1-96,-23 1 192,0-1-192,-23 0 32,-25 25-32,-24-1 32,2 48 64,-26 24-32,24 24-96,-23 23 0,-1 1-256,2 47-705,-2 0-1185,1 0-1954,-1 24-9769</inkml:trace>
</inkml:ink>
</file>

<file path=ppt/ink/ink77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0:53.49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11868 2160 7559,'-24'-24'2434,"24"0"-1505,-23 0 352,23 0-192,-24 0-640,24 1-161,0-1-32,0 0-96,0-24 32,0 24-160,0-23 64,-24 23 1,0 0 95,0-24-32,1 25 0,-26-1-96,2 0 32,-1 0 96,-23 0 129,-1 0-1,25 1 96,-25-26-63,25 25-129,-25-23-32,25-1-128,-25 0 0,0 25 0,25-25-64,-25 0 0,-23 1 64,24-1-64,-25 24 32,1-24-32,-24 25 0,0-25 0,23 24 0,-23 0 0,-24-23-544,24 23 864,0-24-320,0 0 0,0 25 32,-25-25 32,25 0 96,-24 24 1,1-23 31,23 23-160,-25-24 0,25 24-64,0-23 0,-24 23-128,24 0-161,0 0 1,-24 0 32,-1-23 96,25 47 31,-24-24 129,1 0 0,23 0 32,-49 0 0,26 24 32,-1-24 0,-1 1-32,1 23-32,24-24 96,-23 0 0,23 0-128,-1 24 64,1-24 0,0 0 0,-24 24-64,23-23-128,-22-1-32,23 24 128,-24 0 32,24 0 64,-25 0 32,1 0 32,24 0 0,-23 0 0,-2 0-32,25 24 32,0-24-64,0 23 32,-24-23-64,24 24 32,23 0 0,-23 0-64,-24 0 32,24 0-32,-24 23 32,24-23 64,-1 24-32,-22-1 0,46 25-32,-23-24 32,0-1 0,24 1 0,-1 23 0,-23-23-32,24 24 32,0-25-32,23 25 32,-23-1-32,-1 25 256,1-25-352,0 25 128,23-25 32,-23 24 32,23 25-64,-22-24 0,22-1 0,-24 0 0,25 1 0,0-1-32,-1 0-32,1 24 64,-1-23 0,25-1 0,-25 0 0,24 1 64,0 23-32,1-24 0,-1 25-64,24-25 32,1 0 0,-1 24 0,0-23 0,0-1 0,0 24-32,24-23 32,0 23-64,0 0 64,-23 1-96,23-1 96,0 24-32,0 0 32,0-24 0,0 24 0,23-24 0,1 24-64,-24 0-64,24 0 0,0 24 31,0-24 33,-1 0-32,25 0 64,-24 0 0,23-23 32,-23 23 0,24 0 0,0 0 64,0 0-32,-1-24 64,25 24-96,-25-23 0,25-1 32,-1 24 0,1-24 0,0 0-32,-2-24 33,2 25-66,-1-25 66,1 0-33,0 1-33,-1-1 1,24 0 0,-23 1 64,-1-25-64,1 25 64,23-25 0,-23 24 65,23-23-33,-24 0 160,25 0-32,-1-1-64,1 1-32,-2-25-32,26 1 32,-25 0-96,24-1 96,-24-23-63,25 24-33,-1-24 64,0 23-64,24-23 0,-23 0 32,-1 0 32,0 23 32,0-23 0,0 0 64,0 0-64,0 0 0,24 23 0,-24-23-64,25 0 64,-25 0-96,24 0 32,-24-24-32,23 24 0,-22 0 0,23-24 0,0 23 0,0-23 32,0 0 0,0 24-64,-24-24 0,24 0 32,0 24-32,0-24-64,-24 0 64,48 0-32,-24 0 32,-24-24 0,24 24 0,0-24 32,-24 1 0,0-1-32,0 0 32,25 0 32,-25 0-64,0 0 32,0-23 32,-23 23-32,23 0 32,-24-24-64,24 1 32,-24 23 0,0-24 32,24 0-32,-23-23 0,23 23 0,0 1 0,-23-25 32,-1 24-32,0-23 0,1 23 0,-1-23 0,0-1-64,0 24 32,1-24 32,-24 1 0,23-1 0,-24 1 32,25-1-64,-1 1 96,1-1-32,-26 1 32,26-1 0,-24-23 32,23 24 0,-24-25-63,1 25 31,23-25 0,-24 1-32,1 0-96,-24-1 96,23 1-96,1 0 64,-1-25-64,-23 25 64,23 0 32,-23-24-64,24-1 64,-25 25 0,1-24-32,0-1 96,-1 1-96,-23 0 0,24 0 0,-1-1-64,1 1 32,-24-24 0,0 24 64,24 0 32,-25-24-64,1 24 0,0-24 64,-1 23 32,2 1-32,-1-24-64,-24 24 96,23-24-32,-23 24-128,0 0 160,0-25-32,0 49 0,0-25 32,0 1-64,0 24 32,0 0-96,-23-25-32,23 25 0,-24-24 192,-1 24-160,25-25 32,-23 25 0,-1 0-64,0-25 96,1 25-32,-25 24-64,24-25 64,0 1-384,-24 0-801,48-1-2211,-23-23-9640</inkml:trace>
</inkml:ink>
</file>

<file path=ppt/ink/ink77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1:27.49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565 3247 2178,'0'48'800,"0"-48"-447,0 24 1440,24-24-672,-24 0-384,24 0 64,-24 0-64,23 0-129,1 0 33,0 0 160,-24 0-225,24 0-288,0 0-95,-1 0-65,1 0-32,1 0-64,22 0 32,-24 0-64,26 0 32,-2 0 0,1-24-64,-1 24 0,1 0 192,0 0-128,-1 0 0,25 0 0,-25 0-64,25 0 64,0 0-32,-1 0 32,1 24-64,-2-24 96,2 0-32,0 0-32,-1 0 0,1 24 64,0-24 0,-1 23-64,0-23 0,1 24 0,-1-24 32,1 0 0,-1 24 0,1-24-32,0 0 0,-2 0 0,2 0 32,0 0-32,-1 0 64,1 0-64,-1 0 0,1 0 0,-1 0 32,0 0-64,25 0 64,-24 24-32,0-24 33,22 0-1,-22 0 32,23-24-32,-23 24 96,23 0-160,-23 0 32,23 0 32,-24 0 0,1 0 0,23 0-32,-23 0 32,-1-24-32,1 24 32,23 0 0,-24 0-32,25 0 0,-1 0 0,1-24 0,-1 24 0,0 0 32,-24 0-64,25 0 64,-24 0-32,23 0 0,-24 0-64,24 0-32,-23 0 64,24 0-64,-25 24 64,1-24 32,23 0 0,-24 0 96,1 0-32,23 0 64,-24 0-96,1 0 64,0 0-32,-1 0-64,0 0 32,1 0 0,-1 0-64,1 0 32,-1 0-32,24 0 0,-23 0 32,0 0 0,23 0 32,-24-24-64,1 24 64,24 0 0,-25 0 0,0 0 0,0 0-32,1 0 0,0 0 0,-1-23 0,1 23 64,0 0-128,-2-24 128,26 24-64,-24 0 0,-1-24 32,24 24-32,1-24-32,-25 24 32,0 0 32,25 0 0,-24-24 0,-1 24 0,24 0 0,-23-24 0,0 24 0,-1 0 0,0-23-64,1 23 32,-1 0 32,25 0-32,-24 0 0,-2-24 0,2 24 33,0 0-33,-1 0 0,1 0 0,-1 0 32,-23 0-32,23 0 0,-23 0 32,24 0-64,-1 0 64,-23-24-32,23 24-32,-23 0 96,23 0-96,-23 0 64,23 0-64,-23 0 64,23 0 0,-23 0 0,24 0-32,-25 0 32,1 0-32,0 24 0,23-24-32,-23 0-32,-1 0 0,25-24-1,-25 24 33,2 0 64,21 0-64,-21 0 32,22 0 32,-23-24-64,-1 24 64,25 0-64,-25 0 64,1 0-32,0-24 0,0 24 0,-1 0-32,-23 0 32,24 0 0,-1 0 0,-23 0 0,0 24-32,24-24 32,-25 0 0,1 0 0,0 0 0,24 0-32,-25 0 64,1 0-64,1 0 64,-2 0-64,1 0 64,23 0-32,-22 0 0,-2 0-32,1 0 64,24 0 0,-24 0-64,23 0 64,-23 0-32,24 0 0,-1 0 32,1 0-32,0 0-32,-1-24 0,1 24 96,-1-24-96,25 24 32,-25 0 0,25-23 0,-24 23 0,0-24 0,24 24 32,-25 0 1,0-24 31,1 24 0,0 0-64,0-24 0,-1 24 0,-23-24 0,24 24 0,-1 0 0,1-24 0,0 24 32,-1 0-64,-23 0 32,24 0 0,-1 0 0,25-24 0,-24 24 0,-1 0 0,0 0 0,2 0 32,-2 0 0,1 0 128,23 0 32,-23 0-32,0 0 32,0 0-64,-1 0-95,0 0 31,1 0-32,0 0-32,0 0 32,-1 0-32,1 0 32,0 0-32,-1 0 0,-22 0 0,22 0 0,0-23 32,1 23-32,-24-24 32,23 24-32,1-24 32,-24 24-32,0-24 32,24 0-32,-1 24 32,-23-24 0,24 1-32,-1 23 0,-23-24 0,24 0 0,-24 0 0,24 0 0,-1 0-32,0 1 0,-22-1 32,22-24-32,0 24 64,-22 24-32,22-24 0,1 1 0,0-25 0,-25 24 32,49 0-32,-48-23 0,23 23 0,1 0 32,-24 0-32,23-24 64,-22 1 64,-2 23 0,25-24-32,-24 1 0,0-1-32,0 0-64,-1 1 32,1-1 0,0 0 0,0-23-32,-24 23 0,0 0 33,0 1 31,0-1-64,0 0 64,0 24 64,0-23-32,-24-1 0,24 24-64,-24-23 32,0-2-32,-23 2 32,-1-1 0,-23 0 32,-1 1 0,0-1 161,1 0-97,-1 1-64,1 23-64,-24-24-32,0 24 32,-1 0-32,-23 1 32,0-1-64,0 0 64,0-24-32,-25 24 32,25 1-64,-24 23 64,0-24-32,1 0 32,-2 0-32,-22 0 32,-25 0-448,24 1 928,0-1-416,24 24-32,-24-24 64,-23 0-96,-1 0 32,0 0-31,25 24 31,-25-23-96,0-1 160,-23 24-128,23-24 64,-23 0 0,-1 0-96,1 24 160,-1-24-96,1 24 64,-1-23-128,1-1 64,23 24-64,-23-24 0,-24 0 128,23 24-32,1-24-64,-25 24 32,25-24-32,-1 24 128,-23-23-64,23 23 0,1 0 0,-1-24-128,1 24 96,-1 0-32,1 0-32,0 0 96,-1-24-32,1 24-96,-1 0 128,24 0 1,-23 0-226,24 0 257,-1 0-96,0 0 0,0 0 0,1 0 0,-1 0 0,25 0 0,-2 0-64,2 0 257,-1 0-322,0 24 258,0-24-33,24 24 0,-24-24-64,24 0 64,1 23 0,-1 1-64,23-24-32,-23 24 96,0 0-160,1 0 128,-2 0-64,25-1 0,0 1 0,0 0-64,-1-24 64,1 24 64,24 0-64,-1 0 0,-23 23-32,25-23 64,-26 0-96,25 0 96,0 0-64,23-1 0,-24 1 128,26 24-96,-2-24-128,0 23 160,1-23-32,-1 24 0,1 0 0,-1-25 32,24 25 32,-23 0-160,23-1 96,1 1 32,23 0-32,0-1 32,0-23-32,0 0-64,1 24 96,-1-24-64,0 23 128,0 25-96,0-24-32,1 0 64,-1 23-64,24-23 128,0 23-128,0-23 64,0 24-32,0-25 0,0 25 32,0-1 0,0 1-32,0-24 32,24 23-64,-24 1 32,23-1 0,1 1 32,0-1 0,0-23-64,0 23 64,-1 1-32,1-25 64,0 25-64,0-24 0,0 23-32,0-23 64,24 23 0,-25-23 0,1 0 97,0-1-129,24 1 32,-25 0 160,1-1-192,0-23 32,0 24-32,0 0 32,23-1-128,1-23-96,0 24-417,-1-24-929,1-1-2305,23 1-9161</inkml:trace>
</inkml:ink>
</file>

<file path=ppt/ink/ink77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2:14.11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424 500 4804,'0'24'1121,"0"-24"577,0 24 31,0 0 225,0-24-288,0 24-385,0 23-192,0-23-192,0 24-224,25 0-193,-25-1-64,0 25 97,0-1-65,-25 1-95,25 23-33,0 1 32,-23-1-224,-1 24 33,24 0-65,-23 0 32,23 24-96,0 0 32,0 1 96,-25-1-32,25 0 0,0 0 0,0 0 129,0 0-129,-24 0-64,24 0 32,0 0 64,-23 0-128,23 24 128,-24-24-96,1 0 64,-2 0 65,1 0 31,1 0-64,-1-24 160,24 25-96,0-1 65,0-24-1,0 0-32,0-23-96,0 23-384,0-24 705,0-23-289,24-1-64,-1-23-96,1 23-32,1 1 0,-2-24 64,1-1-96,-1 1 32,1 0 64,1-25-160,22 1 160,-24 0-128,26 0 32,-26-24 0,25 0 128,0-24-224,-25-24 224,25 1-32,-24-25 64,0 1-384,23-48 576,-23-1-352,0 1 32,0-24 0,0-24 0,-1 1 160,-23-1-320,25-25 224,-2 2-32,1-25 0,-24 1 0,24-25-64,-1 1 0,2-24 64,-25 0-32,24-1 32,-1 25-128,1-25 128,-1 25 32,-23 23-96,25 1 64,-25-1-96,0 25 160,0 23-192,0 24 0,0 0-64,-25 23-192,2 25 95,-1 0-255,-23 23 128,22 25 31,-22-1 97,0 48-32,-1 0-33,24 48 65,-24-1 128,1 25 0,-1 23 128,0 0 0,1 48-64,-1 0-32,24 24 256,-23 48-192,-2-1 64,2 49-32,-25-1 192,25 0-64,-25 1 32,25-1 129,-1 0-129,1 0 32,23-23-96,24-1 160,0 0 129,-24 1-225,24-25 32,24 1 64,-24 0-96,47 0 65,-23-25-450,24 1 706,-1-48-353,2 0-160,-2-48 64,0-23-32,25-25 32,-24 1-160,23-24 192,1-24-32,-1-24-64,1-24 32,-25 1-96,1-49 160,-1-47-64,1-71-64,-24-24 64,0-72 0,-1-72-481,2-47-832,46-48-1441,-23 0-7688</inkml:trace>
</inkml:ink>
</file>

<file path=ppt/ink/ink77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2:39.05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18303 3981 4260,'25'-23'1953,"-25"23"994,0-24-160,0 0-897,0 24-577,0-24-288,0 0-417,0 0-223,0 24-1,0-23-96,0-1 1,23-24 63,-23 24-64,24-23 65,-1-1-33,1 24-32,-24-24 65,25 0 95,-25 24 161,0-23-65,0-1 161,0 24-321,0 0-256,-25-23 32,25 23-96,0-24-32,0-23-32,0 23 64,0 0-64,0-23-32,25-1 0,-25 25 64,0-25 0,0 1-32,-25 23 33,-22-24-1,23 25 96,-24-1 64,24-24 96,-23 25-128,-1-1-64,1 0-96,-2-23 64,2 23-128,0-23 96,-25 23-32,24-23-128,-23 23 256,-1 0-224,-23 1 96,24-1 0,-48 0-32,23 1 64,-23-1-160,24 0 160,-24 1 0,-1-1-32,1-24-32,0 25-32,0-1 64,0 0 32,0 1-64,-1-1-64,-23 0-320,0 0 544,1 0-224,-2 25 0,-22-25 0,23 24 31,-24 0 97,0 0 1,-24 1-1,24-1-64,-23 24 32,-1-24 32,25 0-64,-2 0 96,2 0-96,-25-23 32,0 23 64,1 24-160,-1-24 192,0 24-128,-23-24 32,-1 24 32,25-24-32,-24 24 0,-1 0 0,0 0 0,25 0 0,-25-24 0,25 24-64,-25 0 128,24-23-64,-23 23-32,23-24 32,-23 24 0,0-24-64,-1 24 128,24 0-96,-23 0 0,-1 0 96,25 0-161,-24 0 97,-1 24-32,24-24 64,0 0-32,1 0 33,23 0-33,-24-24-65,1 24 97,23 0 1,-23 0-66,-1 24 1,0-24 0,0 24 64,1-1-32,-1 1 0,0 0 0,25 0 0,-25 0 32,24-24-64,-24 24-64,25 0 32,22-24-96,-22 23 64,-1 1-96,0-24-225,0 24 578,1 0-225,23 0 96,-24 0 0,0 23-32,24-47-32,23 24 64,-22 0 0,-1 0-64,-1 0 32,25-1 0,0 1 0,0 0 0,0 0 32,0 24 32,0-24 32,0 24-128,0-1-32,-1 25 96,1-24-64,24 23 0,-1-23 0,1 23 32,0-23-32,24 23 96,-25-23-64,49 24-32,-25-1 32,0 1-32,-23-1-64,47 1-65,-23-1 65,23 1 32,-24 23 32,25-24 0,-1 1 64,1 0-64,23-1 64,-24 1-32,24-1 0,1 1 0,-1-1-32,24 1 160,0-1-192,0 1 96,-24-1-64,24 1 0,0-1 96,24 1-128,-24-1 160,24 1-256,-24 0 192,23-1 0,1 1-32,24-1 0,-24 1 0,-1-1 32,26-23-32,-26 23 64,24-23-32,25 24 0,-24-1-32,23 1-32,1-25-256,-25 25 544,2-24-288,22-1 64,-23 1-64,23 0 0,24-1 0,-23 25 64,23-25-64,-24 25 128,25-24-32,-1-1-128,1-23 64,47 24-32,-24-1 160,0 1-224,0-24 128,24 24-64,0-1 32,0-23 0,0 24 64,48-24-64,-25 23 64,1-23 65,24 24-1,-1-1 128,-22 1-160,22 0 32,-47-24 0,-24-1 64,24 1-192,24 0-32,23 0 64,25 24-32,23-24 64,-23-1-64,23 1-32,0 24 64,25-24 97,-25 0-129,0 0-64,24 24 32,-24-25 32,25 1 64,-25 24-32,24-24-64,1 0 32,-1-1-32,-1-23 96,2 24-96,23-24 0,-24 24 128,0-24-128,0 0 32,0 0 32,1 0-64,-1 0 64,-1 0 32,2 0-64,-1-24 64,0 0-192,1 24 192,-2-23 32,1-1-160,-23-24 128,23 24-64,-24 0 0,1-23-32,-25 23 32,48-24 32,1 24-32,-1-48 64,-1 25-64,-22-25-64,-48 24 128,-24-23 64,23 23-32,-23-23 32,0-1 32,0 25-128,-24-25 96,-1 1-128,2-1-416,-1 24 768,-24-47-288,0 24-64,-24 23 97,1-24-129,-1 1 128,-24-1-64,1 1-64,-1-1 96,1 1 64,-25-1-160,25-23 128,-24 23-64,23 1-32,1-1 32,-1-23 0,1 0-32,-1-1-384,25 1-609,-25-24-1153,24-1-2210,1-23-8809</inkml:trace>
  <inkml:trace contextRef="#ctx0" brushRef="#br0" timeOffset="10435">15658 1048 10762,'-23'0'1761,"-2"0"193,25-23 224,-24 23-1089,1 0-384,23 23 0,-24 1-33,24 0 65,-24 0-32,24 0-97,-24 0 193,24 0-128,0 0 95,24-24-287,0 0-1,23 0-95,49-48-161,47-24-96,48-71-128,47-24-96,95-47-481,73-49-2241,70-46-2403</inkml:trace>
</inkml:ink>
</file>

<file path=ppt/ink/ink77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2:34.65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578 2312 6181,'-47'-47'1890,"47"23"384,-24 0-480,24 0-705,-23 24-128,-2 0-192,25 0-321,-24 0-32,24 0-31,-23 24 95,-1-24-95,0 48-97,0-24-32,0 23 97,1-23 31,-26 24 32,2 23 1,23-23-65,1 0-64,-2 23-96,2-23 33,-1-1-1,0 1-192,24 0 192,-23-1-160,23 1-32,0 0-64,0-1 128,0 1-96,0 24 64,23-25-64,-23 1 32,0 0 32,0 0-64,24 0 0,-24-1 0,24-23 32,-24 24-96,23-24 128,25-1-64,-24-23-32,0 24 96,-1-24-64,2 24-32,22-24 97,-23 24-98,24-24 98,-24 0-97,48 0 96,-25-24-64,25 0 32,-1-23 64,24-1 128,0 0-96,1-23-32,-25-1 0,1 24 0,0-24-32,-2 1-32,-21 23-32,-2-23 64,-24-25-64,2 25 0,-1 23 32,-24-23-64,23-1-32,-23 1 32,24-1-64,-48-23 0,1 23-64,-26 25-64,2-1 160,0 0-64,-1 24 96,1-23 160,-25 47-256,0-24 224,1 24-32,-25 0-32,49 24 64,-25 0 32,1-1-64,0 25 0,22 0-96,-21 0 64,21 23 0,-22 24-32,23-23 64,1 23 96,-25-23 97,48 23-33,-24 0 128,25-23-128,-25 23-31,25 1-33,23-25-64,-25 1 32,25 24-64,0-49 0,25 25-64,-2-1 32,1-23-32,0 0-32,-1-1 64,2 1 32,-2-24-64,25 0-32,-25-24 64,49 0 64,-24-24 0,23-24 129,25-23 63,-24-1-128,47 1 0,0-1-96,0-23 32,-24-1-32,1 24-96,-2-23 160,-45 23-160,21 1 160,-45 23-192,22-23 64,-47 23 64,0-23-31,0-1-66,0 24-159,-23-23 32,-1-1-416,-24 1 544,1 23-193,-2 1 65,-45 23 128,22 0-64,-47 48 96,23-24 64,1 24 96,0 23-32,-1 1 1,25 0 31,-24-1-160,23 1 128,25 23-96,-25 1 0,24-1-32,25 25-32,-25-1 96,24 0-64,0 1 160,1-1-96,-2 1 64,25-1-64,0-23 128,25-1-192,-25 1 65,47-24-162,-23-1 226,47 1-129,0-48 128,1 0-224,0-24 32,-1 0 64,1 0 0,23-23 32,1-25 0,-1 1 64,0-1 32,0-23-32,-23 23-96,24-24 192,-26 1-160,-21 0 32,21-1-64,-45 1 0,-1 24 32,-1-25-128,-23 25 0,-23-25 0,-1 49 64,-1-25-32,-22 25 96,-25-1-96,2 0-64,-26 24 160,1 24-160,-1 0-289,1 24-832,-1 24-1409,25 0-2371,23-25-9513</inkml:trace>
  <inkml:trace contextRef="#ctx0" brushRef="#br0" timeOffset="2358">1389 1264 13132,'24'23'2690,"-24"-23"-1633,0 0 353,-24 0-161,24 24-576,-25 0 31,25 0 97,-47 24 96,24-1-64,-1 1 96,-1 0-321,2-1 97,-1 1-225,24-24-191,24 0-129,24-24 32,23-24 64,48-48-32,72-71-128,71-47-160,143-73-64,167-71-288,24 0-4389,-25 1-11210</inkml:trace>
</inkml:ink>
</file>

<file path=ppt/ink/ink7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6:42.80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142 72 12203,'0'-24'1185,"0"24"0,-23-23 673,23 23-577,0 23-320,0 1-96,-24 0 128,24 49-160,0-26-65,-24 25-319,24 0-129,-24 0-96,0-1-95,1-23-33,23 1-64,0-2 64,0-23-128,23-24 160,25 0-96,23 0-32,0 0-481,24-24-672,0 0-833,-24 1-3299</inkml:trace>
  <inkml:trace contextRef="#ctx0" brushRef="#br0" timeOffset="341">807 48 13676,'23'-23'2050,"-23"23"-736,0-24 415,24 48-512,-24-24-63,0 47-418,0 2-255,-24-1-193,24-1-64,-23 25-128,-1-24-32,24 24 0,-24-24-96,24-1 128,-24-23-160,24 0 0,-23 1 0,23-25 0,23-25-64,1 1 64,24 0-160,-1-23 128,1-1 64,-1 24 32,2-24 64,-3 48-64,-22-24 96,-1 24 128,2 24 64,-25-24 33,23 48-65,-23-24 256,0 24-31,-23-1-33,-25-23-160,0 25-159,1-25-129,-24-1 64,-1 1-289,25 0-223,-24-24-385,24 0-576,22 0-2531,25-24-10089</inkml:trace>
</inkml:ink>
</file>

<file path=ppt/ink/ink78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3:12.15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14584 4243 10217,'0'0'1217,"0"0"257,0 0 31,0 0-736,0 0-32,-23 0-65,23 24-191,-24 0-1,0 0-96,1 24 1,23-1-33,-25-22 97,2 22-129,-1 1-128,0-24 0,1 24 32,23-25-31,0 25-161,0-48 0,23 0 192,25 0 288,23-24 33,25-47 352,47-1-96,48-48-193,47 1-224,47-24-191,49 0-546,71-47-2081,72-1-8232</inkml:trace>
  <inkml:trace contextRef="#ctx0" brushRef="#br0" timeOffset="4334">0 191 256,'47'0'3043,"2"0"-2819,-2 0 0,0 0 577,1 0-993,24 0 480,-1 0-480,1 0 416,-1 0 481,-23 0 1152,23 0-223,24 0 64,-23 0-1218,24 0-320,-25 0 289,24 0-738,-23 0 642,0 0-449,22 23 192,2-23 897,23 0-801,-24-23-384,24 23 736,-23-24-832,47 24 864,-24 0-1056,24 24 992,0-24-960,-24 0 704,24 0 64,-24 0-640,25 23 1089,-25-23-801,24 24 1057,-1 0-705,2-24-64,-1 24-127,-1-24-33,26 24-64,-2-24 32,25 24-32,-1-24 0,1 0 32,0 0-32,-1-24 0,1 24-32,0 0 32,0-24 0,-25 24-32,1 0 0,0 0 0,0-24 0,-24 24 0,23 0 0,1 0 0,-24 0 64,24 0-32,-24 0-32,-24 0 0,0 0 0,1 0 64,-25 0 64,-24 0 64,-23 0 1,-1 0-65,-47 0-64,24 0 64,-48 0 192,1 0-224,-1 0 32,-48 0-96,1 0 0,0 0-32,-25 0-32,-23 0 32,0 0-160,-48 0 160,0 24-32,-24-24-32,1 0 64,-24 24 0,-1-24 0,-23 0 0,-25 24 0,25-1-32,-47-23 64,22 0-32,-23 24 0,24-24 0,0 0-32,0 0 64,-25 0-32,26 0 0,-1 0 0,23 0 192,-23 0 1,24 0-129,-1 0 96,1 0-160,24 0 64,23 0-32,1 0-128,22 0-64,2 0-65,22 0-63,25 0 128,24 0 64,0 0 64,47 0 32,1 0 32,22 0 0,2 0 96,23 0-128,23 0-96,25-24 96,24 24 0,-1 0-32,48 0 64,0 0-32,25 0-32,22 24 32,2-24 32,22 0-32,1 24 0,0-24 0,23 0 0,24 24 0,1-24 0,46 0 0,-22 0 0,-1-24 32,48 24-32,-25-24 0,25 24 0,0-24 32,24 1-32,-25 23 32,25-24 0,-24 0 0,0 0 64,0 0 0,-25 0 32,-22 1 65,-1-1-129,-24 0-289,-47 0 642,-1 24-161,-23 0-96,-48-24-64,0 24-32,-47 0-64,-24 0 0,-25 0-96,-23 24-96,-23-24 192,-25-24 32,-71 24-64,0 0 32,-48 0 32,-24 0 32,1 0-64,-25 0 64,-48 0 0,2 0 32,-25 0-32,-24 0 1,0 0-130,-24 0 162,1 24-97,-25-24 32,1 0 0,0 24-64,-1-24 32,0 0 32,25 0 0,-25 24-96,48-24 96,1 24 224,23-24-833,24 23 1122,-1 1-737,25-24 192,23 24-96,49-24 160,-1 0-64,48 0 0,23 0 0,49 24 0,23-24 0,24 0 32,0 0-225,71 0 322,1 0-129,71-24 64,24 24-32,48 0 32,-1 0-96,48 0 160,24 0-224,0-24 128,24 0-288,24 1 1024,-1-1-1408,25 24 1120,23 0-288,0 0-192,0-24-32,1 24 160,-1-24 129,-24 0 31,1 24 0,-25-24-96,-23 1-96,-23 23-672,-25-24-2019,-24 0-11114</inkml:trace>
  <inkml:trace contextRef="#ctx0" brushRef="#br0" timeOffset="6763">2789 3004 14894,'23'-24'224,"-23"0"-288,0 24 0,0-24-96,24 24-1,-24 0-63,24 0-32,-1 0 160,25 0 32,48 0-257,-1 0-383,24 0 223,24 0 129,24 0 256,0 0 96,47 0 64,1 0 256,23 0 353,0 0 0,24 0 31,25 0-95,-26 24-193,26-24-192,-2 24-63,-22-24-33,-1 24 64,-24-24 64,0 24-64,0 0-64,-47-24 193,0 0 63,-24 0-64,-48 0 33,0-24-129,-24 0 64,-23 24-96,-48-24 65,-24 0-1,0 0-32,-72 1-192,-23 23-96,-48-24 128,-24 24-96,-23 0-192,-25-24 160,-23 24 0,-49 0 0,2 24 96,-2-24 0,-22 24-64,-24-1 192,-1 1-32,24 0 32,0 0-64,0-24 32,25 24 33,46-24-65,1 24-64,24-24-64,46 0 128,26 0-64,46 0 32,49 0-288,22 0-865,25 0-2147,72 0-8423</inkml:trace>
  <inkml:trace contextRef="#ctx0" brushRef="#br0" timeOffset="7733">11582 2932 13292,'-48'-23'320,"1"-1"-127,23 24-65,0-24 32,-24 24-128,1 24 0,-1-24 0,-23 0 64,-1 24 192,0-24 161,1 23-1,-1-23 33,1 24-129,47-24-128,0 24-128,24-24-96,0 0 128,72 0-128,-1-24 128,48 24-95,25-24 31,22 24-32,2-23 0,45 23-32,2 0-161,23 0-639,25 23-1346,-1-23-3428</inkml:trace>
  <inkml:trace contextRef="#ctx0" brushRef="#br0" timeOffset="8232">21162 2861 13612,'-143'0'-2914</inkml:trace>
</inkml:ink>
</file>

<file path=ppt/ink/ink78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3:37.21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1478 216 3971,'-23'-24'897,"23"0"769,-25 24 576,25-23-1057,-23-1-320,23 24-193,-24-24-95,0 24-129,24 0-159,-23-24-65,23 0 288,-25 24 65,2-24 63,-1 24-63,0-24-97,1 24-127,-2 0-65,-22 0-128,23 0 0,0 0-64,-24 0 33,25 0-65,-26 0-64,26 0 0,-1 0 32,-23 24-32,22-24 32,-22 24 0,0-24 32,22 24 32,-22 0 0,-1-24-96,1 24 32,-1 0 0,0-1 0,24 25 0,-23-24-64,-1 24 32,24-25 32,-23 1-64,22 0 64,2 0-32,-1 0 0,1 23 0,-2 1 0,1-24 0,1 24-64,23-25 96,-24 25-64,1 0 64,23-24-64,-25 23 64,25 1-64,-24 0 64,24-1-64,0-23 64,-23 24 0,23-24-64,0-1 64,0 25-32,0-24 0,-24 0-32,24 24 96,0-24-64,0 0 32,24 23-32,-24-23 0,23 24 32,-23-24-32,0 23-32,24-23 32,1 0 32,-25 24-32,23-24 96,1-24 0,-1 23 0,1-23 1,-24 24-97,25 0 0,-25 0 0,23 24 0,-23-1 0,24-23 192,-1 0-288,2-24 160,-1 24-64,-1 0 96,1-1 0,0-23 0,0 24-32,0-24 64,-1 0-64,1 24 0,0-24 0,0 0-32,0 0-96,23 24 160,-23-24-128,0 0 96,0 0-64,23 24 0,-22-24 129,-2 0-161,25 0 64,-25 0-32,26 0 64,-2-24-96,-24 24 64,26-24-64,-26 24-32,1-24 96,0 24-161,0-24 65,0 24 96,-1 0-64,1 0 32,1 0-32,-2-23 96,25 23-128,-25-48-32,25 24 96,0 0-480,0-23 448,-25 23-32,1 0-160,24-24-33,-24 24 193,0 1 64,-1-1-32,1 0 64,0-24 0,0 24-32,23-23 0,-23-1 0,1 0 32,-2 25-32,1-1 0,-24 0 0,23 0 96,1 0-64,1-24 64,-2 24-96,1-24 33,-24 25-66,23-25 66,-23 0-66,25-23 98,-25-1-97,0 1 32,0-1-33,0 1 66,0-1 31,0 1-128,-25-1 160,2 1 64,-1 23-96,1 0-32,-2 1 0,-22 23-32,0-24-160,-2 24-1057,2 0-4132</inkml:trace>
</inkml:ink>
</file>

<file path=ppt/ink/ink78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3:30.23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2289 620 5445,'0'-24'1569,"0"24"673,0 0-32,0 0-1025,23 0-192,-23 0-384,0 0-225,-23 0 161,23 0 128,0 24 31,0-24 1,0 24-225,0-24-31,0 24-257,-25 0 0,25 23 96,-24-23-127,24 0 31,-23 24-160,23-24 192,-24-1-128,24 25-128,0-48 128,0 24-64,0-24 64,0 24 0,24-24 225,-1-24 95,1 24 32,24-48-191,23 24 95,-23-47-64,48 23-96,-1-47-95,24 23-1,0-23-128,24 0 32,-24-1-257,0 25-543,0 23-770,-47 1-1345,-24 23-4548</inkml:trace>
  <inkml:trace contextRef="#ctx0" brushRef="#br0" timeOffset="9196">119 120 3010,'0'0'2275,"0"0"-578,0-24-320,0 24-512,0 0-576,0 0-129,0 0 96,0 0-224,0 0-128,0 0 160,0 0-64,0 0-128,0 0-96,0 0-193,0 0-416,0 24-928,0-24-353,0 0-1217</inkml:trace>
  <inkml:trace contextRef="#ctx0" brushRef="#br0" timeOffset="10327">238 96 1185,'0'0'2082,"0"24"-321,-23-24-672,23 0-320,0 24 288,0-24-128,0 0-160,0 23-289,0-23-31,0 24-1,0 0 161,0-24 127,0 24-127,0 0-193,0 23-96,0-23-159,0 24-129,0 0 32,0-1-64,0 1-128,0 23-97,0 1-95,0-24 32,0 23-97,23-23 65,-23 23 32,0-23-161,0 23-63,0 1-321,0-24-64,0 23-224,0 1-769,0-1 866,0 1 831,0-1 193,0-23 225,0 23-97,0-23-64,25 0 32,-25-24-64,0 24 64,0-1-64,0-23 256,0 24 33,0-24-33,0 0 192,0-1 193,0 25 96,0-24-65,24 0-63,-24 0-97,0 23-255,0-23 95,0 24-224,0-24 96,0 0-95,0-1-129,0 1 64,0 0-32,0 0-32,0-24-32,0 0 0,0 24-96,0-24-257,0 0-672,0 0-1281,0 0-4100</inkml:trace>
  <inkml:trace contextRef="#ctx0" brushRef="#br0" timeOffset="10919">501 2123 3715,'0'0'6022,"0"23"-4325,-24 1 417,24 0-672,-24 0-610,24 0-95,-24 0-128,1-1-65,-1 1-31,0 0-65,24 0 33,-24 24-1,0-25-224,1 1-63,-1 0-1,-1 0-96,2 0-96,23 0 0,0-24-64,0 0-160,0 0-321,0-24-128,23-24-608,-23 0-1441,49-47-4069</inkml:trace>
  <inkml:trace contextRef="#ctx0" brushRef="#br0" timeOffset="11341">119 477 2978,'0'0'1153,"0"-47"993,25 23-96,-25-24-544,23 0-97,1 1-224,0-25 129,24 25 159,-24-25-160,-1 24-480,1 24-353,-24 24-31,0 0 320,0 0-321,-24 24-288,24 0-96,-47 24-32,22 0 0,2-1 32,-25 25-32,0-25 96,1 1-160,23 0 129,0-24 287,0-1 0,24-23-31,0 0-450,24 0-63,0-23 160,0-25-864,23 0-738,1 1-3939</inkml:trace>
</inkml:ink>
</file>

<file path=ppt/ink/ink78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3:42.80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4378 1174 5349,'-24'-48'993,"24"24"-1954,0 1 832,0-1-63,0 0-32,-23 0 160,23 0 416,-25 24 449,25-24 128,-24 1-192,1-1-289,-24 24-320,22 0-64,1-24-32,1 24 0,23-24 0,-24 0 0,0 0 32,0 0 97,-23 0-65,-2 0 64,26 0-64,-24 1-96,-2-1 0,2 0 0,23-24 96,-24 1-96,1-1 32,23 0-32,-24 24-32,1-23 64,-1 23 160,0-24 65,1 1-193,-1-1-64,1 0 32,-25 24-64,25 24 64,-2-23-32,-21 23 0,21-24-32,2 0 32,-1 0 32,1 0 0,-25 24 0,1 0 32,-1-24-32,0 24 32,25 0-64,-25 0 0,1 0 0,-1 0 0,25 0 0,-25 24 0,0 0 32,-22 0-32,22 0 96,0 0 0,1-1-32,-1 25 0,1 0 32,0-24-32,23-1 96,-23 25 33,-1 0 95,25-24 32,-25 23-64,24 1-159,-23-24-33,22 23 64,-22 1-32,23 0 64,-23-1-64,0 1 0,-1 0 0,1 24-64,-1-1 32,1-23-32,23 0 64,24-1 129,-23 1 31,22 0-64,-22-1-32,24 25 0,-2-24-31,-22-1 191,23 1-352,-24 23 96,1 1 0,23 0-32,-24-1 32,24 24-32,0-23-32,1 23 32,-1-23 0,24-25 32,-24 25 32,24-24 128,0 23 1,0-23-1,0 23 128,0-23-192,0 23-32,0-23-63,0 0-33,0-1 32,0 25 0,0-24-64,0-1 32,0 1 0,24 0 0,-24-1-32,24 1 32,-24-24 0,23 24-32,-23-1 0,24 1 32,-24 0-32,24-24 32,-24 24 0,0-1-32,24 1 0,-24-24 0,24 23 0,0-23 0,-24 0 32,23 0 0,1 0 32,0 0 96,24 23 32,-25-23 129,26 0-257,-2 0-32,-24 0 0,2 0 0,-1 23-32,-1-23 32,1 0-32,-1 0 32,2 0-32,-1-24 0,-1 23 32,1 1-32,24 0 32,-1-24-32,-23 24 32,24 0 0,-24 0-64,0-24-32,24 23-32,-25-23-96,25 24-1,-25-24 33,25 24 64,0-24 64,0 0-64,-24 24 96,-1-24-32,1 24 32,0-24-64,0 24 32,0-24-64,-1 23 0,1-23-96,1 24 31,-2-24-31,1 0 96,-1 0 0,26 0 0,-26 0-128,25 0 64,0 0 96,-1-24 32,-23 24 96,0 0 32,0 0-32,23 0 64,-23 0 0,0 0 32,24 0-64,-25 0 0,25 0-32,0-23 0,0 23 33,-1-24-33,0 24 96,25 0-96,-25-24 0,2 24-64,-2-24 32,1 24-32,-1-24 0,2 24 0,-26 0 0,1-24 32,23 24-32,1-23 32,-24 23-32,48-24 32,-25 24 96,25-24 64,-25 0 161,1 0 31,0 24 64,-1-24-95,25 1-65,-25-1-32,25 0 33,-49 0-225,26 0-64,-26 0 96,1 1-64,0-1 0,24 0 96,-25-24 32,25 24-32,0-23-32,-1 23 32,1 0-64,0-24 65,-25 24-65,2 1 32,-2-1-32,1 0-32,0 0 32,-1-24-64,-23 25 64,25-25-64,-1 24 32,-1-24-32,1 0 0,24 1 0,-24-1 0,-1 0-96,1 24 160,0-23-32,0 23-32,0-24-32,-1 24 160,1-23-192,1 23 0,-2-24 96,24 0 96,-23 1-224,1 23 64,-2-24 32,1 1 0,0-1 32,0 24-64,0-24 64,-24 25-64,23-1 64,-23 0-32,24 0 0,0 0-32,0 0 32,-24-23 96,0 23-96,0 0 0,24-24-64,0 1 64,-1-1-32,-23 0 0,0 1 0,0 23 64,0-24-96,0 1 64,0-1 0,0 0-64,24 1 128,-24-1-64,0 0-32,0 24 0,0-23 128,-24-1-128,24 24-32,-23-24 96,-1-23-192,0 23 480,0 1-256,0-1-160,0 0-64,1 24-225,23 1-832,-24-1-2178,0 0-11563</inkml:trace>
  <inkml:trace contextRef="#ctx0" brushRef="#br0" timeOffset="3257">4426 5251 2690,'-24'0'481,"24"-24"-417,0 0 128,24 24 96,0 0 353,-24-24 608,0 24-128,0-24-64,-24 0-352,24 24-33,0-23-127,0 23 31,0-24-31,-24 0 31,0 24 65,0-24-193,-24-24 129,24 25-801,1-25 1088,-1 24-639,24-24-65,-23 25-64,-2-25 0,1 24 0,1 0-32,-1 0 128,0 0-31,0 1 95,-23-1 96,23 0-224,-1 0 32,-22 0-32,0 0-63,-1 1-1,0-1-32,0 0 32,-23 0-128,23 0 128,1 24-64,-1-24 32,0 24-32,1 0 32,-25-23-32,25 23 0,-25 0 0,0 0 0,2 0 0,-2 0 0,24 0 0,-23 0 0,-1 23 32,24-23-32,-23 0 32,23 0-32,-23 0 0,23 24 0,0-24 32,-23 0-32,23 0 0,-23 24 0,-1-24 0,0 24 0,2-24 0,-26 24 0,24 0 0,1-1 0,-1 1 0,1 0 32,23 0 0,-23 0 0,23 0 64,-24-1 0,25 1 96,-25 0-128,1 24 64,23 0-95,-24-1-1,1 1 0,23 0-32,-23-1 256,0 1-448,-1 0 192,1-25 128,-1 25-32,1 0 64,23-1-64,1 1 32,-2 24-32,2-25 32,24 25 1,-26-25-1,26 26 64,-25-2-32,0 1-128,25 23 64,-1-24-96,0 25 160,0-25-160,24 1 64,0-1-32,0 1-96,0-25 96,0 25 0,24-1 64,-24-23-96,24 24 97,0-1-97,-1 25 0,1-25 0,0 1 0,0-1 64,0 1-32,-1-1-96,26 1 128,-26-1-96,1 1 64,-1-25 0,26 25-32,-26-25 0,24 25 64,2-1-96,-26-23 64,25 24 0,0-25-64,23 25 64,1-24 0,-24 24 0,23-49-32,-23 25 0,-1-24 192,25 0 0,-25 0-96,25-1 0,-1-23-32,1 0 33,0 0-97,22 24 192,-22-24-96,23 24 0,1-24-32,-25 0 64,24 0-32,-23 0-64,0 0 32,-1 24-64,1-24 32,23 0-32,-24 0 64,1 0-64,0 0 0,-1 0 32,-23-24 0,23 0-64,-23 0 96,23 24-352,1 0 512,0-23-224,-2-1 64,-21 0-64,-2 0 0,25-24 0,-25 25 0,1-25 0,-1 0-32,1 0-32,-24 0 160,0 1-224,23-1 224,-23-24-160,24 25 32,-24-25-32,-1 1-32,2 23 32,-2-47 32,1 23 96,0 1-224,-1-1 160,2 1 0,-1-1-64,-24 1 0,23-1 64,24 25 0,-22-25 64,-1 0-160,-1-23 96,1 24-64,0 23 96,24-24-32,-1 1 96,-47 23-192,25-23 224,-25-25-64,23 1-32,-23 24 32,47-25-64,-23 1 64,24 0-64,0-1 0,-24 0-32,0 25 96,-24-1-64,0 1-192,0 23-96,0 0-545,0 25-801,23-1-1248,1 0-7400</inkml:trace>
  <inkml:trace contextRef="#ctx0" brushRef="#br0" timeOffset="24214">1900 14478 2146,'0'0'1697,"-24"0"-448,24 0 513,0 0-769,-24 0-384,24 0 255,0 0-63,0 0-192,0 0 31,0-24-63,0 24-129,0 0-31,0 0 31,0 0 161,-24 0-33,24 0-256,0 0-63,0 0 31,-24 0-64,0 0-64,24-24 1,-23 24 31,23 0-128,-24-24 608,24 24-576,0 0-256,-24-24 577,24 24-65,0-24-672,0 1 672,0-1-160,-24 0 129,24 0 31,-24 0-32,24 24-64,0-47 33,-23 47-65,-2-24-64,2 0 32,-1 0-96,24 0-32,0 0 97,-24 1-33,24-1-32,0 0 32,0 0-96,24 0 128,-24 24-64,0-24 64,0 1-32,0 23-63,0-24-65,0 0 32,0 24 96,0-24-128,0 0 0,24 24-64,-24-24 128,0 1-32,-24-1-64,24 0 224,0 0-160,-24 24 32,24-24-32,0 0 32,0 0 0,0 1-96,-23-1 32,23 0 64,0 0-96,0 0 64,0 0-32,0 1-32,-25-1 64,25 0-32,25 0 64,-25 0-128,0 24 96,0-47-32,23 23 96,-23 0 0,0-24-32,0 24 65,0-23-1,0 23-64,0-24 32,24 1-96,-24 23 32,0-24-32,0 0 96,24 1-96,-24-1 64,0 24-96,23 0 96,2 0 0,-25 0-64,23 0 32,-23 0 0,0 1 0,24-1-64,0 0 64,0 0-32,23 0 0,-23 0 0,24 1 0,0 23 0,-1-24-32,1 0-32,-1 24 160,-22-24-96,22 24 0,0 0 0,2 0-32,-2 0 32,1 0 0,23-24 32,-23 24-32,-1 0-32,2 0 64,-2 0-32,-23 0 0,24 0 0,-25 24 0,25-24 0,-25 24 96,2 0-192,-2 0 96,-23-1 0,24 1 0,0 24 32,-24-24-32,24 0-32,0-1 64,0 25-32,-24-24-32,23 24-32,1 0 64,0-24-96,0 23 96,-24 1 32,24-24-64,-24 24 32,0-1-96,0 1 128,0 0-64,-24-1 64,24 1-64,0 23-64,0-23 96,0 24-64,0-25 32,-24 1-32,24 0 128,-24-1-160,24 1 96,-24-24-64,24 24 128,-23-25-96,-1 25 96,24-24-128,0 0 32,0 23 0,0 1-65,0-24-31,0 24 96,0-1 32,0-23 0,-24 24 0,24-1-96,-24-23 192,24 0-32,-24 0-32,0 24-64,1-25 128,-2-23-160,25 24 257,-23 0-610,23-24 866,0 24-610,-24-24 161,0 24 0,24-24 0,-23 24 0,-2-24 32,25 23 65,-23-23-161,-1 24 96,0-24-64,1 0 128,-2 24-257,1-24 290,1 24-226,23-24 162,-24 0-130,0 24 130,0-24-65,0 24-32,1-24 128,-1 0-96,-1 0 160,25 0-96,-23 23 0,-1-23-64,1 0 0,-1 0 64,-1 0-64,2 0-32,-1 0 96,1 0 64,-1 0-256,-24 0-1121,-24 24-1634,-23-24-8231</inkml:trace>
  <inkml:trace contextRef="#ctx0" brushRef="#br0" timeOffset="32686">2424 12046 4964,'24'0'2178,"-24"0"-1409,0 0 1377,0-24-416,0 24-353,23 0-96,-23 0-384,0 24-288,0-24-1,-23 0 33,23 24-161,-24-24 33,0 23-97,24 25-64,-24-24-127,24 24-65,0-1-64,0-23 32,0 24 0,24-24-160,-24-24 64,24 0 32,0 0 64,-1 0 65,26-48-97,-2 0 0,25 1 0,-1-25 0,0-23 96,49 23 289,22-47-129,1 24 64,1-25 129,-2 25-193,-22 0-96,-1-1-63,-24 25 31,-48 23-128,2 1 96,-2-1-32,-24 24-64,2 0 64,-1 0-96,-1 1 1,-23-1-65,24 24 64,-24 0-64,0-24-64,24 24-1,-24 0-127,0 0-384,0 0-385,0 0-320,0 0-449,0 0-2146</inkml:trace>
  <inkml:trace contextRef="#ctx0" brushRef="#br0" timeOffset="85599">2614 10568 4548,'0'-24'2178,"0"24"480,25 0 257,-25 0-865,0 0-961,0 0-416,-25 0 95,25 24-287,-23 0-1,-1 0-95,0 23-257,-24 1 96,1 0 32,-1-1-31,0 1-1,1 23-192,-1-23 96,24 0-32,1-1-96,-1-23-96,24-24-192,0 0-353,24 0-576,-1-24-1410,24-23-4900</inkml:trace>
  <inkml:trace contextRef="#ctx0" brushRef="#br0" timeOffset="85889">2686 10210 11402,'-24'-72'128,"24"48"769,-23 1 641,-25-1-738,24 0-351,-23 24 159,-2 0 1,-22 24 32,23 23-129,-24-23-63,2 48-129,-26-25 64,1 49-95,-24-24-161,23 23 192,-23 24-160,47-23 0,1 23-64,23-24 97,24 1-193,24-25 96,24 24 32,24-23 32,23-1-96,25 1 64,23-24-96,24-25-128,-23-23 32,22 0 96,1-23 64,-24-25-192,25-24 96,22 1-64,-23-1 96,1 1-96,-50-24 64,1 23-32,-23 1 32,-24-25 0,-24 25-160,-24-25 544,0-23-320,-48 24-96,1-1 192,-25 1-96,-24 23-32,-23 24-32,-23 25-96,-26-1-480,-22 48-994,-48 23-2818</inkml:trace>
</inkml:ink>
</file>

<file path=ppt/ink/ink78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4:55.17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190 3004 3555,'0'0'3107,"0"0"-2178,0 0 768,0 0-95,0 0-353,0 0-256,0 0-160,25-24-97,-25 24-127,24 0-64,-24 0 31,23 0-31,1 0-129,-24-23-96,24-1-31,0 0-1,0 0 0,-1 0 0,1-23 1,0 23-161,0-24 128,0 24-64,-1-23-96,1 23-32,0-24 32,0 24-96,0-23 64,-24-1-31,24 0-33,-24 24 96,0-24 0,0 24-32,0 0 96,-24-23 64,0 23-96,24 0-64,-48 0-96,24 0 128,1 1-128,-1-1 0,0 0 160,0 0-224,0 24 224,1-24-63,-1 0-1,0 1 64,24-1-96,-24 0 64,24 0-128,-24 0 128,1 24 96,23-24-128,-24 24 96,24-23-64,0 23-64,0 0 64,-25 0-128,25 0 32,0 0-64,0 0-32,0 0 32,0 0 128,25 23-160,-25 1 64,0 0 0,0 0-128,0 0 96,0 0-128,-25-1-32,25 1 31,0-24 97,0 0 0,0 0 64,0 24-64,0-24-96,-23-24 0,23 24-97,0-24 225,23 1 0,-23-1 96,0 0-128,0 24 128,0-24-128,0 24 160,0 0-64,0 0 0,25 0 96,-25 0-64,0 24 96,0-24-95,24 0 95,-1 24-160,25-24 64,-24 0-64,0 24 128,-1-24-64,1 0-513,0 23-1120,0-23-3332</inkml:trace>
  <inkml:trace contextRef="#ctx0" brushRef="#br0" timeOffset="2834">548 2837 4932,'0'-23'2082,"24"23"-897,-24 0 1089,0 0-960,0 0-97,0 0 64,0 0-160,0 0-32,0 23-32,0-23-288,0 24-64,0 0-257,-24 0-96,24 0-95,-24 0-65,24 23-96,-24 1 0,24-24-32,0 24 128,-23-25-96,23 25 64,0-24 1,0 0-1,0 0-32,23-24 128,1 0 32,24 0 65,0-48-161,47 0 0,1-47-96,23-1-64,23-23 288,26-24 321,-2 24-193,1 0 1,0 23-65,-25 1-160,2 23 1,-1 1-97,-24-1 0,0 24-64,0 1 0,-23-1-64,-25 24 0,-23 0 64,24-23-128,-25 47 128,-24-24-96,1 24-128,-24-24 160,25 24-352,-25 0-609,0-24-1281,-25 24-2275,1 0-12363</inkml:trace>
  <inkml:trace contextRef="#ctx0" brushRef="#br0" timeOffset="6999">95 1454 672,'0'0'1602,"0"0"-129,-24 0-96,24 0 193,0-23-289,0 23 224,0 0-191,0 0-65,0-24-224,24 24-288,-24 24-193,0-24-192,-24 0-31,24 23 63,-23-23-96,23 0 65,0 0-65,0 24-32,0 0-64,-24 0 65,24 0-97,-24-24 0,24 24-64,0-24 0,0 23 64,0 1 0,0-24-63,0 0 159,0 0-96,24 0-64,0-24 0,-1 1 0,26-1 0,-2 0 32,1-48 33,23 25 95,24-25-128,1-23 96,23-1-64,24 1 0,-1 0-128,2-24 97,-1 23-97,0 1-32,-24 23 96,-24-23-64,1 24 96,-1-1-128,1 24 0,-26 1 32,2-1 32,-25 24-64,2 0 0,-26 1 32,25-1 128,-24-25-224,0 49 64,-24-23 96,0 23-32,0 0 32,23 0 129,-23-24-129,0 24 64,0 0-96,0 0-64,0 0 0,0 0 0,0 0 0,-23 0 0,23 0 0,0 0-64,0 0-128,0 24-545,-24-24-1249,0 0-6726</inkml:trace>
  <inkml:trace contextRef="#ctx0" brushRef="#br0" timeOffset="9520">334 4029 3042,'0'0'3556,"-24"0"-2916,24 24 1218,-24-24-449,24 0-512,-24 0 128,24 0-352,0 24-289,0-24-95,0 0-1,0 0 64,24 0 97,0 0 31,0-24 225,23 24-65,1-24-63,23-23-289,25-1-160,-1-24-96,25 1 96,22 23 1,-23 1-1,0-1-96,-23 0-32,-24 24 256,-1 1-96,0-1 64,-23 0-32,-24 0-192,24 24-224,-48 0-961,0 0-3075</inkml:trace>
</inkml:ink>
</file>

<file path=ppt/ink/ink78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5:09.87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906 671 13708,'-49'0'513,"49"0"-353,-23 0 481,23 0 127,0 0-127,23 0-32,-23 0-97,49 0 161,-26 0-225,1 0-31,24 0-65,-24 0 0,-1 0 33,1 24-161,-24 0-32,-24 0 64,1 23 33,-1 1-97,-24 0 32,-23 0 96,23 0 129,0 23 31,0-23-224,25 0-63,-1-25-97,0 1-96,24 24 96,24-24-64,0-24-32,24 0-96,23 0-289,24-24-383,1-24-289,23-23-32,23-1-545,-22 1-1121,-1-1-2786</inkml:trace>
  <inkml:trace contextRef="#ctx0" brushRef="#br0" timeOffset="340">1692 266 12716,'-191'-95'1505,"96"47"513,0 24-641,-25 24-736,26 0-321,-50 24 129,25 0-161,0 23 0,-24 25-64,0-1-32,24 25-31,0-1 63,24 24 192,46 1 1,2-1-65,47 0-320,24 1 128,23-1-160,1 0 32,48-24 96,-26-23-96,50-24 0,-1-1 0,1-47-128,-1 24 32,24-48-128,-1 0 160,1-23-32,24-25 0,-24 1 96,0-25-192,-23-23 352,-26 24-192,2-24 192,-24-1 96,-25 1-127,-23 0-161,0-24 96,-48 23-32,-47 1-64,-25 24 0,-47 23-160,-47 1-577,-25 71-512,-23 0-673,-24 71-2338</inkml:trace>
</inkml:ink>
</file>

<file path=ppt/ink/ink78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4:33.45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18114 2931 4388,'0'-24'1089,"0"1"1217,0-1-1025,0 24-640,0-24-1,0 24-191,0-24-97,0 0 129,0 0-353,0 24 128,25-23 0,-25-1-96,24-24 225,-24 24-1,23-24-64,1 25 1,0-1-193,-24 0 160,24 0 577,-24-24-64,0 48-417,0-23 0,0-1-31,0 0-33,-24-24 289,24 24-225,0 1-256,0-1-32,0-24 0,0 0 32,0 1-128,0 23 64,0-24-64,0 1 0,0-25-32,0 24 64,-24 1-32,24-1 0,-24 0 32,24 0-64,-23 0 32,23 1 0,-24-1 0,24 0 32,-25-23-32,2 47 32,23-24-32,-24 1-32,24-1 64,-23 0-64,23 25 193,-24-25-161,-1 0 0,25 1 0,-23 23 0,-1-24 0,1 0-32,-2 1-33,1-1 130,-23 0-130,-1 25 1,24-1 96,-47-24 0,23 24-32,-23 0 97,23 0-194,-24 1 97,1-25 0,23 24 0,-23 0 0,-1 24 0,1-24 0,-24 1-32,23-25 32,-23 24 32,-1 0-32,1 0-96,0 1 192,0-1-96,-1 0 97,1 0-258,-24 0 225,0 0 1,0 1-162,-24-1 97,24 0 32,-25 24-64,25-24 32,-24 0 0,24 0-32,0 24 96,-24-23-224,24-1 224,-25 24-128,2 0 32,-1 0-64,24 0 0,-25 0 0,2 0 96,-1 0-96,24 0 96,-25 0-96,1 0 64,24 0-64,-24 0-32,1 0 224,-2 0-160,25 0 96,-47 0-64,23 0 64,-1 0-32,1 24 0,1-24 32,-2 23 32,1-23-96,1 24-32,-1 0 160,-1-24-64,-22 24-32,23-24 0,-1 24 32,-22-24-64,23 24 32,0-24-64,0 23 128,-23-23 0,22 0-192,-22 24-97,23-24 450,-1 24-161,-22-24 0,22 0-128,1 0 96,-23 24-32,22-24-32,-22 0 96,-1 24-64,0-24-32,25 24 0,-26-24 64,2 0 32,-1 0-160,0 23 160,25-23-96,-26 0 96,25 0-64,-24 0-32,1 0 0,23 24 96,-24-24-64,0 0 64,24 24 64,-24-24-256,25 0 224,-26 24-96,26-24-32,-26 24 32,26-24 0,-25 0 0,48 0 32,-25 0-32,2 0 0,23 0 64,-24 0 64,-1 24-128,1-24 32,24 0-32,-23 23-32,23-23-32,-1 0 32,1 24-256,0-24 544,-24 24-352,23-24 32,25 0 96,-24 0-96,23 24 96,-23-24-96,0 24 64,24-24 0,-24 24 64,24-1-96,0 1 64,-24 0 32,-1 0-128,1 0 128,24 0-64,23 0 0,-23-1-32,-1 1 96,25 0-128,-1 0 128,-23 0-160,24 0 128,-1-1 32,25 1-64,-25 0-32,0 0 32,1 0-64,23 0 160,1-1-96,-1 1 64,0 0-32,1 24-32,23-24 0,-24 23 0,0-23 96,1 24-192,23-24 64,24-1-64,-23 1 32,-2 0 0,25 24 64,-24-24-64,1 23 64,23-23 32,0 0-32,0 24 0,-24-25-64,24 25 64,0 0-64,0-24 128,-24 0-64,24 24 0,24-24 32,-24 23-32,0-23 0,0 24 0,0-24-32,0 23 96,0 1 32,-24-24-64,24 23 0,0 1-96,0 0 160,0-1-64,0 1-160,0 0 224,0-24-128,-24 23 64,24-23-32,0 24-64,0-1 96,0-23-256,0 24 416,0 0-192,0-24-224,0 23 512,24 1-384,-24 0 128,0-1 64,0 1-192,24 0 128,-24-25-160,0 25 192,24-24-64,-24 0 0,23 23 32,26-23-32,-26 24 32,24-24-96,-23 23 64,24-47 0,-24 48 0,24-24 160,-1 0-96,1 23-64,0-23 96,23 24 64,1-24-64,-1 23 1,0-23-97,25 24 64,-24-24-128,23 0 64,-24-24 96,24 23-32,1 1-64,-1-24-32,25 24 0,-1-24 128,-24 24-96,24-24 32,0 24 96,-23-24-32,-1 24 0,-24-24-128,25 23 160,-1-23-128,24 0 32,24 24 32,1-24-64,22 0 0,-23 0-224,0 0 480,24 0-128,0 0-96,-1 0 129,25 0-33,-24 0 0,0 0-32,-1-24 64,25 24-160,-24 0 96,24 0-160,23-23-32,48 23 160,1 0 32,22-24-128,-23 24 32,-23-24 32,-25 24 32,0 0 0,26 0-96,-2-24 0,0 24 128,24 0-160,-24 0 64,25-24 32,-1 0-32,-1 24 64,2-23 32,-1 23 97,-24-24-193,24 24 64,-24 0-32,25 0 64,-25 0-96,0 0-32,1 0 32,-1 0 0,0 0-64,1 0 128,-25 0-32,25 0-64,-1 0 32,-23 0 0,-25 0 0,24 0 128,-23 0-160,0 0 32,-1 0 0,-23 0 96,0 0-128,0 0 64,-1 0-32,2 0 96,22-24-96,-47 24-32,24-24 64,-25 0 0,2 0-64,-25 24 32,24-23 0,-24-1 0,0 24 0,0-24 32,0 0 32,-23 24-160,-1-24 224,-23 24-160,23-24 32,-24 1 0,1 23-32,-1-24 96,1 0-32,0 0-416,-25 24 1185,0-24-1410,2 0 929,-26 1-192,1 23-128,-24-24 129,24 24 31,-24 0-96,24-24 0,0 0 32,-24 0-64,23 0-32,1 24 32,-24-23-32,0 23 32,25-24-32,-2 24 0,1-24-64,-24 24 192,23-24-160,1 24 64,1-24 0,-2 24-64,1-24-673,23 1-1248,1-25-2243,48 0-11467</inkml:trace>
</inkml:ink>
</file>

<file path=ppt/ink/ink78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4:37.99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1239 124 3010,'24'-48'257,"-24"25"832,0 23 704,24-24-511,-24 24 223,0-24 0,24 24-416,-24 0 161,0 0 95,-24 0-320,24-24-256,0 24-385,0 0-256,0 0-64,0 24-64,-24-24 0,0 0 0,1 24 32,-1 0 0,0-1 64,0 25 0,-24 0-32,1 23 33,-1-23 95,-24 23-224,-22 25 64,-2-1 32,24 0 96,1 1 128,0-49 225,22 25-65,-22-24-64,0 23 1,0 1-193,-1 0 64,0-1-160,25 1 0,23-48-96,0-1 32,0 1-160,24-24 64,0-24-512,24 1-321,0-25-801,23 0-1665,25 1-5926</inkml:trace>
</inkml:ink>
</file>

<file path=ppt/ink/ink78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4:38.42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357 214 3683,'95'-96'6470,"-71"72"-5637,0 1 1409,-24-1-416,0 0-929,24 0 31,-24 24 1,0 0-320,-24 0-257,0 24-63,-24 24-97,1-25-96,-25 25 32,24 0-128,24-1 96,-23-23-32,-1 24-128,1-24 96,23-24 0,0 24-32,0-24-64,0 0 160,24 0-32,0 0-96,24-24 0,-24 24-64,0-24 160,24 24-96,0-24 96,0 0-160,-1 0-96,1 1 448,24-1-256,-24-24 32,23 48-128,1-24 288,0 24-256,0 0 64,-25 0 32,25 0-96,-24 24 96,0 0-64,23 0 32,-47 23-32,24-23 64,-24 0 64,0 24-224,0-24 160,0-1-64,24 1 32,-24 0-64,0 0 32,0-24 32,24 24 32,-48-24 32,24 0 0,0-24-32,-24 24 64,0-24-128,24 24 96,-23-24-96,-1 0 192,0-23 65,0 23-33,-24-24-32,25 24-224,-1 1 224,0-25-160,24 24-288,-24 24-865,0 24-1570,1 0-11242</inkml:trace>
</inkml:ink>
</file>

<file path=ppt/ink/ink78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4:39.76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1307 192 7591,'25'24'768,"-2"-24"546,-23 24 640,0-24-545,24 0-384,-24 23 0,0-23-32,0 0-737,24 0-160,-24 0 32,24 0-96,23 0 32,-23 0-32,48 0 0,-25-23-32,49 23 32,-24 0-32,23 0 0,24-24 0,24 24 128,0 0 129,-1 0-97,26 0 0,-2 0-64,1 24-32,24-24-64,23 23 96,0-23-96,25 24 0,-25-24 96,49 0-64,-25 24-64,48-24 96,-24 0 0,0 0-96,25 0 97,-2 0-98,1 0 33,0 0 33,0 0 31,0 0 32,0-24-192,24 24 96,-24 0 32,24-24 0,0 24-32,-25 0 32,25-23-128,-24 23 128,24 0 32,-24-24-64,0 24 0,0-24 0,-24 24 0,1 0 32,-25-24 0,0 24-96,0-24 64,-23 24 32,-25-24-64,-23 24-32,-24 0 32,0-23 32,-23 23-32,-50-24 32,-21 24 0,-26 0 32,-23 0 32,-23 0-32,-49 0-32,-24 0 0,1 0 0,-48 0 0,-48-24 0,-23 24 0,-25 0-32,-22 0 32,-26 0 32,-46-24-32,0 24 96,-49 0 96,1 0-64,-24 0 0,-25-24-64,-22 24 0,-1 0 0,0 0-64,-23 24 32,23-24-64,-23 24 0,23 0 64,0-24 64,0 24-192,24-24-32,24 0 128,24 0-64,23 0 96,25 23-32,23-23-32,0 0 0,71 24 32,25-24 32,48 0 0,46 0 32,25 0-160,47 0 96,0 0-128,48 0-352,48 0 544,47 0-160,1 0 32,71 0-65,-1 0-255,73 0-64,-1 0-65,48 0 1,0 24 351,47-24 65,1 24 96,48-24 32,-1 48 129,24-25 127,24 1 0,24 0 0,24 0-31,-1 0-97,24 0-32,25-1-32,-1 1-64,0-24 96,0 24 128,-23 0 33,-1 0-65,-23 0 96,-48 0-160,-95-1-64,-48-23 1,-48 24-97,71-24 0,1 25-129,48-2-63,-48 1 96,-48 0-96,-23 0 128,-49 0 96,-23 0 0,-48-24-32,-48 23 64,-23-23 64,-24 0-32,-48-23-32,-48 23-128,-23-24 64,-48 0 64,-48 0-64,-23 0 0,-25 0 32,-22 1-64,-49-2 64,-71 1-32,-72 1 0,-95-1 0,-24 0-64,24 0 96,23 0 0,49 24 0,-24-24-64,-1 24 0,1-24 96,-1 24-128,1-23 192,-1 23-160,1-24 96,23 24 65,0-24-97,24 24 0,48 0-64,0 0 96,48 0-128,47 0-97,1 0-95,70 24-128,25-24 160,46 24 160,73-24-65,24 23 97,-24 1-96,23-24 32,25 24-160,47 0-128,47-24-225,48 24-32,24 0-31,72-24 63,24 0 129,47 24 288,24-24 127,47 0 65,25 0 257,23 0 159,24 0 161,48 0-97,0 0-63,23 0-161,24 23-64,49-23-64,-1 24 32,0-24 0,24 25 161,0-25 31,0 0-64,0 0 97,-24 0-161,0 0-32,-23 0-32,-25 23-128,-48-23 0,-22 24-32,-25 0 32,-48-24-32,-47 0-64,-48 24 128,-47-24-32,-49 0 0,-70 0-32,-24 0 225,-49-24-225,-46 24 32,-49-24-161,-47 0 226,-48 1-65,-96-26 32,-94 26 96,-119-1 64,-49-24 96,1 24 1,0 0 63,23 0-352,-23 24 192,-24-23-192,-24 23 64,0-24-96,-24 24 160,0 0-224,1 0 289,23 24-257,-24-24 32,48 0 64,0 0-96,23 0-64,96 0 224,72 0-321,71 0 129,24 23 96,-48-23 0,-24 24-64,-23-24 32,47 24 0,48 0 0,71 0-32,25 0 32,70 0-256,49-24-160,47 23 224,23 1-161,73-24 97,47 0 64,24 0 0,71 0 128,48 0 32,24 0 0,47 0 32,25 0 32,46 0-32,25 0 0,24 0 0,0 0 192,47 0-32,0 0 0,48 0 64,0 25-96,-1-25 1,26 23-65,-2-23 0,1 24-64,-24 0 32,0-24 0,-24 24-32,-24 0 32,-47 0 0,-24-1-32,-48-23 32,-48 24-32,-23 0-64,-72-24 128,-48 0-64,-70 24 0,-25-24 64,-72 0 32,-47 0-96,-47 0 0,-48-24 128,-73 0-96,-22 0 96,-72-23 32,-48 23 65,-48-24 31,-94 1-96,-97-2-96,-118 2 0,-48-1 0,48 0 0,23 1-128,25 23 128,-1 0-96,-23 0 0,0 0 128,-25 0-128,1 24 224,23 0 33,2 0-1,21 24-32,26 0-96,94 0-32,73 24-64,118-25 0,0 1-32,-24 0 160,0 0-224,-23 0-64,71 0-192,72 0 63,47-24-287,48 0 512,95 0-417,24 0 321,71 0 128,73-24 64,70 0-32,48 0-32,48 0-64,95 0 192,143-23-192,119 23 96,48-24 32,-23 24-64,-25 0 128,-24 24-192,1 0 256,23 0-96,24 24 160,-24 0 33,48 0-193,-24 0 96,-24 0 0,0-1 32,-47 1-96,0 24-32,-119-24-32,-97 24 33,-94-25-33,-23 1 64,46 1-32,1-2 0,0 1-64,-73 0 96,-70-24-64,-72 24 32,-48-24 96,-71 24-160,-47-24 0,-72 0-32,-72 0 32,-24 0 32,-94-24-64,-49 24 96,-46 0-96,-49 0 32,-48 0 64,-47 0 64,-48 0 161,-48 24 127,-23 0 0,-71-24-159,-25 47-97,0-23 0,-47 24-160,0-1-545,0 1-1761,-1 24-2434,-23-25-10539</inkml:trace>
</inkml:ink>
</file>

<file path=ppt/ink/ink7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6:45.06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0 389 5701,'24'0'9545,"-1"-23"-8072,0 23 673,2 0-160,-2-25-865,25 25-576,-26 0-161,3 0-320,-2 0-32,1 0 96,-1 0-640,0 0-609,2 0-1506,-25 0-2562</inkml:trace>
  <inkml:trace contextRef="#ctx0" brushRef="#br0" timeOffset="225">118 122 12587,'0'0'3171,"24"-25"-2242,-24 25 1474,46 0-1122,2-23-961,-1 23-288,1-25-576,22 1-2884,-22-1-13322</inkml:trace>
</inkml:ink>
</file>

<file path=ppt/ink/ink79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4:56.65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287 69 4644,'-23'0'1377,"-1"-24"641,24 24-416,0 0-353,0-24-448,0 24-225,0-24 97,-25 24 31,25 0 65,-23 0-160,23 0-129,-24 0-160,24 24-31,-23-24-129,23 48-96,-25-24 0,1 0-64,24 23 0,-23 1 0,-1-24 32,1 23 0,23-23-64,0 24 64,0 0-64,0 23 64,0-23-32,0 23 0,-25-23-32,25 0 0,0 0-64,25-24 64,-2 23 0,-23-23 32,24 0-32,-1 0 32,1 0 0,1-24 0,-2 24-96,1-24-321,-1 0-319,2 0 159,-25 0 161,0-24-33,24 0 193,-24 24 128,0-24 96,-24 0 128,24 24 224,0 0 225,0-24-33,-25 24 129,25 0 96,0 0-321,0 24-224,0-24-64,0 24-32,0 0-96,0-24 0,0 24-32,0 0 32,-23-1 32,23 1 0,0-24 32,-24 0 97,24 24 255,0-24 225,-23 0 31,23 24 1,0-24-225,-25 24-191,1-24-321,1 0-33,-1-24-639,1 24-1154,23 0-5733</inkml:trace>
</inkml:ink>
</file>

<file path=ppt/ink/ink79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6:02.97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6124 1498 14349,'-358'262'993,"216"-143"-897,22 1 160,25-25 97,23 0-129,0-47 32,49 0-32,-1-25 65,24-23 31,0 0 64,47-47 97,2-1-257,46-47-64,24-1-96,24-23 128,23-24 129,25-24-610,47-23 1282,25-25-704,-1 24-1,24 1 192,-24 23 257,0 24-96,-71 24-353,-25 47-128,-22 1-64,-49 23-96,-24 0 96,-23 24-32,-24 1 32,-24 23 129,-24 0-289,-24 0 32,-23 0 32,0 23 0,-1 1 32,-24 0-32,1 24 0,0-24 32,0-1-32,23-23 32,25 24-32,23-24 0,24 0-64,0 0-97,0 0 129,47-24 0,1 24 32,24-23 0,-1 23 0,24-24 0,-23 24-32,0 0-32,-2 0 64,-21 0-64,-2 0 96,-23 47-192,-24-23 384,-24 24-32,-23 24-63,-2-25-1,2 25-224,-25-25-1314,25 25-4259</inkml:trace>
  <inkml:trace contextRef="#ctx0" brushRef="#br0" timeOffset="8249">9865 211 4356,'-47'-24'-161,"23"0"97,-24 24 128,24-24-64,-23 24 193,-25 0 607,25-24-127,-25 24 320,-23 0 32,23 0 160,-23-23-64,0 23-352,23 0-449,-24 0-192,26 0-96,-26 23 32,1-23 161,23 24 191,-24 0 161,2-24 223,22 24-159,-24 0-161,1 23-191,-1-23-129,26 0-32,-26 24-128,24 0 96,1-1-32,0 1 128,-1 0 97,24-1-97,1 1-160,23 0 0,24-1-32,0 25 0,24-25 0,23 25 0,1-24 32,24-1 0,23 1-64,1 0-64,-1-1-32,24-23-97,0-24-95,24 24-160,0-24-1,-1 0 257,2-24 128,22 24 32,-23-24-32,24 0 128,-24-23 128,-24 23 224,25-24 97,-25 1 63,0-1-159,0 0 95,-23 1 33,-25-25-33,24 1-32,-47 23-191,0-47-129,-25 23 96,-23-23 96,-23 23 257,-25-23-97,0 23-63,-71 25-1,24-1-128,-48 24-288,-25 0-96,-45 24-1153,-2 24-2563,-47 24-10281</inkml:trace>
  <inkml:trace contextRef="#ctx0" brushRef="#br0" timeOffset="261833">3764 1045 5893,'-23'-24'2306,"-1"24"-928,24 0 639,-24 0-799,24 0-257,0 0-97,0 0-255,0 24 128,24-24-1,0 24-287,23 0-65,-23 0 0,24 23 1,23 1-161,-23 0 32,-1 23-160,1 1-32,23-1 1,-22-23-130,21 23 65,-21 1-96,-2-24 257,25-1-738,-25 1 321,1 0-97,23-25-543,-23 1-898,-24-24-865,0 0-8007</inkml:trace>
  <inkml:trace contextRef="#ctx0" brushRef="#br0" timeOffset="262209">5647 878 9128,'0'-24'417,"0"24"832,0 0-64,0 0-480,0 0 191,-23 24-63,-2 24 64,1 0 0,-23-1-289,-1 25 33,-23-1 32,-1 25-289,0-25 32,2 24-127,-26 1-1,24-25-256,1 25-32,-24-25-64,47 1-1345,0-25-1474,25-23-8744</inkml:trace>
  <inkml:trace contextRef="#ctx0" brushRef="#br0" timeOffset="262860">3645 974 7911,'0'-24'2851,"0"24"-1634,0-24 897,0 24-673,0 0-288,0 0-672,0 0-385,-23 24 224,-1 0 161,-24-1-161,1 25 160,-25 0-95,0 23-1,1 1-192,-24 23-32,-1 0 65,-23 1-257,24-1 96,-1 1-128,1-25 288,24-23-961,22 23-64,2-23-704,24-24-801,-1 0-2627</inkml:trace>
  <inkml:trace contextRef="#ctx0" brushRef="#br0" timeOffset="263193">2597 1975 9224,'24'-24'1121,"-1"24"1218,-23 0-482,24 0-287,-24 24-225,0-24-929,24 24 321,0-1-481,23 1-160,2 0 33,-2 0-129,25 0 64,-25 0 352,25-1-96,23 1-31,0 0-193,0 0 0,24-24 64,0 0-224,25 0 64,-25 0-64,0-24 96,-23 24 0,-25-24-64,1 0 0,-2 24 96,2-23-64,-24-1 32,23 0 0,-22 0 32,-2 0 0,0-23-64,1 23-576,-24-24-2531,24 24-11788</inkml:trace>
  <inkml:trace contextRef="#ctx0" brushRef="#br0" timeOffset="263839">4574 1927 13196,'0'0'897,"0"-24"608,0 24 97,0 24-737,24-24-257,-24 24-223,25 0-129,-2 0-128,1-1 32,24 1-32,23 0 96,1 24 1,-1-24 31,24-1-128,1 1 160,23 0 33,0-24 95,24 0-128,-23-24-128,22 0-64,1 1 97,-24-25-33,0 0 32,-23-23-160,-24 23 64,-1 0-64,-23-23-96,-25-1-96,25 1-673,-24-1 1570,0 1-833,-1-1-161,-23 25 161,0-1-96,-23 24-288,-1 0-193,0 0-320,0 24-1954,0 0-5316</inkml:trace>
  <inkml:trace contextRef="#ctx0" brushRef="#br0" timeOffset="264311">5743 878 12587,'23'0'385,"25"0"896,0 24 449,-1 0-769,25 0-65,-1 0-191,24 23 0,-23 1-225,24 0-224,-1-1-159,24 1-1,0 0-289,-24-1-575,0-23-770,1 24-928,-24-24-2531</inkml:trace>
  <inkml:trace contextRef="#ctx0" brushRef="#br0" timeOffset="264859">2215 2118 9705,'-23'-24'1954,"-1"0"-1474,0 24 1410,0-24-449,0 0-32,0 1-63,-23-25-385,-25 24-257,25-24-31,-48 1 0,-1-1-1,-23-47-127,-25-1-1026,2 1 1570,-25-24-929,0 0-31,1-1-65,22 1-128,-22 48 0,23-1-65,24 48-479,0 1-545,23-1-1089,73 24-3396</inkml:trace>
  <inkml:trace contextRef="#ctx0" brushRef="#br0" timeOffset="265491">6767 1665 1537,'0'-24'1730,"0"24"255,0 0 194,0 0-1154,0 0-321,24-24 417,-24 24 257,47 0 63,-22-24-448,46 24-32,1-23 416,23-1-128,-24 0-608,48 0-225,-23 0-127,23-24 63,24 1 96,24-25 289,0 1-160,23-1-65,-23 1-192,-24-1-192,-24 25-160,-23-1-1281,-25 0-3716</inkml:trace>
  <inkml:trace contextRef="#ctx0" brushRef="#br0" timeOffset="269749">5171 854 9288,'262'-23'449,"-167"23"448,-24-24 31,-23 24 65,-48 24-608,-48-24-65,-47 23-128,-48-23-32,0 24 1,-24 0 159,1-24 96,-25 0 129,24 0-129,-24 24 1,0-24-97,25 0 64,23 0 97,24 0-129,47 0-192,49 0 0,46 0 32,73 0-288,47-24-288,47 24-481,49-24-384,22 24 672,-22-24 481,-25 24 96,1 0 96,-48 0 257,-24 0 159,-48 0 33,-47 0-33,-48 24-127,-48 0 287,-95 0-191,-24 0-321,-47 0 64,-48 23 96,-1-23 33,1 0-65,24 0-64,71 0-32,48-1-31,48-23-129,71 0-32,95-23-96,48-1-481,48 0-384,47 24 128,24-24 577,-24 24 224,-47 0 96,-48 0 160,-71 24-96,-72 0-32,-72 0 129,-47 23 287,-48 1 1,-47 0-1,23-1-127,0 1-161,25 0-96,94-1-160,24 1 0,72 0 32,72-1-128,23-23-97,47 0 97,25 24 96,-24-24 257,-24-1-1154,-72 1 1858,-71 24-1218,-47-24 385,-25 23 193,-71 25 191,0-24-160,1 23-159,22-23-65,25 23-32,70-23-32,25 23-32,72-22-96,24-25 0,23 23 96,24-23 0,0 0 0,-48 0 256,-23 0 32,-72 23 96,-24 1 353,-24 0-192,-47 23-193,23-23-32,-23-1-128,48 25-95,47-24 31,0-1 32,47 25-32,25-1-160,-1 1-545,-23 23-1441,-24 0-3651</inkml:trace>
</inkml:ink>
</file>

<file path=ppt/ink/ink79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6:12.48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71 47 3331,'-71'-47'-2274</inkml:trace>
</inkml:ink>
</file>

<file path=ppt/ink/ink79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6:12.50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4894 841 288,'-190'-95'1185,"142"95"737,-23 0 736,-1 0-63,-23 0-1282,-1 0-640,-23 0-257,0 0-288,0 0-64,24 0-32,-25 24-64,1-24 32,24 24 0,-24-1 0,0 1 32,0 0 224,-24 0 737,0 24-32,-1-1-160,25 1-128,-23 23-257,22-23-160,1 24-64,0-1-95,24-23 31,23 23-192,25-23 128,23 23-32,24 1 0,24-1-64,48-23-385,22 0-480,25 0-192,48-24 161,48 0 287,23-24-288,24 0 288,1-24 545,22 0 192,-23-24 129,1 0 319,-25 0 385,-47-23 480,-1 23-191,-23-47-290,-48 23 65,1-23 193,-49 0-194,-23 23-319,-48-23-385,-48 0-160,0 23-192,-23 24-576,-49 1-1666,1 23-3652</inkml:trace>
  <inkml:trace contextRef="#ctx0" brushRef="#br0" timeOffset="248964">9 1891 2530,'-23'0'5637,"23"0"-5188,-24 0 768,24 0 384,0 0-768,0 0-288,0 0-161,24 0-64,-1-24-128,-23 24 33,24-24 95,-1 24 96,2-24 33,22 0-33,1 0-160,-24-24-63,23 24-65,25-23 0,-25-25 128,49 24 32,-1-23 33,1-1-65,-1 1 0,0-1 129,0 1-65,-23 23-64,24-23-256,-25 23 0,0 0 0,1 1-64,-1-1 128,1 0-96,-1-23 64,1 23-64,0 1 96,23-1-96,0 0 64,-24 0 32,1 1 32,-1-1-64,1 24-64,0-23 128,-1 23-256,0-24 224,1 24-96,-1 0-64,-23 1-96,23-1-32,-22 24-97,-2-24 257,1 0-64,-24 24 32,-1-24-32,1 24 0,24 0 32,-24-24 0,-1 24 64,-23 0 64,24-23-64,-24 23 64,0 0 0,0 0 0,0 0 0,0-24-32,-47 24-32,23 0 32,-24 24-32,24-24 32,-23 0 0,-1 23 0,1-23 32,-25 0 0,24 0-32,0 24 96,25-24 32,-1 0-64,0 0 0,24 0 32,0 0 64,0 0-128,0-24 0,24 24-32,0 0 97,23-23-65,-23 23-96,47-24 192,-22 24-224,-2-24 96,1 24 0,-1 0-32,0 0 64,2 0-32,-26 0-64,1 24 128,0-24 224,-24 24-192,0-24 32,0 23 0,0 1 64,-24 0 1,0 0-33,1 0 0,-1 23 64,-24-23-32,1 24-128,23-24 64,-24 23-128,1-23 97,22 24-97,1-24 32,1 0 32,-1-1-64,24-23 96,-24 0-96,24 0 224,0-23-64,24 23 0,-24-24 64,0 0-95,0 0 31,0 0-96,0-23 32,0 23-32,-24 0-96,0-24 32,0 24 64,1 1-64,-1-1 0,0 24-32,0 0-288,0 0-1314,-23 24-2754,-1-1-10762</inkml:trace>
</inkml:ink>
</file>

<file path=ppt/ink/ink79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0:35.64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165 1739 4580,'0'0'3043,"0"0"-1538,0 0-192,0 0-608,0 0 512,0 0-64,0 0-128,0 0 224,0 0-288,0 0 96,0 0-128,0 0-320,0 0-193,0 0-320,0-23-64,0-1 0,0 0 32,0-24-192,0-23 641,0-1-353,0-47-32,0 24 64,0-49-96,0 1-64,0 0-64,24 0 0,-24 24 64,25 0-64,-2 23 96,-23 1 0,24 23 33,-24 1 63,0 47 32,0 0 192,0 0-128,0 24-95,0-23-129,-24 23 0,24 23-96,-23 1-65,-2 24 33,1 0 160,1-1-128,-1 25 32,0-25-64,-24 25 32,25-24 64,23-1 0,-24-23 32,24-24 64,0 0-128,0-24 0,0 0 32,0-47 0,0 23 0,24-23 32,-24-1-96,23 25 128,-23-1-32,24 0-64,-24 24 32,0 1 0,0-1 96,24 24-64,0 0 97,-24 0-129,47 24 576,-23-24-320,24 23-31,-24 1-1,23 24 64,-22 0-256,22 23 32,-47 24-448,24 1-673,-24-1-2050,0 24-8616</inkml:trace>
</inkml:ink>
</file>

<file path=ppt/ink/ink79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1:06.73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1097 1073 1409,'-119'143'1313,"70"-72"-2562,2-47 544,23 24 801,24-48-128,0 0-64,0-24-64</inkml:trace>
  <inkml:trace contextRef="#ctx0" brushRef="#br0" timeOffset="123">1716 453 5124,'191'-191'4709,"-119"96"-1218,-2 23-1089,-21 48-768,-26 0-833,-23 1-289,0 23-95,-23 23 31,-26 49-160,-21-1-31,-2 25-97,-47 23-32,-24 48-160,-1 0 128,-22 0 0,-2 24-96,2-1 32,-1 1 128,24-24 64,-23 0-31,22-24-33,25-24 0,24-24-32,0-23 96,47-24-256,24-1 32,24-47 96,0-24-608,24-23-866,24-25-1504,-1 1-2499</inkml:trace>
  <inkml:trace contextRef="#ctx0" brushRef="#br0" timeOffset="441">620 572 14349,'-48'-215'1858,"24"96"-1698,24 48-32,0-1 641,0 24 128,0 25-353,24-1 65,-24 24-289,24 24-192,-24-1 32,24 25 225,0 47-33,23 1 64,-23 23-31,24 0-161,-1 25-32,25 23 0,-1-24 1,-23 0-97,24 0 64,-1-24 32,1 0-96,-25-24 0,1 1 160,-1-1 129,-23-23-97,0-1 0,0-23-95,0-1-129,-24 1-64,24 0 32,-24-24-64,0-1-449,0 1-704,0 0-3075</inkml:trace>
</inkml:ink>
</file>

<file path=ppt/ink/ink79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1:18.33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1243 191 5669,'-47'-48'288,"47"24"-160,-24 24 993,0-24-32,24 1-224,-24 23 320,0-24-224,1 24-192,-2-24-481,2 24-128,-1-24-64,-23 24 65,-1 0 95,0 0 32,0 0 0,1 0-31,-1 0-33,0 0-64,1 24-96,-1-24 0,1 24-64,23-24 0,-24 24 0,24-24 32,-23 23-32,22 1 32,2 0 0,-1 0 160,0 0 65,0 0-33,24-1 0,-24 1 32,1 0 1,-1 0-33,0 24 0,24-25-64,-24 1 32,0 24 0,0-24-95,1 23 63,23 1-96,-24-24 32,24 24-32,-24 0 0,24 0-32,0-25 64,0 25-32,0 0 32,0-24 32,0 23 65,0-23 31,0 24-64,-24-1 160,24 1-192,0-24 97,0 24-257,0-1 160,24 1-64,-24-24-32,24 23-32,0-23 64,-24 24 0,23-24-64,1 23 32,-24-23 64,24 0-160,0 0 160,0 24-32,0-24-64,-1-1 64,25-23-96,-24 24 0,0-24 32,-1 24 96,25-24-96,-24 24 32,23-24-64,2 0 32,-26 0 64,24 0-128,2 0-64,-26 0 96,25 0-192,0 0-225,-25 0 161,26 0-96,-26-24 128,25 24-161,-25-24 193,25 24 128,-24-24 32,0 1 64,-1-25 0,2 24-64,-2-24 0,1 1 32,0-1 32,0 0 32,0 1 0,-24-1-32,24-24 32,-24 1 0,23-24 0,1-1-32,0-23-32,-24 0 64,24-1 256,-48 25 0,0-24-128,-23-1-160,-25 25-736,-24 24-2275</inkml:trace>
</inkml:ink>
</file>

<file path=ppt/ink/ink79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0:59.45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500 102 10762,'0'-24'832,"0"0"33,-23 24 609,-1-23-257,0-1-641,-47 24-415,22 0-65,-21 0 32,-2 24-32,24-1 0,0-23 192,1 24 0,47-24-95,-24 24-193,24-24 32,48 0 64,-25 24 0,25-24-128,0 0 0,0 0 0,-1 0 0,0 0 32,2 0 0,-2 0 0,-23 24 0,0 0-32,-24-1 64,-24-23 224,0 24 160,-23 24 1,23-24-193,-24 0-96,1-1 160,23 1-512,-1-24 192,2 0 0,23 24-64,23-24-32,2 0 64,22-24-32,0 24-160,25 0-1,-24 0 225,-24 0-192,0 0 608,-24 0-704,0 24 1121,-24 0-545,-24-24 225,1 48-321,23-48-32,-1 23 0,2-23-160,46 0-705,26 0-1921,-2-23-6535</inkml:trace>
</inkml:ink>
</file>

<file path=ppt/ink/ink79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1:00.54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52 2408 10794,'0'-24'448,"0"1"-384,0-1 769,0 0-577,0 0-192,-23 0 0,23 0-96,0 1 64,0-1-32,0 0 32,23-24 32,-23 0 33,0 25 287,0-25 128,0 0 129,0 1 0,0-1-97,0 0-192,0 1-223,0-1-1,0 0-64,0-23-64,0 23 32,-23 0 0,23 1 0,0-1-32,-24 0-32,24 1 0,0-1-32,0 0 64,0-24 0,24 25 0,-24-1 0,23 0 32,2 24-32,-1-23 0,-1 23 64,1 0 64,0-24-32,0 25 96,0-1-32,23 0-96,-23-24 0,47 24 33,-23 1-33,0-25 64,-1 24 0,25 0-32,-25 0-32,2 1-96,-2-1 64,1 0-32,-1 0 0,1 24 32,0-24-32,24 0 0,-25 1 0,25-1-32,-1 24 32,0-24 0,-23 0 0,23 24 0,-23-24 0,24 24 0,-25 0 0,25 0 96,0 0-64,-2-24 32,2 24 0,0 0 32,-1 0-64,1 0-32,-1-23 0,1 23 0,-1 0 32,0-24-64,25 24 32,-24 0 32,23-24-32,-24 24 0,1 0-32,23 0 64,-23-24-32,23 24 32,-24 0 0,25 0-32,-1 0 65,1 0-33,-2 0-32,2-24 64,-1 24-64,1 0 0,-1 0-64,1 0 160,-2 0-128,26 0 64,-25 0 32,24 0-96,-24 0 96,24-24-96,1 24-32,-1 0 128,0 0-96,1 0 64,-1 0-64,0 0 32,0 0-64,0 0 224,0 0-256,0 0 160,24 0-96,-24 0-64,0 0 192,0 0-160,1 0 96,23 0 0,-24 0-32,0 0 0,1-24 32,-1 24-64,23 0 32,-23 0 32,25-23 0,-25 23 32,24 0-128,0 0 64,-1-24 32,2 24 0,-1 0 32,0 0-128,0 0 96,0-24-64,-24 24 64,24 0-96,-1 0 64,-22 0 32,23-24 0,-24 24-32,0 0 0,24 0 0,-24 0 32,24 0 64,-23 0-96,-1 0 32,24 0 0,0 0-32,-24 24 0,23-24 0,-22 0 0,23 24 0,-24-24-64,24 0 96,-24 0-32,0 24 64,24-24-160,-23 0 192,23 0-128,-24 23 64,0-23-32,0 0 0,0 24 32,24-24 32,-24 24-64,0-24 64,1 0-32,-1 24 0,-24-24-32,24 24-96,-24-24 160,1 0-64,-1 0 32,1 24 0,-1-24-96,-24 0 64,1 24 32,23-24 0,1 0-32,-25 23-64,1-23 160,-1 24-96,0-24-32,1 0 32,-1 24 0,-23-24 32,24 24-32,-25-24-32,1 0 64,0 24-64,23-24-32,-47 24 160,24-1-96,-1-23-32,1 24 160,-1-24-160,2 24-96,-2-24 128,1 24 96,-1-24-128,-23 0 32,24 24 0,-1-24 32,-23 24-64,1-24 193,22 23-161,-24 1 32,1-24-32,24 24 0,-24 0 0,23 0 32,-22-24-96,-2 24 64,1-1-65,24 1 130,-24 0-33,-24-24 0,23 24-96,1 0 96,0 0 64,0-1-32,-24 1 32,24-24 0,0 24-128,-24 0 96,0 0-64,23 0 96,-23-24-128,0 23 64,0 1-32,0-24 0,0 24 0,0 0-64,-23 0 160,23 0-128,-24-1-64,0-23 224,24 24-160,-24 0 32,0 0 32,0 0 0,1 0 0,23 0-64,-24 0 64,0 0-64,24 0 64,-24-1 0,0-23-32,24 24 0,-23 0 0,23 0-32,0-24 64,0 24-32,0 0 0,0-1 32,0-23-96,0 24 128,0-24-64,0 24 64,0 0-160,0-24 160,0 24-64,0-24 0,0 24 0,23-24-96,-23 23 160,0 1 32,24-24-96,-24 0 0,24 24 32,-24-24 0,24 0-32,0 0 32,-1 0-32,1 24 0,0-24-96,0 0 32,0 0 32,0 0-32,-1 0 64,1 0 32,0 0-64,-24 0 96,24 0 64,0 24-160,-24-24 64,23 0 0,-23 0-96,24 0 128,-24 0-64,25 0-64,-2 0 64,-23 0 64,24 0-128,-24 24 64,23-24 32,2 0-64,-1 0 32,-24 23 0,23-23-32,-23 0-32,0 24 96,24-24-32,-24 24-32,23-24 96,2 24-32,-25 0-32,24 0-32,-1-1 96,1 1-160,-24 24 128,24-24 32,-24 0-160,0-1 128,0 1-64,0 0 32,-24 0 0,24 24 32,-24-24-96,1-1 96,-1 1 64,-1 0-128,2 0-32,-1 0 64,1 0-32,-26-1 64,2 1-32,-1 24 0,1-24-96,-25 0 96,25-1 0,-25 1 96,1 0-96,-1 0 0,0 24 0,1-25 0,-24 1 32,-1 24-32,1-24 0,-24 0-32,23-1 0,-23 1 384,24 24-1120,-24-24 1376,0 0-768,-1-24 128,-22 23 0,-1 1 0,-1 0 64,2-24-64,22 24 32,-22 0 64,-1-24-128,24 24 96,-25-24-64,2 23 32,-1-23 96,-1 24-64,-22-24 0,47 24-32,-24-24 96,-1 24-96,2-24 128,-1 0 33,-25 24-161,2-24 0,23 0 96,0 24 0,0-24-32,0 0-32,-24 23-32,24-23 32,-23 24 0,-1-24-32,24 24 32,-25-24 128,26 24-224,-1 0 192,-1-24-160,2 24 64,-1-1-64,0-23 64,-1 0-64,2 0 96,23 24-32,-24-24 32,24 0 64,-25 24 129,1-24-97,1 24-32,-1-24 0,-1 24-64,2-24 0,46 24-64,-23-24 64,48 0-64,-24 24 128,-1-24-128,-23 0-128,-48 0 192,24 0 0,0 0-64,0 0 0,0 0 0,-23 0 32,22 0 64,-22 0-96,-25-24-64,24 24 96,0 0 0,-23 0-224,23 0 449,-24-24-193,1 24-32,-1 0-128,24-24 96,0 24 192,-24-24-192,25 24 192,-25-24-96,24 24 0,0-24 0,-23 24-128,-1-23 128,0-1-32,-23 0-128,47 0 160,24 0-96,0 0 32,47 1-32,-23-1 32,24 0 0,0 24 97,-24-24-161,47 0 96,-23 0-96,23 24 128,-22-23-96,22-1 128,25 0-192,-25 0 64,24 0 32,0 0-32,1 1 0,22-1 32,2 0-32,-24 0 0,23 24-160,-24-24 608,24 0-928,-23 24 832,22-23-320,-22 23-64,23 0 64,0-24 32,0 24-96,0-24 64,-23 24-64,47 0 96,-48-24-64,24 24 32,24-24-32,-47 0 32,47 24 0,-24-23 0,0-1-64,24 24 96,0-24-64,-24 0 32,24 0 32,0 0-96,0 24 64,0-23 0,-23-1 0,23 0 32,0 0-224,0 0 288,-24 0-64,24 1-224,0-1 288,-25 0-128,25 0 32,0 24-32,-23-24-32,23 0 0,0 1 96,0-1-64,0-24-64,0 24 128,0-24-320,23 1-1313,-23-1-5894,-23-47-6695</inkml:trace>
</inkml:ink>
</file>

<file path=ppt/ink/ink79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4:14.53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 2880 928,'0'0'2018,"0"0"160,0 0 609,0 0-289,0 0-416,0 0-672,0-24-161,0 24-192,25-24-288,-2 0-225,1 0-128,0 1-95,24-25-33,23 0 128,0 1 97,25-49-97,23 25 129,0-25-97,0 1-191,0 0-1,24-1 0,-24 1 0,0 23-96,0 1 1,0-1-97,-23 1-128,-1-1 64,-23 1 96,24 23-192,-25-23 96,0-1-32,1 25-97,-24-25 97,-1 24 32,1 1 64,-1-1-64,-23 24 32,24-23-64,-24 23 32,-1 0 32,2-24-192,-1 24 160,-1 0-96,-23-23 96,24 23-320,-24 0 0,0 0-65,0 0-31,0 0 352,23 24-128,-23-24 192,0 0 0,25 24-96,-25-23 192,24-1-96,-1 24 96,1-24-64,0 24-32,-24-24 0,24 24 96,-24 0-32,24 0-64,-24 0 0,0 0 0,23 0 64,-23-24-64,24 24 64,-24 0-96,0 0 128,0 24 0,0-24-96,-24 24 32,1-24 0,-25 24 0,0 0-64,-24-1 0,25 1 96,24 0-32,-26 0-96,49-24 192,-23 0-224,23 0 128,0 24-64,0-24 64,23 24 32,2 0 0,-1-24-32,23 24-64,-24 0-64,26-24-288,-2 0-769,-23 0-1153,24 0-4196</inkml:trace>
  <inkml:trace contextRef="#ctx0" brushRef="#br0" timeOffset="890">3596 19 12043,'0'0'865,"0"0"-577,0 0 833,0 0 705,0 24-257,0 23-320,0-23-288,0 24-128,0-1-256,-24-23-33,24 24-223,0 0-65,24-1 64,24-23-128,-1-24-96,25 0-96,23 0-320,-24 0-449,25 0-480,-24-24-609,-2 24-1313,-21-23-352,-2-25-3363</inkml:trace>
  <inkml:trace contextRef="#ctx0" brushRef="#br0" timeOffset="1113">4216 43 10666,'-24'-48'2658,"-1"48"-448,25 0-768,-23 0 127,-1 24-288,1 0-352,-1 23-352,-24 25-353,24 23-96,-24 1-64,-23 47-128,-25 23-320,1 26-769,0-2-1090,-25 1-2945</inkml:trace>
</inkml:ink>
</file>

<file path=ppt/ink/ink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2:12.01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168 164 2722,'0'-24'4260,"0"0"-3235,0 24 1570,0-23-257,-23 23-833,23-24-160,0 24 129,-23 0-321,23 0-544,-25 0-193,1 0 32,24 0-159,-22 24-129,22-24-128,-24 0 64,24 0-32,-23 23-32,23 1 64,0 0-64,0-2-128,0 2 160,0 0-64,0-1-96,23 1-224,1-24-129,-2 0-31,2 0 95,1 0 97,-2-24-64,-23 1 32,23-1 191,-23 0 129,24 2 64,-24-2 65,0 24-33,0-24 256,0 24 128,23 0-127,-23 0-129,0-23 128,0 23-159,0 0 63,0 23-32,0-23 0,25 24-96,-25-24-96,0 24-32,0-2-96,0-22-288,0 24-257,0 0-896,0-24-1378,23 23-3203</inkml:trace>
  <inkml:trace contextRef="#ctx0" brushRef="#br0" timeOffset="508">358 45 10313,'0'-22'1410,"0"22"575,0 0-63,0 0-576,0 0-674,0 0-287,23 22-1,-23 2 0,0 0-448,0-1 160,0 1-256,0 0-32,0-2-609,0 2-832,0 0-1090,0-24-3363</inkml:trace>
  <inkml:trace contextRef="#ctx0" brushRef="#br0" timeOffset="732">522 23 11306,'0'0'2659,"0"-24"-898,0 24 482,0 0-738,0 0-608,0 24-353,0-24-127,24 22 63,-24 26-448,0-25-64,0 1-96,0 22-416,0 2-770,0-25-2337,0 1-8777</inkml:trace>
</inkml:ink>
</file>

<file path=ppt/ink/ink8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6:45.72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238 212 14541,'-48'-24'1602,"48"24"448,0-24-417,0 24-736,25 0-513,22-24-95,0 24 31,1 0-32,0 0-224,23 0 65,-23 0-129,-24 24 96,0 0-160,0 24 192,-24-24-160,-24 0 96,24 24 0,-48-24-32,24 0-32,0 24 96,-23-24-64,23 0-32,0-24 0,24 24 96,-24 1-192,24-25 96,24 0-32,0 24 64,24-24-128,-25 0 32,25 0-160,0 24 127,-1-24 129,-23 24-64,-24-1 32,0 1-96,0-24 224,-24 49-192,1-25 96,-25 0 0,0-1-64,1 1 97,-25 1-33,25-25 0,-25 24 32,0-24-64,25 0 96,0 0-64,-2 0 32,26 0-128,-1-24-257,24 24-543,24-25-1443,23 1-2497,1 1-7880</inkml:trace>
  <inkml:trace contextRef="#ctx0" brushRef="#br0" timeOffset="579">1383 308 5829,'-24'-24'7783,"1"0"-6918,-2 24 1345,2 0-352,-1 24-609,0 0-448,0 0-96,-24 0-193,1 24-288,23 0 65,-24 0-97,25 1-64,23-1-96,-24-1 32,24-22-96,24-1-96,23-24-96,1 0-257,23-24-223,1-1 191,0-22-256,-25 23 545,0-24 224,1-1 64,-24 25 0,-24-24 0,-24 24 96,1 0-95,-2 0-65,-22 0 0,0 24 0,-1 0-33,24 0-31,-24 24 64,24 0 0,0 0-160,24 0-1185,0 0-2659,0 0-8808</inkml:trace>
  <inkml:trace contextRef="#ctx0" brushRef="#br0" timeOffset="999">1955 332 15598,'-24'-24'1858,"24"0"-801,-23 24 224,23 0-416,-25 24-192,-22 0-65,23 0-31,1 0 31,-2 24-223,-22 0-65,47 1-32,-24-1-288,24-24 32,24-1-608,-1 1-1,26-24 225,-2 0-353,25 0-192,-2-24-160,2-23 353,-24 23 480,0 0 256,-25-25-161,-23 25 129,0 0 161,-23-24 31,-1 24 32,0 0-224,-24 0 128,1 24 32,-1 0-128,24 0 0,-24 24-64,24 0-224,1 0-1249,23 0-3396</inkml:trace>
  <inkml:trace contextRef="#ctx0" brushRef="#br0" timeOffset="1484">2432 644 10954,'0'0'5125,"0"0"-4004,0 0 833,0 0-1154,0 0-447,0 0-385,0 0 448,0 0-352,0 0 32,0 0 64,0 25 129,0-25-1,0 0 96,0 24 65,0-24-65,0 24-224,0 0-32,0-1-96,-23 26-128,-1-25-1025,0 0-2498,0 0-10571</inkml:trace>
  <inkml:trace contextRef="#ctx0" brushRef="#br0" timeOffset="2585">3148 68 5637,'0'-48'3139,"0"24"-513,0 24-320,0 0-768,-25 0-545,25 0-256,-23 0-97,-1 24 65,0 0 96,-24 0 160,24 24-129,-23 0-159,24 0-193,-26 24-127,2 0-257,-1 0 0,24 0-96,24 1 0,-23-26-192,23 2-193,23-25-159,1-24-161,24 0 193,-24 0-129,23-24 257,1-25 384,-24 26 0,-1-1 160,-23-24-128,0 23-96,0 1 160,-23 24-128,-1-24 32,1 24 0,-2 0-64,-22 0 224,23 24-224,0 25 224,0-25 0,24 0-128,0 0-96,0-1-640,24 1-1763,0-24-2690</inkml:trace>
  <inkml:trace contextRef="#ctx0" brushRef="#br0" timeOffset="3056">3505 236 14093,'0'-24'705,"-24"24"1857,24 0-896,-24 0-642,0 24 1,1 24-96,-25-24-64,24 24-256,0 0-65,1 0-191,23 0-33,0 1-128,47-25-160,1 0 32,23-24 0,48-24-512,1-24-321,24-1 96,22-23 225,-22 0-449,-1 24-800,-72 0-2756,0 0-10377</inkml:trace>
  <inkml:trace contextRef="#ctx0" brushRef="#br0" timeOffset="3375">3983 92 19634,'-48'24'897,"24"0"1089,0 24-225,-23 0-639,-1 24-546,-23 0-320,21 0-160,-20 25-416,-2-2-1410,0 2-1697,1-1-9865</inkml:trace>
  <inkml:trace contextRef="#ctx0" brushRef="#br0" timeOffset="3723">2313 717 11723,'24'24'2146,"0"-24"544,-24 0-768,0 23-1153,0-23-417,0 24 0,-24-24-352,24 25 449,-24-25-385,24 0 0,-23 0-96,23 0 192,0 0 0,0 0-128,0-25 64,23 1-64,-23 1-32,24-1 128,24 24 65,-24-24 31,-24 24 288,23 0-127,-23 0 31,25 24 1,-25 0-65,-25-24-32,25 23 0,-23 1-95,-1 1-97,-24-1 0,24-24-64,1 24 32,-1-24 0,24 0-64,-24 0 32,24-24-352,0 24 512,0-24-384,24-1-96,0 1 96,23-23-1,-23 47 97,0-24 128,-24 24-192,24 0 128,-24 24-32,0-24 64,0 24 96,-24-1-63,24 1 31,-24-24-64,0 25 32,0-1 0,1-24-32,-1 0-64,0 0 160,24 0-64,0-24-32,0-1 0,0 1-160,24 24-353,23-23-672,-23 23-1633,24-24-9258</inkml:trace>
</inkml:ink>
</file>

<file path=ppt/ink/ink80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5:54.94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0 13516,'23'47'1346,"-23"-47"1921,25 0-2178,-25 24-673,0-24-288,23 0-1025,-23 0-2113,0 0-9578</inkml:trace>
</inkml:ink>
</file>

<file path=ppt/ink/ink80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5:53.24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643 138 13100,'71'-48'96,"-71"24"641,0 0 768,0 0-672,-23 24-417,-1-23-127,0 23 95,-24 23 96,1-23-31,-25 24 31,25 0 33,-25 24-161,0-1-192,25 1-32,0 24-64,-2-25-64,2 1 64,-1 0-160,24-1-64,1 1-128,23-24 32,23 24-385,1-48 65,24 23-1,-1-23-64,2 24-95,-2-24 191,0 0 257,1 24 128,-24 0 96,0 0 96,0 0 160,-24-1 352,-24 25-95,0 0-161,-23-1-32,-1-23 33,0 24-1,0-24-128,1 23-32,0-23-64,22 0-96,1 0-769,24 0-896,0-24-2179</inkml:trace>
  <inkml:trace contextRef="#ctx0" brushRef="#br0" timeOffset="412">763 734 14958,'70'-24'640,"-70"24"-351,0-24 415,0 48-31,0-24 384,0 47-673,-23 1-224,-1 0-128,24-1 32,-23-23-64,-2 24-224,25-24-32,25-24-128,-25 0-193,47-24 97,-24 0 319,26-24 194,-2 1 319,-23-1 192,0 0-31,-24 1 320,0-1-321,0 24-160,-24 0-191,0 24-161,0 0 96,-23 0-64,22 24-64,2 0 32,-1 0-577,24 24-1409,0-1-3171</inkml:trace>
</inkml:ink>
</file>

<file path=ppt/ink/ink80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5:54.01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142 118 19058,'47'-48'288,"-23"24"-32,-24 0 0,0 24-31,0 24 479,-24 0-255,0 24-289,1 23-64,-1 25 0,-24-1-96,24 0-224,1 1-641,-1-1-576,24-23-1506,0-25-2851</inkml:trace>
  <inkml:trace contextRef="#ctx0" brushRef="#br0" timeOffset="182">237 738 14733,'24'0'1602,"-24"0"-1,0 23-704,-24 1-32,24 24 96,-24-24-673,24 0-192,-24 23-96,24-47-32,0 24-384,24-24-289,24 0-448,-1 0-128,1-24 512,-1-23 673,2 23 128,-2-24 417,1 24 127,-24-23 481,-24 23 321,23 24-450,-23 0-447,-23 0-193,23 0-64,0 0 1,-24 24-65,24-1-160,0 25-128,0-24-609,0 24-1153,0-25-2210,0 1-11306</inkml:trace>
  <inkml:trace contextRef="#ctx0" brushRef="#br0" timeOffset="537">1143 118 17360,'23'-72'769,"1"48"864,-24 1-1120,0 23-193,-24 0 481,24 47 0,0-23-97,0 48-127,-23-1-225,23 24-160,-24 25-64,-1-25-320,2 24-448,-1-23-353,1 23-897,-1-24-1473,24-23-7175</inkml:trace>
  <inkml:trace contextRef="#ctx0" brushRef="#br0" timeOffset="754">904 761 18065,'-24'-23'961,"24"-1"544,0 24-1217,24-24 193,24 0-1,-25-24-416,49 25 32,-25-1-256,25 24-577,0 0-1729,-25 0-4260</inkml:trace>
  <inkml:trace contextRef="#ctx0" brushRef="#br0" timeOffset="1094">1666 428 18033,'0'0'-97,"-23"0"97,23 0-384,0 0-160,23 0-353,-23 23-2434,25 1-8585</inkml:trace>
  <inkml:trace contextRef="#ctx0" brushRef="#br0" timeOffset="1233">1929 690 16719,'24'0'513,"-24"0"1601,0 0-1602,0 0 193,0 0 32,0 24-449,0 0-256,-24-1 96,24 25-288,0-24-160,24 0-33,-1-24-223,26 0-65,-2 0 385,-24-24 224,26 0 256,-26-24 321,-23 1 159,0-1-127,0 0-289,-23 1-128,-26 23-96,26 0 96,-1 0-224,1 24-32,-2 0-416,25 0-801,-24 24-898,24 0-2625</inkml:trace>
  <inkml:trace contextRef="#ctx0" brushRef="#br0" timeOffset="1521">2310 618 15726,'72'0'769,"-49"24"1505,-23-24-864,24 24-930,-24-24 193,0 24-129,24-24-448,-24 24 225,24-24-129,-24-24-160,24 24-32,23-48 32,1 24 32,-24 1-32,23-1 384,2 0 257,-26 0 64,1 24-1,-1 0-383,2 0-289,-1 0 0,-1 24-288,1-24-929,0 24-1762,0-24-10025</inkml:trace>
</inkml:ink>
</file>

<file path=ppt/ink/ink80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5:56.04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47 151 16047,'-23'48'-225,"-1"-48"97,24 0-96,0 0 0,0 0 224,0 0 544,24 24 578,-1-24 95,49 0-673,-1 0-384,73 0 161,22-24-97,49 0-64,23 0 32,25 24-32,22-24 97,2 24 63,-2 0 96,1-24 65,0 24-65,0-24-192,0 1 97,-23 23 159,-25-24 449,0 0 160,-47 24-320,-25 0-257,-47 0-384,-23 0-192,-24 0-640,-49 24-834,-23 0-1441,-48-24-9577</inkml:trace>
</inkml:ink>
</file>

<file path=ppt/ink/ink80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5:56.87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145 382 4163,'-23'-72'9129,"23"48"-8648,0 0 1088,0 24-416,23 0-640,-23 0-289,-23 24 160,23 24 385,0 23-128,-25 25-289,25-1-64,0 0-128,-23 1-96,23-1 32,-24-23-96,0-1-192,1-23-256,23-24-865,0-24-1922,23 0-5702</inkml:trace>
  <inkml:trace contextRef="#ctx0" brushRef="#br0" timeOffset="246">26 382 13228,'0'-48'64,"0"24"160,24 24 545,23-24 96,1 0 480,24 0-320,23-23-256,24 23-257,0 0-255,1-24-225,-1 1-961,-24 47-577,-24-24-2241,-22 0-6375</inkml:trace>
  <inkml:trace contextRef="#ctx0" brushRef="#br0" timeOffset="456">217 429 13612,'-95'72'225,"70"-48"-161,2-24 320,23 23-128,23-23 545,2-23-96,46 23-449,24-24-224,24 0-1153,0-24-2370</inkml:trace>
  <inkml:trace contextRef="#ctx0" brushRef="#br0" timeOffset="623">1004 572 16591,'-96'96'705,"48"-73"-321,1 25 1186,23-24-1250,0 0 128,24 23-287,-24-23-65,24 0 64,24-24-128,0 24-352,23-48-289,25 24-448,-25-48-641,25 25-320,-24-25 65,0 0 1440,-25 1 385,-23-1 416,0 0 801,-23 24 513,-2 1-1,2 23-351,-25 0-546,0 0-383,1 0-129,23 23-192,24 1-673,0 0-800,24 0-2435</inkml:trace>
  <inkml:trace contextRef="#ctx0" brushRef="#br0" timeOffset="921">1385 620 10537,'47'48'4325,"-47"-25"-4101,24 1 1217,-24 0-800,0 0 384,24 0-257,-48 0-511,24-1 63,24-23 32,-24 0 225,47-23 288,2-25-577,-2-24-192,0-23-96,25 24-673,0-1-1409,-1 1-3779</inkml:trace>
</inkml:ink>
</file>

<file path=ppt/ink/ink80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5:58.26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959 932 17936,'23'-71'865,"-70"23"-897,-1 24-256,-23 0-257,-1 1-319,-23 23 575,-24 0 225,23 23 128,1-23 193,-1 48 127,2-24 96,22 24 321,25 23-64,22 1-321,25-25-191,0 25 63,25-1-128,22-23 96,48-24-32,1-24-192,23 0-416,0-48-192,24 24 31,-24-47 33,-24 23-417,-23-23-577,-25-1-2081,-47 25-6663</inkml:trace>
  <inkml:trace contextRef="#ctx0" brushRef="#br0" timeOffset="282">602 360 2466,'-25'-24'10602,"1"24"-9962,24-23 610,-23 23-834,23 23 417,0 25 224,0 0-224,0 23 192,0 1-449,-24 47-31,0 0-481,24 24 192,-24 0-96,24 24-32,-24-24-64,24-24-32,-23-23-384,23-25-609,23 1-1153,1-25-2626</inkml:trace>
  <inkml:trace contextRef="#ctx0" brushRef="#br0" timeOffset="550">1412 1052 18289,'47'-24'512,"-23"0"225,24 0 288,-25 24-320,26-24 95,-2 24-543,0-24-193,1 24-128,0 0-865,-25 0-961,-23 0-1377,0-23-6118</inkml:trace>
  <inkml:trace contextRef="#ctx0" brushRef="#br0" timeOffset="739">1340 718 16912,'0'0'1953,"23"0"-287,26 0-929,22-24-353,0 24-96,1-48-256,24 24-288,-25 1-1762,24-1-3267</inkml:trace>
  <inkml:trace contextRef="#ctx0" brushRef="#br0" timeOffset="1079">2651 432 16303,'0'0'0,"0"-24"96,23 24 288,25 0 65,0 0 480,-1-24-481,25 24 33,-25 0 95,1 0-127,0 0-97,-24 24 32,0 0-192,-24 0 33,-24 23 63,0-23-96,-47 24 32,-1-1-32,0 1-352,25 0 160,23-1 0,-24 1-32,48-24-32,0 0 32,24-24 0,0 24 0,47-24-96,-23 0-64,23 0 96,-23 0-64,24 0 160,-24 24-96,-25-24-1,-23 23 97,0 1 193,-23 0-33,-25 24 32,-24-1-192,1 1 0,0 0 64,-1-1-288,0 1-161,1-24-479,23 0-418,1 0-511,23-1-1923,-1-23-9608</inkml:trace>
  <inkml:trace contextRef="#ctx0" brushRef="#br0" timeOffset="1753">3533 432 8359,'71'-24'9321,"-23"0"-9449,-25 0 416,25 0-127,0 24-65,-1 0 384,-23 24 33,0 0 191,0 24-127,-24-1 31,-24 1 1,-24 0 64,1-1 159,-25 25-639,1-24 255,-1-1 32,25 1-95,-1 0 31,24-1-352,24 1-64,0-24 0,24-24 64,48 0-320,23-48-417,24 1-768,24-25-1153,0 0-2147</inkml:trace>
  <inkml:trace contextRef="#ctx0" brushRef="#br0" timeOffset="2065">4605 2 17904,'-71'0'1218,"46"0"671,-22 0-1440,23 0-225,-24 24 224,24 0-223,1 0-161,-1 24 64,48-24 32,-1 0 0,49-1-160,-1-23-416,1-23 31,-25 23-191,1-24 352,0 24 63,-24 0 194,0-24-33,-24 24 64,0-24-32,-24 0 96,0 0-192,-24 0-96,-23 0-1762,0 24-8232</inkml:trace>
</inkml:ink>
</file>

<file path=ppt/ink/ink80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7:17.29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67 429 7431,'-24'-24'4580,"24"24"-3587,0-24 768,0 24-704,0 0-896,0 0 287,0 0 193,0 24 95,0 0-63,0 0-353,0 23-31,0 1-193,-24 0-128,24-1-225,0-23-607,-23 24-866,23-24-2690</inkml:trace>
  <inkml:trace contextRef="#ctx0" brushRef="#br0" timeOffset="232">591 429 13164,'48'0'512,"-24"0"1186,0 0-513,-1 0-288,1 0 96,24 0-513,-24 0-255,23 0-129,-23 0-192,24 24-1346,-24-24-2818</inkml:trace>
  <inkml:trace contextRef="#ctx0" brushRef="#br0" timeOffset="753">1521 95 3331,'23'-24'9961,"-23"24"-9929,0 0 224,-23 0 33,23 0 415,-24 0 129,0 24-352,1-24 31,-2 24-128,1 0-288,24 0 1,0-1 31,0 25-64,24-24-256,1-24-129,-2 24-127,1 0 160,0-1 159,-1 1 65,2 0 64,-2-24 96,-23 24 257,0 0 127,-23 0 33,23-1-65,-25 1-63,-22 0-193,23 0-192,1 0 128,-2 0-288,1-1-577,24-23-1473,0 0-3043</inkml:trace>
  <inkml:trace contextRef="#ctx0" brushRef="#br0" timeOffset="1087">1735 524 11723,'48'0'288,"-24"0"1409,-24 24-287,24-24-481,-24 0-193,0 24-447,0-24-225,0 24-577,0-24-1793,0 0-2659</inkml:trace>
  <inkml:trace contextRef="#ctx0" brushRef="#br0" timeOffset="1253">1878 238 14189,'0'-48'961,"24"48"416,-24-23-928,0 23-193,24 0-96,-24 0-192,24 0-641,-1 23-1825,-23 1-5093</inkml:trace>
  <inkml:trace contextRef="#ctx0" brushRef="#br0" timeOffset="1412">2069 548 12107,'47'0'1634,"-22"-24"832,-2 0-640,1 0-673,-1 1-321,2-1-479,-25 0-33,24 0-96,-1 0-160,-23 24-96,24 0 128,-24 0-32,0 24 1,24 0-1,-24-24 32,24 24-288,-24 23-833,24-23-1826,-1-24-8904</inkml:trace>
  <inkml:trace contextRef="#ctx0" brushRef="#br0" timeOffset="1789">2760 143 13484,'-24'-24'1025,"24"24"160,0-24-256,0 0-544,0 0 159,24 24-224,-1-23-63,2 23-65,-1 0-32,-1 0-64,-23 0 96,0 23 193,24 1-161,-48 0 192,24 0-192,-23 0-31,-1 0-65,24-1-64,-25 1-32,2 0-64,23 0 96,0-24 0,23 24-32,2-24-128,-1 0-192,-1 24 256,1-24-32,-1 23 64,-23-23 0,25 24 224,-25-24 128,-25 24-64,2 0-95,-1 0-193,-23 23 96,-1-23-64,24 0-385,0 0-512,1 0-1184,-2 0-2340</inkml:trace>
  <inkml:trace contextRef="#ctx0" brushRef="#br0" timeOffset="2231">3332 143 14029,'48'-48'865,"-48"24"1024,23 0-1280,-23 1-193,0 23 65,24-24-289,-24 24-96,0 0 96,0 24-160,24-24 64,-24 0-128,24 23 96,-24-23 33,24 24-33,0 0 128,-24 0 32,23-24 160,-23 24-191,0 0 127,0-24 0,0 23-64,0 1 129,0-24-161,0 24-32,0 0-96,0 0-64,0-24 192,0 24-224,24-24-544,0 0-1058,47-24-1440,1 0-8361</inkml:trace>
</inkml:ink>
</file>

<file path=ppt/ink/ink80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7:19.92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119 286 17072,'-48'0'1249,"24"0"-96,0-24-224,1 24-417,23 0 161,0 0-449,23-24-256,1 24 32,24 0-705,-1-23-1248,1 23-1571,0-24-6149</inkml:trace>
  <inkml:trace contextRef="#ctx0" brushRef="#br0" timeOffset="181">95 72 14541,'-48'0'1346,"48"0"-866,0-24-192,24 0-256,24 24-288,23-24-2915</inkml:trace>
</inkml:ink>
</file>

<file path=ppt/ink/ink80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6:05.86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333 3838 6149,'25'-71'4677,"-50"23"-1602,25 48-225,0-24-864,0 24-897,-23 24-640,23 0-33,-24 24-64,1 23-127,-2 1-193,-22 23-32,47 1 64,-24-25-32,0 25-128,0-1-353,0-23-672,24-1-1249,0-23-1890,0-24-5381</inkml:trace>
  <inkml:trace contextRef="#ctx0" brushRef="#br0" timeOffset="230">119 3958 13933,'0'-48'320,"0"48"-32,0 0-96,0 0-160,24 0 417,0 24-1,0 0-223,23 24 31,1-25-96,-1 25 0,-22 0-32,22-1-32,1-23-32,-24 24 0,0 0 65,23-24-33,1-1 32,-24-23 0,23 0 32,1-23 0,-24-1-32,0 0 64,-1-24-63,2 24 31,-25 0-64,23 1 0,-23-1-64,0 0-545,0 0-1504,-23 24-2820</inkml:trace>
  <inkml:trace contextRef="#ctx0" brushRef="#br0" timeOffset="602">1025 3314 10698,'-24'0'1825,"24"0"-1761,0 0 641,0 0-289,-24 0 834,24 47-321,-23-23-417,23 24 129,0 23-193,-24 1-64,-1 0 97,2 23 31,-1 0-255,0 1 255,1-24-288,-25 23 1,48-24-97,-24 1 32,0-24-128,24-1 32,0-23-352,0 0-737,24 0-2242,-24-48-11275</inkml:trace>
  <inkml:trace contextRef="#ctx0" brushRef="#br0" timeOffset="14955">977 4435 8680,'0'-24'1281,"0"24"609,-23 0-33,23-24-351,-24 24-257,24 0-288,-25 0-160,25 0-353,-23 0-224,23 24 1,-24-24 95,0 48 32,24-25-96,-23 25-127,23-24-97,-25 0 32,25 23-160,25-47 32,-25 0-161,23 0-31,25-23 64,-25-1-96,2 0 192,22-24 96,-47 24 160,24 1 0,-24-1 288,0 24-95,0-24 319,0 24-480,0 24-95,0 0-97,0-1 160,0 1-192,24 0 32,-24 24-32,0-1-64,0 1-193,0 24-95,0-1-129,0 1 193,-24-1 32,0 24 192,24-23 64,-23-24 32,23-1-96,0-23 288,-24 0 64,24-24 192,0 0 481,0-24-416,0 0-65,24-23 129,-24-1-129,23 0-127,1-23-129,0 23-192,0-23 32,0 23-160,-1 0-257,25 1-351,-24-1-418,23 24-1280,-23-24-2274</inkml:trace>
  <inkml:trace contextRef="#ctx0" brushRef="#br0" timeOffset="15564">1692 4172 16944,'0'0'1345,"0"0"-1025,24 0 513,-24 0-96,24 0-65,0 0-576,-1 0-96,1 0-416,-24-23-993,24-1-1218,-24 24-2241</inkml:trace>
  <inkml:trace contextRef="#ctx0" brushRef="#br0" timeOffset="15710">1716 3982 12812,'-24'-24'2722,"24"0"33,0 0-545,0 0-737,48 24-256,-24-24-640,-1 0-385,25 0-192,0 24-1057,0-23-2562,-24-1-14510</inkml:trace>
  <inkml:trace contextRef="#ctx0" brushRef="#br0" timeOffset="16120">95 5817 9160,'0'-24'6887,"0"1"-6823,0 23 448,24 0 97,-24 0-129,0 23 353,0 25-609,-24 0-64,24-1-63,-23 25-162,23-1-223,-24 1-513,24-1-864,-24 2-1602,0-26-2050</inkml:trace>
  <inkml:trace contextRef="#ctx0" brushRef="#br0" timeOffset="16302">48 6079 11306,'0'-95'1826,"0"71"384,0 0 64,0 1-864,0 23-257,0 0-577,0 0-448,0 23 193,24 1-97,23 24 32,-23 0-256,0-1 64,0 1-96,-1 23-320,26-22-33,-26-25-31,24-1 256,-22 1 0,-1-24 128,-1 0 0,25-47 32,-24-2 64,23-22 64,1-1 192,-24-23 129,0 23-97,-1-23-96,-23 24-160,24-1-64,-24 1 0,0 23-640,25 24 1280,-25 24-704,0 0-480,0 24-1122,0 0-2914</inkml:trace>
  <inkml:trace contextRef="#ctx0" brushRef="#br0" timeOffset="16802">786 6366 13676,'0'-24'865,"25"24"-320,-25-24 704,23 24-833,-23 24 161,48-24-65,-25 48-159,-23 0-161,0-1-96,0 1 0,25 23-96,-50 1 128,25-1 32,-23 1 129,-1-24 159,-23 23-32,22-47 161,2 0-65,-1 0-127,0-24 31,24-24-127,-23 0 31,23-24-192,47-23-96,-23-1 64,24-23-160,-1 23-288,0-23-225,2 47-320,22-23-640,-23 47-1058,-1 0-2914</inkml:trace>
  <inkml:trace contextRef="#ctx0" brushRef="#br0" timeOffset="17156">1740 6246 17072,'0'0'2466,"24"0"-1633,-1 0 704,-23-24-832,24 24-289,-24 0-191,0 0-161,24 0-225,0-23-479,-24 23-802,47-24-1472,-47 0-2499</inkml:trace>
  <inkml:trace contextRef="#ctx0" brushRef="#br0" timeOffset="17337">1692 5913 18129,'0'-24'2594,"0"0"-1345,24 24-512,0-24-449,0 0-192,23 24-96,-23-24-1793,24 1-11051</inkml:trace>
  <inkml:trace contextRef="#ctx0" brushRef="#br0" timeOffset="19625">2693 3791 10954,'-24'0'1089,"1"0"1057,23 0-513,-24-24-543,24 24-258,0 0-287,0 0-65,0 0-191,24 0-97,23-24-128,1 0 0,-1 0 0,1 24-128,0 0 192,-1 0 0,-22 0 128,-2 24-128,-23 0 161,-23 24-65,-2-25 0,1 25-160,-23 0 32,-1 24-64,1-25 0,23-23 32,0 24-32,-24-24 0,48 0 97,0-24-65,0 0-32,48 0 192,-24 0 0,23-24-160,1 0-384,23 0-385,1 0-672,0 0-897,-25 1-2659</inkml:trace>
  <inkml:trace contextRef="#ctx0" brushRef="#br0" timeOffset="20043">3360 3648 6566,'-24'-24'7399,"24"24"-6150,0-24 0,0 24-736,0 0 127,0 0-223,24-24-321,24 24 0,-24 0-64,0-24 0,24 24-32,-25 24 32,1-24 32,-24 0 128,0 24 32,0 0 129,0 23-65,0-23 64,-24 0-63,-24 0-97,25 0-32,-1 0-32,24-24-128,0 23-32,0-23 32,0 0 0,47 0 32,-22 0-256,22 0-32,-23 0 31,-1 0 161,2 24-128,-25-24 192,24 24 32,-24 0-64,-24 0 64,-1 0 160,2 0-192,-25 0 224,25 23-191,-2-47 95,-22 24-96,47 0-32,-24 0-257,0-24-287,24 0-897,0 0-1698,0 0-6695</inkml:trace>
  <inkml:trace contextRef="#ctx0" brushRef="#br0" timeOffset="20500">3885 3982 6213,'47'0'7463,"-47"0"-6918,25 0 1377,-25 0-1442,23 0-31,-23 0-225,0 24-160,0-24-609,0 0-1729,-23 0-5157</inkml:trace>
  <inkml:trace contextRef="#ctx0" brushRef="#br0" timeOffset="20703">4266 3552 13773,'0'-24'1281,"24"24"-224,-24-24-96,24 24-481,-24 0 289,23-23-321,1 23-127,-24 0 223,24 23-192,-24-23 65,24 24 31,-24 0 97,0 0-129,0 24 1,-24-1-129,-24 1-32,1 24 32,23-25-31,-24 25-97,0-24 32,25 0-64,-1-25 0,24 1-128,24-24 96,-1 0 96,49 0-224,-24-24-544,47-23-321,-23 23-737,-1-24-960,24 24-3171</inkml:trace>
  <inkml:trace contextRef="#ctx0" brushRef="#br0" timeOffset="68141">13941 0 3971,'0'24'-2402</inkml:trace>
</inkml:ink>
</file>

<file path=ppt/ink/ink80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7:09.58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 5938 12812,'0'-48'1153,"0"24"-577,0 0 449,0-23-672,0 23 127,23-24 0,26-23-287,-26-25-65,24 25 32,2-48-64,22 0 96,0-48 129,25 0-129,-1-48-128,48 0-64,0-23 0,24-24-256,23 23-161,1-23-223,0 24 383,-1 47 257,-23 24 128,-24 24 129,-24 24-289,-23 24 480,-25-1-384,0 25 96,-22 23 0,-26 24-96,1-23 193,-1 23-193,2 24-32,-25 0 64,0 0-160,0-24-32,0 24-32,-25 0-33,2 0-63,-1 0 32,-23 0 64,22 0 128,2 0 32,-1 0-64,24 0-160,0-24 32,24 0 96,24 0-1,-1 0 65,0-24 161,2 24 319,-2 1 193,1-1-129,-1 0 65,1 24-161,-24 0-159,0 0 31,-24 24-64,0 0-160,0-1 64,0 25-160,-24-24-352,0 24-481,0 24-993,-23-25-2626</inkml:trace>
  <inkml:trace contextRef="#ctx0" brushRef="#br0" timeOffset="2007">3617 764 2562,'-24'-71'3299,"24"47"-801,0 0-95,-23 0-642,23 24-543,0-24-386,0 24-447,0 0 95,0 0 129,0 24-193,0 0-128,0 24-63,0-1-129,0 1-32,-25 23-32,25 1-160,-24-1-225,1 1-159,23 23-449,-24-47-320,1 24-225,-2-25-255,25-23-1539,0 0-3074</inkml:trace>
  <inkml:trace contextRef="#ctx0" brushRef="#br0" timeOffset="2246">3808 1002 7975,'71'-71'2498,"-23"23"225,-48 24-705,24 1-865,-24 23-544,-24 0-225,24 0-192,-24 23-64,-24-23-96,24 24 64,1 0-160,-25 24-128,0-24 64,25-1 64,-25 1 64,24-24 0,0 24-96,1-24 0,-2 24 32,25-24 32,0 24 32,0-24 192,0 24 0,25 0-32,-25-1-32,23 1 0,-23 0-96,24 0-384,0 0-737,0 0-1986,0-1-5285</inkml:trace>
  <inkml:trace contextRef="#ctx0" brushRef="#br0" timeOffset="2549">3974 1312 11370,'25'-23'705,"-25"23"544,0 0-384,0 0-32,0 0 32,0 0-545,0 23-192,-25 1-64,25 24-32,0-24-96,0 23-96,0 1-192,-23 0-161,23-24-384,0 23-480,0 1-737,0-24-1730</inkml:trace>
  <inkml:trace contextRef="#ctx0" brushRef="#br0" timeOffset="2774">3927 1408 6470,'0'-96'1953,"0"49"-415,24-1-33,-24 0-255,23 25-225,2-1-385,-2 24-63,1 0-97,0 0-224,-1 0-128,-23 24 33,25-1-1,-25 1 0,-25 0 32,25 0-64,-23 24-32,23-25-224,-24 1-544,0-24-1026,24 24-1921</inkml:trace>
  <inkml:trace contextRef="#ctx0" brushRef="#br0" timeOffset="3028">4403 1050 12812,'49'0'1633,"-26"0"-1409,1 0 705,-1 0-576,1 0 95,24 0-256,-24 0-224,23 0-865,-22-24-2146,-25 24-6726</inkml:trace>
  <inkml:trace contextRef="#ctx0" brushRef="#br0" timeOffset="3208">4522 931 13869,'24'-24'1281,"-24"0"993,25 24-1281,-2-24-449,1 1-351,23 23-257,-22 0-1538,-2 0-4163</inkml:trace>
  <inkml:trace contextRef="#ctx0" brushRef="#br0" timeOffset="3585">5666 383 14541,'25'-24'865,"-25"24"480,0 0-1088,0 0 351,0 24 257,-25 0-320,25-1-257,0 25-64,-23 0-64,23-1-224,0 1-512,0 0-1122,0-1-2338,0 1-8872</inkml:trace>
  <inkml:trace contextRef="#ctx0" brushRef="#br0" timeOffset="3810">5976 693 10057,'72'-24'480,"-25"0"-191,2 0 319,-26 24-640,24-24-1217,2 24-8040</inkml:trace>
  <inkml:trace contextRef="#ctx0" brushRef="#br0" timeOffset="4006">6977 240 11755,'0'-48'480,"0"48"1,-23 0 544,-26 0-1,26 0 418,-1 24-449,-23 0-289,22-24-31,2 24-192,-1-1-289,24 1-64,0-24 32,0 0 32,24 24-224,-1-24-288,2 24 160,-2 0-161,1-24 225,0 0 32,-1 24 0,-23-24 64,0 23 96,0 1 96,-23 0 65,-25 0-33,25 0-224,-2 0 0,-22-1-192,23 1-417,0-24-704,0 24-1570,24-24-3106</inkml:trace>
  <inkml:trace contextRef="#ctx0" brushRef="#br0" timeOffset="4823">6072 573 10537,'23'-95'2050,"-23"71"449,0 0-129,24 1-1057,-24 23-384,0-24-448,0 24 95,25 24 33,-25-1-193,0 1-256,23 24-32,-23 0-128,24-1-608,-24 1-1602,0 23-2851</inkml:trace>
  <inkml:trace contextRef="#ctx0" brushRef="#br0" timeOffset="5410">7144 526 6566,'0'0'5349,"0"-24"-4228,0 24 929,0 0-1570,0 0-224,0 0 97,0 0-193,0 24-64,0 0-160,0-1-577,0-23-544,0 24-833,0 0-2146</inkml:trace>
  <inkml:trace contextRef="#ctx0" brushRef="#br0" timeOffset="5606">7264 359 12716,'23'-72'960,"-23"25"-383,0 47 384,0-24-609,0 24-352,24 0-32,-24 0-833,0 24-1441,0 0-2915</inkml:trace>
  <inkml:trace contextRef="#ctx0" brushRef="#br0" timeOffset="5751">7311 597 10890,'24'0'1217,"-1"0"1089,-23-24-993,25 1-800,-2-1 320,25-24-289,-25 24-63,2 0-289,22-23-128,-23 23 0,0 24-160,0-24 544,-24 24-320,24 24 1,-1-24-97,-23 24-129,24 0-607,-24-1-1250,24 1-3619</inkml:trace>
  <inkml:trace contextRef="#ctx0" brushRef="#br0" timeOffset="6040">8169 144 13837,'24'-47'1025,"-24"23"-449,0 0 1058,23 0-577,-23 24-64,24-24-417,0 24-384,-24 0 97,24 0-33,-24 24-160,0-24 160,24 24-32,-24 0-192,0 0 65,0 0-65,0-1 96,-24 1-288,24 0 160,0 0-193,-24 0-63,24 0-32,0-24 64,0 23 31,0-23 33,0 0-32,24 0 32,-24 0 64,24 0-32,-24 0 0,24 0 96,-1 0-161,-23 24 65,24-24 96,-24 24 128,0 0 0,0 0 33,0 0 31,-24-1-32,24 1-32,-23-24 0,-1 24-96,0 0-64,0 0-641,0 0-704,0-24-1730,1 0-5349</inkml:trace>
  <inkml:trace contextRef="#ctx0" brushRef="#br0" timeOffset="6489">8716 97 14541,'49'-48'1057,"-49"48"0,23-24-64,-23 24-705,24-24 193,0 24-161,-24 0-224,24 0-64,-24 0-32,24 0-32,-1 24 128,-23-24-64,24 24 65,-24 0 95,0-24 224,0 24 65,0 0 159,-24 23-127,1-23-65,-1 0-192,0 0 1,-24 0-65,48-1-128,-23 1 128,23 0 64,23 0 0,25-24-320,23 0-736,25 0-674,-1 0-2530</inkml:trace>
  <inkml:trace contextRef="#ctx0" brushRef="#br0" timeOffset="7099">5476 1146 4388,'24'0'6982,"-24"-24"-6854,0 24 65,0 0-257,0 0 128,23 0 544,1 0 193,0 0 352,48 0-384,47 0-257,0-24 321,72-24 192,0 24-192,47-23-225,24 23-63,-1-24-129,2 24-192,-1 0-63,0 1 31,-23-1-192,-1 0 96,-23 24 288,-25-24 33,-47 24-33,0 0 32,-24 0-159,-47 24 191,-1-24-192,-23 0-128,0 0-128,-48 0-832,23 0-1635,-23 0-5764</inkml:trace>
</inkml:ink>
</file>

<file path=ppt/ink/ink8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6:50.43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284 95 14669,'25'-71'3043,"-1"47"-961,-24 24-192,0 0-865,23 0-577,-23 0 129,0 24-65,0 23 1,0 25-289,-23 0-96,-26 0-32,3-1-64,-1 25-32,-1 0-192,24-25-577,-24 1-127,1-24-257,23 0-609,24-24-1153,0-24-1441,24 0-8040</inkml:trace>
  <inkml:trace contextRef="#ctx0" brushRef="#br0" timeOffset="195">356 550 7911,'143'-120'2562,"-95"72"-255,-1 24 383,2-23 65,-26 23-1154,-23 24-576,0 0-224,-23 0-417,-2 24-127,1-1-65,-23 1-64,-1 0-32,-23 0-32,-1 0 32,25 0 96,-24-1 97,24-23 95,-1 25 64,24-25 257,0 0-32,24 24-1,0-24-95,24 24 63,0-24-127,-1 24-193,26 0-96,-2-1-159,0-23-33,0 24 0,25 0-577,-25 0-544,25-24-1217,-25 24-1314,2-24-8711</inkml:trace>
  <inkml:trace contextRef="#ctx0" brushRef="#br0" timeOffset="534">1070 669 14381,'48'-24'4452,"-48"24"-2242,0-24-160,24 24-929,-24 0-512,0 24-353,0-24-192,0 24-128,0-24-608,0 24-481,0-24-1250,0 0-3779</inkml:trace>
  <inkml:trace contextRef="#ctx0" brushRef="#br0" timeOffset="723">1237 358 8904,'0'-47'6694,"0"23"-5188,0 0 992,0 24-928,24 0-834,-24 0-512,0 0-192,23 24-128,-23 0-832,0 23-2083,0-23-7079</inkml:trace>
  <inkml:trace contextRef="#ctx0" brushRef="#br0" timeOffset="927">1617 574 7238,'0'0'10795,"0"0"-9482,0 24 1025,24-1-865,-24 1-416,0 0-480,24 24 32,-24 0-289,0 25-32,0-2-128,-24 1-160,24-1 64,-24 1-64,0 0-64,1-24-384,-1-1-161,0-23-95,24-24-193,0 0-1089,0-47-1602,0-1-1312,24 0-2051</inkml:trace>
  <inkml:trace contextRef="#ctx0" brushRef="#br0" timeOffset="1143">1498 645 9609,'-24'-119'4708,"24"47"-1505,0 24-288,0 24-1153,24-24-705,24 25-225,-1-1-127,1 24-96,24-24-129,-1 24-192,-23 24-64,-1 0-95,-23-1-161,-24 25 64,-24 0-32,-1-1 32,-21 2 0,-26-1 0,25-24-192,-25-1-225,25 1-608,23 0-480,0-24-961,48 0-2627,0-24-8776</inkml:trace>
  <inkml:trace contextRef="#ctx0" brushRef="#br0" timeOffset="1425">2592 239 17904,'0'-24'3396,"0"24"-2660,-23-24 706,23 24-545,-24 0-225,0 0-127,24 24-33,-24 0-95,24 0 63,0 0-288,0 0 64,24 23-191,24-23-1,-25 0 0,1 0 32,0 0-96,-24-1 0,0 2 192,-24-1-32,-23 0-64,-49 0-96,25 0-352,-48-1-1570,24-23-2434,-24 0-11980</inkml:trace>
</inkml:ink>
</file>

<file path=ppt/ink/ink81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7:02.04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92 72 7206,'24'-24'1890,"-24"0"-1313,0 24 223,0-24 418,0 24-193,-24 24-97,24-24-223,-24 24 96,24 24-129,-23-25-287,23 25-161,-24 0-64,24 23-128,0-23 64,0 23-192,-24-23-256,24 0-385,0-1-320,0-23-480,0-24-449,0 0-352,24-24-1218</inkml:trace>
  <inkml:trace contextRef="#ctx0" brushRef="#br0" timeOffset="210">402 215 4548,'95'-96'3331,"-47"73"160,-24-1-960,-24 0-834,0 24-608,0 0-544,0 24-353,-24-24-96,0 24 0,0-1-96,-23 1 64,-1 24-128,1-24-160,-25 23-96,24-23-65,-23 0 129,23 0 128,24 0 128,24-24 0,-24 0-32,24 0 32,0 0 32,0 24 64,0-24 192,0 0 65,24 23 63,-24-23-32,24 0 1,0 24-33,-24 0-160,24 0-128,-24 0-32,23 0-32,-23-1-512,25 1-801,-2 1-1634,1-25-4004</inkml:trace>
  <inkml:trace contextRef="#ctx0" brushRef="#br0" timeOffset="579">593 525 3619,'-24'0'1217,"24"0"897,0 0-480,0 0-962,0 0 129,0 0-96,0 23 544,0-23 416,0 0-479,0 0-322,0 0-159,0 0-224,0 24-1,0-24-64,0 25-31,0-25-129,0 24-32,0-1-128,0 1 0,0 0-64,0 0 32,0 24-64,0-25 97,0 25-322,0 0-383,0-1-449,0-23-385,0-24-736,0 24-256,0-24-2146</inkml:trace>
  <inkml:trace contextRef="#ctx0" brushRef="#br0" timeOffset="891">569 621 9577,'-24'-73'1665,"24"26"-63,0 23-65,0 0-608,0 0-417,24 24-127,0-24-97,23 24-96,-22 0-160,-2 0-64,24 24-32,-23-24 0,-24 24 0,25 0 64,-25 0 32,0 0 0,-25-1 0,1 1 64,1 1-96,-1-25 32,1 24-160,-2-24-320,1 0-673,1 0-1121,23 0-3396</inkml:trace>
  <inkml:trace contextRef="#ctx0" brushRef="#br0" timeOffset="1189">1165 358 3138,'23'0'9802,"-23"0"-9450,0 0 513,0 0-160,0 24-65,24-24 1,-24 0-417,24 0-96,0-24-224,0 24-769,-24 0-800,23-24-1250,1 0-7079</inkml:trace>
  <inkml:trace contextRef="#ctx0" brushRef="#br0" timeOffset="1384">1046 262 11434,'0'0'1666,"0"0"704,0 0-224,23-23-833,1 23-512,24-24-577,-1 0-192,1 0-320,0 0-2114,-1 24-11275</inkml:trace>
</inkml:ink>
</file>

<file path=ppt/ink/ink81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7:06.42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0 477 6950,'0'-47'2114,"0"47"-1441,0-24 1729,0 0-1633,24 0 608,0 24-800,-24-24-225,23 24-96,25-24-96,-24 24-32,0 0 1,-1 24 95,2-24 0,-2 24 32,1 0 32,-24 0 1,0 0 287,-24-1-480,24 1 193,-23 0-129,-2 0 0,2 0-96,23 0 32,-24-1-32,24-23-64,0 0 32,0 24-96,0-24-192,0 0 192,0 0-321,24 0 129,-1 0 128,2 0 64,-25 0-32,23 0 64,1 0 0,-24 0-32,24 24 64,-24-24 0,0 24 96,0-24-32,0 24 0,-24 0-32,24-1 96,-24 1-64,24 0 64,-23 0-64,23-24-32,-25 24-32,2 0 0,23-24-256,0 23-352,-24-23-1250,24 0-2114</inkml:trace>
  <inkml:trace contextRef="#ctx0" brushRef="#br0" timeOffset="493">572 620 12684,'24'-24'2049,"-24"24"-575,23 0-33,-23 0-704,0 0-161,0 24-191,0-24-257,-23 24-32,23-24-192,0 24-481,0-24-704,0 0-1185,0 0-2179</inkml:trace>
  <inkml:trace contextRef="#ctx0" brushRef="#br0" timeOffset="732">762 310 9769,'25'-47'1057,"-25"47"768,0-24 289,23 0-1089,1 24-320,-24 0-321,24 0-255,0 0 31,0 0-64,-1 0-96,1 24 64,-24-24-32,24 24 96,-24 0 192,-24 23 97,24-23-65,-24 24 32,-23-24 129,23 23-1026,0-23 1538,0 0-961,1 0 161,23 0-129,0-1 64,0-23-96,23 24 64,1-24 32,0 0-64,0-24-320,23 24-545,1-23-544,24-1-1025,-25 0-2146</inkml:trace>
  <inkml:trace contextRef="#ctx0" brushRef="#br0" timeOffset="1232">1429 191 12748,'0'-24'2050,"-23"24"-929,23 0 576,-24 0-960,1 24 64,23-24-225,-24 24-320,-1 0 33,25 0-1,-23 0-256,23-1 128,0 1-160,23 0 96,2 0-96,-1 0 545,-1-24-1698,1 24 1953,-1-24-1760,-23 23 1824,25-23-1152,-1 24 288,-24-24-128,0 0 128,23 24 32,-23-24-96,0 24-32,0-24-32,-23 24-161,23 0-159,-24-24-321,-1 23-192,2 1 65,-1-24-706,1 24-512,-1-24-1153</inkml:trace>
  <inkml:trace contextRef="#ctx0" brushRef="#br0" timeOffset="1651">1382 239 6598,'0'-24'1313,"-23"24"1121,23-24-640,0 24-225,0-24-191,23 24-161,-23-24-224,47 24 64,-22-23-384,22-1-289,1 0-192,23 0-96,25 24-256,-24-24-1762,-1 0-4132</inkml:trace>
</inkml:ink>
</file>

<file path=ppt/ink/ink81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6:28.05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125 49 15790,'24'-24'1218,"-48"24"1408,24 0-1217,-23 0-223,-25 24-161,24 0-353,0 0-255,24 24 223,0-25-736,0 1 128,24 0 32,0 0-32,24-24 160,-1 0-128,1-24-128,-1 0 0,2 0-64,-2 1 96,-24-25-801,2 24 1762,-25 0-897,-25 0-96,-22 1-96,-25 23-865,-23 0-1697,-48 23-9450</inkml:trace>
</inkml:ink>
</file>

<file path=ppt/ink/ink81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6:27.24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46 172 11851,'-24'0'1057,"0"0"544,24 0-191,0-24-994,0 24-192,24 0-96,23-24-32,2 0 65,22 0-65,0 1-32,-23 23 192,0 0 545,-1 23-1,-22 1-127,-25 0 64,0 24-97,-49-1 65,2 1-705,-1 0 224,1-1-96,-1 25 65,0-24-1,25-1-64,-1 1 0,-1 0-32,25-25-32,0 1 0,25-24 32,22 0 32,1 0-288,23-24-416,25-23-545,-1-1-833,1-23-865,-1 23-1985</inkml:trace>
  <inkml:trace contextRef="#ctx0" brushRef="#br0" timeOffset="341">904 100 14381,'-48'0'513,"24"0"1216,0 0-480,24 0 97,-23 0-193,23 0-609,23-24-255,1 1-97,24-1 0,0 0-96,0 24 64,23 0 32,-48 0 193,26 0-65,-26 24 32,1 0 129,-24-1 95,0 25-127,-24 0-65,1-1 65,-1 1-578,-24 0 65,0-1 257,0 1-65,25 0-96,-1-1 0,24 1 0,0-48-256,24 24-545,24-48-416,23 24-897,-23-48-1922,23 25-8616</inkml:trace>
  <inkml:trace contextRef="#ctx0" brushRef="#br0" timeOffset="636">1499 267 3971,'24'0'13741,"-24"0"-12748,0 0 673,0 0-994,0 0 33,-24 0-160,24 0-481,0 24 32,0-24-320,24 0-545,-24 24-1185,48-24-2338,0-24-10250</inkml:trace>
</inkml:ink>
</file>

<file path=ppt/ink/ink81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6:57.68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96 665 15566,'47'0'641,"-23"-24"-33,0 24 385,-24 0-736,24 0-129,-24 0-385,0 0-800,0-23-608,0 23-801,0 0-2403</inkml:trace>
  <inkml:trace contextRef="#ctx0" brushRef="#br0" timeOffset="153">24 546 11627,'-24'-24'2914,"24"0"-1216,0 24-193,0-23-672,24 23-320,0-24-545,24 0 0,-25 24-1474,25-24-4003</inkml:trace>
  <inkml:trace contextRef="#ctx0" brushRef="#br0" timeOffset="33120">929 22 10794,'0'-24'608,"-23"24"609,23 0 257,0 0-385,0 0-224,0 0-417,0 24-288,0-24 161,0 24 63,0-1-32,23 25 129,2-24-129,-25 24 193,0-1-129,24 1-32,-24 0 97,0-25-97,0 25-96,0-24-95,0 24-33,-24-25 32,24 25-96,0-24-128,0 0 160,24 0-128,-24-1-384,0 1-737,0 0-1442,23 0-2722</inkml:trace>
</inkml:ink>
</file>

<file path=ppt/ink/ink81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7:31.26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466 0 12844,'0'0'4228,"0"0"-3556,0 0 65,-25 24 448,25-24-320,0 24-96,0 0-289,0 0-192,0-1 1,25 1-33,-25 24 0,0-24-32,0 23 65,0-23-129,23 24 192,-23 0-128,0-1 65,24 1 63,-24 0-96,0-1-32,24-23-31,-24 24 95,0-24-128,0-1 32,23 1 0,-23-24-128,0 0 65,0 0-65,25 0 32,-25 0 0,0 0-192,23-24-257,-23 24-672,0-23-640,0 23-1570,0 0-7688</inkml:trace>
  <inkml:trace contextRef="#ctx0" brushRef="#br0" timeOffset="2918">37 1574 13260,'23'-24'609,"-23"24"-129,0 0 481,0 0-160,0 24-33,-23 24-159,23-1-64,0 1-257,-24 24 96,24-1-256,0 24-160,0-23 32,0-1-320,-25 1-705,25-1-1345,25-23-3364</inkml:trace>
  <inkml:trace contextRef="#ctx0" brushRef="#br0" timeOffset="3144">370 2051 13644,'24'0'1025,"-1"-24"-1025,-23 24 673,0 24 256,24-24-705,-24 24-160,0-24-672,25 23-1635,-25 1-3682</inkml:trace>
  <inkml:trace contextRef="#ctx0" brushRef="#br0" timeOffset="3317">847 1622 14221,'0'-24'1185,"0"0"-384,0 24 704,0 24-448,0 0-288,-24 23-224,24 1-257,-24 0-64,24-1-256,-24 1 32,24 0 96,24-1-320,0-47-193,0 0-31,23 0-385,1-47 129,-1 23 511,2-24 161,-26 1 225,1-25 159,-24 48 192,0-23 321,-24-1-480,1 24-33,-26 0-288,2 24-64,23-24-288,-24 24 608,25 24-512,23-24-225,0 24-928,0 0-1762,23-24-9801</inkml:trace>
  <inkml:trace contextRef="#ctx0" brushRef="#br0" timeOffset="3671">1276 1336 18385,'0'-24'1153,"0"24"96,23 0 321,1-24-770,-24 24-31,48-24-256,-1 0-193,1-24-192,0 24 0,24-23-96,-25 23 0,0 0-64,2 0 96,-26 24-32,-23 0-32,24 0 0,-24 24 64,0 0 0,0 0-64,0-1 64,-24 25-31,24 24-33,-23 0 0,-1-1-65,-1 48 130,-22 1-98,0-1-63,22 24-544,-22 0-1634,23-24-3652</inkml:trace>
  <inkml:trace contextRef="#ctx0" brushRef="#br0" timeOffset="4192">275 3290 16912,'0'-47'64,"-24"23"-161,24 24 642,0 0-33,0 47 225,0 1-32,0 0-193,0 47-287,-24 0-65,24 25-96,-24-24-96,24 23-801,0-48-1281,0 1-2146,0-48-8136</inkml:trace>
  <inkml:trace contextRef="#ctx0" brushRef="#br0" timeOffset="4396">656 3529 16463,'23'0'96,"-23"0"160,0 23 1058,0 25-962,0-24-192,0 0-448,0 0-1570,0 0-3971</inkml:trace>
  <inkml:trace contextRef="#ctx0" brushRef="#br0" timeOffset="4539">989 3409 3651,'24'-47'13965,"-48"23"-12716,24 24 641,-23 0-577,-1 24-640,0 0 32,24-1-97,0 25-191,0 0-289,0-1-32,24 1-64,0 0-481,23-24-159,-22-24 95,22 0 33,1-24-65,-24 0 97,-1-24 256,1 24 192,-24-23 0,0-1 0,-24 24 64,-23 0-64,22-23 0,-22 47 0,-1-24 0,48 24-32,-24 0 0,1 0-385,23 24-1440,0 0-2980</inkml:trace>
  <inkml:trace contextRef="#ctx0" brushRef="#br0" timeOffset="4910">1418 3100 12523,'0'0'3203,"24"0"-2434,-24 0 1377,24 0-897,0-24-192,24 24-32,-25-24-288,25 24-160,0-24-353,0 0 0,-24 0-160,23 1-32,1 23 0,-24-24-32,23 0 224,-23 24 65,-24 0 95,24 0-288,-24 0-64,0 0 64,0 24 0,0 23-32,-24 1 0,0 0 0,0 23-32,1 25 0,-1-1-64,-1 48-416,2-24-865,-1 49-1282,-23-25-5252</inkml:trace>
</inkml:ink>
</file>

<file path=ppt/ink/ink81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6:47.63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1031 46 7431,'-24'-24'1825,"24"24"353,0-24 96,-24 24-640,0 0-289,24 0-320,-47 0-416,47 0-257,-25 0 1,-22 24-97,-1 0 32,24 24-192,-47-24 32,47 23-32,-23 1-32,-25 0-64,48-1 32,1-23-32,23 24-32,0-24-32,0-1 64,23 1-160,1 0-64,24-24-192,-1 0-129,1 0-160,0 0 257,-25 0 256,26 0 160,-2 0 32,-47 24 32,48-24 128,-48 24 32,0 0 128,24-1 33,-48 1-97,24-24 32,-25 48-160,2-24 161,-1 0-65,1-1-64,-26 25-64,26-48-96,-25 48 64,0-48 0,25 0 0,-1 24-32,-24-24 64,24 0-96,1 0-192,23 0-512,-24 0-1410,24-24-8200</inkml:trace>
  <inkml:trace contextRef="#ctx0" brushRef="#br0" timeOffset="791">1126 713 3651,'24'-23'4516,"-48"-1"-3203,24 24 930,0 0-129,-24-24-705,24 24-288,-24 0-224,24 0-192,-47 0-193,23 24-224,24-24-31,-24 24-193,0-1 0,24 1 32,0 0-192,0 0 96,0 24 0,0-25-32,24 1-321,0 0-223,-24-24 95,48 0 385,-25-24 32,-23 24 64,48-47 32,-48 23 32,0 0 160,24 0 65,-48 0 63,24 0-96,0 24-96,0-23-31,0 23-97,0 0 0,0 0-128,0 23 31,24-23-31,-24 24 128,24 0 0,-24 0-128,0 24 160,23-25-32,-23 25-128,0 0 0,0-24-224,24 24 96,-24 0-65,0-1 65,0 1 96,0 0-32,0-25 96,0 1 64,0 0-32,25-24 32,-25 0 64,0 0 128,0 0 96,0-24 1,0 0 31,0 1 0,23-1 33,-23-24 159,0 0-256,24 1 97,0-1-161,-1 24-96,-23 0 32,25 0-224,-25 0 192,0 24-448,23 0-897,-23 24-2275,0-24-10313</inkml:trace>
  <inkml:trace contextRef="#ctx0" brushRef="#br0" timeOffset="2962">745 1882 5797,'23'-48'1217,"-23"48"737,0 0 224,0-23-576,-23 23-193,23 0-352,-24 0-352,0 0-129,0 23 1,-23-23-65,23 24-95,-24 24-97,1-24-96,-1 23-160,0-23 32,1 24-32,-1 0 0,0-1-96,25-23 96,23 24-64,-25-24 0,25-1 0,25 25 32,-2-48 0,1 24 0,23 0-64,-22-24-32,46 24 0,-23-24 32,-1 0 32,1 23 0,0-23-32,-25 24 32,1 0-64,0 0 96,-24 0 64,0 0-32,0-1 32,0 1 33,-24 0-161,0 0 128,1 0-128,-1 23 160,-24-23-128,24 0 0,-23 0 32,-1 0-32,24-24-32,-23 24 32,-1-24-64,24 0-32,-23 23-129,22-46-223,25 23-417,0 0-1249,0-24-1890</inkml:trace>
  <inkml:trace contextRef="#ctx0" brushRef="#br0" timeOffset="3737">864 2597 8808,'0'-24'1729,"0"24"-896,0 0 833,23-24-641,-23 24-224,0 0-33,25 0-223,-1 24-97,-24 0-95,23 24-193,1-1-64,0-23-32,-24 24-160,0 23-225,0-47-95,-24 48-64,24-48 127,-24 23 33,24 1 160,-23-48 160,23 24 0,-24-24 32,24 0 160,0 0 417,0-24-1,0 0-63,0-23-129,0-1-128,47-24 193,-23 1-321,0-25-64,24 25-128,-25-1 128,25 25-32,-24-1 257,0 24-289,-1 0 64,1 24-96,1-23-128,-2 23-1026,-23 23-1664,0-23-8073</inkml:trace>
  <inkml:trace contextRef="#ctx0" brushRef="#br0" timeOffset="5322">602 3718 2914,'0'-48'2627,"0"48"-97,0 0-448,0-23-705,0 23-191,0 0-418,0 23-95,-24 1-65,24-24-287,0 48-161,0-24-64,0 23-32,0 1-32,0 0 96,0 23-64,0 1 64,0 23 33,0-23-33,0-1-32,0 1 0,0-1 64,0 1-96,-24-25-32,24-23-32,0 0 0,0-24 32,0 0 320,0 0-191,0-24-225,0 0-97,0 0 33,0 1 0,-24-25-32,24 0 32,-23 24 0,23-23-128,-24 23-97,0 0 33,0 0 192,0 24 64,0 0 64,1 0 0,-2 0 32,2 48-32,-1-24 64,24 0 64,-47 23 224,47-23-63,0 24 63,-25-1-64,25-23-64,0 24 129,0-24-97,25 0-128,-25-1 32,23-23 96,1 24-127,0-24 31,24-24-128,-25 24-288,1-23-577,24-1-961,-24 24-2274</inkml:trace>
  <inkml:trace contextRef="#ctx0" brushRef="#br0" timeOffset="5917">959 4457 11146,'0'-24'545,"-23"0"-513,-1 24 448,-1 0 65,2 0-97,-1 24 0,24-24 33,-23 24 127,-2 0 33,25 0-160,0-1-225,-24 1-32,24 0-160,24 0 32,-24 0-64,25-24 32,-25 0-128,23 0-64,1 0 32,-24-24 64,23 24 0,-23-24 64,25 0 0,-25 0 64,0 24 192,0 0 129,0 0-225,0 0-160,0 0 0,0 0 64,0 24-32,0-24-32,24 24 0,-24 0 0,23 0-32,1 23 32,-24 1-96,0 0-160,0 0 32,0-1-32,0 1-33,0 0 161,-24-1 32,24-23 32,0 0 0,0 0 32,0-24 64,0 0 160,0 0 289,0 0-129,24-24 1,-24 0-161,0-24-96,24 1 32,-24-1-128,24 0 0,0 1-96,-24 23-96,23 0-96,-23 0-225,24 24-384,-24 0-864,24 0-1218,-24-24-5797</inkml:trace>
  <inkml:trace contextRef="#ctx0" brushRef="#br0" timeOffset="6815">339 5577 8167,'0'-24'1121,"25"24"-256,-25 0 705,0 0-674,0 0-511,0 0 352,0 24 191,0 0-223,0 24-128,0-1-97,0 25-160,0-24 33,0 24-193,0-1 0,0 1-64,0-1-64,0 1 0,0-1 0,23-23 0,-23 0-64,0-1-64,0-23 32,0 0-32,0-24 96,0 24 96,0-48 0,0 24-128,0-24-128,0 0-224,0 0-97,0-23 33,-23 23-33,23 0 129,-25 0 96,2 0 160,23 1 64,-24 23-65,0 0-63,1 0 96,-2 0 32,1 0 32,1 23 64,-1 1 160,1 0-31,-2 0-1,1 0-96,1 0 0,23-1-64,-24 1 32,0 0 32,24 0 32,0 24 32,0-25 1,24 1 31,0 0-64,-1-24 32,1 24 0,1-24 96,-2 0 65,1 0 31,-1-24-32,1 24-159,1-24 127,-2 0-256,1 1-64,0-1-320,-1 24-545,-23-24-737,25 0-608,-2 24-1666</inkml:trace>
  <inkml:trace contextRef="#ctx0" brushRef="#br0" timeOffset="7872">626 6364 11018,'0'-23'1441,"0"23"-63,0 0 383,0-24-960,0 24-256,23 0 127,1 0-95,0 0-321,0 24-128,-24-1-64,24 1 0,-24 0 0,23 24-32,-23-1 0,0 1 0,0 0 0,-23 23 0,23-23-96,-24 0 160,0-24-96,0-1 0,0 1 0,24-24 161,-23 0 159,23-24-128,0 24 128,0-47-191,0-1-33,23-24-64,1 1-32,0-1-64,0 1 160,23 23-128,-23 1 0,1-1 0,22 24-65,-24 0-255,2 24-256,-1-24-930,23 24-1537,-23 0-8264</inkml:trace>
</inkml:ink>
</file>

<file path=ppt/ink/ink81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6:55.99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72 382 18449,'0'24'1313,"0"-24"-1345,0 0 769,0 0-353,0 0 33,0 0-65,23 0-192,-23-24-128,24 0-384,-1 0-929,1 24-1442,-24-48-3779</inkml:trace>
  <inkml:trace contextRef="#ctx0" brushRef="#br0" timeOffset="183">23 119 17168,'0'0'2915,"-23"0"-2403,23-24 33,23 24-353,1-24-224,1 0-257,-2 1-1280,1-1-3908</inkml:trace>
</inkml:ink>
</file>

<file path=ppt/ink/ink81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6:56.54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-4 429 12908,'0'-24'2594,"24"0"-1665,0 0 352,-1 1-320,1 23-192,24 0-321,-24-24-159,-1 24-225,1-24-545,1 24-1024,-2 0-962,-23 0-1793</inkml:trace>
  <inkml:trace contextRef="#ctx0" brushRef="#br0" timeOffset="167">91 191 11947,'0'-24'2242,"0"24"-641,25-24-127,-2 24-1122,1-48-448,48 24-801,-25 1-1665,1-25-6022</inkml:trace>
</inkml:ink>
</file>

<file path=ppt/ink/ink81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6:57.06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70 310 15246,'24'0'673,"0"0"-481,-24 0 224,24-24-384,-24 24-352,23 0-833,-23-24-1634,0 24-3747</inkml:trace>
  <inkml:trace contextRef="#ctx0" brushRef="#br0" timeOffset="140">23 143 7591,'-25'24'7559,"25"-24"-6310,0 0 449,0-24-257,0 0-1089,25 24-256,-2-24-96,25 0-544,0-23-1762,-25 23-3844</inkml:trace>
</inkml:ink>
</file>

<file path=ppt/ink/ink8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7:05.37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669 624 12555,'-24'-24'2371,"0"24"-1763,24-24 930,0 24-97,24-24-704,0 24-257,-1 0 257,2-23 96,-2 23-193,25 0-127,-26 0 31,27 0-159,-26 0-161,24 23-96,-22-23 0,-25 24-160,24 0 96,-24 0-32,0 0-128,-24 0-128,-1 0 64,-22-1 128,24 0-128,-26 1-129,3 0-191,22 0-449,1 0-128,23-24-416,0 23-641,0-23 320,23 0-576,25 0-4709</inkml:trace>
  <inkml:trace contextRef="#ctx0" brushRef="#br0" timeOffset="739">692 885 160,'-23'-24'11370,"23"24"-10505,-24 0 545,24 24 607,0-24-895,0 0-386,0 0 65,0 0-192,0 0-161,24 0-96,24 0 33,-1 0-257,24-24-64,0 24-481,1-23-1024,-25-1-2819</inkml:trace>
  <inkml:trace contextRef="#ctx0" brushRef="#br0" timeOffset="1044">929 125 14477,'-119'-70'288,"73"46"-352,-26 24 353,25 0 576,-25 24-417,2 24-64,-2 22 33,-22 2-129,23 22-160,-1 1 64,0 23 32,26 2 65,-2-2-1,24 25 160,24-25-287,24 1-1,1-24-128,44-23 0,3-2-417,24-22-575,22-48-354,1 0-31,23-48 961,24 1 384,0-48 512,-24 24 1090,1-48 576,-24 24-1249,-25-24-513,-46 24-224,-1-23-96,-47-1-160,-24 24 32,-47-24 0,-23 25 64,-2-2-32,-22 26 64,-1 22-96,1 48-64,-26 0-256,26 48-1442,23 0-3267</inkml:trace>
</inkml:ink>
</file>

<file path=ppt/ink/ink82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7:44.19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263 146 4932,'47'-48'1249,"-23"48"161,-24-23 1472,0-1-1152,-24 24 256,0-24-545,24 0-576,-23 24-192,-1 0-289,0 0-32,0 0-31,0 24-65,-23 0-64,22 0-96,-22-1 32,24 1-160,-2 0-64,25 0 96,0 0 0,0 0 0,0-24 32,0 0 96,25 0-31,-2-24-258,24 0 33,-22 0 64,22 0 128,-23 0-128,0 1 160,-24 23-224,24-24 545,-24 24-225,0 0-32,0 0-128,0 24 160,0-24-160,0 23 96,24 1-128,-24 0-64,23 24 128,1-24-128,0 23 96,0 25-64,0-1 32,-1 1 0,-23-1 64,0 1-64,0-25-32,0 1 0,0 24-64,0-25 64,-23 25-64,23 0 32,0-24 32,0-1 0,0-23 96,-24-24 128,24 24-32,0-48 0,0 0 65,24 0 63,-24-47-96,23 23 32,-23-24-160,24 25-64,1-25 0,-2 0-32,1 1-320,0 23 448,-1 24-224,-23 1-256,25 23-353,-25 0-640,0 23-769,23-23-1986</inkml:trace>
  <inkml:trace contextRef="#ctx0" brushRef="#br0" timeOffset="2490">667 1005 2626,'0'0'1537,"0"0"129,0-24 480,0 24-865,0 0-480,0-24-192,0 24 95,0 0-31,0 0-65,0 0 257,0 0 128,0 0 64,-23 24-128,23 0-224,0 0-321,0-1-64,-24 1-63,24 24-97,0-24-96,24 23-32,-24-23 32,0 0 32,23 0 32,-23-24-64,25 0 128,-1 0-320,-1-24-32,1 0 32,0-23-160,0 23 512,-24-24-192,24 0-32,-24 25 0,23-1 128,-23 0 64,0 0-224,0 0 545,0 24-481,0 0 32,0 24 0,0-24 0,0 24-32,0-24 128,0 24-224,0 0 128,0-1-64,0 1 0,0 0-32,0 24-32,0-48-352,0 24-321,0-1-576,0 1-1730,0-24-4452</inkml:trace>
  <inkml:trace contextRef="#ctx0" brushRef="#br0" timeOffset="3424">1120 1291 4003,'0'-24'417,"0"24"383,0-24 1731,0 24-737,0 0-289,0-24 193,0 24-545,0 0-385,0 0 97,0 24-96,0-24-289,0 24-95,0 0-161,0 0-96,0 23-32,0-23-96,0 24 96,0 0-96,0-25-160,0 25-320,0 0-385,-24-24-384,24-1-1186,0 1-2081</inkml:trace>
  <inkml:trace contextRef="#ctx0" brushRef="#br0" timeOffset="3706">1026 1362 3427,'-25'0'7815,"25"0"-6630,0 0 1442,0 0-802,0 0-1248,0 0-225,0 0-63,25-24-161,-2 24-192,1-23-833,23 23-1441,-22-24-1922</inkml:trace>
  <inkml:trace contextRef="#ctx0" brushRef="#br0" timeOffset="3866">1287 1315 5541,'0'23'5093,"0"1"-4549,0-24 1890,0 0-512,0 24-1025,0-24-160,0 24-289,0-24-320,0 24 64,0 0-192,0-24 65,0 24-130,0-24-255,0 23 608,24-23-352,-24-23-64,0 23 64,24-24 64,-24 24 0,0-24 160,0 0-32,0 24 161,0-24-33,0 0-160,0 24-32,0-24-128,-24 24 64,24 0-160,0 0 64,-24 24-289,24 0-543,0-24-834,0 24-1825</inkml:trace>
  <inkml:trace contextRef="#ctx0" brushRef="#br0" timeOffset="4206">1502 1458 11627,'24'24'1825,"-1"-24"-800,-23 23 929,0-23-929,0 24-448,24-24 63,-24 24-127,0 0-257,24 0-64,-24 23-128,0-23-32,0 24-32,0-24-32,0 23-448,0-23-321,0 0-865,0 0-1729,0-24-6374</inkml:trace>
  <inkml:trace contextRef="#ctx0" brushRef="#br0" timeOffset="4408">1597 1529 12075,'-24'-71'2594,"0"47"-928,1-24 128,-1 24-865,0-23-449,24 23-64,0 0-127,24 24-33,0-24-192,-1 0-64,1 24 128,24 0-64,-24 0 32,-1 24 32,-23 0 193,0 0-417,0 0 448,-23 23-320,-1-23-192,-24 0-769,24 0-1057,1 0-1826</inkml:trace>
</inkml:ink>
</file>

<file path=ppt/ink/ink82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7:48.96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118 429 15406,'23'0'1153,"1"0"-768,-24 0 543,24-24-607,24 0-225,-25 24-96,1 0-769,1-24-2242,-2 24-7687</inkml:trace>
  <inkml:trace contextRef="#ctx0" brushRef="#br0" timeOffset="159">22 214 15534,'-23'-24'2883,"23"1"-1890,0-1 128,47 0-416,-23 0-641,47 0-449,-23-23-2305,0 23-15087</inkml:trace>
</inkml:ink>
</file>

<file path=ppt/ink/ink82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7:53.61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169 314 224,'0'-24'2530,"0"0"-320,0 0 225,24 24-738,-24-24-95,0 24-97,0 0-128,0 0-288,0 0-192,0 0-480,0 0-1,0 24 64,0 0-95,-24 0-1,1 0 65,23 23-65,-24 1-64,0 23-160,24-23-31,-24 24 127,0-25-288,1 1-32,23 23 160,-24-23-192,24-24-96,0 0-321,0-24-192,0 0-352,24 0-864,-24 0-1763</inkml:trace>
  <inkml:trace contextRef="#ctx0" brushRef="#br0" timeOffset="398">575 123 9256,'0'24'705,"-25"-24"1281,2 24-257,-1 23-575,0-23-97,1 24-321,-25 23-255,0-23-65,24 23-64,0 1-63,0-1-385,24-23 128,-23 0 0,23-1-32,23 1 0,-23-24-289,48 0 33,-24-24-64,0 0-65,23 0-31,1-48-128,-24 24-1,23 0 417,-47 1 192,25-1 64,-25 0 417,-25 0 351,2 24-255,-1-24-128,0 24-225,1 0-128,-25 0-96,24 0-32,0 0 0,0 24-128,24 0 96,0-24-256,0 24-545,0-24-1121,0 24-3139</inkml:trace>
  <inkml:trace contextRef="#ctx0" brushRef="#br0" timeOffset="811">718 719 11306,'23'0'3876,"1"0"-3236,-24 0 738,0 0-545,24 24-545,-24-24-96,0 0 0,24 23-352,-24-23-833,0 24-1729,0-24-4966</inkml:trace>
  <inkml:trace contextRef="#ctx0" brushRef="#br0" timeOffset="1022">1051 409 11370,'-23'0'3395,"23"0"-2273,-25-24 1024,25 48-673,-24-24-512,24 24-128,-23 0-385,46-1 33,-23 1-289,24-24 96,1 24-416,-2 0 256,1-24-96,23 24 32,1 0-64,-24-24-32,0 23 160,0 1-224,-24-24 160,0 24-96,0 0-64,-24 0-416,24 0-385,-24-1-641,0 1-1024,-24 0-2819</inkml:trace>
  <inkml:trace contextRef="#ctx0" brushRef="#br0" timeOffset="1303">979 409 14669,'96'-95'2435,"-24"47"-1603,-1-24 129,0 25-64,25-1-608,-25 0-193,1 25-1057,-25-1-4869</inkml:trace>
  <inkml:trace contextRef="#ctx0" brushRef="#br0" timeOffset="1934">1838 337 8263,'0'0'1089,"0"-23"-192,0 23 1153,0 0-1249,0 0-257,-24 23 257,24-23-32,-25 48-64,2-24-225,-1 0-256,24 23-128,-23-23 161,-1 24-482,-1-24 161,25 23-576,0-47-1538,-23 24-2403</inkml:trace>
  <inkml:trace contextRef="#ctx0" brushRef="#br0" timeOffset="2159">1600 433 10954,'-25'-24'1762,"25"24"-962,25 0 1122,-25 24-481,23-24-640,1 24-64,-1-24-225,26 23-223,-26 1 31,1 0-768,24 0-65,-24 0-2530,-1 0-9641</inkml:trace>
  <inkml:trace contextRef="#ctx0" brushRef="#br0" timeOffset="2621">2386 385 7911,'0'0'288,"-24"0"673,24 24 1121,-24 0-1121,0 23-160,0-23 320,24 24-288,-23 0-353,23-25-288,0 1-128,23 0-128,1-24-224,24 0-353,-24-24-287,23-23 95,1 23 512,-24 0 289,-24-24 32,24 24 321,-24 1 383,-24-1-191,24 24 95,-24-24 1,0 24-257,-23-24-95,23 24-1,0 24-32,0 0-32,0 0-128,24-1-64,-24-23-480,24 24-2051,24 0-3234</inkml:trace>
  <inkml:trace contextRef="#ctx0" brushRef="#br0" timeOffset="2976">2767 457 11370,'23'0'3588,"2"0"-3364,-25 0 801,0 23 32,-25-23-1281,25 24 672,-23-24-1153,23 24-832,0 0-2883</inkml:trace>
  <inkml:trace contextRef="#ctx0" brushRef="#br0" timeOffset="3157">3005 409 13036,'0'0'1922,"0"0"-97,0 0-383,0 24-641,-24 0-161,1-1-127,23 25-33,0-24-416,0 24 0,0-25 64,23 1-64,25-24-32,0 0-192,-1 0-192,1 0 0,0-24 63,0 1 97,-25-1 0,1 0 160,-24 0 0,0 0 64,-24 0-192,-24 1 480,1 23-128,-25-24 64,1 0 65,-1 0-161,25-24 0,-1 1 32,48-1 0,-24 0-224,48 1 129,0-1-1,24 24 32,-1-23 160,1 23 96,0 24 321,-1 0-192,1 24 63,-24-1-192,-24 1-223,-24 48-1,0-25-32,-24 25-769,1-1-1056,-1 1-2692</inkml:trace>
</inkml:ink>
</file>

<file path=ppt/ink/ink82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7:59.30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257-3 5829,'0'0'1922,"0"0"480,-24 24-704,24-24-641,0 0-128,-24 24-193,1 0-95,-2 23-193,2-47-31,23 48-193,-24-24-128,0 0-64,24 0-64,-23-24-448,23 0-577,0 0-801,0 0-2947</inkml:trace>
  <inkml:trace contextRef="#ctx0" brushRef="#br0" timeOffset="209">42 21 8359,'-24'0'1474,"24"-24"-257,-23 24 1313,23 0-1056,0 24-802,0-24-95,23 24-97,-23-24-95,24 24-97,1 0-160,22-1 0,-23 1 64,24 0-127,-25 0-1,1 0-32,-24 0-257,0 23-287,24-23-2275,-24-24-3010</inkml:trace>
</inkml:ink>
</file>

<file path=ppt/ink/ink82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8:00.72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72 620 9609,'-24'0'1217,"0"0"224,24 0 673,0-24-801,0 24-608,0 0-321,0-24-95,24 24-129,0-24 32,23 24-64,1-23-32,0 23-32,-25 0 64,2 0 65,-2 0 191,1 0-32,-24 23 161,0 1-129,-24 0-64,1 0-63,-25 24-97,24-1-32,-24-23 160,24 24-64,-23-1 33,23 1-33,0-24 32,0 0-128,24 0-64,0-1 193,24-23-65,24 0-64,-24-23 32,47-1-256,-23 0-513,23-24-736,0 24-993,1 1-2595</inkml:trace>
  <inkml:trace contextRef="#ctx0" brushRef="#br0" timeOffset="419">644 525 12844,'-24'-24'1249,"24"0"865,24 24-256,-24-24-1026,23 24-287,1-24-97,1 24-159,-2 0-97,1 0-64,-1 24-64,1-24-32,-24 24-32,0 0-32,0 0 224,-24-1-256,1 1 192,-1 24-128,1-24 64,-2 0-32,1-1 0,24 1-32,0-24 0,0 24 0,24-24 32,1 0-64,22 0-64,0 0-288,-22-24 96,22 24 63,-23 0 129,0 24-32,-24-24 224,24 0-128,-24 24 96,0 0 64,-24 0 1,24-1-1,-24 1-128,0 0 32,24 0-64,-24 0 0,1 0-353,23-24-383,-25 23-610,25 1-1088,0-24-2243</inkml:trace>
  <inkml:trace contextRef="#ctx0" brushRef="#br0" timeOffset="862">1168 763 12812,'48'0'2690,"-48"0"-1889,23 0 1569,-23 0-1121,24 0-768,-24 0-321,0 24-64,24-24-608,-24 24-930,0-24-2337</inkml:trace>
  <inkml:trace contextRef="#ctx0" brushRef="#br0" timeOffset="1062">1407 405 12844,'47'-47'1473,"-24"23"-288,26 24 577,-26-24-705,25 24-32,-24 0-288,23 0-225,-47 0-96,24 24-31,-24 0-65,0-1 32,-24 1-63,24 0-129,-23 24 96,-1-24-224,0 23 128,-24 1-192,25 0 64,-1-1 0,24 1-32,0-24 32,24 0 96,23-24-96,1 0 0,23-24-224,1 0-640,23-24-1635,24 1-7110</inkml:trace>
  <inkml:trace contextRef="#ctx0" brushRef="#br0" timeOffset="2869">2598 501 4228,'24'-24'4260,"-24"0"-3524,0 24 1731,24 0-866,-24 0-960,-24 24 352,24-24-64,-24 24-193,0 0-63,0-1-65,1 25-159,-2-24-321,1 0-32,1 0-96,-1-1-224,1 1-417,-2 0-544,25-24-1473,-24 24-3300</inkml:trace>
  <inkml:trace contextRef="#ctx0" brushRef="#br0" timeOffset="3095">2359 572 9641,'24'-24'1185,"-24"1"897,0 23 384,25 0-1185,-25 0-192,23 23-96,-23-23-384,24 24-161,-1 24-384,-23-24 64,24 23-288,-24 1-705,0 0-1665,25-1-6470</inkml:trace>
  <inkml:trace contextRef="#ctx0" brushRef="#br0" timeOffset="3477">3265 238 4131,'24'-47'3492,"-24"23"-1058,0 24 897,0 0-961,0 0-1313,0 0 161,0 24-193,0 0-321,-24 23-95,24-23-161,-24 48-63,1-25-193,-1 25-64,-1-24-64,2 23-64,-1-23-96,1-1-224,23 1-353,-24 0-512,24-24-897,24-24-2723</inkml:trace>
  <inkml:trace contextRef="#ctx0" brushRef="#br0" timeOffset="3754">3409 668 13708,'23'0'1154,"-23"0"575,24 0-223,-1 23-1026,-23-23-288,0 24-288,24-24-1025,-24 24-2915</inkml:trace>
  <inkml:trace contextRef="#ctx0" brushRef="#br0" timeOffset="3941">3789 453 13676,'-23'24'705,"-1"-24"1089,24 24-33,-24 0-736,24 23-192,0-23-352,0 0-289,0 24-128,0-25-32,24-23-64,23 24-256,-23-24-129,0-24 1,24 1 128,-1-1 224,-23 0-65,0 0 161,0 0 97,-24 0 31,0 1 96,0-1-128,-24 0-32,0 0-96,24 0 32,-24 0-32,1 24-64,23 0-160,-24 24-289,0 0-95,0 0-930,24 0-2497</inkml:trace>
  <inkml:trace contextRef="#ctx0" brushRef="#br0" timeOffset="4318">4195 215 15919,'0'-24'1537,"0"24"673,24 0-640,-24 0-834,23 0-95,-23 0-193,24 0-63,-1 0-65,2 0-64,-1 0-160,23 0 0,1 0 1,-1-24-97,1 0-161,24 0 33,-1 0 160,-23 1-128,0-1 64,-25 24 64,1-24 96,0 24 64,-24 24-95,0-24 31,-24 47 0,0-23 0,-24 24 32,25 0-96,-25 23 32,-23 1-96,23-1 32,-24 25 0,25-1-288,-1 0-737,1 1-865,-2-1-2914</inkml:trace>
  <inkml:trace contextRef="#ctx0" brushRef="#br0" timeOffset="6003">4861 691 2434,'0'0'4548,"0"0"-2562,0 0 769,0 0-930,0 0-543,25 0-65,-25 0-320,24 0-321,-1 0-31,1 0-33,24 0-31,-1 0-1,2-23-128,21 23-352,-21 0-32,-2 0-512,-24 0-930,2 0-1184,22 0-2563</inkml:trace>
  <inkml:trace contextRef="#ctx0" brushRef="#br0" timeOffset="6270">5101 525 11434,'0'-24'1025,"-25"24"577,25 0 159,0 0-319,0 24-417,25-1-64,-25 1-417,0 24-288,0-24-127,0 47 31,0-23-160,0 0-449,0 23-1152,-25 1-3460</inkml:trace>
  <inkml:trace contextRef="#ctx0" brushRef="#br0" timeOffset="6713">5815 477 1249,'-24'0'11595,"24"-24"-10634,0 24 704,-23 0 33,23 0-801,-25 24-97,2 0 1,23 0-256,-24-1-225,24 25-128,0-24-96,0 24-64,24-25-320,-1 1-192,2-24-449,22 0-385,-23 0-63,24 0-224,-24-24 383,-1 1 674,1 23 480,-24-24 96,0 0 96,0 0 224,-24 0 353,24 0 96,-47 1-33,22-1-31,2 0-352,-1 0-161,0 24 64,1-24-128,23 24-64,-25 24-64,25-24 64,-23 24-96,23 0-32,0 0-192,23-1-961,-23 1-2595</inkml:trace>
  <inkml:trace contextRef="#ctx0" brushRef="#br0" timeOffset="7112">6196 525 16303,'48'-24'1601,"-24"24"-159,-24-24 127,0 24-1152,0 0-321,0 0-192,0 24-289,0-24-768,0 0-1185,0 24-3331</inkml:trace>
  <inkml:trace contextRef="#ctx0" brushRef="#br0" timeOffset="7285">6459 453 13612,'0'-24'2307,"-25"24"-578,25 0 449,-23 0-1249,23 24-384,0 0-33,0 0-63,23-24-1,2 24-64,-2-1-31,25 1-193,0-24-32,-24 24-64,23-24-128,1 24 160,-24-24-32,-24 24-96,23-24 128,-46 24-128,23-1 32,-24 1 160,-24-24-384,24 24-320,-23 0-65,-1-24-384,0 24-480,0-24-1218,1 0-2434</inkml:trace>
  <inkml:trace contextRef="#ctx0" brushRef="#br0" timeOffset="7589">6506 286 18289,'96'-48'1153,"-49"1"320,25 23-480,23-24-704,1 1-193,-1 23-481,0 0-2337,-24 0-7752</inkml:trace>
  <inkml:trace contextRef="#ctx0" brushRef="#br0" timeOffset="8466">7316 429 3587,'24'-24'2082,"-24"24"833,0 0-417,0 0-1217,0 0 289,0 24-257,0 0-416,-24 0-161,24 0-191,-47 0-225,23-1-160,24 1-128,-24 0-448,0 0-385,0 0-704,24-24-1602,-23 24-4356</inkml:trace>
  <inkml:trace contextRef="#ctx0" brushRef="#br0" timeOffset="8698">7197 477 5349,'0'0'5765,"0"-24"-4356,0 24 1314,0 0-705,0-24-897,0 24-416,0 24-129,24-24 33,-24 24-225,24 0 0,0 0-191,0-1-225,-1 1-289,1 24-1440,0-24-4069</inkml:trace>
</inkml:ink>
</file>

<file path=ppt/ink/ink82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8:11.16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166 262 11114,'23'-24'1249,"1"0"-993,-24 24 1410,0 0-737,0 0-32,-24 48 0,1-24-385,-1 23-128,1 1-159,-2 0-225,1 23 192,1-23-288,-1 0-96,0-25-801,24 1-1217,24-24-2883</inkml:trace>
  <inkml:trace contextRef="#ctx0" brushRef="#br0" timeOffset="223">642 95 15342,'0'0'288,"0"0"1,-23 24 1216,23 0-352,-24-1-96,-24 1-288,24 24-225,1 0-287,-25 23-33,24 1-32,-24-1-96,25-23 64,-25 23-160,48-23-96,0-24-64,0 0-224,48-24-193,-25 0 1,25-24 31,0 0 257,-1 24 128,1-24 224,-24 0-128,-24 1 64,0-1 64,0 0 0,-24 0 64,0 24 192,-23 0-96,23-24-31,-24 24-65,24 24 0,-23 0-96,47 0-64,-24-24 32,24 24-224,24-1-641,-1-23-1025,1 0-2466</inkml:trace>
  <inkml:trace contextRef="#ctx0" brushRef="#br0" timeOffset="599">810 572 16559,'0'24'897,"0"-24"-96,0 0 864,0 0-832,-24 23-288,24-23-449,0 24-64,0-24-353,0 0-864,0 0-1025,24 0-2018</inkml:trace>
  <inkml:trace contextRef="#ctx0" brushRef="#br0" timeOffset="765">1000 500 13004,'0'0'2979,"0"0"-1250,0 0 321,0 0-1249,0 24-128,0-24-1,24 24-287,0 0-97,-1 0-96,25-1-160,-24-23-32,0 24-32,-1-24 96,1 24-192,-24-24 128,0 24-192,-24 0-257,1-24-223,-1 0-545,0 0-289,-24 0-736,25 0-1441,-1-24-6311</inkml:trace>
  <inkml:trace contextRef="#ctx0" brushRef="#br0" timeOffset="990">952 452 12139,'72'-71'2883,"-25"23"-1218,25 1-95,24-1-1154,23-24-320,24 25-192,-24-25-705,23 25-3555</inkml:trace>
  <inkml:trace contextRef="#ctx0" brushRef="#br0" timeOffset="2562">2120 357 5765,'24'0'3171,"-24"-24"-1537,0 24 1088,0 0-1120,0 0-674,-24 24 1,24-24-64,-24 24-160,0 24-161,1-25-255,-25 25-129,24-24-128,0 24-32,1-24-128,-2-1-705,25-23-480,0 0-994,0 0-1664</inkml:trace>
  <inkml:trace contextRef="#ctx0" brushRef="#br0" timeOffset="2772">1953 429 9641,'0'-24'2658,"0"0"-992,24 24 960,-24 0-1216,0 0-385,24 0-161,0 24 65,0-24-352,-1 24-97,-23 23-320,24-23-160,-24 0-416,24 24-993,0-24-2851</inkml:trace>
</inkml:ink>
</file>

<file path=ppt/ink/ink82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8:14.30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119 119 13356,'-24'-24'1313,"24"0"-800,0 0 1249,0 24-481,24 0-705,-24-24-127,23 24 63,1 0-352,1 0-64,-2 24 161,-23-24-225,24 24 32,-24 0 224,0 0 0,0 0 257,-24 23 31,-24-23-287,1 24-33,23-24 128,-24 23-63,24-23 31,1 0-96,23 0-128,23 0 0,1-24-64,24 0 33,23 0-514,1-24-448,0 0-960,-25 0-2596</inkml:trace>
  <inkml:trace contextRef="#ctx0" brushRef="#br0" timeOffset="704">1024 0 6726,'-23'23'5029,"-1"1"-4165,-1 0 898,2 0-321,-1 0-704,1 23-128,-26 1-161,26 0-224,-25-1-128,24 1-63,-23 24-194,23-48-415,0 23-866,24-47-1632,-24 0-6375</inkml:trace>
  <inkml:trace contextRef="#ctx0" brushRef="#br0" timeOffset="922">667 166 12716,'0'0'1441,"0"0"-1153,24 0 2146,-24 24-928,23-24-257,1 24-96,0 0-160,0 0-288,0 0-353,-1 23-128,1-23-224,1 24-192,22-24-897,1 23-2562</inkml:trace>
</inkml:ink>
</file>

<file path=ppt/ink/ink82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8:17.09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69 428 9480,'-23'-24'1282,"-1"24"-353,0 0 1569,24-23-768,0 23-673,0-24-289,0 0-287,24 24-321,23-24-64,2 0 96,-2 24-192,25-24 160,-25 24-64,1 24 129,-24 0-97,-1 0 128,1 0 224,-48 23 65,24-23-65,-23 0 1,-24 24 63,22-24-191,-22-1-1,23 1-64,-24 0 65,24 0-33,1 0 0,-1 0-160,-1-24-96,25 23 33,25-23-1,-1-23 32,47 23-416,0-48-481,1 24-576,24 0-1410,23 0-2370</inkml:trace>
  <inkml:trace contextRef="#ctx0" brushRef="#br0" timeOffset="385">856 309 12171,'-71'0'1858,"47"0"-737,0 0 1345,24-24-1153,0 0-608,24 1-513,0-1-32,23 0-160,1 24 0,0-24-64,0 24 128,-1 0-32,-23 24 193,-1 0 63,-23 0 128,0-1 1,0 25-1,-23-24 33,-1 0-161,-23 23 32,-1-23 97,24 24-225,-24-24-32,24 23 0,1-23 32,23 0-160,23-24 64,49 0-32,0 0-160,-1-24-608,48 0-834,-24-23-2081,1 23-11564</inkml:trace>
  <inkml:trace contextRef="#ctx0" brushRef="#br0" timeOffset="1203">1905 190 11627,'0'0'800,"0"24"1603,-24-24-97,0 47-1441,0-23-193,1 24-480,-25 0 33,24-1-225,-24-23 0,0 24-353,25-24-383,-1-1-1186,24 1-2530</inkml:trace>
  <inkml:trace contextRef="#ctx0" brushRef="#br0" timeOffset="1398">1667 285 10185,'0'-24'4196,"0"24"-3235,0 0 1153,0 0-609,0 0-832,23 0-32,-23 0-97,0 24-95,24 0-321,-24 0-32,24 24 0,-24-25-96,24 1-577,-24 0-768,0 0-1217,24 0-3236</inkml:trace>
  <inkml:trace contextRef="#ctx0" brushRef="#br0" timeOffset="1667">2310 47 12684,'24'-48'1953,"0"48"-671,-24 0 928,0 0-993,0 24-288,0 0-225,-24 24-223,0 23-193,0-23-64,0 23-224,1-23 0,-1 23-384,-1-23-449,25 0-608,-23-1-705,23-23-1922,0-24-7815</inkml:trace>
  <inkml:trace contextRef="#ctx0" brushRef="#br0" timeOffset="1886">2358 500 15470,'-24'0'993,"24"-24"1121,0 24-480,0 0-1154,0 0-448,0 24-96,0-24-769,0 0-1409,24 0-3331</inkml:trace>
  <inkml:trace contextRef="#ctx0" brushRef="#br0" timeOffset="2072">2620 285 12043,'-24'0'2242,"24"0"-608,0 0 576,0 24-1153,-24 24-353,0-24-223,24-1-193,0 1-192,0 24-64,0-48-160,0 24-128,24-24-257,24 0-223,-25 0-449,2-24 384,22 0 416,-47 24 321,24-24-192,-24 0 192,23 1 96,-23-1 96,0-24 64,-23 48 161,23-24-161,-24 0-32,0 24-96,24 0-32,-23 0-64,-2 24-32,25-24-641,-23 24-1889,23-24-8296</inkml:trace>
  <inkml:trace contextRef="#ctx0" brushRef="#br0" timeOffset="2441">2858 95 12139,'0'0'3683,"23"-24"-2786,-23 0 1345,25 24-1217,-1 0-416,-1 0-129,1-24-319,0 24-65,24 0 0,-25 0 160,1 0 64,1 0 97,-25 0-65,23 0 64,-23 0-191,0 0 63,0 24-128,0-24-96,-23 24 32,46-24-96,-46 24 96,23-1 64,0 25-31,-25-24 223,1 24 0,1 23-31,-1-23-193,0 23-64,0 1-673,0-1-1409,24-23-2562</inkml:trace>
</inkml:ink>
</file>

<file path=ppt/ink/ink82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8:26.64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0 11402,'0'0'2659,"24"0"-1890,-24 0 1184,0 0-415,0 0-898,0 0-319,0 0-33,0 0-128,0 0-192,0 0 32,0 0-32,0 0-544,0 0-1250,0 0-3491</inkml:trace>
</inkml:ink>
</file>

<file path=ppt/ink/ink82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8:20.48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72 501 11723,'0'0'1729,"-25"-24"641,25 24-640,0 0-513,0 0-832,0 0 31,25 0-96,-25 0-31,23 0-225,25 0-32,0 0-32,-1 0-225,0-24-319,2 0-801,-2 24-1314,-23-24-4067</inkml:trace>
  <inkml:trace contextRef="#ctx0" brushRef="#br0" timeOffset="312">0 71 12139,'0'0'2530,"0"0"-2049,0 0 1248,24 0-255,-1 0-898,2 0-255,46 0-33,-23-24-192,23 24-32,1-23-801,-25-1-3779</inkml:trace>
</inkml:ink>
</file>

<file path=ppt/ink/ink8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7:07.13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118 646 12812,'-23'-24'512,"23"24"1218,-24 0 95,24 0-992,0 24-320,0 0 31,0 0 353,24 23-224,-24 1-257,0 24-256,0-1-32,0 2-96,0-2 33,-24 1 31,24-1-96,-24-23-385,24 0 33,0 1-97,0-26-287,0-23-642,0 0-1024,24 0-1153,-24-23-609,0-26-961</inkml:trace>
  <inkml:trace contextRef="#ctx0" brushRef="#br0" timeOffset="225">47 884 4067,'-48'-167'3107,"48"96"1089,0 23-1153,0 24-1089,0 0-385,0 24-447,25 0-450,-2 24 161,1 0-160,23 24-97,-22 0-256,22-1-127,-23 25-33,0-24-64,0-1-64,0 2 32,-1-1-32,-23-25-96,24 1 32,0 0-96,-24-24 32,24-24-321,0 0 481,23 1-224,-22-25 224,-2-1-32,-23-22 0,0-1-32,0 1 64,0-1 32,0 0 65,0 0 63,0 24-64,0 1-64,0 23 64,24 0-32,-24 24-64,23 0 33,1 24 159,24 24 64,-24-1-32,0 25 65,0 0 159,-24 0 1,24 23-129,-24-23-64,0 23-160,0-22-63,0-2-97,0 1-193,0-25-287,23 1-385,1 0-288,0-24-481,24 1-1793,-1-25-6534</inkml:trace>
  <inkml:trace contextRef="#ctx0" brushRef="#br0" timeOffset="790">1191 957 14958,'0'0'2978,"24"24"-2881,-1-24 1408,2 0-384,-1 24-705,-1-24-351,1 0 191,24-24 96,-24 24-288,-1-24 0,-23 24 32,24-25-32,-24 1-64,0 0 32,0 1-64,-24 23-32,1-24 64,-1 0-32,0 24 0,-24 0 32,25 0 64,-26 24 96,26 0 161,-24 23 159,23-23 1,-1 25-97,25-2-96,-23-23-96,46 24 1,-23 0-193,49-25 224,-2 1-544,1 0-545,23-24-897,1 0-1953,-1-24-7368</inkml:trace>
  <inkml:trace contextRef="#ctx0" brushRef="#br0" timeOffset="1160">1691 932 11274,'0'25'2691,"25"-25"-2467,-2 24 1986,-23-24-480,24 24-994,0-24-479,-1 23-129,2-23-224,-1 24-769,-24-24-609,23 24-1697,-23-24-4804</inkml:trace>
  <inkml:trace contextRef="#ctx0" brushRef="#br0" timeOffset="1321">1978 813 11851,'0'-24'2434,"0"24"-608,0 0 544,0 0-1345,0 0-448,0 24 544,0 24-193,-24-25-287,24 25 32,0 25-129,-24-26-159,24 49 319,-24-25-576,0 25-64,-23 24-96,22-24-128,2-1-64,23 1-513,0-24 65,0-1-1026,0-47-1761,23-24-7880</inkml:trace>
  <inkml:trace contextRef="#ctx0" brushRef="#br0" timeOffset="1637">2169 908 14125,'23'0'224,"1"0"225,-1 0 447,2 0-607,22 0-129,-23 0 128,24 0 321,-24 0-289,-1-24-256,1 24-32,0-23-32,-24-1-96,0 0 96,0 0 0,-24 24 64,0-24 64,1 0 160,-1 24 129,0 0 63,0 0 129,0 24 128,1 0 95,-1 0-191,-1 24-289,-22 23-96,24-22-95,23-2-129,0 1-513,23-24-640,1 0-1121,24 0-1249,-1-24-4229</inkml:trace>
  <inkml:trace contextRef="#ctx0" brushRef="#br0" timeOffset="1919">2549 957 9096,'48'-49'4452,"-24"25"-1409,0 24-192,0 0-1346,-1 24-416,2 0-96,-2 1-96,-23-1-448,24 0-321,-24 23 64,0 1-64,0-24-64,-24 23 64,1-23-64,23-24-32,-25 24 257,25-24 351,25-24-384,-2-23-31,1-1-161,23-24-32,25 25-449,0-26-960,-25 26-641,1-1-3075,0 0-9064</inkml:trace>
  <inkml:trace contextRef="#ctx0" brushRef="#br0" timeOffset="2463">3336 359 4228,'0'-72'11562,"24"49"-10280,-24 23 319,0 0-288,23 0-448,-23 47-256,25 1-1,-2 0-63,-23 47-1,0-23-191,24 24-97,-24-1 64,-24 1-95,1-25-97,23 25 32,-25-48-64,2 24 0,23-49-32,23 1-96,-23 0 160,25-48-128,22 24-64,-23-47-352,24-1 127,-1 0-31,25 1 128,-48-1 0,23-1 160,1 2 0,-24 23 64,-1 24 192,-23 0 224,24 0 225,-24 24-96,25-1-129,-25 25 0,23-23-416,-23-1 129,24 0-514,-24-1-1056,23 1-1218,2-24-3298,-1 0-9514</inkml:trace>
  <inkml:trace contextRef="#ctx0" brushRef="#br0" timeOffset="2871">4146 813 15118,'0'-24'993,"0"24"1217,0 0-737,0 24-352,0 0-352,0 0-224,0 23-65,24 2-224,0-25-192,-24 23-32,24-23-32,-1 0-192,1-24 128,0 0-128,0 0-64,0-24 128,0 0-33,-24-23 193,23 23-96,-23-25 160,0 2-256,0 23-416,-23-24-33,-1 24 1,0 0 63,0 24 161,0 0-129,0 24-288,1 0-191,-1 24-578,24-24-1793,0 23-8647</inkml:trace>
  <inkml:trace contextRef="#ctx0" brushRef="#br0" timeOffset="3245">5171 287 17616,'-48'-144'417,"25"97"-193,-1-1 256,24 24-31,0 0 127,-25 24 97,25 0-97,-23 48 481,-1 0-416,24 23-129,-23 26-127,-26-2 127,26 24-159,-24 1-97,22-1-96,-22 1-64,23 0 0,0-25-96,24 24-256,0-23-256,0 1-513,0-50-673,24 25-929,0-48-2177,-1-24-9352</inkml:trace>
  <inkml:trace contextRef="#ctx0" brushRef="#br0" timeOffset="3526">4551 1005 15214,'-23'-24'1954,"23"24"-1506,0 0 1186,23 0-641,1 0-481,24 0-320,23 0-128,-23 24-64,0-24-1281,-1 0-3972</inkml:trace>
  <inkml:trace contextRef="#ctx0" brushRef="#br0" timeOffset="3758">5433 287 19058,'24'-71'1025,"0"71"-65,-1 0-127,-23 24-737,0 0-608,0 23-865,0 25-1955,-23-1-6053</inkml:trace>
  <inkml:trace contextRef="#ctx0" brushRef="#br0" timeOffset="3925">5529 861 21011,'0'-24'2467,"0"24"-1763,0 0 834,0 0-673,-25 24-321,25-1-127,0 1 383,0 25-607,0-25 31,25 23 32,-25-23-96,0 0-96,0 0 0,-25 0-64,-22 0-544,-1-24-1410,1 0-2626,-1-24-11404</inkml:trace>
</inkml:ink>
</file>

<file path=ppt/ink/ink83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8:23.34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21 141 5669,'-23'24'2530,"23"-24"-1377,0 0 1122,0 0-898,0 0-416,23 0 64,-23 0-257,25 0-351,22 0-129,-23-24-64,24 24-128,-1 0 65,1-24-129,24 24-32,-25-24 64,1 24-32,-1 0-32,-22-24 32,-2 24 32,1 0 128,-24 0 64,24 24 193,-24-24 63,0 24-128,0 0 97,-24-24-33,24 24-159,0 0-129,-24 23 32,24-23-128,-23 1-64,-2 22-64,2 1-577,-1 0-1248,0 23-2852</inkml:trace>
  <inkml:trace contextRef="#ctx0" brushRef="#br0" timeOffset="580">975 93 4580,'24'-24'2851,"-24"1"-1602,0 23 2114,0 0-1025,0 0-736,0 0-257,0 23 64,0 1-224,0 0-224,-24 0-352,24-24-257,-23 48-192,23-24 33,-25 23-418,1 1-640,1 24-1473,-1-24-1954</inkml:trace>
  <inkml:trace contextRef="#ctx0" brushRef="#br0" timeOffset="1688">1619 22 9480,'0'0'513,"0"-24"1185,0 24 384,-25 0-1346,25 24 161,-23 0 0,-1-1-160,0 25-65,0-24 97,0 24-192,1-24-1,-1 23-127,0-22-65,-24 22-96,25 1-160,-1 0-64,24-1 0,-24-23-416,48 24-32,0-24 95,-1-24-63,1 0-192,24-24 127,-1 0 129,-23-24 256,24 24-32,-48 1 96,24-1 32,-24 0 128,0 24-64,-24-24 32,0 24-224,-24 0 64,25 0-64,-25 24-512,0 0-2147,1-24-9961</inkml:trace>
  <inkml:trace contextRef="#ctx0" brushRef="#br0" timeOffset="2456">499 236 5252,'0'-23'2499,"0"23"576,0 0-449,0 0-1184,0 0-161,0 0-224,0 0-160,0 23-193,-25 1-191,25 1-97,-23 22-128,-1 1-95,0 0-97,0-1-64,0 1-192,1 23-609,-1-23-1153,24 0-2210</inkml:trace>
</inkml:ink>
</file>

<file path=ppt/ink/ink83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8:27.12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119 0 13036,'24'0'1057,"0"0"-385,-24 0 1731,0 24-1218,0 0-577,-24 0-479,0 0-258,24-1 418,-24 26-321,-23-2-449,23 25-1248,0-25-3524</inkml:trace>
</inkml:ink>
</file>

<file path=ppt/ink/ink83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8:28.31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263 91 6470,'0'-47'3235,"0"47"-1313,0-24 992,0 48-1216,0-24-865,0 0 31,0 47-223,0-23-128,0 24-225,-25-1-160,1 25 32,1-24-96,-1-1-128,1-23-64,-2 24-545,1-24-480,-23 24-256,23 23-1089,0-47-1634</inkml:trace>
  <inkml:trace contextRef="#ctx0" brushRef="#br0" timeOffset="231">501 258 11947,'71'-48'2146,"-47"25"-993,-24 23 641,0 0-1090,0 0-287,-24 0-321,24 23 128,-24 1-128,-23 0 64,23 24-256,-24-24 0,24 0 32,-24-24 96,25 23-96,-25-23 64,25 24 0,-26-24 32,26 25 32,-1-25-96,1 0 256,23 23 257,23-23-33,-23 0-160,24 24-127,-1-24-1,26 24-64,-26 0-32,25-24-416,-25 24-866,25-24-1440,-24 0-6150</inkml:trace>
  <inkml:trace contextRef="#ctx0" brushRef="#br0" timeOffset="564">835 354 12716,'23'-24'1761,"-23"24"-191,0 0 672,0 24-1249,-23-1-673,23 1-128,-25 1-96,1-2 32,1 1-160,23 0-352,-24 24-833,0-24-833,0-1-1634,24 1-5604</inkml:trace>
  <inkml:trace contextRef="#ctx0" brushRef="#br0" timeOffset="723">715 497 2498,'24'-24'6246,"-24"0"-4517,0 1 1186,0 23-577,0 0-800,0 0-353,24 23-544,-24 1-321,0 0-96,23-24-160,1 24 32,24 0-448,-24-24-257,24 0-127,-1-24 191,-23 0 289,24 0 224,-24 0 64,23-48 128,-23 25-128,0-1-64,-24 0-224,0 24-257,0 24 65,24 0-449,-24 0-544,0 24-1410,0 0-5477</inkml:trace>
  <inkml:trace contextRef="#ctx0" brushRef="#br0" timeOffset="1085">1621-4 11242,'24'0'1506,"-24"0"-161,0 24 545,0 0-1346,0 23-192,0 1 129,-24-24-33,-1 47-127,2 1 415,-25-1-351,25 1-65,-2-24 96,-22 0-384,23 23 0,-47 1-192,23 23-288,0 0-705,-23 1-641,47-25-2402</inkml:trace>
  <inkml:trace contextRef="#ctx0" brushRef="#br0" timeOffset="1368">1668 473 4868,'0'24'7527,"0"-24"-6822,0 24 704,0 0-224,0 23-576,0 1-33,-23 0-31,23-24-225,-24 23 65,-1 1 95,25-24 1,-23 0-65,23-24-32,0 0-224,0-24-127,23 0-1,2 0-32,-1-24-65,23 1 33,-23 23 32,24-24 65,-25 24 383,1 24 225,1-23-129,-25 23 97,0 0-65,0 23-127,0 1-193,0 0-192,0 0 64,0 0-96,0 0 0,0-1-288,0-23 64,23 0 32,-23 0-97,24-23 161,-1-1 0,1 24 0,1-24 128,-2 0-32,1 0 0,-1 24 0,2-24 224,-1 24 129,-1 0 191,-23 0-127,24 24-1,-24 0-192,24-24-192,-24 24-384,24 0-769,-24 0-417,24-24-2465,-24 0-12493</inkml:trace>
  <inkml:trace contextRef="#ctx0" brushRef="#br0" timeOffset="2144">2312 234 11851,'0'-24'1473,"0"1"-1089,0 23 1891,24 0-1250,-1 0-417,1 0 161,0 0-385,0 0 1,0 0-129,-24 23-64,0 25 32,-24-24 225,24 24 159,-24-24-191,0-1 63,0 1-31,24 1 95,-23-25-160,23 23-95,0 1 191,23-24-224,1 0-160,24 0-928,24-24-770,22 1-2338</inkml:trace>
</inkml:ink>
</file>

<file path=ppt/ink/ink83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6:18.58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7626 674 13965,'-238'-143'833,"95"72"352,0-25-673,0 25-384,-23-1-320,-2 1-929,-23 23-513,-23 1-31,0 23-193,-25 0 897,-23 24 833,-23 0 128,-2 24 609,-23 0 672,1 23 192,-24 1-127,-1 23-65,0 25-288,-24-1-385,24 24-127,1 24-193,23 0-64,24 0 32,48 24-31,23 0-33,49 0-224,22-24 96,73-24-32,0-23-64,47-1 128,24 25-96,0 23 32,0 24 0,72-24 0,22 0 0,26 0 32,47-48-64,24 24-32,23-47-32,48-1 64,0 1 32,1-49-32,46 1 352,1-24 97,0-24 31,23-23-223,25-25-161,-25 1-32,25-1 0,-1-23-64,0-24 0,2 0-64,-2-1 128,-23-23-128,-1 0 96,1 0 32,0-24 0,-1 0-32,-47 0 0,-95 24 0,-49 48 128,-70-24 0,-48 23-352,-1-23 705,-46-24-385,-24 24-128,-49 0 160,-23 0-128,-72 23-32,-24 1 0,-23 23 0,-48 25 0,-23 23-32,-25 24 64,-48 0-96,-22 47 64,-25 1-32,-1 0 32,-22 23 0,22 25 0,26-1-64,-2 0 128,25 1-64,48 47 32,-1 0-32,48 24 192,0 23-352,72-23 224,70-48 0,25 1 0,48-25-64,23 25-32,1 46-96,23-22-64,48 22-33,47-23-31,49 0-192,46-47 95,48 23 161,25-48 96,47-23 96,-1-24 32,49-24 32,23-24 128,25-24 129,23-47-1,24 24-32,0-49 65,24 1-161,0 0-32,-1-24-128,1 0 64,24 0-96,0-24-32,-24 0-32,-72 0 96,-95 24 32,-96 24-64,-71 23 64,-47 1 64,-72 23-512,-24-23 896,-47 0-480,-49 23-32,-46 1-32,-48-1 0,-73 1 0,-23 23 32,-47 24 32,-48 0 0,-48 24 0,-24 24 97,-47 0-129,-48 24 96,0 47 0,-47 0-32,-1 25-96,-48 23 0,2 71-96,-50 1-1154,73 23-2882,47-23-12171</inkml:trace>
</inkml:ink>
</file>

<file path=ppt/ink/ink83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8:51.38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115 429 13869,'24'-24'3523,"-1"0"-3267,-23 0-256,24 24-160,-1-23-993,2-1-1666,-25 24-10153</inkml:trace>
  <inkml:trace contextRef="#ctx0" brushRef="#br0" timeOffset="152">19 167 16944,'-24'-24'2338,"24"0"-769,24 0-95,-24 0-802,48 24-544,-25-23-192,26-1-1313,-2 0-4581</inkml:trace>
</inkml:ink>
</file>

<file path=ppt/ink/ink83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8:53.93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116 739 4868,'24'-47'4965,"-24"23"-4453,0 0 994,0 24 480,0-24-65,0 24-767,0 24-642,0-24 417,0 48-128,-24-24-289,0 23-192,24 1-159,-24 0-65,0-1-64,1 1-192,-1-24-513,24 23-640,0-23-2435,0-24-5669</inkml:trace>
  <inkml:trace contextRef="#ctx0" brushRef="#br0" timeOffset="202">425 716 6438,'48'-48'10602,"-48"24"-8841,0 24 129,0 0-897,0 0-256,0 24-161,0 0 33,-23 0-97,23 23-255,-25 1-161,25 0-64,0-1 64,-23-23-96,23 24 0,23-24-96,2-1 352,-2-23-769,25 0-191,-25-23 1312,26-25-1697,-26 0 1442,1 1-353,-1 23 64,-23 0 32,0 0-96,0 0 32,-47 0-128,24 1 128,-26-1-96,2 0 256,0 0-320,22 0 128,-22 0 32,47 24 0,-24-23-96,24 23-32,0 0 64,24-24 96,0 24-32,24 0 0,-25-24-64,25 24 32,-25 24 0,2-24 0,-1 47-128,-24-23-449,0 24-224,-24 0-672,-1-1-1025,25-23-3140</inkml:trace>
  <inkml:trace contextRef="#ctx0" brushRef="#br0" timeOffset="667">1069 644 19346,'24'0'1121,"-24"0"224,0 0-1089,0 0-127,0 0-97,-24 24-321,0-24-1472,24 24-2435</inkml:trace>
  <inkml:trace contextRef="#ctx0" brushRef="#br0" timeOffset="826">1403 501 18289,'23'0'1601,"-23"0"-223,0 0-994,0 0 32,0 24 385,0-24-352,-23 48 31,23-25-64,23 1-159,1 24-33,0-24 0,47-24 96,1-24 33,24 0-225,23 0-352,-48 0-994,0-23-447,25 23-1474,-24 0-7751</inkml:trace>
  <inkml:trace contextRef="#ctx0" brushRef="#br0" timeOffset="1087">2165 0 18129,'-95'71'544,"47"-23"481,24 0 384,-23-1 1,-1 1-449,0 24-449,1 23-416,-25 25-64,-23 47-1185,-24 23-769,23 1-3427</inkml:trace>
</inkml:ink>
</file>

<file path=ppt/ink/ink83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8:41.02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142 357 11787,'0'-71'-64,"0"47"256,0 0 128,0 0 641,0 24-256,0 0-289,0 0 65,0 0 95,0 24-160,0 24-255,0-1-129,0 1 32,0 24 0,0 23-128,-24-24-449,24 25-800,0-25-1217,-24 1-3492</inkml:trace>
  <inkml:trace contextRef="#ctx0" brushRef="#br0" timeOffset="251">46 333 13612,'-23'-23'96,"23"-1"1,0 0 543,0 0 449,0 0-128,23 0-512,25 1-257,0-1-96,24 0-32,22 0-32,-22 0-192,0 0-833,-25 1-1890,1-1-5157</inkml:trace>
  <inkml:trace contextRef="#ctx0" brushRef="#br0" timeOffset="476">214 333 10025,'-120'72'1345,"72"-48"-288,25-24 897,-1 0-577,24 0-512,24 0-512,-1-24-225,25 0-64,0 0-256,47 0-962,-24-23-2305,25 23-8744</inkml:trace>
  <inkml:trace contextRef="#ctx0" brushRef="#br0" timeOffset="650">761 381 12716,'-24'72'576,"1"-72"417,-1 23 929,0-23-577,0 24-544,0 0-449,1 0-256,23 0-64,0 0-32,0-1-64,23-23-128,1 24-449,24-24-31,-1 0 127,1-24 417,0 24 128,-25-23 0,-23-25 64,24 24 0,-24 0 257,0 0 95,-24 1-256,1-1-160,-25 24 0,24 0-32,0 0 0,-23 0-448,47 24-1250,-24-1-2658</inkml:trace>
  <inkml:trace contextRef="#ctx0" brushRef="#br0" timeOffset="953">975 476 15758,'49'0'225,"-26"0"383,-23 24 193,24-24-224,-24 0 63,24 24-480,-24 0-32,24 0-64,0 0 1,-24-1 63,23-23 128,1 24 96,0-48-256,24 1-32,-25-25 32,26 0-480,22-23-1185,-23 23-2916</inkml:trace>
</inkml:ink>
</file>

<file path=ppt/ink/ink83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8:42.44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581 453 13292,'-25'-71'-128,"2"47"256,-1 0 128,1 0-31,-26 24 127,2 0 160,-1 0-63,-23 0 287,-1 24 225,1 24-192,23-25-96,24 49-257,-23-24-160,47-1 1,0 1-1,0 0 96,47-25-64,25 1-384,23-24-448,0-24-257,24-23-192,-23 23-416,-1-24-1250,-23-23-480,-25 23-1025,-23 24-928</inkml:trace>
  <inkml:trace contextRef="#ctx0" brushRef="#br0" timeOffset="253">533 119 1985,'-96'-71'4485,"73"47"-1859,-1 0-288,24 24-480,0 0-481,-24 0-448,24 0-160,0 24 0,0-24 31,0 24-159,0 0-64,0 23-225,0 1-192,0 0 32,0-1-128,0 49-32,0-1 97,24 0-129,-24 1-97,0-1-287,0 0-481,24 1-608,-24-1-1666,23-23-4132</inkml:trace>
  <inkml:trace contextRef="#ctx0" brushRef="#br0" timeOffset="556">1057 763 3875,'48'-24'10666,"0"0"-10377,-24 0 607,-1 24-127,25-23-96,0 23-385,-1-24-224,1 24-160,-1 0-1217,-23-24-3364</inkml:trace>
  <inkml:trace contextRef="#ctx0" brushRef="#br0" timeOffset="782">1081 405 14509,'24'-23'-64,"-1"-1"-673,26 24-31,-26-24-1122,49 24-3843</inkml:trace>
</inkml:ink>
</file>

<file path=ppt/ink/ink83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8:43.40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77 286 6053,'-25'-24'8712,"2"24"-7879,23-24 609,0 24-898,0 0 449,-24 0 32,24 0-448,0 0-225,24 0 64,-24 0-384,23 0 161,25 24-258,-24-24 33,23 24 32,-22 0 0,-1-24 0,-1 23 161,-23-23-161,24 24 96,-24 24-96,0-24 128,0 0 0,-24-1-224,24 1 128,-23 0 32,23-24 32,-24 24-192,24-24 96,24 24 64,-24-24-32,23 24-192,1-24 0,-1 0 96,26 0 0,-26 0-32,1 0-1,0 0 97,0 23 129,0 1 31,-24 0 96,-24 0 64,0 24 33,0-25-65,-23 25-192,-2-24-64,2 24 0,0-1-320,-1-23-257,0 0-1024,25 0-1250,-2 0-6918</inkml:trace>
  <inkml:trace contextRef="#ctx0" brushRef="#br0" timeOffset="479">672 500 18865,'48'-47'385,"-48"47"736,0-24-929,23 24-32,-23 0 257,0 24-257,0-1 128,0 25 96,0-24-320,0 24 64,25-25 33,-25 1-161,23-24-193,25 24 97,-24-24-64,23 0 0,-23 0 192,24-24-128,-48-23 128,24 23-32,-24-24 32,0 24 32,-24 0-96,24 1 0,0-1 0,-24 24-64,0-24-256,24 24-449,-24 0-673,24 0-1665,0 24-7078</inkml:trace>
  <inkml:trace contextRef="#ctx0" brushRef="#br0" timeOffset="828">1435 119 16879,'0'-24'833,"0"24"545,0-24-1282,0 24 224,-25 0 289,25 24-257,0 0 96,0 0-256,0 0 33,25-1-97,-25-23 96,24 24-160,-1-24-256,1 0 160,0 0 32,0-24-32,0 1 96,-24-1-32,23 0-32,-23-24 64,-23 24-160,23 1-1185,-48-1-2403</inkml:trace>
</inkml:ink>
</file>

<file path=ppt/ink/ink83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9:09.17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24 69 4292,'23'-24'5701,"1"1"-4196,-24-1 834,24 24-33,-24 0-577,0 0-447,24 0-289,-24 24-33,0-24-383,0 23-225,0 25-95,0-24-97,0 24-32,0-1-64,0 1-32,-24 23-512,0 25-674,0-25-1856,-23 25-11052</inkml:trace>
</inkml:ink>
</file>

<file path=ppt/ink/ink8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7:12.92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118 329 2146,'0'-47'9961,"-24"0"-9000,24 47 1185,0-24 0,0 24-865,-23 0-352,23 0-288,0 24 95,0 0 1,0 46-353,0-22-159,0 23-1,0 0-128,0-24 0,23 25-64,-23-1-128,0-24-288,0 25-481,24-26-1121,-24-22-2242,0 24-8680</inkml:trace>
  <inkml:trace contextRef="#ctx0" brushRef="#br0" timeOffset="298">-1 259 13036,'0'-48'1409,"0"0"-608,0 24 1153,24 1-225,0 0-928,0-1-128,-1 24-129,1-24-159,1 24-257,22 24 0,-24-24-128,26 47 64,-26-24-32,1 1 64,0 24-64,0 0-64,-24-25 96,0 24-32,-24-23 0,-24 24 0,25-25-96,-26 1-160,2 0 64,-1-1-128,24 1-1,1-24 65,23 0-96,0 0 32,23 0 191,1 0-159,1 0 64,22 0-160,1 0 63,23 0 289,1 0-32,-25 24 385,1-1-129,0 1-128,-25 24 64,-23-24-32,0 23 64,0 0 33,-47-23-65,23 24-64,-48-24 0,25 22-96,-25-22 96,25-24-256,-25 24 224,24-24-224,1 0 0,23 0-513,0-24-896,0 0-1923,24 0-6405</inkml:trace>
  <inkml:trace contextRef="#ctx0" brushRef="#br0" timeOffset="826">905 756 10153,'24'24'8712,"0"-24"-8359,-24 0-289,0 0 1121,0 0-1185,0 0-673,-24 0-512,24 0-2018,-24-24-8776</inkml:trace>
  <inkml:trace contextRef="#ctx0" brushRef="#br0" timeOffset="1029">1619 163 13292,'0'-70'1377,"0"46"-512,-24-24 1089,0 48-224,0-24-865,-23 24-129,-1 24 97,0 0 0,1 24-161,-1-25-95,24 48 352,-24 1-192,24-2-193,1 2-96,-1-1-223,24 0-33,0-24-96,0 1-64,24-1 32,-1 0-544,26-23-609,-2-24-737,25 24-1569,-1-24-8969</inkml:trace>
  <inkml:trace contextRef="#ctx0" brushRef="#br0" timeOffset="1305">1857 662 12908,'0'23'3779,"24"-23"-2401,-24 0 575,0 24-1120,23-24-577,-46 23-1056,23-23-1763,23 0-9544</inkml:trace>
</inkml:ink>
</file>

<file path=ppt/ink/ink84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9:09.76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47 47 7783,'47'-48'833,"-47"48"1793,0 0-160,0 0-672,0 24-128,0 24-289,-24-1-480,24 25-192,-23-24-289,23 23-224,-24 24-64,24 1-352,-24-1-1345,24 1-3044</inkml:trace>
</inkml:ink>
</file>

<file path=ppt/ink/ink84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9:10.20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167 96 9128,'24'-23'-96,"-24"-1"-256,23 0 896,-23 24 481,0 0 833,0 24 256,0-24-224,0 47-385,0 25-448,-23-1-288,23 25-417,-49-1-224,26-23 33,-1 23-450,1-23-672,-2 23-768,1-24-1763,1-23-5252</inkml:trace>
  <inkml:trace contextRef="#ctx0" brushRef="#br0" timeOffset="246">476 597 13484,'24'0'1858,"0"0"-1378,-24 0 834,24 24-610,-24-24-383,24 24-161,-24-24-224,0 24-801,0-24-1473,23 23-3940</inkml:trace>
  <inkml:trace contextRef="#ctx0" brushRef="#br0" timeOffset="413">929 311 13068,'0'-24'1762,"0"0"-417,0 48 705,0-24-993,0 24-64,-24 24-96,24-25-641,0 25 384,-23 0-383,23-24-193,23 23 96,-23-23-320,24-24-321,24 0-287,-24-24-1,23 0 32,1-23 577,-24-1 192,-1 0 32,-23 25 224,0-1 193,-23 0 63,23 0-95,-47 0-289,22 24-64,-22 0-160,23 0 32,0 24 0,0 0-96,24 0-1025,24-24-1986,-24 24-12300</inkml:trace>
  <inkml:trace contextRef="#ctx0" brushRef="#br0" timeOffset="760">1430 96 16719,'23'0'673,"-23"0"993,24 0-257,0 0-704,24 0 63,-1 0-383,1 0-33,0-23-64,-1-1 97,1 0-129,-1 24 288,-22-24-95,-1 24-65,-1 0-32,1 0-63,-24 0-97,0 24-128,0 0 128,0 0-96,0 23-32,-24 1 0,1 23-32,-1 25-32,-24-1-352,1 0-865,-2 25-1121,2-1-2531</inkml:trace>
</inkml:ink>
</file>

<file path=ppt/ink/ink84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9:11.44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98 357 16719,'0'0'833,"0"0"-256,-24 24 768,24 24-288,0-1-352,-24 25-385,24 0-96,-24-1-128,24 1-128,-24 23 64,24-47-576,0 24-962,0-25-1441,0-23-6598</inkml:trace>
  <inkml:trace contextRef="#ctx0" brushRef="#br0" timeOffset="190">383 715 15919,'49'-24'1921,"-26"24"-1696,-23 0 1152,24 24-736,-24 0-449,0 24-160,0-24-737,0-24-1921,0 24-5222</inkml:trace>
  <inkml:trace contextRef="#ctx0" brushRef="#br0" timeOffset="348">884 500 17552,'-48'0'577,"24"0"576,1 48 160,-1-24-320,24 24-288,-23 0 31,23-25-319,0 25-289,0 0 32,47-24-192,-24 0-128,26-24-161,-2-24-127,0 0 96,1-24 192,0 0 96,-24 25-1,-24-25 33,0 0 161,-24 24-33,0 0-96,-23 24 96,-1-24-64,24 24 0,-23 24 0,22 0-32,1-24-385,24 24-1504,0 0-3140</inkml:trace>
  <inkml:trace contextRef="#ctx0" brushRef="#br0" timeOffset="848">1433 143 17136,'-72'24'2850,"72"-24"-2305,-24 0 544,48 0-673,-24 0-95,47-24-1,-22 0-224,45 0-96,2 24 0,0-48 32,-1 24-32,1 24 0,-25-23 64,1 23 224,-24 0 289,0 0 64,-24 23 95,0 25-95,0-24-289,-24 48 1,0-25-193,-24 25 128,24 23-288,-23 24 32,-25 1-256,25 23-1442,-25 24-1665,0-24-9289</inkml:trace>
</inkml:ink>
</file>

<file path=ppt/ink/ink84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8:57.06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144 314 9064,'24'-24'2434,"-24"24"-1088,0 0 479,-24 0-960,24 0-577,-23 24 97,23 24 31,-24 0-63,0-1-161,0 25-96,0-1 0,1 1-160,23-24-481,0-1-864,0 1-1442,0-48-3587</inkml:trace>
  <inkml:trace contextRef="#ctx0" brushRef="#br0" timeOffset="197">526 362 15342,'47'-24'1602,"-47"0"-962,0 24 225,0 24-449,-23-24 513,23 24-320,0 0-321,0 0 96,0 23-223,0-23-97,0 24 32,0-24-32,23 0-32,1-1 288,24-23-160,-24 24-64,23-24 0,1 0-31,-24 0 31,23 24-128,-22-24-32,-25 24-161,0-24 1,-25 48-96,2-25 160,-25 25-385,0 0 129,-23-24-577,23 0-417,-23 0-1664,23-24-5062</inkml:trace>
  <inkml:trace contextRef="#ctx0" brushRef="#br0" timeOffset="508">550 290 384,'23'-47'15663,"-23"47"-14478,24-24 352,-24 24-896,24-24-289,24 24-192,-1-24-96,1 24-32,0 0-896,0 0-1635,-1 0-3362</inkml:trace>
  <inkml:trace contextRef="#ctx0" brushRef="#br0" timeOffset="711">1194 457 14958,'0'48'2626,"0"-48"-1921,0 24 64,0-24 31,0 48-287,0-25-129,0 1-288,0 0-96,0 0-1153,0 0-3363</inkml:trace>
  <inkml:trace contextRef="#ctx0" brushRef="#br0" timeOffset="992">1598 100 16623,'-24'24'577,"24"-24"896,0 0-640,0 0 32,24-24 64,0 24-769,24-24 320,-24 0-191,23 24-1,1-24 64,-1 24 65,2-24-161,-2 24 32,-24 0 64,2 0-63,22 0 31,-23 0-64,-1 0-192,2 0 32,-1 24-64,-24 24 64,0 0 33,0-1 31,-24 25-32,-1 23-32,-22 0-320,-25 25-993,2 23-769,-2 24-1698,-24-24-11338</inkml:trace>
  <inkml:trace contextRef="#ctx0" brushRef="#br0" timeOffset="1810">1145 600 12043,'24'0'224,"-24"24"1954,-24-24-672,24 24-193,0 0-224,0 0-545,-23-24 1,23 24-193,-24-24-63,24 0-33,0 0-64,-24 0 64,24-24-32,0 0-160,0 0-32,24 0-96,0 0 64,-24 1-32,23-1 64,-23 24 129,24 0-33,-24 0 0,0 0 64,0 24-32,0-1 0,0-23 0,0 24 65,-24 0-1,24-24-96,-23 0 96,23 0-64,0 0 97,0 0-546,0-24-672,23 0-2466,1 1-13997</inkml:trace>
</inkml:ink>
</file>

<file path=ppt/ink/ink84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8:47.74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380 308 11530,'0'0'545,"0"0"448,0-24-417,0 24-415,0 0 511,0 24 481,-23 47-576,-2 1-225,1 23-288,1 0-32,23 1-32,0-1-256,-24-23-1121,24-1-1090,0-23-2465</inkml:trace>
  <inkml:trace contextRef="#ctx0" brushRef="#br0" timeOffset="226">308 451 12139,'-23'-96'1249,"23"73"-160,0 23 256,0-24-384,0 24-576,0 0-257,0 0 128,23 24 64,26-24 33,-2 47-193,1 1 0,-1 23-32,1-23-32,-24 0-32,0-1 64,23 1-128,-23 0-192,0-1-320,23-23-1282,-23-24-1953</inkml:trace>
  <inkml:trace contextRef="#ctx0" brushRef="#br0" timeOffset="529">857-3 15054,'0'0'0,"0"0"544,23 0-191,-23 0 287,0 0 641,-23 0-320,23 48-512,0 0-193,-24 23-160,0 1 0,1 47-64,-2-23 0,1 23-544,1 0-1122,23-47-2626</inkml:trace>
  <inkml:trace contextRef="#ctx0" brushRef="#br0" timeOffset="963">1095 832 2850,'0'-48'4004,"0"25"-1057,0-1-289,-24 0-736,24 24-320,0 0-417,-23 0-417,-1 0-287,24 24 31,-25 0 1,25 23-481,-23-23 160,23 0-32,-24 0 32,24 0-127,0-1-65,0-23 96,24 24 96,-24-24-288,23-24 160,-23 1 32,25 23 32,-1-24-160,-1-24 192,-23 24-128,0 24 256,0-24-63,0 24-225,0 0 0,0 0-673,0 0 1217,24 24-832,0 24 352,0-24-96,-24 0 32,0 23 0,0 1 0,0 24 32,-24-1 32,0 24-64,24-23 96,-24-1-32,24 1-128,-23-48 161,23 0 95,0-24 256,0 0 641,0-24-352,0-24-193,47 0-319,-23-23-1,24-24-128,-1-1-513,-23 25-607,0 23-1026,23 0-2979</inkml:trace>
  <inkml:trace contextRef="#ctx0" brushRef="#br0" timeOffset="1733">213 1976 15534,'24'-24'-128,"-24"24"-352,-24 24 608,24 0 737,-24 24 95,1 23-479,-1-23-225,0 23 64,0 1-31,0 0-289,24 23 160,-23-24-256,-1-23-929,24-24-993,-24 0-512,24-48-2820</inkml:trace>
  <inkml:trace contextRef="#ctx0" brushRef="#br0" timeOffset="1898">70 2358 8680,'24'-120'2947,"-24"73"-257,0 23-384,24 0-800,-24 0-577,24 24-609,0 24-96,-24-24 0,47 24 0,-23 24-63,0-25 159,0 25-32,-1 0-64,1 0-63,1-1-65,-2 1-64,1-24 128,-1 0 32,2-48 128,-1 0-31,23-24-65,1-23 0,-1-25-32,1 25-32,-24-25-96,23 1-64,-23 24 0,1-1-192,-2 1 32,1 47-128,-24 0 0,0 48-834,0 0-415,0-1-993,0 25-3428</inkml:trace>
  <inkml:trace contextRef="#ctx0" brushRef="#br0" timeOffset="2701">786 2596 15022,'0'-24'929,"0"24"64,0 0-321,23 0-31,-23 0-65,24 0-319,0 24 31,-1-24 96,25 24-192,-24 24 65,0-24 63,-1 24-160,2-25-64,-25 25 64,0 0 33,-25 23-193,2-23-193,-25 0-63,25-1-64,-25-23 160,24 0 128,-23-24 32,22 0 96,25-48 96,0 1 32,25-25 0,22 1-32,-23-1 1,24 1-161,-1-1 64,0 24-160,2 0 32,22 24-96,-47 1-545,23-1-993,1 24-1953,0 0-10474</inkml:trace>
  <inkml:trace contextRef="#ctx0" brushRef="#br0" timeOffset="3078">1691 2668 18001,'24'0'1793,"-24"0"-1537,0 0 866,24 0-482,-1-24 193,1 24-577,0 0-192,24-24-64,-25 24-576,1 0-1442,0-24-2146</inkml:trace>
  <inkml:trace contextRef="#ctx0" brushRef="#br0" timeOffset="3252">1667 2405 18673,'-24'0'2883,"24"-23"-1570,24-1-704,0 24-577,24-24 0,23 0-865,-23 0-3491</inkml:trace>
</inkml:ink>
</file>

<file path=ppt/ink/ink84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9:01.91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641 73 11306,'0'-48'1410,"-23"48"-930,-1-24 289,-24 24-193,24 0-31,-23 0-161,-1 24-128,1 0-31,-25 24-65,0-25-32,25 25 0,-1 0-32,0-1-64,1 1-32,23 0-32,24 0 0,0-25 32,24 1-32,0 0-64,23 0-96,1-24-32,23 24 31,-23-24 546,-1 24-1250,2-1 1634,-26 1-641,-23 0 384,24 0 33,-24 24 31,-24-25-128,-23 25-127,-1 0-225,24-1 96,-24 1-96,1-24 0,23 0-64,0 0 160,24-24-96,-24 0-224,24 0-384,24-24-1346,-24 0-1922</inkml:trace>
  <inkml:trace contextRef="#ctx0" brushRef="#br0" timeOffset="515">856 764 12139,'24'-48'1505,"-24"25"193,-24-1-545,24 0-384,0 24-129,-24-24-159,1 24-289,23 0-64,-25 24-32,2 0 161,-1 0-65,0-1 0,1 25-96,23-24 0,-25 0-64,25 0 32,0-1-64,0 1-64,25-24-256,-2-24 64,25 24-257,-25-23 257,2-1 224,-2 0 64,-23 0 128,0 0 449,24 0 95,-48 24 161,24 0-192,0 0-353,0 0-128,-23 24-160,23 0 0,0 0-64,0 0 96,23 0-64,-23 23 0,24 1-64,-24 0-192,0-1 0,0 25 160,0-1-32,0-22-193,0 22 257,0-23 0,0-24 96,0-1 0,0-23 160,0 0 353,0 0 31,0-23-223,24-25 127,-1 0 65,2 1-193,-1 23-32,-24-25-160,23 2 33,-23 23-65,24-24-64,0 24-128,24-23-321,-25 47-1216,-23-24-1954,24 0-9578</inkml:trace>
  <inkml:trace contextRef="#ctx0" brushRef="#br0" timeOffset="1371">403 1742 13004,'0'-24'1185,"-23"24"-224,-1 0 0,-1 24-385,2 0-31,-24 0-97,22-1-95,-22 1-33,-1 24 64,24-24-224,0 0 97,1 23-97,23-23-96,0 24 32,0-24 32,23-1-96,1 1-96,24 0 160,-1 0-128,-23 0 64,1 0-96,-2-1 64,1 25 32,-24-24-160,0 24-32,0-24-96,0-1-65,0 25 129,-24-24 128,24-24 32,-23 24 32,-2 0 128,25-24-32,-47 0 289,23 23-97,-24-23 0,24 0-128,-23 24-96,23-24-96,24 24-32,-24-24-865,24 24-1185,24-24-2850</inkml:trace>
  <inkml:trace contextRef="#ctx0" brushRef="#br0" timeOffset="1788">570 2576 12523,'24'-24'1602,"0"24"95,-1 0 129,-23-23-769,0 23 0,24 0-352,-24 23-225,25-23-127,-25 24-65,23 0-96,-23-24 0,24 48-192,0-24 96,-24 23-128,0 1 32,0 0-96,0-1-128,-24 1 64,-23 23-32,22-47 160,1 24-32,1-24 32,-1 0 32,0-24 160,0 23-160,24-46 160,0-1-96,0 0 0,24-24-32,0-23-32,23 23 32,-23-23-32,24-1 0,0 24 96,0 1-128,-25 23 0,25-24 32,0 24-96,-24 24-513,-1 0-1344,1 0-2628</inkml:trace>
  <inkml:trace contextRef="#ctx0" brushRef="#br0" timeOffset="2274">1476 2457 19442,'47'-24'1089,"-47"24"-897,24 0 417,-24 0-449,0 0 32,24 0-160,-24 0-160,24-24-609,0 24-1441,-24 0-3011</inkml:trace>
  <inkml:trace contextRef="#ctx0" brushRef="#br0" timeOffset="2450">1381 2242 19058,'23'-47'1313,"-23"23"-833,24 0 161,24 0-545,-1 0-64,1 1-64,0-25-1634,-24 24-3362</inkml:trace>
  <inkml:trace contextRef="#ctx0" brushRef="#br0" timeOffset="2709">1881 359 16047,'-48'0'3107,"48"0"-2819,0-24-448,24 24 0,23-24-1026,2 24-1568,-26-24-8777</inkml:trace>
  <inkml:trace contextRef="#ctx0" brushRef="#br0" timeOffset="2861">1762 97 19410,'0'0'961,"0"-24"-865,47 0-256,25 24-1121,0-24-2307</inkml:trace>
  <inkml:trace contextRef="#ctx0" brushRef="#br0" timeOffset="3266">665 3626 10794,'-24'-72'1089,"24"48"-1313,-23 24 256,23 0 128,0 24 288,0 24 385,-24-1 128,24 1-192,24 24 159,-24 23-287,23 0-481,26-23-96,-49 23-32,23 1 32,-23-25-32,0 24-64,0-23 32,0-24 32,-23-1-32,23-23-32,0 0 160,0-24 97,-25 0 159,1-24-192,1 0-160,23-23 0,-24-1 32,0 24 64,-24-24-320,1 25 384,23-1-95,-47 0-1,47 0 96,-24 48 96,1 0 257,22 0-65,1-1 97,-23 25-1,47 0-191,-24-24-161,24 23-96,0-23 0,24 0-32,0 0 0,23-24-448,25-24-705,0 0-1442,23 0-3170</inkml:trace>
  <inkml:trace contextRef="#ctx0" brushRef="#br0" timeOffset="3701">952 4317 9128,'-24'0'7591,"-1"0"-7559,25-24 96,-23 48 257,-25 0-65,25-24 481,-2 47-225,25-23-287,0 24-1,0 0-96,0-25-128,25 1 64,-2 0 97,1-24-97,0 0-192,-1-24-193,26-23 33,-49 23 32,47-24 96,-47 0 32,24 1 128,-24 23 32,0 24 192,0-24 161,0 24-33,0 0-512,0 24 256,0 0 32,0 0 1,0 23-1,24-23-32,-24 24 128,0 23-96,24-23-288,-24 23 449,0 1-321,0-1 0,0-23 96,0 24-96,0-25 0,0-23 0,0 24-32,23-48 32,-23 0 32,0 0 192,24-24-128,0-24-192,0 1 96,23-25 32,-23 1-256,24-1-256,-1-23-705,-23 23-1218,24 1-1504,0 23-6087</inkml:trace>
  <inkml:trace contextRef="#ctx0" brushRef="#br0" timeOffset="4215">1785 4365 16751,'0'0'1954,"24"0"416,0 0-1313,0-24-768,23 0-65,-22 24-160,22-24-288,-23 24-1025,-24-24-2115,23 0-11626</inkml:trace>
  <inkml:trace contextRef="#ctx0" brushRef="#br0" timeOffset="4375">1595 4078 16399,'-24'-23'2851,"48"-25"-2499,-24 24-416,71 0 0,-23 24-545,0-24-928,-1 24-3268</inkml:trace>
  <inkml:trace contextRef="#ctx0" brushRef="#br0" timeOffset="4750">618 5699 11306,'0'-47'961,"-24"47"384,24 0-544,24 0-641,-24 0 257,0 24 415,23 23-159,-23 25-128,0-25-225,0 49-160,0 0 160,0-1 33,0 24-129,0-23-160,0-25-32,-23 24 96,23-47-128,0-24 32,0 0-32,-24 0 160,24-24 193,0-24-385,-24 0-225,24 0 1,-24-24 96,0 25-64,1-25-193,-1 24-63,-24 0-289,1-23 385,23 23 96,-24 24 256,24 0 0,1 24 224,-26 23 352,26-23 353,-1 24 160,0-1-288,0 1 128,0 0 64,24-1-289,0-23-159,24 0-65,24 0-32,-1-24-95,25 0-33,0-24-576,47-24-801,-24 1-1474,-24-1-3554</inkml:trace>
  <inkml:trace contextRef="#ctx0" brushRef="#br0" timeOffset="5229">928 6487 11370,'24'0'3011,"-1"0"-2082,1 23 1345,0-23-961,0 24-384,23-24-224,-23 24-161,-24 24-63,24-24-97,-24 23-95,24 1-97,-48 0-32,24-1 0,-24 1-96,0 23-32,-23-47 96,23 24-32,0-24-64,0 0 64,1-24 97,23 0-65,-24 0 160,24-24-224,24-24-96,-1 0-256,25-47-161,0 24 33,-1-1 64,1 1 127,-1 23 97,25 0-32,-48 24-64,48 1-353,-25 23-672,-23 0-1057,24-24-2947</inkml:trace>
  <inkml:trace contextRef="#ctx0" brushRef="#br0" timeOffset="5693">2048 6558 19474,'47'-24'1954,"-47"0"-128,24 24-577,0-23-801,0 23-256,-24-24-128,24 24-32,-1-24-128,-23 24-865,0 0-1249,0 0-2146</inkml:trace>
  <inkml:trace contextRef="#ctx0" brushRef="#br0" timeOffset="5867">2000 6177 18865,'23'-24'2531,"-23"-24"-2339,25 48 288,-1-24-351,-1 0-97,25 1-1121,-24-25-3172</inkml:trace>
</inkml:ink>
</file>

<file path=ppt/ink/ink84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9:34.31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0 12908,'0'0'1409,"23"24"-672,-23-24 192,0 0-609,0 0-256,-23 24-448,23-24-1474,0 0-3107</inkml:trace>
</inkml:ink>
</file>

<file path=ppt/ink/ink84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9:17.41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407 214 5733,'24'-48'609,"-24"25"928,0-1 1089,0 0-992,-24 0-417,24 0-96,0 0-288,-24 24-224,24-23-33,-24 23-192,0 0-159,1 0-65,-25 0-64,0 0 0,0 23 0,1 25-128,23-24 64,-24 24-32,24-25 0,1 25 0,23-24 0,0 0 0,0 23-32,23-47 32,1 24-32,24-24 0,23-24-64,-23 1-160,23-1 31,-23 0 97,-24-24 128,24 24 32,-24 1 257,-24-1 159,0 24 353,0 0-64,0 0-321,0 0-96,-24 0-192,24 0-64,-24 0-32,24 24-64,24-24 64,-24 23-32,24 1 32,-24 24 1,24-24-33,-24 47 0,0-23 96,23 23 0,-23 1-192,0 23 160,0-23-96,0 24 96,0-25-64,0 1 32,24-1 32,0 1-64,0-25-32,0 1-32,-24 0 160,0-24-96,0-1 0,0-23 160,0 0 577,0-23-353,0-1 32,0 0-31,0-24-129,-24 1-96,0-1-64,24-24-32,0 25-32,24-1-32,-24 0 0,24 1 0,-1 23-160,-23 24 160,24 0-288,0 0-449,0 0-608,0 24-833,-1-24-2210</inkml:trace>
  <inkml:trace contextRef="#ctx0" brushRef="#br0" timeOffset="1434">860 1073 6085,'0'-48'6406,"-25"24"-6149,25 0 671,0 1 610,0 23-353,25 0-608,-25 0-225,24 0-64,-24 23 129,23 1-65,-23 24 128,24-24-95,-24 23-97,0 1 0,0 0-31,-24-1-161,24 1 0,-23 0 0,23-24-64,0-1 0,0 1 32,0-24 96,0 0 192,0-24-127,0 1-193,0-1 0,23 0 0,1-24-64,0 1 32,24 23 0,-25 0 0,1 0-32,0 24 64,24 0 64,-48 24 0,23 0 0,-23 0-64,-23 23 96,23-23 0,-48 24-64,24-1 0,0-23-96,-23 24-96,-1-24 32,24-24-256,1 0-289,-1-24-544,24-24-1506,0 1-6565</inkml:trace>
  <inkml:trace contextRef="#ctx0" brushRef="#br0" timeOffset="2028">1551 882 17456,'0'-24'1313,"24"24"-1249,-1-24 545,-23 24 128,24 0-193,0 0-320,0 0-256,-24 24-833,24-24-1473,-24 0-2947</inkml:trace>
  <inkml:trace contextRef="#ctx0" brushRef="#br0" timeOffset="2210">1503 643 19250,'24'0'1089,"-24"0"-1057,24-24 448,23 24-352,25-24-832,-1-23-3044</inkml:trace>
</inkml:ink>
</file>

<file path=ppt/ink/ink84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9:25.65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2383 381 13805,'0'-24'832,"0"24"-31,0 0 448,0 24-384,-24-1-192,0 25-321,1 0-288,-2-1 64,-22 1-224,23 24-192,-24-1-289,1 1-768,-1-25-833,0 1-1153,25 0-5445</inkml:trace>
  <inkml:trace contextRef="#ctx0" brushRef="#br0" timeOffset="217">2025 571 15534,'24'0'993,"-24"0"192,0 0 833,24 24-769,0 0-256,23 0-448,-23 0-225,1-1-224,-2 1-608,1 24-1602,-1 0-3011</inkml:trace>
  <inkml:trace contextRef="#ctx0" brushRef="#br0" timeOffset="4469">2812 547 1697,'0'0'2947,"0"0"-449,0 0-448,0-23-480,0 23-545,0 0-321,0 0-191,0 0-193,0 0 64,0 23 1,-24-23-33,24 24 65,0 0-33,-24 0 32,24 0-31,0 0-193,0-1-96,0 1-32,0 0-32,0 0-64,0-24-96,24 0-32,0 0 32,-1-24 0,26 0-33,-26 0 97,1-23 0,-24 23 64,0 0 0,0 0 32,0 0 32,0 1 0,-24 23 32,1-24 1,23 24-65,-25 0-32,1 0-32,24 0 32,-23 24-32,23-24-97,-24 23-223,24 1-609,0 0-897,-24 0-1985</inkml:trace>
  <inkml:trace contextRef="#ctx0" brushRef="#br0" timeOffset="4903">3169 571 11979,'24'0'2338,"0"0"-2082,-24 0 705,0 0-128,0 0-449,0 24-256,0 0-63,0-24-130,0 24-415,-24-24-705,24 24-769,0-24-1665</inkml:trace>
  <inkml:trace contextRef="#ctx0" brushRef="#br0" timeOffset="5166">3432 500 9160,'47'-48'1474,"-47"48"-97,24 0 1281,-24-24-1184,0 24-545,-24 24-65,24-24-127,0 24-64,-24 24-161,24-25-95,-23 1-97,23 24-64,0-24-96,0 23-128,0-23 65,0 0-1,23-24-96,1 24 0,23-24-193,1 0 65,-24-24-96,0 0 0,24 0 0,-24 1 96,-24-25 31,23 24 97,-23 0-32,0-23 32,-23 23 0,-1 0 32,0 0 0,-24 0-32,24-23 33,-24 23-1,1 0 32,47-24-64,-24 1 0,24 23-32,24-48-32,0 25 64,24 23-65,-1-24 33,1 48 32,0-24 161,-1 48 127,1-24-64,-24 24-96,-24 24-32,23-25-32,-23 25 32,-23 0-64,23-1-352,-24 1-449,0 0-1088,0-24-3012</inkml:trace>
  <inkml:trace contextRef="#ctx0" brushRef="#br0" timeOffset="6003">4599 166 9801,'0'0'2786,"0"0"-1280,0 0 320,0 0-769,-24 24-385,1 0-63,-2 23-97,2-23-191,-25 24-193,0 0-32,1 23-64,23-23-128,-24 23-481,1-23-480,-1 0-737,24-25-1729,0 1-5093</inkml:trace>
  <inkml:trace contextRef="#ctx0" brushRef="#br0" timeOffset="6228">4242 381 14061,'0'-24'1761,"0"0"-1088,0 24 865,23 0-385,-23 0-160,24 24-161,0-24-351,24 24-1,-24-1-95,-1 25-161,1-24-128,0 24 0,0-1-544,0 1-609,-1-24-1762,-23 23-4324</inkml:trace>
  <inkml:trace contextRef="#ctx0" brushRef="#br0" timeOffset="36865">429 333 10345,'0'-24'-256,"-24"24"352,24 0 833,-24 0-352,24 0 223,0 24 1,-24-24 160,24 24 256,-24 23-288,1 1-224,-26 0-257,26 23-160,-1-23-192,1 23 1,-26 1 95,26-1-192,-25-23 0,24 24-192,0-48-257,1 24-352,23-48-768,0 0-449,0 0-2722</inkml:trace>
  <inkml:trace contextRef="#ctx0" brushRef="#br0" timeOffset="37154">762 261 13869,'-23'0'192,"-2"24"128,25-24 705,-23 24-448,-1-24 223,24 24 33,-24 24-224,1-1-65,-26 1-95,26 0-161,-1-1-64,0 25-128,0-1 0,0-23-64,1 23-64,23-23 96,0 0-160,0-24 0,0 24-192,23-48-64,1 24-225,0-24 129,24-24 127,-25 0 225,26-24 96,-26 24 0,-23 0 96,24-24 32,-24 25 161,0-1 159,0 24 97,-24 0-193,1 0-96,-26 0-96,26 0 1,-25 0-65,48 24-160,-24-24 128,24 23-224,-24-23-289,24 24-800,0-24-1602,24 0-2626</inkml:trace>
  <inkml:trace contextRef="#ctx0" brushRef="#br0" timeOffset="37566">833 786 9384,'25'0'6599,"-1"0"-5959,-24 0 1122,-24 0-545,24 0-865,0 0-256,0 0-63,0 24-226,0-24-736,0 0-1409,0 0-2146</inkml:trace>
  <inkml:trace contextRef="#ctx0" brushRef="#br0" timeOffset="37728">1072 690 13773,'0'0'1889,"0"0"-511,0 0 768,0 0-865,0 24-448,0-24-161,0 24-191,24 0-129,0-24 0,-24 24-127,47-24-97,-47 24-32,25-1-128,-2-23 192,-23 24-128,24-24-64,-24 24 64,0 0 0,0 0-288,0 0-257,-24 0-448,-24 0-544,24 0-609,-23-24-1570,-1 24-6982</inkml:trace>
  <inkml:trace contextRef="#ctx0" brushRef="#br0" timeOffset="37995">1001 524 17744,'119'-120'545,"-47"73"1569,-2-25-288,50 1-994,-25-1-575,24 1-610,-23-1-3330</inkml:trace>
</inkml:ink>
</file>

<file path=ppt/ink/ink84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9:33.59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93 265 3523,'24'-48'4900,"0"24"-3490,-24 0 800,24 24 192,-24-24-800,0 24-705,0 24 95,0 0-127,-24 0-256,0 24-289,24-25-224,-24 25 0,0 0 65,1-1-386,-2 1-223,2 0-545,23-24-545,0-1-1568,0 1-4133</inkml:trace>
  <inkml:trace contextRef="#ctx0" brushRef="#br0" timeOffset="224">427 288 15086,'23'-23'1409,"1"23"225,-24 0-129,0 0-576,-24 23-96,24 1-257,-23 24-480,23-24 417,-24 23-321,24 1-128,-24 0 0,24-1 0,0-23 0,0 24-128,0-48 0,24 0-32,23 0-288,-23-24-161,1 0-31,22 0 95,-24 1 97,2-25 128,-25 24 192,0 0 96,0-23-64,0 23 0,-48-24 32,24 24 96,1-23-32,-26-1 0,26 0 32,-1 1-32,24 23 64,0-24 32,0 24-32,0 0 96,24 24-31,-1 0-1,1 0 0,1 0-96,22 0 32,-24 24-64,2 0-32,-25 0 0,24 24-32,-24-25-96,0 25-256,-24 0-417,-1-1-608,2 1-1282,23 0-3939</inkml:trace>
</inkml:ink>
</file>

<file path=ppt/ink/ink8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7:14.65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69 262 11947,'0'24'1537,"0"0"-960,0-1 1088,0 1-223,-23 23-449,23 1 0,0-1 32,-25 1 32,25 0-161,-24-1-223,24 1-224,24 0-129,-24-1-96,48-23-64,-24 0-64,48-24 32,-25 24-384,25-24-256,23-24-673,-24 24-929,25-48-3748</inkml:trace>
  <inkml:trace contextRef="#ctx0" brushRef="#br0" timeOffset="296">165 475 12107,'-25'24'2530,"25"-24"-1024,0 0 704,25 0-673,22 0-928,1 0-577,23 0 160,1-24-448,-1 1-577,1 23-2370,-23-24-9481</inkml:trace>
  <inkml:trace contextRef="#ctx0" brushRef="#br0" timeOffset="492">212 143 16495,'72'-24'2114,"-1"0"-833,24 0 321,1 0-1026,24 1-383,-25 23-161,-23 0-929,-25 0-2082,1 23-6342</inkml:trace>
  <inkml:trace contextRef="#ctx0" brushRef="#br0" timeOffset="753">928 738 8327,'0'-48'7528,"0"24"-5831,0 0 417,0 0-961,-24 1-736,24 23-257,-24 0 96,24 0 160,-23 0 33,-26 23-129,26 1-96,-1 24-64,1 0 1,-1-24-65,24 23-32,0 1-96,0-24 32,0 0-160,24-24-97,-1 0-63,1 0-64,24-24-33,-24-24 225,23 24 128,-23 0 128,-24 1 32,24-1 160,-24 0 193,0 24 127,0 0-63,0 0-225,0 24 129,0 0 31,0 23-224,24 1-32,-24 0-96,23-1 161,1 25 31,-24-1 0,0 1-160,0 23-96,0-24-128,-24 25-608,24-25-706,0 1-1312,0-49-3812</inkml:trace>
  <inkml:trace contextRef="#ctx0" brushRef="#br0" timeOffset="1252">1214 642 14830,'0'-24'2082,"0"24"-449,0 0 353,0 24-577,0 0-832,0 24-225,0-24-64,0 23-191,0-23-33,24 0-64,-24 0-257,23 0-191,2-24-129,-2 0-352,1-24 97,0 0 447,-24 0 129,24-23 256,-24 23-32,24-24 192,-24 0-96,23 24 225,1 1 255,-24 23 193,0 0-65,24 0-95,-24 23 96,24 1-129,0 0-192,-24 24-288,24-24-288,-24 0-673,23 23-1024,-23-23-1891,24-24-8488</inkml:trace>
  <inkml:trace contextRef="#ctx0" brushRef="#br0" timeOffset="1600">1906 714 15022,'0'-48'3171,"0"48"-1634,-24-24 193,24 24-737,-23 0-641,-1 0-96,-1 0 161,25 24 31,-23 0-96,-1 0-159,1 0-65,23 0-32,-26-1-128,26 1-96,26 0-161,-26-24-223,47 0-289,-24 0-128,2 0-32,22-24 289,-23 0 480,-1 1 96,2-1 128,-25 0-32,24 0 128,-24 0 192,0 0 224,0 24 33,0 0-64,0 0-65,0 0-96,-24 24 97,24 0-161,0 0-160,0 0-32,0 0-160,0-1-288,24 25-577,-24-24-1185,23 0-3299,-23-24-9449</inkml:trace>
  <inkml:trace contextRef="#ctx0" brushRef="#br0" timeOffset="2034">2263 47 12107,'0'-47'2562,"25"47"-1152,-25 24 800,0-1-641,0 1-576,23 24-128,-23 23-160,0 1-225,0 23-256,0-24-95,0 24 31,-23-23 32,23-1 32,-25 1-192,25-1-288,0-23-641,0 0-993,0-48-2146,0 23-7527</inkml:trace>
  <inkml:trace contextRef="#ctx0" brushRef="#br0" timeOffset="2259">2192 571 15246,'-24'-24'4132,"24"24"-2467,24-24-447,-24 24-674,48 0-480,-25 0 0,2 0-288,22 24-1185,-23 0-3140,-1-24-11722</inkml:trace>
  <inkml:trace contextRef="#ctx0" brushRef="#br0" timeOffset="2447">2573 642 7815,'48'0'10250,"-48"0"-9450,0 0 930,0 0-769,0 0-833,0 0-416,0 0-353,-24 0-1313,24-24-2882</inkml:trace>
  <inkml:trace contextRef="#ctx0" brushRef="#br0" timeOffset="2599">2669 310 5957,'23'-48'9898,"-23"48"-9194,0 0 257,0 0-865,0 0-320,0 24-1538,0 0-3298</inkml:trace>
  <inkml:trace contextRef="#ctx0" brushRef="#br0" timeOffset="2767">2884 499 12716,'-24'-24'1441,"24"24"1346,-25 24-513,1 0-929,24 0-608,-23 0-161,23 0-159,0-1-257,0 1-96,23 0-128,-23 0-257,24-24-319,1 0-289,-1 0-256,0-24 96,24 0 448,-48 0 481,24 1 128,-24-1 32,0-24 32,-24 24-32,24 24-32,0-24 32,-25 24-128,25 0-1762,0 0-3299</inkml:trace>
  <inkml:trace contextRef="#ctx0" brushRef="#br0" timeOffset="3058">3122 547 10089,'48'0'3812,"-24"0"-2275,-24 0 1026,24 0-1410,0 0-769,-24 0-192,23 0-128,1 0-32,-24 0-256,24 0 64,-24-24-32,0 0 224,0 0-64,0 24 160,0-23-96,-24 23-288,24 0 864,0 0-352,24 0-31,24 23-321,0-23-1634,-1 0-7431</inkml:trace>
</inkml:ink>
</file>

<file path=ppt/ink/ink85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9:34.47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48 402 13260,'0'0'1313,"-24"24"-1217,24-24 1666,0 24-353,0-1-320,0 1-160,0 0-256,24 0 0,-24 24-417,23-25 32,1-23-160,24 0 32,23 0-160,1-23-256,23-25-737,-23 0-1249,23 1-2627</inkml:trace>
  <inkml:trace contextRef="#ctx0" brushRef="#br0" timeOffset="246">572-3 16047,'-48'0'672,"24"0"1282,1 47-352,-1 1-481,0 0-288,0 23-289,-23 25-160,-2 23-159,2 0-65,-25 0-160,25 24-833,-25 24-1281,1-24-3043</inkml:trace>
</inkml:ink>
</file>

<file path=ppt/ink/ink85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9:36.01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334 20 1345,'47'-23'8744,"-47"23"-8520,0 0 897,0 0 801,0 23-737,-24 1-64,1 0-96,-2 24-96,1-24-256,-23 47-289,23-23-192,-24-24-160,25 23 0,-25 1-544,24-24-609,-23 23-1217,23-47-2275</inkml:trace>
  <inkml:trace contextRef="#ctx0" brushRef="#br0" timeOffset="224">47 140 12812,'0'-24'2146,"0"24"-449,0 0 225,0 24-577,24-1-320,0 1-288,0 0-192,23 0-129,-23 24-224,24-25-64,-24 25-256,-1-24-480,-23 24-770,24-25-1601,1 1-6726</inkml:trace>
</inkml:ink>
</file>

<file path=ppt/ink/ink85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9:36.46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182 310 16495,'24'-48'1345,"0"48"-768,-24 0 1089,0 0-674,0 48-575,0-1-129,-24 1-128,0 24-64,0-1 0,1 25-192,-26-25-288,26 1-705,-24-1-1153,22 1-1506,25-25-3875</inkml:trace>
  <inkml:trace contextRef="#ctx0" brushRef="#br0" timeOffset="190">254 858 13260,'23'0'3940,"1"0"-3139,-24 0 1184,0 0-960,0 24-512,0-24-257,0 24-128,24-24-384,-24 24-1153,0-24-2147,0 0-10633</inkml:trace>
  <inkml:trace contextRef="#ctx0" brushRef="#br0" timeOffset="356">611 667 9641,'24'-23'6470,"-24"23"-5189,23 0 1121,-23 0-1056,-23 23-289,23-23-289,0 48 1,-24-24-417,24 24-192,0-25-31,0 25-226,0-24-159,24-24-256,-1 24-97,2-24 33,-1 0-33,-1-24 257,1 0 288,-1 0 96,-23 0-64,25 1 192,-50-1 160,25-24 129,-23 24 31,-1-23-160,1 23-160,-26 24 1,26 0-65,-1 0 0,0 0 64,24 24-160,-23-1-160,23 1-705,23-24-1153,1 24-2658</inkml:trace>
  <inkml:trace contextRef="#ctx0" brushRef="#br0" timeOffset="726">945 477 17072,'-24'0'1345,"24"0"-128,0 0 385,0 0-834,24 0-63,23 0-257,1-24-127,-1 0-65,25 0-160,-24 0-32,0 0-32,-25 1 0,25 23 0,-48 0 0,0 0 128,0 23 353,0 1 31,-24 0-255,0 24-97,24-24-128,-23 23 0,23 25 0,-25-1-64,2-23 64,-1 24-96,0 23-128,-24-24-641,1 25-993,0-1-2017,-2 0-11948</inkml:trace>
  <inkml:trace contextRef="#ctx0" brushRef="#br0" timeOffset="1348">1708 691 14477,'-25'0'2274,"25"0"-448,25 0-192,-2 0-738,24 0-511,25-24-257,0 24 32,23 0-256,-24-23-481,1-1-1152,-1 24-2051,-46-24-9448</inkml:trace>
  <inkml:trace contextRef="#ctx0" brushRef="#br0" timeOffset="1529">1969 477 5092,'0'0'11307,"0"24"-11019,0-1 577,0 1 1153,0 0-833,0 48-416,0-25-417,-23 1-192,23 23-64,-24-23-384,24 24-737,0-49-1281,0 25-3267</inkml:trace>
  <inkml:trace contextRef="#ctx0" brushRef="#br0" timeOffset="1741">2637 548 15150,'-48'0'1537,"24"24"161,0 0 160,1 0-1026,-1 23-383,-1 1-193,2 0 0,23-1-480,0-23 192,0 0-865,23 0-608,2 0-1538,-1-24-2658</inkml:trace>
  <inkml:trace contextRef="#ctx0" brushRef="#br0" timeOffset="1891">2684 739 6374,'-24'-48'3203,"1"24"-1538,23 1 994,-24-1-834,0 0-864,24 24-288,-24 0-225,24 24-127,-24 0-65,24-24-160,-23 23-192,23 1-865,0 0-2018</inkml:trace>
  <inkml:trace contextRef="#ctx0" brushRef="#br0" timeOffset="2390">2589 739 4516,'24'-48'9192,"-24"48"-7974,0 0 735,-24 0-511,24 0-417,-24 48-64,24-24-96,-24 0-417,1 23-128,-1 1-160,-1 0-63,25-25-65,0 25-97,25-24-191,-25-24-320,24 0-97,23-24-224,-23 0 64,24-23 289,-1 23 480,-22-24 32,-2 24 224,-23-23 160,0 23 161,0-24-225,-23 24-96,-2 24 97,25-24-65,-24 24-32,1 0 0,-1 24-160,0 0 0,24 0-352,0 0-1089,0-24-2339,24 24-11498</inkml:trace>
  <inkml:trace contextRef="#ctx0" brushRef="#br0" timeOffset="2745">2970 739 14958,'48'-24'2050,"-24"24"-865,-24 0 993,0 0-1409,24 24-257,-24-24-352,0 24-160,23-24-576,-23 24-1314,0-24-2883</inkml:trace>
  <inkml:trace contextRef="#ctx0" brushRef="#br0" timeOffset="2914">3256 596 16591,'0'-24'1506,"0"24"608,-24 0-833,24 24-448,0 0-1,24 0-383,-24-1 448,24 1-417,0 0-224,0 0-63,24 24 63,-25-48-128,1 23 0,0-23 0,-24 24-32,0 0-32,0 0-64,-24-24-320,-23 24-257,22 0-544,-22-24-480,23 23-1346,-24-23-2434</inkml:trace>
  <inkml:trace contextRef="#ctx0" brushRef="#br0" timeOffset="3174">3351 381 19538,'144'-95'1313,"-50"23"-160,26 1-736,0 23-353,-1 1-1249,-25-1-3428</inkml:trace>
  <inkml:trace contextRef="#ctx0" brushRef="#br0" timeOffset="4079">4329 477 9929,'23'-24'1153,"-23"48"577,0-24 512,0 24-1217,-23 23-225,-1-23-63,0 24-224,0-1-161,-23 1-192,23 0-32,-24-1-96,24-23-448,0 0-897,1 0-1506,23-24-3715</inkml:trace>
  <inkml:trace contextRef="#ctx0" brushRef="#br0" timeOffset="4268">4090 596 11594,'0'-24'3716,"0"24"-1826,0 0 160,24 24-545,-24 0-512,24 0-224,0-1-193,24 1-319,-25 0-65,25 0-288,-24 0-1250,0 0-3202</inkml:trace>
</inkml:ink>
</file>

<file path=ppt/ink/ink85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19:41.47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173 572 14381,'23'-23'1313,"-23"23"-1024,0 0 992,0 23 32,-23 1-608,23 24-161,-25 0-127,-22-1-129,23 25-160,0-24-32,0-1-128,1 1-384,23 0-641,0-48-737,0 23-1954,23-46-2818</inkml:trace>
  <inkml:trace contextRef="#ctx0" brushRef="#br0" timeOffset="159">267 811 8712,'49'-48'3011,"-26"24"416,1 24-544,-24 0-1538,0 0-288,0 24-192,0 0-225,-24 24-127,24-24-129,24 23-32,-24-23-31,23 0-97,2 0-128,-1-24 0,-1 0 0,1 0 0,0 0-96,-24-24 0,24 0-64,-24 0 0,0 0-96,0 1 160,0-1-32,-24 0-32,24-24 32,-24 24-64,-23-23 32,23 23 96,-1-24-160,2-23 64,-1 23 32,24 24-64,0-24 63,24 25 1,-1-1 64,2 24 33,-1 0 95,-1 0-64,25 24 128,-48-1-64,24 1-64,-24 24 0,0 0-64,-24-25 64,0 25-128,0-24-320,24 24-481,-23-24-928,23-1-2211,0-23-10826</inkml:trace>
  <inkml:trace contextRef="#ctx0" brushRef="#br0" timeOffset="621">887 739 17520,'0'24'1153,"0"-24"321,-23 0-321,23 24-961,0-24-96,-24 0-544,24 0-1154,0 24-2017,0-24-12299</inkml:trace>
  <inkml:trace contextRef="#ctx0" brushRef="#br0" timeOffset="798">1102 596 17552,'24'0'1313,"-1"0"545,1 0-96,-24 24-897,24-24 63,0 24-415,0 0-257,-1 24-128,-23-25-64,0 25 0,0 0 33,-23-1-354,-1 1-415,0-24-321,0 24-481,-23-48-1248,23 23-3364</inkml:trace>
  <inkml:trace contextRef="#ctx0" brushRef="#br0" timeOffset="1014">1245 334 17456,'119'-71'2210,"-47"23"-1313,-1-24 640,24 25-1024,-23 23-1090,0 0-2594,-25-24-12588</inkml:trace>
  <inkml:trace contextRef="#ctx0" brushRef="#br0" timeOffset="1746">2293 429 3619,'0'24'2434,"0"0"737,-24 0 160,1 0-1217,-1 23-800,0-23-289,0 24-641,0 0-288,-23-1-320,23 1-705,-24 0-1217,25-1-1986</inkml:trace>
  <inkml:trace contextRef="#ctx0" brushRef="#br0" timeOffset="1933">2031 596 11915,'0'-24'3555,"0"24"-2434,24 0 961,0 0-480,0 24-385,0 0-256,-1 0-160,1 0-321,-24 0-256,24 23-384,0-23-1281,0 24-2691</inkml:trace>
</inkml:ink>
</file>

<file path=ppt/ink/ink85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0:14.43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49 221 9192,'0'-48'1057,"23"24"0,-23 0 961,0 1-256,0-1-257,24 0-512,-1 0-256,2 0-32,-1 24-257,23 0-32,-23 0-63,0 0-97,0 0-256,-1 24 32,-23-24 0,0 48 64,-23-24 0,-1-1 0,0 25 96,-24 0-128,1-24 65,-1 23 31,1 1 0,23-24 64,-1 0 32,25-1-95,0 1-1,0 0 32,25 0-64,-1-24 64,23 0-32,-24 0-64,26 0-64,-2 0 0,1 0-32,-1 0-128,-23 0-288,1-24-641,-2 24-769,1 0-1953,-1 0-7528</inkml:trace>
  <inkml:trace contextRef="#ctx0" brushRef="#br0" timeOffset="449">930 125 10634,'24'-23'1121,"-24"23"416,24 0 513,-24 0-993,-24 0-128,24 23-64,-24 1-257,0 24-159,-23-24-97,23 23-96,-24 1-128,24 0-160,-23-24 64,23 23-384,-24-23-513,24 24-928,1-48-802,-2 24-2754</inkml:trace>
  <inkml:trace contextRef="#ctx0" brushRef="#br0" timeOffset="667">668 316 7238,'0'-48'3332,"0"25"-1635,0 23 705,0-24-384,0 24-769,0 0-320,0 24 0,24-24-192,-24 23-96,24 1-161,-1 0-32,1 0-127,-24 0-129,24 0-64,-24-1-96,24 1 0,0 0-64,-24 0-128,24-24-737,-24 24-1473,23-24-4228</inkml:trace>
</inkml:ink>
</file>

<file path=ppt/ink/ink85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0:16.54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211 169 7975,'0'-48'1409,"23"24"289,-23 0 384,0 24-192,0-23-545,0 23-608,0 23-33,0 1 65,0 0-449,-23 24-95,-1-1-65,0 25-64,1-24-32,-2 23 32,-22-23-128,23-1-192,1 25-449,23-48 257,-25 24-737,25-25-1025,0 1-1506</inkml:trace>
  <inkml:trace contextRef="#ctx0" brushRef="#br0" timeOffset="304">593 193 5701,'23'0'3075,"-23"-24"-1025,0 24 320,0 0-608,0 0-481,-23 0-160,23 0-224,0 24-193,-25-24-127,1 23-97,24-23 65,-23 24-193,23 0-127,-24 0-33,24 0-64,0 0 0,0-1-32,0-23 0,24 24 0,-1 0 0,1 0 0,24-24-128,-24 0 160,0 24-160,-1-24 32,2 24 0,-25-1 0,0-23 0,0 24 32,0 0 97,-25 0-129,2 0 32,-1 0-32,-23 0-32,22-24-193,1 23-223,-23 1-449,24-24-672,-26 0-1538,49 0-2851</inkml:trace>
  <inkml:trace contextRef="#ctx0" brushRef="#br0" timeOffset="695">640 193 10473,'72'-48'4068,"-49"24"-3203,25 0 1665,0 0-736,-1 1-1057,25-1-353,-25 24-224,1-24-192,0 24-768,-25 0-1571,-23 24-2529</inkml:trace>
  <inkml:trace contextRef="#ctx0" brushRef="#br0" timeOffset="914">1260 407 16271,'24'24'1345,"-24"-24"-640,0 0 1057,0 0-898,0 24-415,0-24-289,-24 24-128,24-1-32,0 1-641,0 0-960,0-24-2403,24 0-11337</inkml:trace>
</inkml:ink>
</file>

<file path=ppt/ink/ink85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0:17.67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23 72 17040,'0'0'1089,"0"-23"-160,-23 23 768,46 0-640,-23-24-608,24 24 31,23 0-160,1 0-224,0 0-32,0-24 33,-1 24-97,1 0 0,0 0 32,-1 0 0,-22 0-32,-2 24 0,1-24 160,-24 24 64,23-1-96,-23 1 0,-23 0 161,23 24-161,-24-1-128,1 25 192,-26-24-128,2 23-32,-1 1-64,1 23-577,-1-23-1248,0 23-3845</inkml:trace>
</inkml:ink>
</file>

<file path=ppt/ink/ink85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0:04.75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1216-5 320,'-72'0'3747,"24"0"-2369,-23 0 736,-25 0-128,1 0-545,0 0 0,-25 0-480,1 0-192,0 0-257,0 24-127,23-24-225,2 24 0,46-24-96,24 0-64,24 0 64,47 0-32,25 24-352,0-24-96,47 0-193,-24 0 64,25 0 257,-26 0 256,-22 24 224,-24-24 385,-1 0 256,-23 24-225,-24-1 97,-47 1 288,-25 0-224,0 0-161,1 0-95,-24 0-97,47 0-224,0 24-160,25-24-32,23-1 0,23 1 128,25-24-32,0 0-192,24 24 32,-25-24 64,0 0 0,-22 24-64,-25 0 64,-25 0 192,-22-1 225,-25 1 159,1 24-159,23 0-129,24-25-96,1 25-160,46-24 96,25 24 0,0-25-288,24 1-1345,-49 0-3460</inkml:trace>
</inkml:ink>
</file>

<file path=ppt/ink/ink85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0:43.28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405 192 9352,'0'0'1089,"0"24"-993,-25-24 1410,2 23-481,-1 1-513,1 24-63,-1-24-97,-24 23-288,1-23 0,-2 24-32,26-24-128,-25 24-448,24-24-930,-23 0-2081</inkml:trace>
  <inkml:trace contextRef="#ctx0" brushRef="#br0" timeOffset="211">119 287 10570,'-24'-24'832,"24"24"353,0 0 321,0 0-385,24 0-64,-24 0-96,23 0-385,-23 24-255,49 0-161,-26 24-64,1-25 192,-1 1-256,2 0 32,-25 0-128,0 24-384,24-24-545,-24 0-1217,0 0-1698</inkml:trace>
  <inkml:trace contextRef="#ctx0" brushRef="#br0" timeOffset="560">929 96 9224,'48'-23'2467,"-48"-1"-1314,24 24 865,-24 0-321,0 0-864,0 24 32,0-1-161,-24 1-319,0 0-129,0 24-288,24 23 192,-24-23-256,-23 0-32,22-25-352,2 25-962,23 0-1601,-24 0-6982</inkml:trace>
  <inkml:trace contextRef="#ctx0" brushRef="#br0" timeOffset="790">1001 430 15919,'23'0'480,"1"0"0,-24 0 802,24 0-930,-24 0-384,0 0-32,0 24-1377,24-24-1923</inkml:trace>
  <inkml:trace contextRef="#ctx0" brushRef="#br0" timeOffset="957">1525 287 13196,'24'-48'2306,"-24"25"-1345,0 23 993,0 0-865,-24 0-609,0 23-63,24 1 31,-24 0-256,24 24-31,-24-1-161,1-23-32,-1 24-65,24 0-223,0-24-256,24 0-289,-24-24-416,23 0 320,25 0 288,-24-24 481,23 0 224,-23 0 64,0-24 448,0 24 129,-24-23-64,24 23 127,-24 0-191,0 0-321,0 0-96,-24 24-128,0 0 32,0 0-64,0 0-64,1 0-256,-1 24-673,0 0-1025,24-24-1537</inkml:trace>
  <inkml:trace contextRef="#ctx0" brushRef="#br0" timeOffset="1349">1978 49 9128,'0'0'6759,"0"-24"-6279,0 24 1506,0 0-449,0 0-832,0 0 64,0 0-65,24 24-255,-1-24-161,1-24-224,24 24-32,-1 0-64,1-24 64,-24 24-64,23 0 32,-23 0 32,1 0-32,-2 0 32,-23 0 0,0 24 160,0 0 33,0 0-1,0-1 32,-23 25 128,-2 0 65,-22-1-1,23 25-159,-24-1-97,24 25-96,-48 0-160,25-1-513,0 0-1152,-1 1-2980,0-1-13804</inkml:trace>
</inkml:ink>
</file>

<file path=ppt/ink/ink85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0:45.64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47 308 13708,'0'24'833,"25"-24"-737,-25 24 1057,47-24 97,-24 0-706,26 0-192,-26 0-63,25 0-225,23-24-32,-23 0-801,0 24-1633,-1-24-3812</inkml:trace>
  <inkml:trace contextRef="#ctx0" brushRef="#br0" timeOffset="239">0 117 7975,'23'-23'5541,"1"-1"-5028,-24 24 1537,48-24-225,-24 24-1152,23-24-289,1 24-191,0-24-129,23 24-705,1 0-2530,23 0-9705</inkml:trace>
</inkml:ink>
</file>

<file path=ppt/ink/ink8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7:22.08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24 311 9577,'0'25'896,"-24"-2"-543,24 1 1440,0 0-671,0-24-194,24 24 129,0-24 193,71-24-225,25-24-737,71-48-256,72-23-417,24-25-3522</inkml:trace>
</inkml:ink>
</file>

<file path=ppt/ink/ink86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0:48.10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167 143 3875,'24'0'256,"-1"-24"-224,1 24 2147,1 0-898,22-23-705,1 23-384,-1 0-192,-23 0-96,0 0-224,0-24-321,-24 24-1569</inkml:trace>
  <inkml:trace contextRef="#ctx0" brushRef="#br0" timeOffset="219">167 96 9192,'-23'0'1730,"-2"0"-33,25-24 578,-24 24-1186,24 0-641,0 0-192,-23 24 97,23-24 31,-24 23 64,24 1 1,-24-24-97,24 24 97,-24 0-225,24 0 128,0 0-192,0-1 0,0 1 33,0 0-161,24-24 32,-24 24 32,24-24-64,0 0 64,23 0-160,1 0 32,-1 0-128,2 0 192,-2 0-64,1 0-64,-24 24 192,-1-24 0,-23 24 0,0-1 0,0 1 128,0-24 32,-23 48-159,-1-24-1,-24 0 0,24 23 96,-24-23-641,24 0 65,-23-24 32,24 24-449,-2 0-640,25-24-1442,0 0-3075</inkml:trace>
  <inkml:trace contextRef="#ctx0" brushRef="#br0" timeOffset="704">834 191 7206,'-23'0'1442,"-2"0"1344,25 0-191,0 0-641,0 0-289,0 0-544,25-24-224,-25 24-256,23 0-1,25 0-191,0 0-193,-1-24-64,0 24-32,25-24-64,-24 1-64,23 23 129,-22-24-1,-2 24 32,0 0 0,-22-24 128,-2 24-223,1 0 191,0 24-320,-24 0 96,0-1 96,-24 1-224,0 24 128,-24 0 128,24-1-256,-23 25 32,-1-1-64,1 1-256,23-25-289,0 25-320,0-24-1057,24-25-1825,0 1-6631</inkml:trace>
  <inkml:trace contextRef="#ctx0" brushRef="#br0" timeOffset="1088">1764 239 13196,'23'-24'320,"-23"0"257,-23 24 832,23 0-832,-24 0 320,24 24 31,-24 23-287,0-23-96,0 24-193,-23 0-64,23-1-128,0-23 0,24 24-127,-24-24-98,24-1 130,24 1-290,0-24 1,24-24-929,-1 24 192,1-23-512,-1-25 992,1 24 449,-24-24 96,0 25 64,-1-25 289,-23 24-1,0-24 1,0 25 63,-23-1-128,-1 0-288,0 24-64,0 0-160,24 0-160,-24 0-545,1 24-1025,23-24-5893</inkml:trace>
  <inkml:trace contextRef="#ctx0" brushRef="#br0" timeOffset="1492">2169 405 13132,'24'24'2306,"-1"-24"-2306,-23 0 481,0 0-129,-23 24-640,23-24-737,-24 24-1698</inkml:trace>
  <inkml:trace contextRef="#ctx0" brushRef="#br0" timeOffset="1703">2812 0 13484,'0'24'2499,"0"0"-2275,0 0 1505,-24 23-704,1 1-448,-1 0-129,-24-1 129,1 25-417,23-24-96,-1 23 64,2 1-160,23-25 128,0-23 161,0 0-418,23 0 226,2-24-1,22-24-64,-23 0-64,24 0-193,-24 0 642,-1-23-385,-23 23 32,0 0 256,0 0 224,0 0 161,-23 1-289,-25 23-223,24 0-1,0 0-64,-23 23 64,22 1-96,2 0-96,23-24-320,0 24-417,0 0-736,23 0-1538,2-24-3203</inkml:trace>
  <inkml:trace contextRef="#ctx0" brushRef="#br0" timeOffset="2079">3384 72 15598,'48'-24'2338,"-48"24"-2081,0 0 1921,0 0-1025,-24 0-224,0 48-257,-23-25-127,-1 49-257,-24-1 32,25 1-223,-1-1-65,-24 1 64,48-24-128,-23 23-32,24-23 192,23-24-449,0-1 97,0 1-192,23-24 96,1 0-225,-1-24-192,26 1 161,-2 23 416,1-48 160,-24 24-289,-1-24 674,-23 25-193,0-1 64,-23 0-64,-1 24-96,-24 24-32,1 0-64,-2-1-352,26 1-1410,-1 0-2946</inkml:trace>
</inkml:ink>
</file>

<file path=ppt/ink/ink86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0:50.75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301 334 8968,'-23'-48'993,"23"24"-1474,0 24 738,-24-23 1152,24 23 225,-25 23-33,25-23 225,0 48-353,-23 0-544,-1-1-577,0 49-223,1-25-161,-2 25-65,2-1-319,-25-24-32,25 1-65,-2-24 225,25-48-705,25 23-769,-2-46-1537</inkml:trace>
  <inkml:trace contextRef="#ctx0" brushRef="#br0" timeOffset="223">563 453 15822,'0'-24'1346,"0"48"-834,-24 0 866,1 0-546,-1 0-31,0 23-160,-24-23-289,-23 24-128,23-1-96,1-23-32,-1 0 97,0-24 95,25 0-192,-2 0-64,2-24 32,23 0-192,0 1-64,23-1 128,2 0 32,-2 24-32,1 0 160,0 24 0,-1 0-32,26-1 160,-26 25-64,1-24 32,24 24-192,-24-1 32,23-23-416,-23 24-833,24-24-1986,-25-1-3427</inkml:trace>
  <inkml:trace contextRef="#ctx0" brushRef="#br0" timeOffset="550">897 644 15790,'24'-48'1186,"-24"24"-578,24 24 1154,-24 0-737,0 24 0,0 0-64,0 24-385,-24-1-255,24 25-257,-24-25-96,0 1-513,0 0-96,1-1-896,23-47-513,-24 24-993,24-24-704,24-24-7880</inkml:trace>
  <inkml:trace contextRef="#ctx0" brushRef="#br0" timeOffset="716">921 763 9609,'24'-72'1825,"-24"25"-447,23 47 351,-23-24 225,0 24-513,0 24 1,0 0-257,0-1-448,0 25-225,0-24-63,0 24-161,24-1-192,0-23-128,24 0 128,-24-24-897,47 0 961,-23-48-256,24 1 160,-25-1-32,25-24 193,-25 25 191,25-25-96,-25 1-63,-22-1-161,-2 1-257,1-1-863,-24 1-2692,0-1-12812</inkml:trace>
  <inkml:trace contextRef="#ctx0" brushRef="#br0" timeOffset="1346">1993 24 16111,'0'0'512,"24"24"-512,-24-24 449,0 47 544,0-23-257,0 48-127,0-1-225,-48 1-224,1 47-96,-1 0-192,1 24-128,-25-24-609,25 1-1121,-2-25-1185,2 0-4260</inkml:trace>
  <inkml:trace contextRef="#ctx0" brushRef="#br0" timeOffset="1585">2112 596 13644,'24'0'1602,"-24"24"-1122,0 0 2243,0 0-1122,0 23-383,0 25-642,0-25-256,-24 1-191,1-24-97,-1 24 224,24-25-320,0-23 128,0 0 32,0-23-160,24-1-256,-1-24 832,25 0-1409,0 1 1025,-25-1-256,26 0-64,-26 25 160,24-1 96,-22 24-96,-25 0 416,0 24-63,0-1 31,0 1 0,0 24-127,0 0-33,0-25 96,0 1-192,0-24-32,0 0-64,24 0-96,-1-24 32,1 1-256,24-1 128,-24-24-129,23 24 161,-23 0 0,0-23 128,0 47-64,-1-24 160,-23 24 96,0 0 224,0 24 161,0 0-129,24-1-191,-24 25 223,0-24-256,24 0-128,0 0-32,0-24-1057,23 0-1249,-22 0-3331</inkml:trace>
  <inkml:trace contextRef="#ctx0" brushRef="#br0" timeOffset="2157">3066 0 19378,'-25'24'512,"2"-24"193,23 0 544,0 0-544,23 0-225,26 0-159,-2 0-129,1 0-192,-1 0 0,-23 0 64,24 0 128,-48 24 128,24 0-63,-48-1 159,1 25-96,-26-24 193,26 24-129,-25-24 65,24 23 63,0-47-32,24 24-31,24-24 95,0 0-159,47 0-289,25-24-192,23 0-1314,-24 1-1344,24-1-4037</inkml:trace>
</inkml:ink>
</file>

<file path=ppt/ink/ink86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4:34.86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0 2466,'0'24'5733,"0"-24"-5701,0 0 1346,24 0 1088,-24 0-1217,0 0-800,0 0-449,0 0-481,-24 23-2306</inkml:trace>
</inkml:ink>
</file>

<file path=ppt/ink/ink86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4:37.09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21 0 12267,'0'0'1089,"0"0"1602,0 0-481,-25 24-929,25-24-160,0 0-544,0 0-289,0 0-128,0 0-128,25 24-320,-25-24-1634,0 0-3876</inkml:trace>
</inkml:ink>
</file>

<file path=ppt/ink/ink86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5:10.44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399 429 6342,'0'-72'2081,"0"48"450,0 1-866,0-25-31,0 0-353,-23 24-416,23-23 64,-24 23-96,24 0-161,-24 0-319,24 0-97,-24 24-192,0 0 0,1 0-32,-25 0-32,24 24-64,-24 0 64,25 24-96,-1-24 224,-24 23-256,24 25-64,24-25 96,-23 25-289,23-24-255,23-1 63,25-23 193,0 0 95,-1-24 97,1 0 128,0-48 96,-1 1 32,1-25-32,-1 1 481,-22-1 63,-2 24 65,1-23 0,0 47-65,-24-24-288,0 25 97,0-1-97,0 0 32,0 24-192,0 0-256,0 0 192,0 24 33,0 0-33,23 23-64,-23 1 32,0 23-64,0 1 128,0 23-224,0 1 192,0-1-193,0 0 33,0 1 32,25 23-224,-1-23-32,-1 23 128,1-48 95,-24 1 33,24-24-32,0-1 289,0-47-290,-24 24 129,0-24-64,0 0 161,0 0 191,0 0-192,0-24 64,0 0-224,0-47 481,0 23-321,0-23 64,0-1-288,23 1 544,1 23-384,1 0-64,-2 25-224,1 23-993,-24-24-2755,0 24-9641</inkml:trace>
  <inkml:trace contextRef="#ctx0" brushRef="#br0" timeOffset="877">1067 1168 9961,'0'-24'1249,"0"1"481,-24 23-449,24 0-64,0 0-448,0 0-577,0 0 160,0 23 65,0 1-193,-24 0-128,24 24-64,0-24-32,0 23 96,0-23-352,0 0-128,0 0-33,24 0-191,0-24-1,0 0 97,0 0 191,-1-24 97,1 24 64,0-24 160,0 0 64,-24-24 192,0 25-160,0-25 577,0 24-97,0 0 97,0 0 96,0 24-289,0-23 65,0 23-257,0 23-160,-24-23 160,24 48-63,0-24-161,24 24-32,-24-25 128,0 1-288,0 24 0,24-24-193,-24 0-319,24-24-673,-24 23-737,23-23-1185</inkml:trace>
  <inkml:trace contextRef="#ctx0" brushRef="#br0" timeOffset="1346">1448 1049 5733,'24'-24'3619,"-24"24"-2562,0 0 609,0-24-609,0 24 224,0 0-608,0 24 320,-24 0 192,24 0-416,0 24-257,0-1-384,0 1-64,0-24-64,0 23-32,0 1 353,0-24-578,0 0-127,24 0-385,-24 23-1025,24-47-448,-24 24-1729</inkml:trace>
  <inkml:trace contextRef="#ctx0" brushRef="#br0" timeOffset="1659">1734 954 12395,'0'-24'1313,"0"24"609,0 0-1153,0 24 128,0 0 96,0 23-417,0 1-31,0 0-225,0-1-224,-24 1-96,24 23 32,0-23 128,0-24-512,0 24-64,0-25-353,0 1-256,24 0-1121,-24-24-1954</inkml:trace>
  <inkml:trace contextRef="#ctx0" brushRef="#br0" timeOffset="1905">1663 1168 11402,'-25'24'1410,"25"-24"-97,0 0-192,25 0 192,-1 0-224,23-24-672,-23 24-257,24 0-288,-1-24-2018,1 1-4901</inkml:trace>
  <inkml:trace contextRef="#ctx0" brushRef="#br0" timeOffset="2557">2306 643 12716,'0'24'1537,"0"-24"-896,24 0 416,0 0-449,0-24-480,23 24-224,-23-24-769,24 1-832,-1 23-2659</inkml:trace>
  <inkml:trace contextRef="#ctx0" brushRef="#br0" timeOffset="2746">2330 453 13773,'-24'0'2049,"24"-24"-415,0 24-353,0-24 0,24 0-320,0 24-544,23-24-257,1 0-128,0 1-545,-1 23-1440,-22-24-2948</inkml:trace>
</inkml:ink>
</file>

<file path=ppt/ink/ink86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5:14.24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120 27 11146,'-48'48'160,"1"-48"-192,22 23-96,25-23 192,0 0 353,0 0 191,0 0 225,48 0-96,-1 24-257,25-24-320,47 0-64,1 0 0,22-24-96,26 1-192,-2-1 64,25 24 0,-25-24 96,2 24 32,-2 0 0,-22 0 32,-2 0-32,-46-24 0,-1 24 0,-24 0 0,-23 0 0,-24 0 96,-24 0 0,-24 0 32,-47 0 481,-25 0 128,-23 24-1,-24-24-223,-24 24-161,24-24-224,-23 24-224,-2-1 544,26 1-63,23 1-33,0-2-96,23 1-224,49 0-32,47-24-64,23 0-64,25-24-64,47 24-96,24 0-65,24-24 97,1 24 128,-25 0 32,24-23 96,-24 23 64,0 0-128,-24 0 96,-48 0-897,-22 0-3331</inkml:trace>
</inkml:ink>
</file>

<file path=ppt/ink/ink86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5:15.38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70 148 12940,'25'0'993,"-25"-24"-161,24 24 706,-24-24-161,23 0-576,1 0-449,-24 24-159,24-23-129,24 23-96,-25-24 64,1 24-289,1 0-383,-2 0-513,1 0-257,-1 0 1,1 0-321,-24 0-1345,0 24-3106</inkml:trace>
  <inkml:trace contextRef="#ctx0" brushRef="#br0" timeOffset="187">238 52 9577,'-72'0'1889,"48"0"193,1 0-448,-1 24-449,-1-24-544,2 0-353,-1 24-32,24 0 32,-23-24-192,23 24-63,0 0 31,0-24-96,0 23 64,0 1-32,23 0-161,1-24-95,-1 24-128,2 0-65,-1-24 97,-1 0 224,1 24 96,0-1 32,0-23 32,0 24 32,-24-24 160,23 24-32,-23 0 1,0 0-65,0 0 0,0-1-96,-23 1 0,23 0-64,-24 0-96,0 0-225,24 0-159,-24-24-321,0 23-640,24-23-2979</inkml:trace>
</inkml:ink>
</file>

<file path=ppt/ink/ink86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5:15.99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24 76 768,'0'24'12172,"0"-24"-11948,0 0 1057,0 0 161,0 0 223,-24-24-544,24 24-544,0 0-257,24 0-160,-24 0-192,24-23 128,-1 23-128,1 0 32,0-24 64,0 24-96,0 0 0,23-24 96,-22 24-128,-2 0 0,1 0 32,-1 0 32,2 0 32,-1 0-96,-1 24 64,-23-24 0,24 24 32,-24-1 0,0 1 0,0 24-32,-24-24 96,24 23-128,-23 1 32,23 0 0,-24-1 0,-1 1 0,25 0-352,-23-24-417,23 23-864,0-23-1122,0 0-3074</inkml:trace>
</inkml:ink>
</file>

<file path=ppt/ink/ink86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5:16.41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29 118 9833,'24'-24'2562,"-24"24"-2402,0 0 1250,0 0-481,0 0 384,0 0-352,-24 24-257,24-24-159,-24 24-225,24 23-192,0-23 33,0 24-161,0-1 0,0-23 32,24 0-289,0 0-159,-1 0-225,25-24-191,-24 0-546,23-24 513,-22 0 545,-2 0 160,1-23 64,0-1-64,-24 24 96,0-24 160,0 1 96,0 23 32,0 0 193,-24-24-33,24 48-128,-24-23-224,24 23-96,0 0-32,-23 0-32,23 0-224,-25 23-513,25-23-2338</inkml:trace>
  <inkml:trace contextRef="#ctx0" brushRef="#br0" timeOffset="440">554 237 12940,'0'0'1089,"23"24"192,-23-24-512,0 0-161,0 0-191,0 0-353,0 24-160,0-24-769,24 0-1634,-24 23-4291</inkml:trace>
</inkml:ink>
</file>

<file path=ppt/ink/ink86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5:17.09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167 23 12812,'24'-24'1057,"-24"24"288,0 0-961,0 0 65,0 0 191,0 24-287,0 0 63,-24 0 0,0 23-223,1 1-33,-1 23-32,0 1 384,24-1-255,-24 1-225,0-1-128,24 1-353,-24-1-480,24 1-288,24-24-160,0-25 640,0 1 353,24-48 384,-1 1-32,-23-1 320,24-24 449,-25 0 127,2 1-159,-2-1-64,-23 24 288,24-23-257,-24 23-255,0 0-321,-24 24-128,24 0-64,-23 0 96,-2 0-64,2 24 64,-1 0-353,0 23-448,24-23-1248,-24 24-1026,24-24-9577</inkml:trace>
</inkml:ink>
</file>

<file path=ppt/ink/ink8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7:31.89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1021 5342 15534,'24'0'1217,"-24"0"-1217,0 0 865,-24 23 865,24 25-1026,0 0-63,-23-1 384,23 1-320,0 24-289,-24-25-32,24 25-287,-24-24-33,24-1-257,0-23-671,0 0-1026,0 0-2498,24-24-9706</inkml:trace>
  <inkml:trace contextRef="#ctx0" brushRef="#br0" timeOffset="218">974 5532 12203,'0'-95'3235,"24"71"-672,-24 0 159,23 24-1409,1 0-480,0 0-32,0 24-193,0 0-191,23 0-97,-23 23-192,0 1 0,0 0-64,-1-1 97,26 1-225,-26-24 96,1 24-32,24-48-225,-1 24-31,1-24-256,0 0 191,-1 0 161,25-24 64,-25 0 128,1-24 32,0 0 160,-25 25 161,2-49 287,-2 24-31,-23 1-32,0-25-65,0 1-256,0-25-159,0 25-33,0-1-96,24 1 64,-24 47-64,0-24-96,24 48-385,-24 0-416,23 24-416,-23 0-224,26 24-962,-26-1-3458,0 1-8425</inkml:trace>
  <inkml:trace contextRef="#ctx0" brushRef="#br0" timeOffset="718">2190 5842 13228,'0'-24'2691,"0"24"-1987,0 0 1538,-24 0-896,24 0-770,-24 24 65,1 0 224,-25 0-321,24 0-63,-23 0 127,-3 23-159,27-23 159,23 24-256,-24-24-63,48 23-193,-24-23-32,49-24-32,-2 24-416,25-24-802,23 0-1088,0-24-4612</inkml:trace>
  <inkml:trace contextRef="#ctx0" brushRef="#br0" timeOffset="1202">3120 5532 15054,'0'0'2146,"0"0"-2178,0 0 1249,23 0-32,1 0-897,0 0-128,0 0-160,23-24-576,2 1-2563,-25-1-8616</inkml:trace>
  <inkml:trace contextRef="#ctx0" brushRef="#br0" timeOffset="1362">3143 5199 8584,'24'0'9609,"24"0"-8873,-1 0-575,26-24-193,23 24-257,-2 0-2113,2 0-10923</inkml:trace>
  <inkml:trace contextRef="#ctx0" brushRef="#br0" timeOffset="1759">1212 6867 12716,'24'0'864,"-1"0"994,-23 24 288,0-24-1121,0 24-544,0 0-193,0 23-96,0-23-224,-23 24-384,-1 0-609,24-1-449,-24-22-768,0-2-993,0-23-5381</inkml:trace>
  <inkml:trace contextRef="#ctx0" brushRef="#br0" timeOffset="1925">1164 6962 10089,'0'-71'2723,"0"47"-321,0 0 0,24 24-1281,-24 24-256,24 0 64,0 0-224,-24 0-321,23-24-192,26 47-128,-26-23-32,24 0-160,25 0-64,-24 0 96,23-24 96,-23 0-32,23 0 192,-22-24-192,-2 0 480,25-24 289,-25 1-128,0-49-1,-21 25-320,-2-25 33,-24 25-449,0 23 32,0 1-193,23-1-191,-23 48-353,0 0-672,0 48-673,0-1-1186,0 1-6085</inkml:trace>
  <inkml:trace contextRef="#ctx0" brushRef="#br0" timeOffset="2338">2285 7178 14637,'25'-49'1698,"-25"26"-1089,0-25 544,-25 24-160,25 0-737,-24 0 352,1 24 417,-1 0-672,0 0-33,0 0 449,0 24-321,24 0-63,-23 0-289,-1 24-32,0-25-32,24 26-224,0-26-289,0 1-31,0 0-97,24-24 161,0 0 287,-1-24 161,1 24 161,0-24 287,0 1 129,0-2-97,-24 1-32,23 1-95,-23 23-33,0 0-128,0 23-96,0-23-96,24 49 289,-24-26-225,25 25 0,-25-24 224,23 47 32,-23-23-128,0 24 1,0 23-1,0-23-128,0 23 0,0-24 64,-23 1-32,23-1 160,0-47 1,0 0 255,0 0-256,0-24-160,0-48 97,23 24-193,1-47-225,23-1 354,-22-23-642,22 0-480,1 23-448,-1 1-929,-23 23-2435,24 0-7495</inkml:trace>
  <inkml:trace contextRef="#ctx0" brushRef="#br0" timeOffset="3287">1617 8274 11851,'0'0'2242,"0"0"-1954,0 0 1025,-24 0 193,24 0-609,0 24-321,0 24 193,0-1-321,0 25-416,0-1 96,0 1-128,-24-1-352,24-23-641,0 23-1025,-23-23-1313,23-24-3363</inkml:trace>
  <inkml:trace contextRef="#ctx0" brushRef="#br0" timeOffset="3496">1474 8441 11851,'-24'-72'2082,"24"72"192,0-23 0,0 23-1217,0 0-320,24 0 63,0 23-191,24 1-161,-25 24 33,25 0-129,0-1-288,-1 1 32,25 0 33,-25-25-97,1 25-64,23-24-161,-21 0-159,21-24-96,-23 0-1,23 0 65,0 0 320,-22-24 32,-2 0 64,0-24 384,1 25 33,-24-25-1,0-24-224,0 25-160,-24-25-192,24 1-384,-24-1-225,0 1-576,23 23-1410,-23 24-2402</inkml:trace>
  <inkml:trace contextRef="#ctx0" brushRef="#br0" timeOffset="4113">2691 8727 15150,'47'24'1473,"-23"0"-160,0-24 417,0 23-801,-1 1-577,1 24-256,-24-24 97,24 24-129,-24-1-64,0 1 32,0 0 128,0-25-32,0 25 320,-24-24-95,0 0-161,1 0-32,-1-1 192,0-23 33,0 0 127,24 0 1,-24-23 159,24-1-159,0-24-161,0 0-192,24 1-96,48-25-128,-1-23-64,0 23-576,25 25-385,-24-1-129,-25 0-703,25 24-2019,-49 24-6438</inkml:trace>
  <inkml:trace contextRef="#ctx0" brushRef="#br0" timeOffset="4497">3693 8727 15406,'0'48'3459,"0"-48"-2113,0 23 800,23-23-673,-23 0-1089,24 0-320,-24 0-224,24 0-704,-24 0-1122,24 0-3460</inkml:trace>
  <inkml:trace contextRef="#ctx0" brushRef="#br0" timeOffset="4658">3693 8584 17136,'0'0'3363,"0"0"-2178,23-24 32,1 24-512,24-24-705,-24 0-897,23 24-4196</inkml:trace>
  <inkml:trace contextRef="#ctx0" brushRef="#br0" timeOffset="5013">3191 7034 19346,'48'24'3523,"-25"-24"-3010,26 0 768,-25 0-288,0 0-1121,-1 0-1570,1 0-512,1 24-4356</inkml:trace>
  <inkml:trace contextRef="#ctx0" brushRef="#br0" timeOffset="5158">3262 6986 15438,'-47'-24'4292,"47"24"-2530,0-23 96,24 23-737,-1-24-897,50 24-416,23-24-1122,23-24-4163</inkml:trace>
  <inkml:trace contextRef="#ctx0" brushRef="#br0" timeOffset="6985">4479 4817 12587,'0'-24'801,"0"24"-96,0 0 1441,0-24-865,0 24-832,24 0 159,-1 0 97,2 0-321,-1-24 0,0 24-159,23 0 31,2 0-128,-26 0 32,24 0-128,2 0 128,-2 0-64,-23 0 33,0 24 31,0-24 224,-24 24-64,0-24 225,0 24-97,-24 0-191,0 0-161,0 0-32,-23 0-32,23-1 0,-24 1-64,24-24 32,24 24 0,-23-24-96,23 24-96,23-24 31,-23 0 65,24 0 64,24 0 32,-24 24 0,23-24 0,1 0 32,-1 0-32,-23 24 160,24-1-31,-24-23 159,-24 24-32,23 0-64,-23 0 32,0 0-95,-23 0 95,-1-1-128,-24 1 128,24 0-256,1 0 192,-25 0-96,0-24 32,1 24 32,-1-24-95,1 0 31,-25 0 96,24 0-224,-1-24 64,2 24-64,23-24 32,0 0-257,24 24 97,0-24-577,48 0-352,-1 24-961,2-23-3042,-1-1-8393</inkml:trace>
  <inkml:trace contextRef="#ctx0" brushRef="#br0" timeOffset="7651">5696 4793 7078,'-25'-24'1858,"25"24"416,-24 0 673,1 24-865,-1 0-320,-24-24-1,24 24-255,1 24-545,-25-24-289,24 23-223,0-23-257,0 0-64,24 24-64,24-25-32,0-23-64,0 24-288,47-24-193,-23 0-224,0-24-287,24 1-1,-49-1 576,24 0 449,-22 0 96,-25 24 32,0-24 161,0 0 127,-25 1 0,2-1-31,-24 0-129,22 0-192,1 24-32,1-24-96,23 24 96,-24 0-128,24 24-288,0-24-1122,24 0-3170,-24 24-9706</inkml:trace>
  <inkml:trace contextRef="#ctx0" brushRef="#br0" timeOffset="8035">5982 5008 16399,'48'24'4644,"-48"-24"-3555,0-24 737,0 24-769,0 0-961,0 0-32,0 24-160,0-24-640,0 0-642,-24 0-1697,24 0-5285</inkml:trace>
  <inkml:trace contextRef="#ctx0" brushRef="#br0" timeOffset="8260">6339 4553 17648,'25'-23'3107,"-2"23"-2274,-23 0 1377,0 23-512,24 1-866,-24 25 65,24-1-96,-24 23-288,0 1-129,24 0-192,-24 23-224,24-23-224,-24 23-961,24-24-2018,-1 1-7303</inkml:trace>
  <inkml:trace contextRef="#ctx0" brushRef="#br0" timeOffset="564384">163 286 8263,'-72'0'225,"48"-24"-129,0 24 384,24 0 705,-24 0-320,24 0 96,-23 0 128,23 0-288,23 0-481,-23 0-160,48 0-96,0 0 0,23 0 0,25-24-64,23 24 0,24-23-96,24 23 32,24-24-32,0 0 0,24 24-128,-1 0 32,1-24 192,-25 24 0,-22 0 0,-2 0 0,-23 0 32,-23 0 0,-1 0 64,-48 0 64,1 0 192,-25 0 161,-23-24 31,-24 24 1,0 0-97,-47 0-320,-1-24-32,0 24 65,-23-23-65,-24 23-32,23 0-64,0-24 32,25 24-32,23-24-96,24 24 32,0-24-65,0 24 33,47 0 64,-23 0 32,24 0-32,0 24 64,0 0-32,-25-24-32,25 24 64,-24-1 96,-24 1 193,0 24 191,-24-24 97,-24 0-161,1 23-288,-48-23-544,-1 24-2210,-23-24-10347</inkml:trace>
</inkml:ink>
</file>

<file path=ppt/ink/ink87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5:17.53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214 23 14862,'25'-24'1537,"-25"24"-1217,0 0 289,0 0 448,0 0 128,0 24-672,-25 0-1,25 0 65,-23 24-257,-1-1-96,0 1 0,1 23 65,-26 1-33,26-1-224,-1 1 32,24-1-128,-24-23-128,24 24-1,0-49 33,24 1 32,-24 0-96,47-24 128,-23-24 64,24 0-32,-24 1 64,0-25-32,-1 24-160,2-24-65,-25 25-95,0-25 352,-25 24-320,2 24-353,-1-24-864,-23 24-1666,22 0-8841</inkml:trace>
</inkml:ink>
</file>

<file path=ppt/ink/ink87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5:18.95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0 382 11466,'0'23'769,"25"-46"-385,-2 23 930,1 0-97,24-24-128,23 24-577,1 0-191,-1-24-129,0 24-96,-23 0-64,24 0-64,-24 0-865,-25 0-1377,25 0-2979</inkml:trace>
  <inkml:trace contextRef="#ctx0" brushRef="#br0" timeOffset="232">263 48 11947,'-24'-24'1313,"24"24"-480,0-24 576,0 24-768,0 24 224,24 0 160,-24 0-289,0 23 1,0 1-321,0 24-159,0-1-161,-24 1 0,24-1 96,0 1-320,0-1-128,-25-23-577,25 23-1089,25-23-2114</inkml:trace>
</inkml:ink>
</file>

<file path=ppt/ink/ink87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5:35.09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0-5 13933,'24'0'1793,"-24"0"-1024,0 0-64,0 0-353,0 0-352,0 0-352,0 24-1314,0-24-1633</inkml:trace>
</inkml:ink>
</file>

<file path=ppt/ink/ink87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5:24.72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479 595 9801,'0'0'1761,"0"0"-607,0 0 255,0 0-480,0 0 224,-23 24-192,-2-24-225,1 48-31,1-24-160,-1 23-129,-24 1-32,1 0-127,-1 0-193,0 23 96,1-23-128,23 23-32,-24-23-288,25 0-129,-1-24-576,24 0-800,0 0-706,24-24-3010</inkml:trace>
  <inkml:trace contextRef="#ctx0" brushRef="#br0" timeOffset="291">908 595 10281,'0'-23'1153,"0"23"321,0 0 672,0 0-993,0 0 0,-23 23-160,-2 1-224,-22 0-161,-1 24-320,0 23-95,1-23 95,-25 24 0,25-1-160,23-23-96,-24 23 0,48-23 64,-23 0-192,23 0-128,23-24-128,1-1-225,24 1-159,-24-48 63,23 24 225,1-23 287,-1-25 193,-23 24 97,0 0 319,-24 0 32,0 0 65,0 0-193,-24 0-160,0 1-160,1 23 0,-1 0 1,0 0-130,0 0 97,0 0 0,1 23-192,-1 1-256,24 0-609,0 0-1410,0 0-3298</inkml:trace>
  <inkml:trace contextRef="#ctx0" brushRef="#br0" timeOffset="770">1028 1144 12363,'0'0'2178,"0"-24"-544,0 24 160,0 0-545,0 0-192,0 0-673,0 0-32,0 24-31,0-24-161,0 0-96,0 24 0,0-24-64,0 0-288,0 0-833,0 0-1282,0 0-3458</inkml:trace>
  <inkml:trace contextRef="#ctx0" brushRef="#br0" timeOffset="1037">1385 858 11883,'0'-24'3747,"0"24"-1729,0 0 64,0 0-1025,0 0 0,-24 0-576,24 0-225,-23 24-32,23 0-96,-25-1 0,25 25-64,0 0-96,0-24 96,25 23-160,-2-23-32,24 0 0,-23 0 192,1 0-96,-2 0-32,1-24-32,0 24 128,-24-24-128,0 0-32,0 24-128,0-24-193,0 0-256,-24 23-384,-23-23-512,-2 24-577,2-24-64,-25 0-993,25 0-5958</inkml:trace>
  <inkml:trace contextRef="#ctx0" brushRef="#br0" timeOffset="1378">1432 858 10570,'72'-24'6758,"-48"0"-4964,24 0 224,-25 0-641,25 0-224,-24 24-897,23-23-96,-23 23-352,24-24-1377,-24 24-3204</inkml:trace>
  <inkml:trace contextRef="#ctx0" brushRef="#br0" timeOffset="2479">2314 929 9224,'48'-24'2050,"-48"1"-160,0 23 480,24 0-800,-24 0-738,-24 0-351,24 23-1,-24 1 65,-24 0-225,25 24-192,-26-24-128,26 23 96,-24-23 1,23 24-290,-24-24-607,24 0-1635,1 0-1921</inkml:trace>
  <inkml:trace contextRef="#ctx0" brushRef="#br0" timeOffset="2689">2099 1001 10249,'0'-24'2178,"0"24"-320,0 0-192,25 0-97,-25 24-192,24 0-640,-1-1-128,1 1-97,-1 0-224,2 24-95,-1-24-129,-1 24-417,-23-24-864,24-1-993,-24 1-1762</inkml:trace>
  <inkml:trace contextRef="#ctx0" brushRef="#br0" timeOffset="3101">2886 691 9160,'0'0'1474,"0"0"800,0 0-481,0 0-383,0 0 159,0 24-480,0-1-192,-24 25-192,24 0-321,-23 0 65,-1-1-97,-1 25-128,2-25-96,-1 25-128,24-24-352,-24 0-481,24-24-1089,0 23-3106</inkml:trace>
  <inkml:trace contextRef="#ctx0" brushRef="#br0" timeOffset="4042">4078 0 5669,'0'0'3651,"0"0"-2626,0 0 224,-24 23-608,24-23 448,-24 24-256,0 0-321,0 0-127,1 24-33,-26-25 0,2 25 65,0 24-33,-1-1 1,-23 1-97,-1 23-64,24 0-32,-23 1 129,47-1-1,-24 0-64,24 1-224,1-25 32,23 25 64,23-24-96,1-1 32,0 1 0,0-25 65,24 25 127,-1-24 128,1-1-192,-1 1 97,1-24-161,0 0-32,0-1-96,-24 1-32,23 0-192,-24-24-577,2 0-993,-1 0-2210</inkml:trace>
  <inkml:trace contextRef="#ctx0" brushRef="#br0" timeOffset="5006">4483 524 4676,'0'0'2210,"0"-24"256,0 24-256,0 0-640,24 0-321,-24 0-288,0-24-96,0 24-193,0 0-287,0 24-1,0-24 33,0 24-97,0 24 32,-24-25-31,0 25-161,24 0 32,-24-1-160,0 1 32,24-24-32,-23 24 32,23-1-128,0-23-224,0 0-449,0 0-736,0-24-1218,0 0-3299</inkml:trace>
  <inkml:trace contextRef="#ctx0" brushRef="#br0" timeOffset="5325">4864 786 12075,'0'0'1826,"0"0"-385,0 0 161,24 0-161,-1 0-128,26 0-672,-2 0-161,1 0-256,23-24-95,-23 24-161,-24-24 32,23 24-481,1 0-736,-24-23-865,-24 23-1570,24 0-6789</inkml:trace>
  <inkml:trace contextRef="#ctx0" brushRef="#br0" timeOffset="5557">5079 667 11050,'0'0'2658,"0"0"-1729,0 0 513,0 0-161,0 24 160,-24 0-288,24-1-416,-24 1-256,24 24-289,-24 0-64,0-1-32,1 1-128,23 0 0,0-1-352,0-23-385,0 24-512,0-48-1666,23 24-8072</inkml:trace>
</inkml:ink>
</file>

<file path=ppt/ink/ink87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5:33.65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119 332 9128,'-24'-24'2114,"24"24"-256,-23 0 64,23-24-513,0 24-224,0 0-448,0 0-257,23 0-255,-23-24-129,48 24-64,0 0-32,-25-24 0,25 24 64,0 0-96,0 0-64,-24 0 128,-1 24-64,-23-24-32,0 24 96,0 0 0,0 0-193,-23 0 514,-1-1-225,-1 1-96,-22 0 128,23 24-128,-24-24-64,1-1 32,23 1 64,0 0-96,24 0 32,-24 0-32,24-24 64,24 24 32,24-24 96,-24 0 0,47 0-31,-23 0-129,0-24 96,-1 24-32,-23-24-128,-1 24 96,2 0 0,-25 0-64,0 0 32,0 0-64,0 0-96,0 0-449,0 0-1345,0 0-2018,-25 0-9575</inkml:trace>
  <inkml:trace contextRef="#ctx0" brushRef="#br0" timeOffset="536">1120 332 8840,'24'0'2338,"-24"-24"-1025,0 24 289,0 24-769,-24-24 320,0 24-256,1-1-321,-1 1 1,-24 0-321,24 0-64,0 24-96,-24-25 64,25 1-416,-1 0-1057,0-24-1314,1 0-1088</inkml:trace>
  <inkml:trace contextRef="#ctx0" brushRef="#br0" timeOffset="717">834 451 7431,'24'-48'3331,"-24"48"-1249,0 0-32,0 0-993,0 0 32,0 0 0,24 24-353,-1 0-159,-23 0-161,25 0-63,-2-1-257,-23 1 32,24 0-673,-24 0-255,24 0-1987,-24 0-2626</inkml:trace>
  <inkml:trace contextRef="#ctx0" brushRef="#br0" timeOffset="1050">1668 356 4452,'0'-24'8071,"0"24"-7078,0 0 833,0 0-737,0 0-288,-24 0-97,1 24-159,23-1 128,-48 1-385,24 0 0,24 0-192,-24 24-32,24-25 32,0 1-128,0 0-32,24-24-288,0 0-32,0 0-225,0 0-96,23-24 385,-23 0 160,0 1 160,-24-1 32,0 24 32,0-24 0,0 0 96,-24 0 0,24 0-96,-24 1-32,24 23-96,-24 0-64,1 0 0,23 0 64,0 23-32,-24-23-929,24 24-1633,0 0-7176</inkml:trace>
  <inkml:trace contextRef="#ctx0" brushRef="#br0" timeOffset="1636">2264 403 13004,'24'0'2434,"-24"0"-352,0-24-448,0 24-705,-24 24 95,24-24-543,0 24 416,-24 0-353,0 0-223,1 23-129,-1-23-224,24 0 96,0 0-32,0 0 96,24-24-192,23 0-192,-23 0-65,24 0-159,-1 0-33,-22-24 97,22 0 224,-47 0 32,0 0 96,23 1-64,-46-1-65,-1 0-95,1-24 32,-2 1 96,1 23 128,24-24 0,-23 0 32,23 25 64,23-25 64,1 24 32,1 24 160,-2-24-31,1 24 63,23 0-64,-22 0 225,-2 24-1,-23-24 1,0 48-129,0-24-32,0-1-31,-23 1-97,-2 24-224,-22-24-993,23 23-961,-24 1-2434,1-24-11787</inkml:trace>
  <inkml:trace contextRef="#ctx0" brushRef="#br0" timeOffset="2296">0 1166 13612,'0'0'929,"24"0"352,0-24 193,0 24-385,23 0-384,25 0-353,-1-24 64,25 24 97,-2 0-225,50-24 193,22 1-193,25-1-64,48 0-160,-25 0 0,1 0 96,-25 0 32,-23 1 257,-1-1 127,-22 24 33,-25-24 32,-23 24-1,-49 0 97,0 0-161,1 0-159,-48 0-193,24 0-160,-24 0-32,-24 0-64,24 0-769,0 0-1409,-23 0-2690,23 0-13005</inkml:trace>
  <inkml:trace contextRef="#ctx0" brushRef="#br0" timeOffset="3614">905 1858 10441,'25'0'1282,"-2"0"-514,-23 0 930,0 24-65,0 0 129,0 23-481,0-23-448,-23 24-96,-2-1-225,2 1-159,-1 0-225,24-1 0,-24 1-32,24-24-96,0 0-545,0 0-1152,0-1-3524</inkml:trace>
  <inkml:trace contextRef="#ctx0" brushRef="#br0" timeOffset="4171">3075 332 11434,'47'0'128,"-47"0"-63,23 0 607,2 0 193,-1 0 416,-1 24-192,1-1-480,24 25-65,-24 0 1,23 23 127,-23 1 193,0 23-288,-24 0-97,0 1 33,-24 23-161,0-24 0,-23 1-63,23-1-97,-24 24-96,1-47 32,-2 0-160,-21-1 256,21 1-160,2-48 0,-1 23 0,24-23-96,1-24-256,-1 24-545,24-24-1217,0 0-2818</inkml:trace>
  <inkml:trace contextRef="#ctx0" brushRef="#br0" timeOffset="6213">3980 451 1153,'0'-24'3619,"0"24"-2210,0 0 1186,0 0-385,0 0-769,0 0-320,-24 24 481,24 0 31,-24 0-351,0-1-193,24 25-128,-23 0-225,23-1-95,-24-23-417,24 24 32,0-24-31,24 0 127,23-1 64,1-23 33,-1 0-321,25 0-64,-1-23 64,1 23-256,0-24-353,-25 24-319,1 0-225,-24-24-481,-1 24-832,1 0-1506,-24 0-8039</inkml:trace>
  <inkml:trace contextRef="#ctx0" brushRef="#br0" timeOffset="6584">4361 427 13004,'0'0'448,"0"0"289,0 0 160,0 0-193,0 0 289,0 24-320,0 0-96,0 23-33,-24-23-160,1 48 289,-2-25-96,2 25-129,-25-24-96,25 23-127,-26 1-65,49-25 64,-23 1-96,-1 0-32,1-1-64,23-23 0,0 24 32,0-24 32,0 23-128,0-23-128,0 0-224,0 0-257,0 0-704,0-24-1858,0 0-3011</inkml:trace>
  <inkml:trace contextRef="#ctx0" brushRef="#br0" timeOffset="8257">5196 379 5925,'23'-23'2146,"-23"23"833,0-24-1057,0 24-545,0 0-256,0 0-224,0 0-385,0 0 33,0 24-97,-23-1 65,-2 1-257,1 0-160,1 0-32,-1 24 0,0-25-64,0 25-96,0-24-352,1 24-513,-1-25-769,24-23-864,0 24-3972</inkml:trace>
  <inkml:trace contextRef="#ctx0" brushRef="#br0" timeOffset="8502">5028 451 10153,'0'0'1730,"0"0"-97,0-24 225,0 24-1025,0 24-64,24-24-193,-24 24 1,24 0-129,-24-1-192,24 1-128,0-24-31,-1 24-930,1 0-1570,-24 0-2433</inkml:trace>
  <inkml:trace contextRef="#ctx0" brushRef="#br0" timeOffset="8785">5768 22 10954,'0'-24'1153,"23"24"448,-23 0 129,0 0-801,0 0 96,0 24-288,0 24-161,0-25-31,-23 25-129,23 0-96,0 23 129,-25-23-129,1 0-160,1 23 0,23-23-128,-24-1 97,0 1-225,24 0-321,-24-1-448,24-23-704,0-24-1794,24 24-4933</inkml:trace>
  <inkml:trace contextRef="#ctx0" brushRef="#br0" timeOffset="9060">5529 403 10986,'24'-24'4516,"0"1"-4196,-1 23 1410,1 0-609,0 0-224,0 0-481,0 0-319,23 0-130,1 23-671,-24-23-1859,23 24-2113</inkml:trace>
  <inkml:trace contextRef="#ctx0" brushRef="#br0" timeOffset="9284">6196 356 3042,'0'0'0,"0"0"1634,0 0 480,0 0-481,0 0-223,0 0-33,0-24 97,-24 24-33,24 0-416,0 0-224,0 0-65,0 0-255,0 24-193,-24-24-128,24 0-64,-23 0 128,-1 23-31,0-23 63,0 24 32,0 0-128,24 0 97,-23 0-161,23 0 32,0-1-160,0 1 128,0 0 32,23-24-96,1 0-448,24 0-225,-24 0 225,23-24 95,-23 24 257,0-24 96,0 1 0,-24-1 96,0 24 65,0-24 223,-24 24-32,24-24 33,0 24-33,24 0-160,-24 0-160,-24 0 129,24 24 159,0 0-96,0 0-160,0-24 0,0 23-32,0 1-32,0 0-416,0-24-609,0 24-833,24-24-1473,0 0-4260</inkml:trace>
  <inkml:trace contextRef="#ctx0" brushRef="#br0" timeOffset="9751">6363 522 10537,'0'-23'2275,"0"23"-33,0 0-609,0 0-480,0 0-64,0 23-288,0-23-256,0 24-225,0-24-160,24 24-96,-24-24-32,23 0-512,-23 24-161,25-24-256,-25 0-224,23-24 417,1 24 255,-24-24 289,24 24 128,-24-24 96,23 1 288,-23 23 225,0 0 288,0 0 0,0 0-225,0 0-255,25 0-1,-25 23-128,0 1-128,24-24-160,-1 24-736,-23-24-2628,24 24-11242</inkml:trace>
  <inkml:trace contextRef="#ctx0" brushRef="#br0" timeOffset="10424">6768 308 8936,'0'0'3107,"0"-24"-673,0 24 385,-24 0-1218,24 0-672,0 0-352,0 0-449,0 0 0,24 0-32,24 0-96,-25 24 32,-23-24 0,24 0-32,1 0 32,-2 24-160,-23-24 256,0 0 32,-23 24 129,23-24 95,0 0-96,0 23 1,-25-23-65,1 24-160,1-24 0,23 24-32,0-24-64,0 24 64,23-24 0,1 24-32,1-24-64,-25 24-128,23-24 96,1 0 0,-1 23 64,1-23-129,-24 24 225,0-24-96,0 24 64,0 0 65,0-24 95,0 24 0,-24 0 32,24-24-224,-23 23 128,-1-23-32,24 0-128,-23 24-32,-2-24-384,25 0-513,0 0-641,0 0-1248,-24 0-2083</inkml:trace>
  <inkml:trace contextRef="#ctx0" brushRef="#br0" timeOffset="10931">7221 356 13676,'0'-24'1122,"0"24"1152,0 0-385,24 0-864,-24 0-288,24 0-417,-24 0-63,-24 0-193,24 0-32,24 0 32,-24 0-64,23 0 96,1 24-64,0-24 96,-24 0-64,0 23 128,0-23-32,24 0-95,-24 24 127,0-24-64,0 24 0,-24 0 32,0 0-96,0-24 64,1 24 32,23-1-63,-24 1 159,24 0 0,-24-24 160,24 24 1,24-24-1,-24 24-128,47-24 33,-23 0-161,0 24-160,24-24-513,-25 0-544,1 0-960,0 0-2692,-24-24-10730</inkml:trace>
</inkml:ink>
</file>

<file path=ppt/ink/ink87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5:45.94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44 311 1121,'-23'0'4099,"23"0"-3650,-24 0 1248,24 0-191,0 0-545,0 0-128,0 0-193,0 24 193,0-24 0,24 0 32,24 0-65,-25-24-351,48 24-1,1 0 97,0-23-1,24 23 97,23-24-33,23 24-159,25-24-289,0 0 32,24 0-96,23 0-96,-23 1 0,23-1-96,-23 0 64,-1 24 64,-23-24-32,-24 0 385,-24 0 447,-47 24 161,0 0-192,-25-24-128,0 24-161,-22 0-127,-1 0-33,-24 0-64,23 0-352,-23 0 160,0 0-96,0 0 0,0 0-64,0 24 192,0-24-64,24 0 0,-24 0-96,0 0-192,23 0-545,-23 0-1473,0-24-3395</inkml:trace>
  <inkml:trace contextRef="#ctx0" brushRef="#br0" timeOffset="1800">1070 789 10281,'-25'0'1313,"2"0"577,23 0 609,-24 0-642,24 0-383,0 0-417,24 0-481,-1 0-287,2-24-1,-1 24-224,23 0 32,1 24-32,-1-24-96,0 24 32,-22-24 64,-1 23-64,-24 1-96,0 0 96,0-24 96,-24 24-32,-1 0-32,2 0-32,-1-1 0,-23 1 32,-1-24 32,24 24-64,1 0 96,-1 0-32,-1 23 33,25-47-1,25 24-96,-1 0 128,-1-24-128,1 24 32,24-24-224,-1 0 224,0 24-225,2-24 161,-2 0 64,1 0-32,-24 0 97,-1 0 95,-23 0 96,0 0-32,0 0 97,0 0-257,0 0-128,-23 0-1089,-1 0-4389</inkml:trace>
</inkml:ink>
</file>

<file path=ppt/ink/ink87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6:28.02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501 141 10762,'24'-48'224,"-24"0"1185,0 25 33,24-1 255,-24 24-287,0 0-225,0 0-481,0 0-255,0 0 63,0 24 33,0 23-65,0-23-31,0 24-129,24-1-32,-24 1-96,0 0 33,24 23-97,-24-23 64,0 24-32,0-1 224,24 24 1,-24-23 159,0 23-127,23 24 63,-23-23-320,24 23 129,0 0-161,-24 0 0,0 0 0,24-23-128,-24 23 160,24-24-160,-1 1 0,-23-25 64,25 25-224,-2-49 224,1 1-224,-24 0-192,0-24-161,0 0-95,0-24-33,0-24-320,0 0-576,-24 0-674,1-48-607,23 1-65,-48-1-3747</inkml:trace>
  <inkml:trace contextRef="#ctx0" brushRef="#br0" timeOffset="412">573 856 8808,'0'-191'384,"24"120"961,-24-1 417,-24 25 32,24-1-801,0 24-160,-24 0 31,24 24-127,-24 0-417,0 48-31,1-24 63,-25 47-128,0 1-32,1 23-31,-1 0-1,-24-23 32,25-24-64,-25-1 128,25-23 33,23-24 127,0 0 32,0-48-255,48-23-129,0-1-64,0-23 0,-1 24 0,1-25 0,1 25-32,22-1 0,-24 1 32,1 23-33,1 0 130,-2 24 319,-23 24 128,24 0-159,-1 24-1,2 0-31,22 24-65,1-1 0,0 1-64,23 0-64,1 23-95,-1-23 95,0 24-128,25-25 128,-24-23-96,23 24-128,-48-24-321,1-1-511,-24 1-898,-24 0-2818,0-24-12044</inkml:trace>
</inkml:ink>
</file>

<file path=ppt/ink/ink87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5:50.35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0 663 6566,'0'0'1793,"0"0"-1568,0 0 2145,0 0-1121,0 0-160,0 0-576,0 0-642,0 0 1571,24 0-994,0 0 97,0 0-481,48 0 1217,-25-23-1793,25-1 1793,-2 24-1954,26 0 1634,-24-24-416,-1 24-97,-23 0 0,-1 0 1,1 0 95,-24 0-159,-24 0-33,24 0-64,-24 0-63,0 0-97,0 0 64,-24 0-224,24 0 32,0 0-224,0 0-193,0 0-576,0 0-512,0 0-1922,24 0-7880</inkml:trace>
  <inkml:trace contextRef="#ctx0" brushRef="#br0" timeOffset="1370">1525 234 4804,'24'-24'3812,"-24"24"-2307,0-23 833,0 23-512,0 0-673,24 0-192,-24 23 128,-24-23-64,24 48-256,-24-24-257,1 24-63,-1-1-129,-24 1-160,24 24-32,-23-25-192,22 25 160,2-25 193,-1 1-1186,1-24 1633,23 0-1280,0 0 63,0-24-351,23 0-482,1 0-1985,24-24-6790</inkml:trace>
  <inkml:trace contextRef="#ctx0" brushRef="#br0" timeOffset="1863">2169 91 9737,'47'-47'1089,"-47"23"608,0 0 65,0 24-64,0 0-321,0 0-512,-23 0-64,-1 24-161,0 23-31,-24 1-129,1 0-192,-1 23 33,1 1-129,-25-1-64,24 1-128,0-1 96,1 1-32,23-1 128,24-23-448,0-24 160,24 24-32,0-48-64,24 0-97,-1 0-95,25-24-257,-25 0-63,25 0 223,-48 0 385,-1-23-544,1 23 1280,-24 0-608,0-24 385,-24 24-193,1 24 160,-1-23 65,-1 23-225,2 0 0,-1 0-96,1 0 32,-1 23-128,-1-23-96,25 24 32,0 0-384,0 0-865,0-24-1570,25 0-2914</inkml:trace>
  <inkml:trace contextRef="#ctx0" brushRef="#br0" timeOffset="2283">2359 568 14477,'72'-24'2467,"-48"24"-834,-1 0-31,-23 0-641,25 0-577,-25 0-320,0 0 32,0 0-384,0 0-673,0 24-1089,0-24-1826,0 0-9929</inkml:trace>
  <inkml:trace contextRef="#ctx0" brushRef="#br0" timeOffset="2449">2717 449 8263,'24'0'7239,"-24"0"-5797,0-24 896,0 24-1217,-24 0-224,24 24-193,0-24-191,24 24 31,-24 0-127,24-1 31,23 1-63,1-24 31,-24 24-160,23 0-128,1 0 32,-24 0-96,-24-24 257,0 23-1378,-24 1 2242,1 0-1666,-26 0-31,26-24-257,-24 0-256,-2 24-576,2-24-1026,-1-24-2241</inkml:trace>
  <inkml:trace contextRef="#ctx0" brushRef="#br0" timeOffset="2730">2884 282 15726,'119'-72'3524,"-47"25"-2019,-1 23 353,0-24-961,-23 24-385,24 1-416,-1-1-993,-23 0-2081,-25 24-13070</inkml:trace>
  <inkml:trace contextRef="#ctx0" brushRef="#br0" timeOffset="4149">4099 353 11498,'24'0'609,"-24"0"96,-24 0 416,24 0-96,-23 24-128,-2 0-225,-22 0-191,23 24-65,1-24-224,-26 23-128,26 1 0,-1-24 32,-24 23 193,24-23-546,24-24-31,-23 24-417,23-24-704,0 0-1345,0-24-7752</inkml:trace>
  <inkml:trace contextRef="#ctx0" brushRef="#br0" timeOffset="4366">3837 449 9833,'-24'0'1569,"24"-24"-223,0 24 607,0 0-447,0 0-353,0 0-512,0 24-65,0-24 129,24 24-193,0 0-223,0-24 159,-1 23-96,1 25-128,1-24-31,-25 0-193,23 23 288,1-23-1217,-24 0 1890,23 0-1634,-23 0-448,24 0-1153,-24-1-2114</inkml:trace>
</inkml:ink>
</file>

<file path=ppt/ink/ink87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5:55.11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166 67 5765,'0'-47'2498,"0"47"-1409,0 0 1218,0-24-354,0 24-511,0 0-289,25 0-160,-25 0-64,0 24-32,0-24-65,0 24-31,0-1-128,-25 25-161,25-24-159,-24 24 31,1-1-64,-1 1-128,0 24 65,0-25 63,0 1-480,24 0 160,-23-25 32,23 25 32,0-24-64,0 0 96,0 0-96,0-24-352,0 23-1122,0-23-2722</inkml:trace>
</inkml:ink>
</file>

<file path=ppt/ink/ink87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5:56.32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0 452 8167,'0'0'4100,"0"0"-3619,0 0 479,0 0 866,23 0-32,-23 0-545,25 0-416,22 0 32,-23 0-97,24 0-383,-1 0 31,1 0-224,0 0 1,-1 0-225,1 0 32,-1 0-321,-23 0-864,24 0-1025,-24-24-2659</inkml:trace>
  <inkml:trace contextRef="#ctx0" brushRef="#br0" timeOffset="268">72 71 13004,'-24'0'1089,"24"-24"-641,0 24 353,24 0 608,-1-24-512,25 24-544,0-24-225,23 24-128,-23 0-1506,-25 24-7815</inkml:trace>
</inkml:ink>
</file>

<file path=ppt/ink/ink8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7:22.59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1334 48 13805,'0'0'2178,"0"24"-1378,0-24 1314,0 47-480,0-23-865,0 24-385,0-24-224,25-1-128,22-23-448,49-47-1218,70-25-2337,48-47-11883</inkml:trace>
  <inkml:trace contextRef="#ctx0" brushRef="#br0" timeOffset="1551">48 6124 6694,'0'48'9289,"0"0"-8521,-24 0-63,24-24 800,-24 23-800,24 1-449,0-24 65,48-24-321,71-24-2114,24-24-9930</inkml:trace>
  <inkml:trace contextRef="#ctx0" brushRef="#br0" timeOffset="2124">95 4147 18065,'25'0'864,"-25"-24"-767,47 0 927,0 0 610,49-23-961,47-1-737,71-47-1826,120-25-4837</inkml:trace>
</inkml:ink>
</file>

<file path=ppt/ink/ink88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6:04.61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507 10 8680,'-47'-24'288,"24"48"96,-26-24 994,26 24 127,-25 0-160,0 24-384,-23 23 128,23 1-128,1-1-416,23 1-65,-24 23 33,24-23-353,24-1-64,0 1-32,0-25-96,24 1-96,24-24-545,-24-24-960,23 24-257,1-24 416,0-24 97,-25 0 737,25 0 608,-24-24 96,0 25 320,-24-25 192,0 0 97,0 24-32,-24-23 95,24-1-191,-48 24-193,24 0 161,1 24 95,-25 0-191,24 0-193,0 24-128,0 0-64,1 24-64,-1-24-641,24-1-1024,0 25-2339</inkml:trace>
  <inkml:trace contextRef="#ctx0" brushRef="#br0" timeOffset="1072">1151 368 2498,'0'0'7655,"-24"-24"-6566,24 24 577,-23-24 256,23 24-353,-25 0-416,25 0-416,-23 24 96,-1 0-385,0 0-128,1 23 97,-2 1-129,2 0-160,-1 23-96,24-47 0,24 24-64,-1-24-256,25-24-385,0 0-95,23 0-193,-23-24 96,0 0 416,-1 0 385,1 0 64,-24 0 0,-24 1 0,0-25 64,0 24-64,0 0 64,-24 0 0,-24 0-64,25 24 0,-1-23 0,-1 23-128,2 0-128,-1 23-801,24 1-865,0-24-3010</inkml:trace>
  <inkml:trace contextRef="#ctx0" brushRef="#br0" timeOffset="1494">1699 177 15054,'-23'0'544,"23"0"-320,0 0 705,23 0 32,1 0 32,-24 0-480,48 0-225,-24 0-256,23 0 96,1-24-64,0 24-64,23-24 0,-23 24 0,0 0 32,-25-23 0,25 23 321,-25 0 159,-23 0-224,0 23 33,0 1-1,0 0-32,0 0 0,0 24-95,-23-1 63,-25 1-128,25 23-32,-25 1 32,0 0-224,24-1 64,-23-23-416,23-1-994,24 1-1633,0-24-3747</inkml:trace>
  <inkml:trace contextRef="#ctx0" brushRef="#br0" timeOffset="1840">2462 511 160,'0'0'15246,"0"24"-15118,0-24 929,0 24-32,0-1-320,0 25-449,0-24-192,0 0-1217,0-24-3011</inkml:trace>
  <inkml:trace contextRef="#ctx0" brushRef="#br0" timeOffset="2035">2867 201 14253,'0'0'1185,"0"0"-801,0 0 770,24-24-194,24 24 65,-25 0-448,25-24-225,0 24 1,-25 0-193,26 0-96,-26 0-64,1 0 64,-1 0-64,1 0 224,-24 24-32,0 0 33,0-24-65,0 48-64,0-25-64,-24 25 32,1 24-128,-1-25 192,1 1-256,-2 24 64,-22-25-385,47 1-608,-24 0-1249,0-1-2242</inkml:trace>
  <inkml:trace contextRef="#ctx0" brushRef="#br0" timeOffset="2419">3653 129 16399,'-23'0'577,"23"0"255,0 0 418,0 0-225,0 24-257,0-24-287,23 0-257,25 24-64,0-24-96,23-24 0,-23 24-128,24-24 64,-2 24 0,2-23 32,-24 23-32,-24 0 128,-24 0 321,0 23-33,0 1-64,-24 24 33,0-24-1,-23 23-96,23 25-191,-24-1-1,1 1-64,-2 0 0,2 23-64,0-24-481,-1 1-1537,24-1-3267</inkml:trace>
</inkml:ink>
</file>

<file path=ppt/ink/ink88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6:07.54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404 644 13676,'49'-24'1089,"-49"24"-736,23 0 480,-23 24 256,-23 0-513,23 23 1,-49 1-193,2 0 97,0 23-289,-1 25-32,-23-25-96,22 25-96,-22-25-449,47 1-511,-23-49-642,47 1-640,23-24-3331</inkml:trace>
  <inkml:trace contextRef="#ctx0" brushRef="#br0" timeOffset="196">857 858 15086,'96'-95'3043,"-72"95"-1346,-24-24-127,0 24-930,-24 24-191,-24 0-129,0 0-160,1 0-32,-25 23-64,1 1-96,-1-24-288,-23 23 96,24-23 64,-1 0 0,0 0 128,49-24-33,-1 0 33,0 0 32,24 0 32,24 0 97,0 24 63,-1-24 0,25 24-96,0 0-64,24 23-32,-1-23-96,-23 0-449,23 0-832,-23 0-1377,-1-1-2467</inkml:trace>
  <inkml:trace contextRef="#ctx0" brushRef="#br0" timeOffset="521">1405 882 17168,'25'-24'1217,"-25"24"-1089,0 24 1249,0 0-288,-25 24-480,2-1-129,-25 25-351,0-24-97,25 23-193,-25-23-960,0 0-768,24-25-1539,1 1-1953</inkml:trace>
  <inkml:trace contextRef="#ctx0" brushRef="#br0" timeOffset="681">1334 1049 4644,'48'-71'7463,"-48"71"-5862,0 0 1186,0 0-641,0 23-544,0 25-449,-24 0-513,24 0-159,24-1-289,-1-23-64,2 0-96,22 0-128,25-24-416,-1-24-65,1-24 225,23 1-33,-48-1 289,2 0 128,-2-23 64,-23-1-160,-1 24 32,-23 1 128,25-1-192,-25 48 0,-25 0-416,25 24-737,-23 24-2371,23-25-7815</inkml:trace>
  <inkml:trace contextRef="#ctx0" brushRef="#br0" timeOffset="1037">2788 48 18545,'0'-48'288,"0"48"193,0 24-65,-24 0-63,24 24 63,-24 47-256,0 0 321,-23 48 287,-1 0-576,-23 0 1,-1 24-129,-47 0 0,24 0-128,-1 0-225,1-24-383,24 0-513,-1-24-1570,25-24-3267</inkml:trace>
  <inkml:trace contextRef="#ctx0" brushRef="#br0" timeOffset="1311">2644 1073 17424,'0'-48'1537,"25"48"-928,-25 0 672,0 24-160,0 24-96,-25-24 0,25 47-288,0-23-225,-23 23-287,-1-23-97,24 0-32,-23-24-64,23-24-32,0 0-32,23 0-256,1-48-33,-1 24 129,26-24 64,-2 1 32,1-1 64,-1 0-96,1 25-96,-24-25 127,0 48 97,-24 0-64,0 0 128,0 24 129,-24 23 95,24-23-96,0 0-32,0 24-64,24-48-96,0 24-64,-1-24-416,25 0-65,0-24-480,-25 0 321,25 0 351,-24-24 321,0 25-64,-1-1 128,-23 0-32,25 0 32,-25 24 192,-25 0 161,25 48 223,0-24-63,-23-1 31,23 25-159,0-24-97,23 0-160,26 0-160,-2-1-865,1-23-1409,-24 0-4484</inkml:trace>
  <inkml:trace contextRef="#ctx0" brushRef="#br0" timeOffset="2499">3694 358 11691,'-48'0'1249,"48"0"-673,0 0 1314,0 0-865,23 0-448,2 0-321,22 0-192,1 0 32,-24 0 160,23 24 353,-23-24 288,-24 24 96,-24-1 64,24 1-257,-24 0-63,1 24-160,-1-24-65,-24-1-160,24 1 65,1 0-1,23 0-31,-25 0-129,50-24-64,-25 24 0,71-24-192,0 0-288,25 0-1346,23-24-1633,24 0-11146</inkml:trace>
</inkml:ink>
</file>

<file path=ppt/ink/ink88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6:11.58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9151 1051 10954,'-453'-119'64,"215"95"-256,-25-24 128,1 1-865,24 23 256,-24 0-1056,-1 0 1536,-22 0 161,-2 24 449,26 0 159,-49 0 33,24 24-65,0-24 65,0 48 0,0-1 191,-24-23-896,0 48 1249,24-1-800,-24 1-97,25 23-160,-2 24-32,2 0-64,22 25 0,25 23 0,23 0 0,1 0 0,24 23 96,46-23-64,-22 24 128,47 23-128,47-23 64,25-24-64,22 24-32,25-25 0,48-23 32,48 25-96,23-25 64,24 0 0,47 0 0,25-24 32,23 0 0,24-23-32,24-1 0,24-23 0,23-1 32,-23-23 33,24-1-33,23-47 32,-23 0 256,23-23 128,1-25 65,0 0-161,23-47-128,1 0-128,22-25 1,-22 1-33,-1-48 0,-24 0-128,-23 1 128,0-26-128,-24 2 32,-49 23-32,2-24-1,-49 0 65,-23-23 0,-49-1 65,-22 25-33,-1-1 256,-48-24 160,-22 1-31,-49-1-289,0 24-64,-49 24 32,-22-23-96,-48 47-64,-24-24-641,-48 24 1474,-47 23-769,-48 25 64,0 0 416,-71 23 193,-1 1 192,-23 47-321,-24 0-223,-24 24-193,-1 24-192,1 24 96,1-1 64,-1 49-128,-24-1-32,48 48 160,-24 24-32,24 24-64,23-1 352,1 25-544,48 24 160,23 23 0,71-24 32,25 24 0,47 1 0,48 23-96,24-48 32,71 24 32,24-23-32,24-1-32,71 1-32,1-25 96,70-23-32,25-24-33,47-24 161,24-24-96,25 0 97,46-47-162,25-24 194,22-25-162,50-23 65,-1-47-32,0-25 32,24-47 0,-1 0 0,25-48 0,-24-24 0,-24-23 0,-25-1 32,-22 0-128,-25-23 160,-70 23 33,-49-23-1,-23 23 224,-25-47-32,-71 48-32,-24-25 1,-71 1 31,-24 23-160,-71 0-64,-25 25 64,-71 23-64,-23 24-32,-73 0-64,-46 24-768,-49 47 1760,-23 0-960,-72 25 0,-47 23 97,-1 24 127,-47 24 96,-24 23-32,24 49 1,-24-1-97,24 24-64,24 24 160,0 24-512,47 0 192,24 48 0,72 0-32,23 23 128,73 0-160,47 25 0,47-1-128,48 0-65,47 0 129,73 0-160,46-23 160,48 24 32,48-25 63,49-23-63,23-25 192,47-23-64,47 0 32,49-48 0,23-24 33,25-23-1,47-48 96,48-24-160,-1-48 96,25 0-96,23-47 0,0-24 32,1-24-128,-1 0 160,-23-48-128,-1 0 96,-24-23 0,-23-24-128,-48-1 128,-24-24 0,-47 1-64,-48 0 32,-24-24-96,-71 0 96,-72 0 0,-47 24 32,-48-24 0,-73 23 64,-70 25 160,-71 23 225,-48 24-930,-96 1 2115,-47 47-1154,-96 47-63,-24 25-1,-118 47-256,-72 48-96,-48 71-96,-95 48-384,-95 72-1186,-48 47-2433,-71 72-10027</inkml:trace>
</inkml:ink>
</file>

<file path=ppt/ink/ink88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1:35.00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1252 336 320,'0'-24'480,"0"0"673,0 0 161,0 24-386,0-24-479,0 24-225,0 0 160,0-23 193,0 23 288,0 0-128,0-24 31,-24 24-127,24 0 96,-24 0-161,24-24-95,-23 24-97,23 0-32,-24-24-128,0 24 65,0-24-33,24 24-96,-24-24-32,1 1-64,-1-1-32,-1 24 64,-22-24-64,24 24 1,-2 0-1,1-24-32,-23 24 32,24 0-32,-2 24 64,-22-24 32,23 0 0,0 0-96,-24 24 0,25-24 32,-25 24-32,24-1-32,-24-23 64,-23 24 0,23 0-32,0 0 0,25 24 0,-25-25 0,0 1 0,24 0 0,-23 0 0,23 0 0,0 0 0,24 0 0,-24-24 32,1 23-64,-1 1 96,24 0 32,0-24 64,-25 24 64,25 0-95,0 0 95,0-24 32,0 23-32,0 1-128,0 0 32,0 0-64,0 24 33,0-25 31,0 1 0,0 24-64,0-24 32,25 23-96,-25-23 0,24 0 64,-24 0 64,23 0 64,1 0 97,0-1-97,0-23 128,0 24-480,-1 0 160,25-24 64,-24 24-64,0-24 32,23 24 0,-22 0-32,22-24 32,-23 23 0,24-23 0,-25 0 0,25 24 32,0-24 0,-1 0-32,-23 0 0,24 0 0,-1 0-32,2-24 32,21 24 0,-21 0 32,-2-23-64,1 23 33,-1-24 31,1 24-32,-24-24 32,23 0 0,-23 0-32,24 0-256,-24 1 544,0-25-288,23 0 0,-23 24 0,0-23 64,-24-1 0,24 0-64,-1 25 32,-23-25 96,0 0 1,0 1 95,0-1 0,0 24-96,-23-24 0,-1 25 0,0-25-95,0 0 159,0 24-32,-23 0 32,23-23-32,-24 23 97,1 24-257,-1-24 128,-23 24-128,-1 0-32,0 0 0,-22 24-192,-2 24-737,-23-1-1506,0 1-1600</inkml:trace>
</inkml:ink>
</file>

<file path=ppt/ink/ink88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1:46.958"/>
    </inkml:context>
    <inkml:brush xml:id="br0">
      <inkml:brushProperty name="width" value="0.05292" units="cm"/>
      <inkml:brushProperty name="height" value="0.05292" units="cm"/>
      <inkml:brushProperty name="color" value="#FF0000"/>
      <inkml:brushProperty name="fitToCurve" value="1"/>
    </inkml:brush>
    <inkml:context xml:id="ctx1">
      <inkml:inkSource xml:id="inkSrc3">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1" timeString="2012-02-21T22:23:00.722"/>
    </inkml:context>
  </inkml:definitions>
  <inkml:trace contextRef="#ctx0" brushRef="#br0">3779 1969 1889,'-24'0'7143,"24"0"-6470,0-23 1249,0 23-65,24 0-896,-24 0-64,23-24 32,1 24-128,0 0-161,0 0 1,0-24-161,-24 24-127,23 0-129,1 24-96,1-24-32,-25 0 0,23 0-96,-23 24 0,0-24 0,0 23 64,-23-23-32,-2 24 32,1 0-128,1 0 192,-1-24-128,24 24 0,0 0 32,0-24-32,0 24 64,24-24-96,-1 24 64,1-24 1,1 0-33,22 0 0,-24 24 0,-23-24 0,24 24 32,-24-1-97,0-23 98,-24 24-1,1-24 32,-24 24 96,22 0-160,1 0 64,1-24 0,-1 24-32,24-24 0,-24 0-32,0 23-64,0-23-128,24 0-257,0 0-800,0 0-1217,24 0-1538</inkml:trace>
  <inkml:trace contextRef="#ctx0" brushRef="#br0" timeOffset="507">4327 2089 11370,'0'-24'705,"0"0"864,0 24 449,-24-24-1025,24 24 192,0 0-192,0-24-416,0 24-193,0 0-256,24 0 129,-24 0-193,23 0-32,-23 0 0,24 0 96,0 0-64,0 24 0,0-24-32,0 24 128,-24-24-64,0 24 96,23-24 65,-46 24-1,23 0-32,-24 0 32,0 24 1,-24-25-129,24 1-32,-23 0 64,23 0-96,24 0 0,0-24-96,0 0 96,24 0-64,0 0-96,-1 0-256,25 0-257,24-24-768,-25 0-801,1 24-897,-1-24-1794</inkml:trace>
  <inkml:trace contextRef="#ctx0" brushRef="#br0" timeOffset="933">4971 1922 12908,'0'0'865,"-25"-24"768,25 24 481,-24 0-1185,1 0-32,-1 24-32,0 0-577,24-1-96,-24 25-96,24-48-64,24 24-32,0 0-96,0-24-96,-1 0 32,26-24 128,-49 24 0,23-24 32,1 24 0,-24-24 32,0 0 0,0 1 32,0-1-32,-24 24-96,24 0-64,-23 0-1282,-2 0-2978</inkml:trace>
  <inkml:trace contextRef="#ctx1" brushRef="#br0">3667 1595,'0'0,"0"0,0 0,0 0,0-24,0 24,0-24,0 1,0-25,0 48,-24-48,24 25,0 23,0-24,0 0,-24 0,24 24,-24-47,24 47,0-48,0 48,-23-24,23 0,-24 0,24 24,0-23,0 23,0-24,0 24,0-24,-24 24,24-24,0 24,0-24,0 1,0-1,-24 24,24-24,-24 24,24-48,0 48,0-23,0-1,-23 24,23-24,0-24,0 48,0-24,0 24,-24-47,24 47,0-24,0 24,0-24,0 0,0 24,0-23,-24 23,24-24,0 0,0-24,0 48,0-23,0-25,0 48,0-48,0 48,0-24,-24 24,24-23,0-1,0 0,0 24,0-24,0 24,0-47,0 47,0-24,0 0,0 0,0 0,0 24,0-23,0-1,0-24,0 48,0-24,0 0</inkml:trace>
  <inkml:trace contextRef="#ctx1" brushRef="#br0" timeOffset="1744">3405 23,'0'0,"-48"0,24 0,-23 0,23 0,0 24,0-24,1 24,23-24,-24 24,-24-24,48 24,0-24,24 0,0 0,0 0,23-24,-23 24,-24-24,48 0,-48 24,23 0,-23-24,24 24,0 0,24 0,-48 0,47 0,-47-23,24 23,-24 0,24 0</inkml:trace>
  <inkml:trace contextRef="#ctx1" brushRef="#br0" timeOffset="17583">3381 23,'0'0,"-48"0,25 0,-1 0,-48 0,49 0,-1 0,-24 0,1 0,23 0,0 0,-24 0,24 0,-23 24,23-24,-24 24,25-24,-25 0,24 0,0 0,1 0,-1 0,0 0,0 0,0 0,0 0,-23 24,23-24,-24 24,25-24,-1 0,0 0,0 0,-23 0,23 0,0 0,0 24,24-24,-24 0,0 0,-23 0,23 0,0 0,0 0,1 0,-1 0,0 0,24 0,-24 0,0 0,24 0,-23 23,-1-23,0 0,0 0,0 0,-23 24,-1-24,24 0,0 0,-47 24,47-24,-47 0,47 0,0 0,0 0,-23 0,-1 0,0 0,25 0,-1 0,-24 0,1 0,23 0,0 0,24 0,-24 0,0 0,24 0,-24 0,24 0,-23 0,23 0,-24 0,0 0,0 0,24 0,-47 0,23 0,-24 0,24 0,-47 0,47 0,-47 0,-1 0,48 0,-47 0,23 0,1 0,23 0,-24 0,48 0,-24 0,24 0,-23 0,-1 0,0 0,24 0,-24 0,24 0,-24 0,1 0,23 0,-24 0,24 0,-24 0,0 0,0 0,24 0,-23 0,-1 0,24 0</inkml:trace>
</inkml:ink>
</file>

<file path=ppt/ink/ink88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1:42.80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1516 0 10025,'-168'24'801,"73"0"-1025,24-24-129,-1 23 513,-23 1 65,24 24 159,-25 0 289,25-1 672,-49 25-96,25-1-288,-1 25-288,26-25-353,-2 25-128,0-1-64,1 0 32,23 1 33,24-1 159,-23 24 224,-1-24-127,48 25-33,-24-1-224,24-24 129,48 24-449,-24-23 192,47-1-64,1 24 96,23-23-64,24-24-64,0-25 0,24 1-32,1-24 64,-2-24-64,25 0 96,24-24-32,-25-24 96,25 1-160,0-2 128,-25-22-64,2-1 0,-26 25 0,1-25 0,1 1 224,-49-1-64,0 1 0,-23-25 64,-25 1-480,1-24 1249,-1 0-801,-23-1-160,1 1 32,-25-24-32,-49 0 0,-21 24-96,-26 24 96,-23-1 32,-25 25 33,-22 23-33,-25 48-160,-24 24 192,1 0-321,24 47-832,-1 1-1761,25-24-3941</inkml:trace>
</inkml:ink>
</file>

<file path=ppt/ink/ink88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4:02.41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303 760 4644,'-24'-48'4324,"1"24"-2498,-1 0-513,0 0 96,0 0-63,24 24-97,0-23 0,0 23-384,24 23-225,-24 1-383,24 24-65,-24 0-128,0 23 0,0 25-64,-24-25-96,0 48-64,-24-23-65,25-1-191,-25 0-160,24-23-193,0-1-705,1-23-1184,23-24-4965</inkml:trace>
  <inkml:trace contextRef="#ctx0" brushRef="#br0" timeOffset="238">494 1046 10249,'214'-167'1858,"-118"71"-64,-1 25 576,-24 23-705,1 0-1120,-24 25-321,-48-1-192,24 24-64,-48 0 32,0 24-192,-24 23-192,0-23-129,-46 48 97,22-25 128,-24 1 159,1 24 97,-1-25 160,-23 1 225,48 0 31,0-1 129,-1-23-161,48 24 32,0-24 161,1-24-225,46 0-160,-23 0 129,48 23 31,0-23 96,-1 0-191,25 24-97,0-24-96,-1 24 0,-23-24-257,23 24-607,1-24-353,-25 24-1698,1-24-3139</inkml:trace>
  <inkml:trace contextRef="#ctx0" brushRef="#br0" timeOffset="1825">1161 1308 7655,'48'-24'2402,"-48"0"-352,24 0 833,-24 24-353,0 0-960,0 0-738,-24 0-319,24 0-65,-24 0-159,0 0-129,-23 24 288,23-24-224,0 24-160,0 0-32,24 0 32,0-1-96,0 1 129,24 0-258,0 0-127,23 0-32,-23-24 0,0 24-33,0-24 225,0 0 128,0 0-128,-24 0 160,23 0-64,-23 0 64,0 23 256,0 1-32,-23 0-95,-1 0-33,0 0-128,0-24-64,0 24 96,0-24-128,1 0-353,23 23-127,-24-23-545,24-23-1025,24 23-1538</inkml:trace>
  <inkml:trace contextRef="#ctx0" brushRef="#br0" timeOffset="2237">1757 974 12812,'48'-24'3075,"-25"24"-2467,-23-24 866,48 1 383,-24-1-832,23 24-352,2-24-417,-2 0-160,-23 24-288,-1-24-801,2 0-1697,-25 24-2083</inkml:trace>
  <inkml:trace contextRef="#ctx0" brushRef="#br0" timeOffset="2438">1757 664 13805,'24'-48'2690,"23"48"-1921,-23-23 576,24-1-800,-1 0-577,-23 24-1057,24-24-2050,0 0-5926</inkml:trace>
  <inkml:trace contextRef="#ctx0" brushRef="#br0" timeOffset="2636">2734 259 14509,'0'24'160,"-24"0"1570,1-1 448,-2 1-993,1 24-384,24-24-64,0 23-65,0-23-159,49-24-289,-2 0-128,25 0-96,23-24-512,0 1-481,0-25-769,1 24-2370,-24 0-9609</inkml:trace>
  <inkml:trace contextRef="#ctx0" brushRef="#br0" timeOffset="2860">3282-4 14477,'-23'0'897,"-1"0"1409,24 24-128,-25 24-640,-22 24-577,-1 23-513,-23 24-320,-25 48-128,-23 0-961,-23 48-2626,-26-1-14030</inkml:trace>
</inkml:ink>
</file>

<file path=ppt/ink/ink88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7:17.56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3208 3459 14285,'-71'-119'577,"23"48"-545,-24 23 160,25 0 352,-25 1-352,25 23-127,-25 0-33,-23 24-32,24 0-32,-25 0-129,-23 0 33,24 24 0,-25 24 0,1-25 96,0 25 32,-24 0 0,24 23 0,0 1 0,-24 23 0,23 24 0,1 1 0,-23-1 32,-1 48 64,24-24 128,-1 24 33,1 0 63,0 0 160,24 0 1,23 23-161,-23 1 0,48-24-31,-2 23-33,26-47 0,-1-23-32,0-1 1,24-24-161,0 25 160,24-1-32,0 24 32,23 0-32,1-24 97,23 24-65,24-23-32,1-25-32,23 0-64,24 1-64,0-49-64,0 25 32,24-48-64,0-1-32,-1-23 64,2-23 32,22-1 0,-23-24 64,24-23 64,-25-25 65,25 1 31,-24 0 128,0-48-64,-1 23-63,-22-23 63,46-47-224,-23-25 224,-1-48-160,2-23 96,-49 24 1,-24 0-514,-47 24 866,-25-25-449,-23 25-96,-23 23-32,-25-23-128,-24 47-32,-23 0-192,-48 24-193,-48 48-288,-23 24-736,-48 23-1282,-72 48-2882</inkml:trace>
  <inkml:trace contextRef="#ctx0" brushRef="#br0" timeOffset="52637">5043 122 9480,'-95'-72'865,"47"48"833,1 24-65,-1-23-383,0 23-578,-24 0-63,25 0-65,-25 23-95,1 1-97,-24 24 32,23-24-31,-23 23 95,24 1-127,-25 24 63,1-1-96,-1 1-128,1 23 33,-1 0 95,26 24-128,-2-23 32,24-1-64,0 1 32,25-1-64,23 0-31,23-23-1,25 0 0,48-1-32,-2-23 32,2 0-64,23-1 32,25 1 32,22-48-64,1 0 0,0 0 64,24-24-64,-25 0 96,25-23-96,-48 23 32,-1-24-32,2 0 96,-48 1-64,23-25-64,-48 0 128,0 1-128,-23-1 96,-24 1 0,0-25-32,-24 1-64,-24 0 96,0-1-128,-24 1 64,-23 0 0,0 23 32,-25 1 96,1-1 65,-24 24 63,0 25-128,-1-1 32,1 24-64,-24 0-32,24 0-64,-24 0 0,0 47 96,-24 1-64,24 0-32,0 23 32,0 25 33,24-1-65,24-24 0,0 25 96,23-1-96,0 24-32,1-23 32,47 23 0,0-24 0,24 1-32,24-1 64,47-23-64,1 0 96,47-1-96,0-47 0,24 24 0,24-1-33,0-23-31,0-24 160,-1 0-192,25 0 128,-24-24-224,24-23 480,-24 23-160,-1-48-96,2 25 32,-26-25 33,-23 0-65,0 25 128,-23-25 0,-1 0 64,-24 1-64,-22-1-32,-2 1-64,-24-1 32,-23 1-128,0-25 128,-23 25-32,-49-25 64,1 1-128,-1-24-32,-23 24 32,0 23 32,-25 24 96,-23 1-96,1 23 32,-26 0 32,2 24-96,-25 0 64,1 24-32,-24 24 32,-1-1-32,24 1 65,0 23-130,1 1 130,46 23-65,2 1 0,-1-1 0,24 0 64,23 25-161,25-25 97,23 24 33,25-24-66,46 25 1,25-1-608,23-23-1794,25 23-8265</inkml:trace>
</inkml:ink>
</file>

<file path=ppt/ink/ink88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7:16.06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3289 571 6758,'-70'-95'993,"45"47"-160,-22 0 96,-1 1-673,0-1 416,1 24-543,-25-23 31,25-1-96,-1 24 96,-23-24 96,23 24 32,-24 1-159,1-1 31,-25 0 32,1 24 64,24 0 0,-24 24-160,-25 0-32,25-1 1,-24 25-33,0 0 160,0 23 96,0 1 32,-25-1 161,25 25-289,-24-1 96,0 0 97,24 25-65,-24-1 128,23 24 1,25-23-97,-24 23-32,24 0-127,24-24-65,-1 24-64,24-24-64,0 0 32,25 0-64,-1 1 32,24 23 0,24-24 0,-24 24 32,48-24-96,-25 0-32,25 0 0,24 0 31,23 1-31,-24-25 64,1 25 64,23-1-64,1-24 32,23 24 32,0-23-32,-24-1 0,48-23 96,-24 23-31,24-47 63,1 23 64,-2-23-64,1-24 0,0 0 0,24-1 225,-1-46-193,25 23 96,-24-48 32,0 24-224,24-24 64,-25-23 1,25-1-194,-24-23 1,24 0-128,-24-25 192,-1-23-32,1 0 0,-24 0 32,-24-24 64,24 0 64,-47 0-64,-1-23 161,-24-1-33,1-24-96,-49 25-64,26-1-64,-49-24 96,-25 25-192,1-1 32,-23 0 0,-1 24-129,-47 0 1,24 48-32,-49 24-257,-47-1-127,24 25-673,-71 23 320,-24 24-1602,-48 0-7430</inkml:trace>
</inkml:ink>
</file>

<file path=ppt/ink/ink88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7:29.74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341 15 7559,'-23'0'224,"23"0"-352,0 24 352,0-24 993,0 24-32,23 0-480,-23 0 32,0 23 224,-23 25 192,23-1 160,-24 1-224,24 23-416,-24 1-257,24 23-64,0 0 97,-24 24-161,0 0-128,0 0 96,-23 0-31,47 0-97,-24 24 96,24-24-160,-24 1 32,24-49-64,-24 0 0,24 1 64,0-49-64,0 25 0,0-48-32,0 23 0,0-23-96,0-24-544,0 0-866,24-24-608,-24 0-1569</inkml:trace>
  <inkml:trace contextRef="#ctx0" brushRef="#br0" timeOffset="414">341 15 10602,'-23'-23'320,"23"23"481,-24 0-225,0 47 641,0 1-384,0 23-128,0 1-225,1-1-127,-1 1-129,0-1-32,0 1-96,0-24 0,1-1-32,-1-23-32,24 0 128,-25-24 353,25-24-321,0-24-160,0 1 64,25-25-64,-25 1 32,24-1-64,-1-23 32,-23 47-32,24-23 32,-24 47 449,0 0 320,24 0-417,-24 24-352,0 0-64,24 24 192,0 24 0,-1-24-32,25 23-160,0 1 160,-1 0 1,1-1-129,0 1 96,0-24-32,-25 23-32,1-23 0,0 0 0,-1 24-449,-23-24-928,25-24-2434</inkml:trace>
</inkml:ink>
</file>

<file path=ppt/ink/ink8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7:27.93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236 428 352,'0'0'10954,"0"0"-9769,0-24 897,0 24-160,0 24-897,-24-24 352,24 49 161,0-25-481,-24 24-417,0-1-95,24 25-161,-23-25-95,-1 2-97,24-1-128,-24-1-64,24 1 64,-24-24-128,24 24-513,0-48-672,-24 23-1089,24-23-2627</inkml:trace>
  <inkml:trace contextRef="#ctx0" brushRef="#br0" timeOffset="321">236 238 2017,'-24'0'7944,"0"23"-5638,0-23 801,24 0-865,0 0-897,0 24-191,24-24 415,24 0-288,24-24-352,48 1-384,-26-1-1,50 0-192,-25-25-255,-23 25 63,-2 1-224,-22-1-673,0 24-512,-48 0-705,-1 0-2755,-23 0-8743</inkml:trace>
  <inkml:trace contextRef="#ctx0" brushRef="#br0" timeOffset="595">21 644 11627,'-23'24'3907,"23"-24"-2658,0 0 1602,23 0-1538,1 0-768,0 0 160,48-24-321,-1 0-288,0 24-320,25-24-961,0 24-2050,0 0-6022</inkml:trace>
  <inkml:trace contextRef="#ctx0" brushRef="#br0" timeOffset="776">856 764 6630,'-24'0'12972,"1"0"-12203,-1 0 1281,24 0-737,-23 0-993,-2 0-63,1 24 127,1 0 0,23 0-256,-24-1 0,24 25-31,24-24-65,-1 0 32,1 0-513,24-1-95,-24-23 31,-1-23 33,26-1 384,-49 0 96,23 0 96,-23 0-64,0-23-64,-23 23 32,-2 0-192,1-24-673,1 48 96,23-25-352,-24 25-737,24 0-1825,0 0-5830</inkml:trace>
  <inkml:trace contextRef="#ctx0" brushRef="#br0" timeOffset="1101">1047 836 15342,'24'0'4100,"0"0"-3075,0 0 1313,-24 23-1089,24-23-704,-24 24-65,0 0-63,23 0-65,-23 0-224,-23 23 64,23-22-64,0-25-96,-24 24 32,24-24 97,24 0 287,-24-24-192,48-24-128,-24 24-160,47-48 64,-23 25-160,0 23-416,-1-24-513,1 24-1121,-1-1-2242,2 2-9610</inkml:trace>
  <inkml:trace contextRef="#ctx0" brushRef="#br0" timeOffset="1595">2980 501 11242,'-23'-24'1698,"-25"0"-994,24 24 2051,-47-25-1025,23 25-513,-24 0 0,0 0-288,0 0-128,1 25-257,-24-1 65,23 0-33,1-24 33,-1 24-161,49 23 33,-1-23-129,24 0-32,0 0 1,47 24-1,1-25-32,23 2-96,25-25-128,23 0-384,0 0-481,-24-25-256,2 2 0,-2-1-544,-24-24-1378,-23 24-3299</inkml:trace>
  <inkml:trace contextRef="#ctx0" brushRef="#br0" timeOffset="1898">2694 46 13068,'0'-24'3844,"0"0"-1474,0 24-609,0 0-479,0 24-321,0 0 224,0 24-321,0-1-223,-24 26-257,0 22-63,0 0-161,0 2-32,-24-2-128,24 24 32,1-22-320,23-26-449,-24 25-384,24-24-480,0-24-1090,24-1-3683</inkml:trace>
  <inkml:trace contextRef="#ctx0" brushRef="#br0" timeOffset="2218">3553 644 19250,'48'24'2754,"-24"-48"-1889,23 24 1505,-22 0-1249,22 0-960,-23 0-65,24 0 0,-24 0-577,-1 0-768,1 0-865,0 0-3267,-24-24-10858</inkml:trace>
  <inkml:trace contextRef="#ctx0" brushRef="#br0" timeOffset="2434">3529 357 17488,'24'-24'2242,"1"24"-1057,-2 0 129,1 0-930,23 0-256,1 0-128,0 0-512,-25 0-1538,26 0-2691</inkml:trace>
  <inkml:trace contextRef="#ctx0" brushRef="#br0" timeOffset="2638">4436 214 19698,'-24'0'1345,"24"-24"-896,0 24 1088,0 0-1056,0 0-449,24 0 192,0 0-64,0 24 32,0-24-160,-1 24 32,25-24-64,-24 23 64,0-23-64,0 24 33,-1-24-66,2 24 33,-25-24 129,0 24-193,0 0 160,-25 0-32,2-24 32,-25 23 0,24 1-96,-24 1 0,1-1 128,23-24-224,0 24 128,24 0-32,-24 0-32,48-24 96,-24 0-64,24 0 32,0 23-32,23-23 32,1 0-128,0 0-192,-1 0 128,-22 24 127,-2-24-31,1 24 64,-24 0 64,-24 24 97,-24 0 127,1-24-160,-25 24-96,1-24 0,23-1 0,-23 1 0,23-24-32,0 24-96,24-24-320,-1-24-609,25 24-1185,25-24-4068</inkml:trace>
  <inkml:trace contextRef="#ctx0" brushRef="#br0" timeOffset="3137">5128 357 19986,'25'-24'1986,"-25"0"-1249,0 24 1057,0 0-1090,0 24-479,-25-24-33,1 48 641,1-25-545,-2 26 224,1 23-127,0-25-129,24 1-128,0 0-96,0-1-64,24-47-96,25 0-160,-2 0 31,25-23 65,0-1-96,-1-24 128,-23 24 160,-1-23 0,-47-1-96,24 0 160,-48-1-128,0 2 0,-24-1-321,1 24-319,-25 24-289,-22 0-865,22 24-3587,-1 0-11083</inkml:trace>
</inkml:ink>
</file>

<file path=ppt/ink/ink89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7:31.19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286 0 9673,'0'24'608,"0"-24"-576,0 24 289,0 0 639,0 23 162,0 25-194,0-1-127,0 1 96,0 23-128,0 24-321,0-23 65,0 23-193,0 0-96,-24 0-96,1-23-128,23 23 192,-25-24-95,1-23-129,1 0-65,-1-25-95,0 1 64,24-24-288,0 0-449,-24-24-96,24 0-64,0-24-769,0-24-2466</inkml:trace>
  <inkml:trace contextRef="#ctx0" brushRef="#br0" timeOffset="316">190 143 8680,'-47'-48'-224,"47"48"448,0 0 448,-24 0 417,0 24-160,24 24-256,-24 0-161,1-1-287,-1 1-97,0 0-32,24-48 32,0 23 416,0-23 545,0-23-512,24-1-385,0-24-128,-1 0-32,25 1-32,0-1 0,-1 0-32,-22 25 64,-2-1 417,1 24 191,-24 24 193,24 23-128,-1-23-545,2 24-96,-2-1-160,25-23-1153,0 24-1634,-1-24-8840</inkml:trace>
</inkml:ink>
</file>

<file path=ppt/ink/ink89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7:3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238 19 9256,'24'0'2851,"-24"0"-2819,0 0-96,0 0 160,0 0 417,24 24 415,-24 24-127,0-1 192,0 1-96,-24 0-385,0 23 65,24 25 160,-47-1 63,23 0 161,0 24-288,-24-23-321,48 23-127,-23-24-65,-1 1-192,0-1 96,24-23-32,-24-1-32,24-23-64,0 0-96,0-48-449,24 0-128,0 0-576,0-48-1538,-1-24-1825</inkml:trace>
  <inkml:trace contextRef="#ctx0" brushRef="#br0" timeOffset="326">214 115 11466,'0'0'-64,"0"23"64,0-23 160,0 48 705,-23-24-192,23 24-193,-24-1-95,0 1 31,0 0-288,0-25 64,1 1-63,-1-24 31,0-24 32,24 1-160,0-25 0,24 0 32,-24-23 0,24-1 0,-1 1 128,1 23 449,0 24 480,0 0-96,0 24-481,-1 24 129,1 0-32,0 24-65,24-1-255,-25-23-1,2 24-64,22 0-96,-23-25 0,-1 1 1,2 0-354,-1-24-543,23 24-1474,-47-24-3204</inkml:trace>
  <inkml:trace contextRef="#ctx0" brushRef="#br0" timeOffset="1072">953-5 2850,'0'0'1570,"0"24"255,0-24 1,0 24-192,0 0-513,0 0-353,0 0 65,-23 23 256,23 25-32,0-1 0,0 1 0,0 23-256,-25 0 32,25 25-289,0-25 33,-23 24 128,23 0-385,-24 1-128,24-25-96,-24 24-32,24-23-32,0-25-128,-23-23-64,23 0 32,0-48-160,0 0 63,0 0-575,23-48-1282,-23 0-1826</inkml:trace>
  <inkml:trace contextRef="#ctx0" brushRef="#br0" timeOffset="1427">882 162 2594,'-24'0'1986,"0"24"-32,1 0 672,-26 0-832,49 0-641,-23-1-256,-1-23-225,24 0-63,0 0 0,0-23-289,0-25-192,0 24-128,24-24 32,-24 1-64,47 23 32,-22 0 0,-2 0 192,1 24 321,-24 24 416,24 24 128,-1-24-225,-23 23-415,25 1-97,-25 0-96,23-25-160,1 25 0,-24-24-352,0 0-1249,24-24-2179,-1 0-10696</inkml:trace>
</inkml:ink>
</file>

<file path=ppt/ink/ink89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7:33.99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186 143 9128,'24'-71'545,"-24"47"960,0 0-256,0 0-288,23 24-416,-23 0-385,0 24 224,0 0 321,0 23 224,0 25-128,-23-1-193,23 25-127,-24-1-97,0 0 32,0 25-31,24-25-65,-24 24-96,0-24 129,1 1 95,-1-25-128,24 1-320,-24-1 96,24-23-64,0 0-32,-24-48-128,24 0 32,24 0-288,-24-24-609,0-24-1185,24 1-545,0-25-3331</inkml:trace>
  <inkml:trace contextRef="#ctx0" brushRef="#br0" timeOffset="313">138 286 13100,'0'-24'352,"0"24"-128,0 0 289,0 0-225,0 0 929,-24 24-480,0 0-449,1 24-95,23-25-65,-24 1 0,0 0-96,24 0-160,-24-24-32,24-24-1,0 0-127,24-23-64,0-1-1,0 0 33,-1-23 128,1 23 192,-24 24 512,24 0 738,-24 24-386,24 0-287,0 24 416,-24 0-320,47 24-33,-22-1-288,-2 1-223,1-24-33,0 24-224,24-25-1154,-24-23-3234</inkml:trace>
</inkml:ink>
</file>

<file path=ppt/ink/ink89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7:35.40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214 119 8872,'0'-48'64,"0"24"256,23 1 929,-23 23 353,0 0-193,24-24-672,-24 48-257,0-24 289,0 23 128,-24 25-64,24 0-129,-23 23-159,23 1 0,-24-1-193,0 25 0,24-1-160,-24 24 353,0-24-289,0-23-160,1 23 64,23-23-160,-24-1 32,24 1-160,-24-24-64,24-1-32,0-23-160,-24 0-161,24-24-480,0 0-32,0-24-1217,0 0-1954</inkml:trace>
  <inkml:trace contextRef="#ctx0" brushRef="#br0" timeOffset="347">71 214 9032,'23'-47'448,"-23"47"-351,0-24 479,0 24 353,0 0-352,0 24 287,0-1 97,-23 25-192,-1 0-353,24-1-159,-24-23-33,0 0-128,24 0 96,0 0 32,0-24 97,0-24 287,0 0-576,24 0-64,0-23-64,0-1-96,-1 0 96,1-23 32,0 47 128,-24-24 288,24 24 1122,-24 24-1,0 0-929,0 0-63,0 24 95,0 24-95,48-24-225,-25 0-160,25 23 64,0-23-960,24 0-2211,-25-24-11723</inkml:trace>
  <inkml:trace contextRef="#ctx0" brushRef="#br0" timeOffset="13999">928 119 13933,'0'0'160,"0"0"-64,0 24 0,-23 0 352,23-1 65,0 25-65,0 24 1,-24-1-65,24 24-224,0-23-96,-24-1 64,0 1-31,24-48-129,-24 23-225,24-47-191,0 0-193,0 0-159,0-23-290,0-25 226,24 0-257,-24 1-449,0-25 65,0 1 31,0-1 1154,0 1 512,0-1 513,0 24 1217,-24 25 640,24 23-896,-24 23-802,1 1 33,23 0-128,0 24-321,-24 23-127,24-23-97,-24-24-128,24 0 64,0-1 64,0-23 321,0-23-353,0-1-320,0 0-32,0-24 32,0 1-64,0-25-1,24 24-63,-24 25 32,24-1 32,-1 0 64,-23 48 352,24 0 352,0 23-159,0 1-193,24 0-128,-25-25-224,25 25 384,0-24-1569,0-24-3139</inkml:trace>
</inkml:ink>
</file>

<file path=ppt/ink/ink89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7:49.98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262 143 17168,'0'-48'865,"0"24"-769,0 0 160,0 1 256,0-1 417,0 24-416,0 24-673,0-1 384,0 49 32,0-1-32,-24 25-64,1-1-96,-1 0-31,0 1-258,0-1-223,0-47-161,0-1-127,1-23-450,23 0-639,0-24-578,23-24-3490</inkml:trace>
  <inkml:trace contextRef="#ctx0" brushRef="#br0" timeOffset="217">167 238 9641,'-24'-95'2658,"0"71"-95,0 24-738,24 0-608,-23 24-192,23 0-416,-24 23-161,24 1-63,0 0-97,0-25-352,0 25 0,-24-24-673,24-24-128,0 0 257,24-24-257,-24-24-32,24 1 385,-1-1 384,1-23 128,0 23 32,0-24 256,-24 49 449,0-1 512,24 24-641,0 0 129,-24 24 352,47-1-320,-23 25-353,24-24-192,23 24-128,0-25-864,-22 25-4069</inkml:trace>
</inkml:ink>
</file>

<file path=ppt/ink/ink89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7:53.53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2652 5028,'0'143'4292,"0"-72"-4356,0-23 0,23 24-224,1-1 96,1-23 192,-25 23 128,0 1 448,0-24 578,0-1 351,23 1-128,-23 0-160,0 23-256,0-23-32,0-24-64,24 23-256,-24-23-97,0 0 1,23 0-289,-23-24-160,0 0 32,0 0-96,0 0 0,0 0 128,0-24 128,-23 0 97,23-24 159,0-23 33,0-48 287,0 0 33,0-48 128,0-24-160,0-24-257,23-47-415,-23 0-33,24-1-128,1 25 0,-2 47 32,-23 1 0,48 47-577,-48-1 930,24 1-385,0 24-64,-24-24 0,23 0-1,1 24 65,0 24-128,0 23 160,-24 1 0,0 47-32,0 0 64,0 24 161,0 24-193,0 0-160,-24 0 96,24-1-32,-24 25 31,24 0-159,0 23 128,0 1-128,-24-25 32,1 49 64,-1-25 0,0 1-64,0 23 160,-23-23 32,22-1-32,1-23 64,1-24 64,-1-1 64,24-23-128,0-23-128,0-25 64,0 0 0,0-23-32,0-1 32,0 1 0,0-1 32,24 25-32,-24-25-96,0 48 192,0-23-128,0 23 96,0 0 0,0 24 32,0-24-32,23 24-64,-23-24 96,24 24-96,-24 0 32,25-24 32,-2 24-128,1 0 128,0 0-64,-24 0 96,24 0-96,0 0 0,-24 0 0,23 0-32,-23 0 129,0 0-1,24-23 0,0-1-64,-24-24 64,24 24-64,-24-23 0,24-1-32,-24 24 32,0-24-32,0 25 0,24 23 32,-24 0-96,0-24 96,0 24-64,0 0 32,0 0 0,0 0-64,0 24 160,0-1-64,0 1 0,0 24-32,0 0 32,0 23-64,-24 1 96,24 23-64,0 0 0,0 1 32,-24-1-32,24 0-64,0-23 64,0-25-32,0 1 32,0 0 32,0-24 0,0-24-64,0 0 0,0 0 0,0-48-32,0 24 32,-24-47 0,24-1 0,-24 1-128,24-25 64,-24 1-97,1 0 97,-1 23 32,24 24 128,0 25 96,-24-1 65,24 24-33,0 0-96,0 0-128,0 24 32,-24 23 0,24 1 96,0 23-96,-24 1 0,1 23 0,23 1 0,-49-1 96,26-24-192,-1 1 128,1-1-64,23-47 32,-25 0-32,25-24-32,0 0-96,25-48 160,-25 1 32,23-25-64,1 1 64,-1-25-32,1 1 32,1 0 0,-25-1 0,23 1-32,-23 24 64,0-1-64,24 1 256,-24 23 97,0 24-1,0 24-192,0-24 0,0 24-64,24 24-96,-24-24 0,0 48 64,24-24 32,0 23-96,-24 25 64,23-1-32,-23 1-32,24 23-32,-24 0 64,0 1-32,24-1 0,-24-23-64,0-25 32,24 1-96,-24-24 0,24-24-96,-24 0 128,0-24 32,0-24 128,0 1-96,0-25 0,0 24 32,-24 1 0,0-1 0,0 0 0,-23 1 0,23 23-64,-24 0 32,24 24 128,24 0-96,-23 24 64,23-24-96,23 24 64,-23 23 32,24 1-32,0 0-32,24-1-64,-25 1 128,1 0-128,0-24-256,0-1-65,-24 1 225,24-24 0,-24 0 96,0-24 0,-24-23 32,0-1 32,24 0 64,-24-23-96,0-1 32,-23 25-64,47-25 0,-24 1 0,24 47 32,-24-24 256,24 24-64,0 24 0,24-23-128,-24-1 128,24 0-96,0 24-64,-1-24 64,1 24-64,0 0 0,-24 0 32,0 0-64,0 0-32,0 24 0,0-24-32,-24 24-160,0 23 32,24 1-513,-23 0-768,23 23-1186,0-23-5829</inkml:trace>
</inkml:ink>
</file>

<file path=ppt/ink/ink89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8:11.99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1341 52 10345,'-119'-48'192,"72"48"-95,-25 0-33,-24 0 897,1 24 64,24 24-33,-24-24 162,-1 47 223,24 1-320,-22-1-192,-2 1-161,24 23-191,1 0-289,23 1-64,1-1-160,23 0 96,0 1-32,24 23 0,24-47-32,24 23 65,23-24-1,24-23-32,1 0 0,-1-24-32,24-1-160,0 1 96,24-48 32,1 1 32,-2-49-160,1 1 224,24 23-128,-47-47 160,22 23-128,-46-23 192,-25-25 0,0 25 0,-47 0 0,-24-1-128,-24 1 161,-23 0-65,-25 23 0,-23-23-96,24 23 192,-24 49-96,-1-25 97,-23 48-129,0 0-32,-25 24 0,1 0-160,1 23 224,-26 1-192,26 23 64,23 1-64,-1-1 32,25 1 32,24 23-96,-1-23 128,24 23-64,24 0-32,24 1 32,0 23-32,49-47 64,22 23-32,0-24 96,25 1-96,23-1 32,0-23-32,24-24-64,0 0 64,24-24-64,-1 0 128,1-24-128,-24-24 128,25-23-32,-26 23-64,-23-47 128,0 23-64,1 1 96,-49-25 33,-23 1 63,-25 0-32,-23-1-32,0-23 0,-71 24-64,0-1-64,-25 25 64,1-24-128,-48 23 32,-23 24 32,-2 48-512,-46 24-1154,-48 48-2530,-48 23-12011</inkml:trace>
</inkml:ink>
</file>

<file path=ppt/ink/ink89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9:34.75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95 71 32,'0'-24'8424,"24"24"-7528,-24-24 482,24 24 511,-24-24-415,24 24-385,-24 0-288,0 0-33,0 0-319,0 0-65,0 0 161,0 24-97,0-24 33,-24 24-193,24 0-96,0-1 32,-24 1-96,24 24-32,0-24 97,0 0-161,0 23 128,0-23-96,-24 0 0,24 24 160,-23-24-96,23-1 0,-24 1 65,24 0-65,0 0 64,-25 0-96,25-24 96,0 0-96,0 0 0,0 24-64,0-24 64,0 0 1,0 0 31,0-24-96,0 24-64,0 0-321,0 0-800,0 0-2338,-23 0-11788</inkml:trace>
</inkml:ink>
</file>

<file path=ppt/ink/ink89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7:59.38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3098 232 10473,'-47'-24'1698,"23"1"-865,-24 23 224,25 0 128,-26 23-128,2 1-256,-1 0-65,1 0-31,-25 24-289,25 23-127,-25 1-129,1 47 96,23 1-128,-23 23 161,23 23-33,0-23 64,25 0-64,-2 0-96,50-23-63,-2-1-33,25-24 0,23-23 32,0-1 64,25-23-64,23-24-32,0-24 0,25 0-32,-2-48 32,-23 24 32,24-23-64,1-1 0,-50-24-32,2 1 64,-1-1 65,1 1 31,-1-25 192,-24 1 0,1 0 1,-48-1 31,24 1 129,-48 0 31,0-1-63,0 1-161,-24-25-64,-24 1-192,-24 0 0,-22 0-32,-50 0 0,1 23-64,1 25-769,-49 47 1186,-48 48-1378,-22 47-1313,-49 72-4517</inkml:trace>
  <inkml:trace contextRef="#ctx0" brushRef="#br0" timeOffset="108059">4767 924 2530,'0'0'1826,"0"0"864,0 0-544,0 0-192,0 0-609,0 0-320,0 0-64,0 0-384,0 0-225,0 0-128,0 0 33,0-24 63,23 24 64,1 0 1,-24 0-1,24-24-32,24 24 97,-1-23-33,1-1-32,23 0 1,-23 24-1,0-24-31,0 0 63,-1 0-64,-23 24-31,24-23-97,-48 23-96,24 0-96,-24 0 128,0 0-192,0 0 32,-24 0 96,24 0-96,-24 0 32,0 23-32,-24-23 64,0 24-64,1-24 32,0 24 0,22-24-64,-22 24 96,23-24-160,-24 24 192,24 0-160,-23-24 128,23 23-64,-24 1-32,25-24 32,-1 24 0,-1-24 0,2 24 0,23-24 32,0 0-96,0 0 64,0 0-32,0 0 128,23 0-160,2 0 96,-1 0-32,-1 24 96,1-24-192,24 0 128,-1 0-64,-23 0 96,24 24-64,0-1-64,0-23 32,-1 24 64,0 0 0,1 0-32,0-24 0,-24 24 0,0-24 32,0 0-64,-24 0 128,23 0-96,-23 0 64,0 0-96,24 0 161,-24 0-33,0 0-96,0 0-96,0-24 128,-24 24-129,24 0 1,0-24 0,0 24 32,0-24 0,-23 24-32,23-24 96,0 1-32,-24-1 0,0 0 32,24-24 32,-24 1-32,24 23 0,0 0-32,-24-24 32,24 24 64,0 24 32,0 0 96,0 0-192,0 0 96,0 0-96,0 0 0,0 0 97,24 24-97,0 0 0,-24 0 96,0 0-160,0 23 96,0-23-96,0 24 160,0-24-64,-24 0-64,24 23 96,-24-23-96,0 0 32,24-24-32,0 24-64,0-24 64,0 0-33,-23-24-31,23 24 32,0-24 64,23 0-32,-23-23 64,0 23-128,0 0 96,0-24 0,0 24 0,24 1-32,-24 23 64,0 0 0,-24 23 0,24 1-32,0 0 64,0 0-32,24 0-96,-24 0-865,0-1-3715,-24 1-11339</inkml:trace>
  <inkml:trace contextRef="#ctx0" brushRef="#br0" timeOffset="110711">4767 1782 672,'-24'0'385,"-1"0"607,25 0-511,-23 0-321,23 0-96,0 0-192,0 0 0,-24 0-160,24 0 288,0 0-32,0 0 160,24 0 32,-24 0-256,0 0 0,23 0-225,-23 0 193,25 0 192,-25 0-64,24 0 64,-24 0 257,23 0-129,-23 0-96,24 0 128,-24 0-160,24 0 0,-24 0 32,0 24 449,0-24 704,0 0 192,0 0 193,0 0-97,0 0-416,0-24-224,0 24-128,-24 0-256,24 0-97,-24 0 128,1 0 65,23 0-129,-24 0-159,-1 0-1,2 0-64,-1 0 1,1 0-1,-1 0-96,24 24-64,-25-24-32,25 0 32,0 0 32,0 0-128,25 0 32,-25 0-32,24-24 0,-1 24 32,1 0-64,-1 0 32,2 0-128,22 0 32,-23 0 64,0 0 0,0 0 32,0 0 0,-1 24 32,-23-24 128,24 0 193,-24 0 223,0 0 225,0 0-96,-24 0-481,24 0-64,-47 0-32,23 0-96,-24 0-32,25 0 32,-26 0-64,26 0 96,-24-24-96,47 24-32,-24 0 64,24 0-128,0 0 0,0 0 32,24 0 0,-1 0 0,1 0 160,-1 0-64,2 0-64,22 0 96,-23 0 0,24 0-32,-24 0 0,-1 0 32,1 0-32,-24 0 0,24 0 64,-24 0-64,0 0 64,0 0 128,0 0-96,0 0 32,-24 0-64,0 0 64,1 0-32,-25 0-96,24 0 0,-23 0-32,-2-24 64,26 24 65,-1 0-130,1 0 33,23-24-64,0 24 96,0 0-64,0 24-64,0-24 160,23 0-64,24 24 0,-22-24 0,22 0-64,1 0 64,0 0-96,-25 0 96,1 0-64,0 0 128,0 0-128,-24 0 64,0 0 0,0 0 64,0 0 128,0 0-95,-24 0-1,0 0 0,-23 0-32,-1 0-128,24 0 192,-23 0-224,23 0 192,-24 0-64,48 0 0,-24 0 32,24-24-64,0 24 32,0 24-128,0-24 192,24 0-160,-1 0 32,26 0 64,-26 0-64,25 0 32,0 24 0,-25-24-96,1 0 160,24 0-64,-24-24 32,-24 24-32,24 0 128,-24 0 128,0 0 0,0 0-95,-24 0-1,0 0-96,0 0 96,-24 0-160,25 0 64,-25 0 0,0 0 0,25 0-32,-26 0-96,26 0 256,23 0-192,0 0-32,0-24 96,23 24-64,2 0 0,-1 0-64,23 0 128,1 0-96,-1 0 0,1 24-64,-24-24 160,0 0-128,0 0 160,-24 0-288,23 0 288,-23 0-128,0 0 0,-23 0 64,-1 0-32,0 0 128,0 0-192,0 0 128,-23 24-32,-1-24 0,0 0-64,25 0 64,-26-24-64,49 24 32,-23 0 0,23 0-128,0 0 0,0 0 160,23 0-64,-23 0 64,49 24-128,-26-24 128,25 0 32,-24 0-64,23 0 64,-23 0 32,0 0-128,-24 0 96,24 0-64,-24 0 64,0 0-480,0 24-929,0-24-2435,0-24-9288</inkml:trace>
  <inkml:trace contextRef="#ctx0" brushRef="#br0" timeOffset="113165">4718 1830 7366,'0'0'1314,"25"0"1408,-25 0-896,0 0 0,0 0-97,0-24-640,24 24-288,-24 0-256,0 24-225,0-24-128,0 0-96,-24 0 96,24 0-224,24 0-320,-24 0-1570,23-24-3267</inkml:trace>
  <inkml:trace contextRef="#ctx0" brushRef="#br0" timeOffset="114113">4814 924 1569,'0'0'2851,"0"0"-33,0 0-896,0 0-448,0 0-225,0-24-384,-24 24-257,1 24-63,-1-24-161,-1 0-32,2 0 33,-1 24 127,1-24 161,-1 0-1,-1 0-255,25 0-161,0 0 32,0 0-192,0-24 1,0 24-97,25 0 0,-1 0 96,-1-24-96,1 24-64,24 0 0,-24 0-97,-24 0 1,23 0 32,-23 0 128,0 24-32,24-24 0,-24 0 0,-24 0 64,24 24 96,-23-24 64,23 0 129,-24 0-65,-1 0 32,2 0 97,-1 0 95,1 0-64,23 0 1,0-24-193,0 24 0,0-24-192,0 24 0,23 0-64,1 0 64,-1 0-64,2 0 96,-1 0-160,-1 0-64,1 0-673,-24 0-1537,24 0-2178</inkml:trace>
  <inkml:trace contextRef="#ctx0" brushRef="#br0" timeOffset="115165">214 2926 1889,'-23'0'8552,"23"0"-8167,0 0 640,0-24 128,23 1-481,2 23 129,-1-24-64,23 0 0,1 0-257,-1 0-160,25 0 1,-25 1-33,2-1-128,-26 24-160,1-24 64,-24 24-32,24 0-32,-24 0-64,0 0 64,0 0-32,-24 24 0,0-24 64,-24 0-64,24 24 32,1-24 0,-25 23 0,0-23 64,1 24-96,23-24 32,-24 24-32,25-24 32,-1 24 0,-24 0 0,24 0 32,1-1 96,-2-23 257,-22 24-1,23 0 32,0 0-63,0 0-97,24-24 96,0 24-256,0-24-192,0 24 385,0-24-97,0 0 0,24 0-64,0 0 96,0 24-256,23-24 96,1 0-64,-24 24 0,24-24 32,-24 24-64,-1-24 128,1 23-224,0 1 256,-24 0-224,24 0 96,-24 0 0,0 0 64,-24 23 0,24-23 0,-24 0 33,0 0 31,1 0-64,-26-1 0,26 1-64,23-24-32,-47 0-417,47 0-191,-25 0-706,25 0-1120,0-24-2370</inkml:trace>
  <inkml:trace contextRef="#ctx0" brushRef="#br0" timeOffset="115816">882 3094 15694,'24'0'257,"0"-24"383,-24 48 321,0-24-480,0 0 31,0 24-320,0-24 129,-24 23-225,24 1-96,0-24 96,0 24-32,0 0-160,0-24 32,0 0-32,0 0-97,24-24 225,-24 0-32,0 24 64,24-24-160,-24 1 160,23-1-224,-23 24-224,0 0-481,0 0-1505,-23 0-2627</inkml:trace>
  <inkml:trace contextRef="#ctx0" brushRef="#br0" timeOffset="117192">1168 2640 3779,'-23'0'3011,"-2"-24"448,25 48-800,-24-24-577,24 0-481,-23 0-512,23 0-288,0 24-192,0-24-161,0 0-160,23 0 1,1 0 31,1-24-192,22 24 0,25-24-64,-25 1-32,25-1 0,-25 0 0,-23 24-128,0 0 96,0 0 0,0 0 0,-24 0 0,0 0 96,0 24-64,0 0 96,0-1-96,0 1 97,-24 24-129,0 0 128,0 23-128,0-23 96,0 23 0,1-23-64,-1 0 0,24 0-256,-24 0-321,24-25-480,24-23-897,0 0-1985</inkml:trace>
  <inkml:trace contextRef="#ctx0" brushRef="#br0" timeOffset="117584">1906 2712 13068,'-23'0'1922,"23"0"-1122,0 0 930,0 0-833,0 0 224,0 24-320,0-1-193,23 1-127,-23 0-129,25 0-64,22 0-31,-47 0-65,48-1-192,-24 1 160,0 0-64,-1 0-96,1 0-64,-24 0-32,0 0-449,-24 0-640,1 0-576,-25 0-1635,24-1-2305</inkml:trace>
  <inkml:trace contextRef="#ctx0" brushRef="#br0" timeOffset="117845">1931 2616 17360,'143'-119'1153,"-48"48"833,1 23-64,-2-23-737,-22-1-416,24 24-449,-1 1-224,-24-1-1922,-23 24-3042</inkml:trace>
</inkml:ink>
</file>

<file path=ppt/ink/ink89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8:05.97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334 2718 1761,'0'0'1602,"0"0"-33,0 0-640,0 0-448,0 0-65,0-24 225,0 24 63,0 0-159,0 0-97,0 0 289,0 0-97,0 0-351,0 0-1,0 0-96,0 0-64,0 0-96,0 0 0,0 0 32,0 0 0,0 0 33,-24 0-33,24 0 64,0 0 0,0 0 0,24-24 192,-24 24-96,0 0-31,0-23-65,0 23 64,0 0-128,0 0 32,0 0-64,0 0 0,0-24 128,0 24 33,0 0 31,0 0 64,0-24 32,0 0 97,0 24-193,0 0-64,0-24-96,0 0-32,0 24 96,0-23 32,24-1 129,-24 0-65,0-24 32,0 24 96,0-23-63,0 23-129,0-24-128,0 0 0,0 0 0,0 1 0,0-1 0,0-24 0,0 25-32,0-25 32,0 1-32,0-1 0,0 1 0,0-1 0,0 1-32,0 23 32,0-23 0,0-1 32,0 24-32,0-23 64,0-1 32,0 25 0,0-25-32,0 24-32,0 25 65,-24-25-194,24 0 194,0 24-97,0 1 0,0-25 0,0 24 64,0 0 96,-24-23-192,24 23 64,0 0 64,0 0-96,0 0 64,0 0-64,0 1 32,0-1 32,0 0-32,0 0 32,0 0 0,0 0 64,0 24 0,0-23 65,0 23-161,0 0 32,0 23-32,0 1-96,0 0 64,-24 24 0,0-24-32,24 47 0,-24-47 0,1 24-97,-1-1 65,24-23-64,-24 0-32,0-24 288,24 0-256,0-24-32,0-24 192,0 1-96,24-25 128,-24 25-64,24-25 32,0 24-32,-24 1 96,23 23 32,1 0 32,-24 0 97,24 0 95,-24 24-32,24 0-31,-24 24-1,24-24-96,0 24-64,-1-24-32,-23 24-32,25 0 0,-2 23-64,-23-23-128,24 0-256,-24 24-193,0-24-384,24-1-864,-24-23-1250,0 0-7623</inkml:trace>
  <inkml:trace contextRef="#ctx0" brushRef="#br0" timeOffset="76952">381 6151 544,'-23'-24'5541,"-1"1"-3619,0 23 641,0 0-449,0 0-417,24 0-191,-24 0-353,1 0-353,-1 23-287,24 1-97,-24-24-31,0 48-97,0-24 32,1 23 1,23 1-1,-24 0 32,0-1-128,24 1-96,0 0-95,0-24 63,24-1-32,0 1-128,-1-24 64,25 0-96,0 0-161,-1-24 97,1-23-128,23 23 192,-46-24 64,22 24 0,-23 1 0,-24-25 64,0 24-32,0-24 0,-24 25 128,0-1-64,1 0-32,-25 0 0,24 0-32,0 0 128,0 24-64,0 0 96,0 0 32,1 24 65,-25 0-129,24 0 64,0 0 32,-23 23-32,23 1 65,0 0-65,0 23-32,24-23-128,0 0 64,0-1-32,24-23-64,24 0-128,-24-24-128,47 0-97,-23 0-127,23-24 160,-23-24 128,-1 25 95,1-25 1,-24 0 128,0 1-32,-24-1 64,-24 24 0,24-24-64,-47 1 257,22 23-161,-22 0 192,-1 24 0,0 0 129,1 24-1,-1 0-31,24 0-129,1 23-32,-1 1-32,0 23-96,24-23-32,0 0 0,0-1-32,24 1-32,0-24-192,23-24 0,-23 0-128,24 0-1,-1-24 1,25 0 96,-48-23 128,24-1 64,-25 0 32,1 1 0,-24-1-32,0 0 96,-24 1 0,1 23-32,-25 0 192,24 24 96,-24 0-127,0 24-193,1 47-161,-25 1-2273,1-1-13197</inkml:trace>
  <inkml:trace contextRef="#ctx0" brushRef="#br0" timeOffset="78957">238 6223 8327,'-23'47'1986,"-1"-47"-160,24 0-96,0 0-834,0 0-191,0-23 224,0-1 128,0 0-480,0 0-385,0 0-128,0 24-64,0 0 0,24 0 32,-24 24-160,0 0 96,0-24 96,0 24 0,0 0 192,0-24 0,0 0 193,0 23 31,0-46-31,0 23-161,0 0-96,0 0-96,0-24 0,0 24 0,0 0 0,23-24 33,-23 24-33,0-24 128,0 24 128,0-24-64,24 24 33,-24-24-1,0 1-64,0 23 33,0-24-129,0 0-96,0 0 128,0 0-96,0 0-32,0 0-32,0 1 0,24-1-64,-24 0 128,0 24-32,0-24-32,0 24-32,0-24 32,0 24-256,0-24 480,0 1-224,0 23-32,0-24 97,0 0-65,0 0 32,0 0-32,0 0 0,0 1 0,0-1 0,24 0-64,-24 0 64,0 24 32,0-24-32,0 0 128,0 1-256,0-1 96,0 24 0,0-24 32,0 0-64,0 0 96,0 0 128,0 1-160,0-1 32,0 0-32,0 0-64,0 24 128,0-24-96,0 0 0,24 1 0,-24-1 32,0 24 225,0-24-738,0 0 865,0 24-480,0-24 64,0 24 32,0-24 0,0 24 32,0-23-32,0-1 64,0 0-128,0 0 32,0 0 64,0 0-32,0 1 0,0-1 0,0 0 0,0 0 0,0-24 0,0 48-32,24-24 96,-24 1-96,0-1 32,0 0 32,-24 0-96,24 0 96,0 0-32,0-24 32,0 24-64,0-23 32,0-1 32,0 0 0,0 25 65,0-25-33,0 24-96,0-24 64,0 25 32,0-1-96,0 0 64,0-24 32,0 24-128,24-23 64,-24-1 0,0 24 32,0-24-64,0 1 32,0 23 0,0-24 32,0 1 0,0 23-32,0 0-32,0 0 96,0-24-96,0 25 0,0-1 64,0-24-32,0 24 0,0 0 32,23-23-96,-23 23 96,0-24 0,0 24-32,0 1 32,-23-1-32,23 0 0,0 0 0,0 0 0,0 0-32,0 1 64,0-1-64,0 0 64,0 0-32,0 0-32,0 0 32,0 1 0,0-25 0,0 48 0,0-24 0,0 0 0,0 0 96,0 1-192,0 23 128,0-24-64,0 0 96,0 0-128,0 0 96,0 0-64,0-23 64,0 23-64,0 0 64,0 0-64,0 0 32,0 0-32,0 1 96,0-1-96,0 0 64,0 24-32,0-24 32,0 0-32,0 0 0,0 1 32,0-1-32,0 0 0,0 0-32,23-24 32,-23 25 0,0-1-64,0 0 128,0 24-96,0-24 64,0 0-64,0 0 32,0 24 32,0-24 0,0 0-96,0 24 64,0-24 32,0 0-64,0 24 0,0-23 32,0 23 0,0-24-32,0 0-32,0 24 32,0-24-32,0 24-33,25-24 65,-25 24 64,0-24-96,0 1 32,0 23 64,0-24-64,0 24 32,0-24 0,0 0 0,0 24 0,0 0 0,-25-24 0,25 0 0,0 24 96,0-23-192,0-1 64,0 0 64,25 0-128,-25 24 192,0-24-128,0 0 64,0 1-32,0-1-32,0 0 64,0 24-32,0-24 0,-25 24-64,25-24 128,0 0-64,0 24-32,0-23 32,0-1 0,0 24 0,0-24 32,0 24-32,0-24-32,0 24-32,0-24 64,-23 24 0,23 0-96,0-24 96,0 24 96,0-23-160,-24-1 96,24 24-32,0-24-64,0 0 96,0 24-32,0-24-32,0 24 64,0-24-96,0 1 96,0 23-64,0-24 64,0 24-32,0 0 32,0-24 0,0 0-96,0 0 64,0 24 0,0-24 0,0 1-32,0-1 32,0 24-32,0-24 32,0 0 32,0 24-64,0-24 32,0 24 0,0-24-32,0 24-32,0-24 32,0 24 32,0 0-64,0-23-64,0 23 64,0-24-64,0 0-32,0 24 127,0-24 33,0 24-32,0-24 0,0 24 0,0 0 32,0-24-32,0 1 128,0 23-192,0-24 128,0 0-64,0 24 32,0-24 0,0 0 0,0 0-32,0 24 32,0-23 0,0-1 0,0 24-64,0-24 128,0 0 32,0 24-256,0-24 192,0 0 32,0 24-128,0-23-32,0-1 160,0 0-64,0 24-96,0-24 160,0 24-64,0 0 32,0 0-128,0 0-32,-24 0 32,24 0-32,0 0 0,-24 24-96,0 0-1,24 0-31,-24 23 0,1-23 0,-1 0 127,0-24 65,0 24 0,24 0-32,-24-24-64,24 0-96,0-24 64,0 24 32,0-24 31,0 24 65,0-24 0,24 0 32,-24 0-32,0 1 32,24 23 32,-24-24 96,0 24-96,24-24 96,-24 24 97,0 0-1,0 24 160,24-24-128,-24 0-32,23-24 65,1 24-1,-24-24-64,24 24-128,0 0 32,0 24-32,-24 0-64,24 0-320,-24 23-641,0 1-993,0 23-2466,0-23-9193</inkml:trace>
  <inkml:trace contextRef="#ctx0" brushRef="#br0" timeOffset="99094">238 191 3331,'0'-24'1025,"0"0"384,0 0 385,0 24-257,0 0-160,0-23-320,0 23-160,0 0 0,0 0-160,0 0-161,-23 0 1,23 23 64,-24 1-193,0-24-160,0 24-96,24 0-31,-24 0-33,1 0 0,-1-1 64,24 1-32,0 0 0,0 0 32,0-24-160,24 0 97,-1 0-33,1 0 32,24 0-224,-24-24-32,23-24 64,-23 25 32,0-1-1,-24 0 33,24 0-32,-24 0 97,0 0-65,-24 1 160,24 23 128,-24-24-32,0 0 161,0 24-225,24 0 0,-23 0 0,23 0-64,-24 0-128,0 24 160,24 0 65,-24-1-65,24 1 32,-24 24-32,1-24-96,-1 23 64,24 1-64,-24-24-64,24 0 32,0 0 32,24-1-64,0-23 64,-1-23-128,1-1-32,24 0-96,-1-24 32,-23 24 96,0-23 192,0-1-192,-24 24 32,0-23 128,0 23 96,-24 0 32,0 0 33,0 0-129,1 24 256,-1 0-192,0 0 1,0 24-1,0 0-96,24 0 64,-23 23 0,23 25-96,0-24 0,-24 23-96,24-23 96,0-1 64,0-23-288,24 0 0,-1-24 0,1 0 32,24-24-128,-24-23 31,23 23 129,-23-24 128,0 0-192,0 1 128,-24 23 96,0-24-32,0 1-32,0 23-32,0 24 64,0-24 96,-24 24 0,24 24 65,-24 0-65,0 23 0,24-23-96,-24 24 32,1-1 0,23-23 0,0 24-96,0-48 0,0 24 64,23-24-128,-23-24-64,24 0-225,0 0 129,0 0-32,-24 1 96,0-1 160,0 0 0,0 0 0,0-24 32,-24 25 0,24-1 32,-24 0 32,0 24 64,1-24 192,-1 24-96,0 24 1,0 0 95,0 0-224,1-1 128,23 25 0,-24 0-31,24-1-33,0 1 0,0 0-32,24-24-192,-24-1 160,23-23-128,25 0-32,-24 0-192,0-23 160,-1-25-97,1 24 225,0 0-128,0-23 64,-24-1 32,0 24-32,0-24 64,-24 1-64,24-1 0,-24 24 257,0 24-1,24 0-96,-23 24 288,-1 24-192,24-1-31,-24 1 31,24 0-128,-24-1 32,24-23-64,0 24-64,24-48 32,-24 0-256,48 0 0,-25-24-97,1 0 97,0-23 96,0-1 96,0 24 32,-24-24-32,0 25 32,0-25-256,-24 48-321,0 0-704,0 0-1634,0 24-6566</inkml:trace>
</inkml:ink>
</file>

<file path=ppt/ink/ink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2:13.12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0 286 17264,'0'0'1505,"24"0"-63,-24-24-161,24 24-641,0 0-351,23-24-257,-23 24 0,24-25-833,-24 25-1441,-24 0-3011</inkml:trace>
  <inkml:trace contextRef="#ctx0" brushRef="#br0" timeOffset="218">48 18 16111,'0'0'1185,"0"0"-96,0 0-545,24 0-383,23 0-578,1-24-2081,-24 24-2947</inkml:trace>
</inkml:ink>
</file>

<file path=ppt/ink/ink9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7:49.22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212 429 5252,'47'-48'10282,"-47"48"-9833,0 0 608,0 0-161,0 48-255,-23-24-128,23 23 191,-24 1 193,-24 23-352,24 1-225,-23-1 0,23 1-320,0-24 128,0-25-160,24 1-640,-23 0-1154,23-24-1249,23 0-2722</inkml:trace>
  <inkml:trace contextRef="#ctx0" brushRef="#br0" timeOffset="217">761 476 15598,'-48'24'1858,"25"0"-32,-1 0 224,-1 24-833,-22-25-577,24 25 129,-1 0-64,-1-1-417,25 1-192,-23-24 0,23 0-96,0 0 0,23-24-64,2 23-192,-1-23-192,23 24 159,25-48-95,-1 1 32,0-1-1,1-24 129,-48 24 64,-24 0 160,-24 1-64,-24 23 192,1-24-224,-25 24 96,1-24 160,23 0-128,-23 0 32,46-23-64,2-25-32,23 1 0,23-1 32,26 24-192,-2-23 448,25 47-320,-25 0 128,25 24 64,-25 24 64,1 24 1,-48-1-65,0 1 128,-23 24-256,-26-1 96,26-23-64,-25 23-32,0-47-416,25 24-994,23-48-2882,0 0-8776</inkml:trace>
  <inkml:trace contextRef="#ctx0" brushRef="#br0" timeOffset="694">1286 596 16111,'0'47'3331,"0"-47"-1986,0 24 0,0 0-864,0-24-577,24 24-641,-24 0-768,0-24-1858,0 0-4485</inkml:trace>
  <inkml:trace contextRef="#ctx0" brushRef="#br0" timeOffset="875">1692 310 15566,'-49'23'2306,"49"-23"-1120,0 0 799,0 24-415,0 24-929,25-24 287,22 0 97,0-1-320,2 1-160,46 0-193,-24-24-256,25 0-128,0 0-769,23-24-512,-23 0-705,-25 1-1153,0-1-3395</inkml:trace>
  <inkml:trace contextRef="#ctx0" brushRef="#br0" timeOffset="1144">2336 0 17552,'-48'47'737,"24"1"1505,1 0-352,-25 23-801,0 25-481,-1 23-31,-22 0-481,23 48 0,-23-24-224,23-24-865,1-24-192,23 1-3844,-1 23-12395</inkml:trace>
</inkml:ink>
</file>

<file path=ppt/ink/ink90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8:05.40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24 544,'0'-24'128,"0"24"-160</inkml:trace>
</inkml:ink>
</file>

<file path=ppt/ink/ink90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8:01.09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2741 72 3523,'-72'0'64,"25"-24"32,-25 24 1826,0 0-161,1-24-639,-1 24-258,1 0 65,-1 0-384,1 0-161,0 0 161,-1-24-193,25 24 32,-25 0-95,0 0-65,1 0-64,23 0 32,-23 24 96,23-24 1,-23 0 63,-1 24 32,0 0-63,1-24-65,-1 24-32,1-1-160,0-23 0,-1 24-32,0 0 0,25-24 96,-25 24 33,1 0 31,-1 0 64,1-1 64,0 1 33,-1 24 31,24-24 0,-23 23-31,23-23-161,0 0-64,1 24-64,-1-24 64,24-1-128,0 25 64,1-24 0,-1 24 193,24-25-65,0 25-160,0 0 96,0 0-96,0-1 224,24-23-192,-1 24 32,1-1 0,24 1-32,-1-24-31,2 24 95,-2-25-64,25 1-32,-25 24 32,25-24-128,23 0 160,-24-1-32,25-23-64,-24 24 0,22 0-96,2-24 96,-1 0-64,0 0 0,25 0 0,-1 0 64,23 0 32,2 0 32,-25-24-96,24 24 64,-24-24 32,-24 24-64,25 0 32,-25-23-96,1 23 128,-26 0-32,2-24-32,24 24 0,-25-24 0,0 24 64,1-24-96,-1 0 64,1 24 0,0-24-64,-25-23 64,0 23-64,2-24 128,-2 1-160,-23 23 96,0-24-32,-24 0 0,24-23 192,-24 23-256,0-23-32,0 23 0,-24-24 32,0 25 32,-24-1 0,1 0 0,-25 1 0,0-1 128,-22 0-128,-26 25 64,1-25 64,-24 24-64,24 0-32,0 0 32,-24 1 128,0 23-128,23 0-32,-23 0 0,1 0 32,-1 23-64,-1 1-96,25 0 288,0 0-256,0 0 128,0 23 96,0 1-96,23-24 0,-23 24 32,24-1 32,24 1-96,-1 23 64,0-23 65,25 0-33,0-1 64,22 25-64,1-24 0,24-1 0,0 1-32,0 0-32,24-1 64,24 1 0,-24 0-64,48-24 0,-25 23 65,49 1-33,-25-24-32,24 0-96,24-1 128,-24 25-64,1-48-128,-1 24 63,1 0 65,-1 0-64,24-24 128,1 0-128,-1 0-160,0 23-32,0-23 32,24 0 128,-24 0 32,-24-23 0,24-1 31,0 24 130,-23-24-161,23-24 64,-24 24 0,1 1 64,23-25-32,-47 0-32,22 24 32,-46-23 0,23-1-32,-22 0 32,-26 1-32,1 23-64,0-24 0,-24 1 96,0-1-128,0 0-65,-24-23 65,0 23 0,-23-24 32,-1 25 64,-23-1 0,-25 24 32,1-23 64,-24-1 32,0 24 33,-24-24-1,-1 25-64,2-1-32,-1 0-32,-1 24 0,-22-24 32,23 24-64,-24 0 0,24 0 96,0 24 0,0 0-128,0 0 192,0 23-64,0 1 32,0 0 65,24-1-129,23 1 0,25 0 0,-1-1-32,25 25 64,-1-25-32,1 25-64,23 0 32,0-1 0,24-23-32,0 23-32,24 1 64,0-25-32,-1 25 96,25-24-192,23-1 128,1 1 32,-1-24 32,48 0-192,1-1 32,-1 1 32,24 0 480,-24-24-1312,24 0 1728,24 0-1760,-24 0 1344,48-24-384,-25 0-32,25 1 32,-24-1-128,0-24 192,-1 0-64,-22 25-64,-25-1-32,0-24 160,0 24-256,-23-23 192,-25 23-96,-23 0 96,-1 0-32,0 0 0,-22-23 0,-25 23 1,24 0-33,-24-24 32,-49 1-32,2-1 0,0 0 0,-49-23-32,-23-1 64,0 1-64,0-1-1,-48 1-671,0 23-994,-24 0-2402,-70 24-9384</inkml:trace>
</inkml:ink>
</file>

<file path=ppt/ink/ink90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8:23.12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25 761 5925,'23'-47'2595,"1"23"31,-24 0-480,23 0-480,1 0-417,-24 24-288,0 0-32,0 0-129,0 0-255,0 0 128,0 0-97,0 24 1,0 0-193,-24 24-160,1-24 32,23 23 65,-24-23 95,1 24-192,23-1 1,-25-23-65,25 0-96,0-24 128,25 0 96,22 0 1,0-24-97,49-47 32,-1-1-256,48 1 128,0-48 32,47 23 0,1-23-96,0 24 32,-24 23 32,0 1 33,-48 23 287,-23 24-192,-49 0 64,1 0-448,-24 1 865,-1 23-1186,-23 0 1026,-23 0-1602,-1 0 833,-1 23-1346,2-23-800,-1 24-3588</inkml:trace>
</inkml:ink>
</file>

<file path=ppt/ink/ink90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30:13.19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24 1310 5445,'0'24'2946,"-24"-24"-511,24 0-257,0 24-224,0 0-609,0-24-416,0 24 0,0 0-289,24-1-127,-24-23-417,24 0 32,24-23-32,23-25-256,0-47-545,48-25-704,25-23-897,-1 0-3396</inkml:trace>
  <inkml:trace contextRef="#ctx0" brushRef="#br0" timeOffset="347">763 1334 13388,'-47'48'1057,"47"-24"737,-25 0-97,25-24-543,0 23-418,25 1-127,-25-24-161,47-24-95,0-23-257,25-1-96,23-47-545,25-24-544,22-24-2114,26 0-8840</inkml:trace>
  <inkml:trace contextRef="#ctx0" brushRef="#br0" timeOffset="803">1811 1573 10634,'-23'23'2178,"-1"-23"-513,24 24 513,0 1-608,0-25-577,47 0-385,1 0-95,48-72-161,23 0-288,24-47-352,23 0-1826,25 0-2370</inkml:trace>
  <inkml:trace contextRef="#ctx0" brushRef="#br0" timeOffset="1107">2717 1382 2690,'-48'48'13357,"25"-1"-12589,-1-23 866,0 0-417,24 24-704,0-25-289,0 1 32,24-24-160,23 0 192,25-47-256,23-25-224,25-23-576,-1-1-257,24 1-1346,-1-24-9288</inkml:trace>
  <inkml:trace contextRef="#ctx0" brushRef="#br0" timeOffset="1405">3837 1191 18737,'-71'48'1442,"47"-24"-321,0 0 128,24-1-609,0 1-223,0 0-193,24-24-128,24 0 128,23-24-160,48-47-352,48-25-320,47-47-1122,25 0-2530,47-24-7816</inkml:trace>
  <inkml:trace contextRef="#ctx0" brushRef="#br0" timeOffset="16775">3146 2455 5252,'-24'24'4132,"1"-24"-3779,23 0 1184,0 0-640,0 0 256,23-24 32,24 0-160,-22-23-64,46-25-128,24-23 64,1-24-32,23-1-257,24-23-191,24-23-225,23 22-128,1 25 0,-24 0 64,-24 23-96,-24 25 32,-23 23-288,-25 24 448,-23-23-833,-1 47 1442,-47 0-1762,0 0 1634,0 23-1730,-24-23 1506,-23 24-770,-1 0 193,1 24 96,-25-48 0,24 24-64,25-24 128,-2 0-64,25-24 32,25 0-352,22-24 512,0 1-576,2-1 1281,-2 24-1730,25 0 1730,-25 0-225,-22 48-127,-2 0 95,-23 0-95,0 24-193,0-1 1,-23 25-546,-2-25-31,1 1-160,24 0-641,-23-1-1281,23-23-2435</inkml:trace>
  <inkml:trace contextRef="#ctx0" brushRef="#br0" timeOffset="17361">6077 357 18481,'0'-24'384,"24"0"1410,-24 24-1121,0 24 31,0 0-287,-24 24-321,0-1 64,1 25-192,-25 23-128,24-23-417,0 23-576,1-23-1345,-1-1-2083</inkml:trace>
  <inkml:trace contextRef="#ctx0" brushRef="#br0" timeOffset="17549">6172 834 14830,'0'0'1825,"0"0"-1056,0 24 640,0-24-704,0 23-481,0-23-320,0 24-1217,0-24-2146</inkml:trace>
  <inkml:trace contextRef="#ctx0" brushRef="#br0" timeOffset="17715">6506 595 14477,'0'0'1634,"0"0"736,0 24-961,0 0-31,0 24-578,0-25-351,0 1-161,24 24-160,0-24-96,-24-24-64,24 0-96,23 0-64,-23-24 96,0 0-192,-24 0 223,0-23 1,0 23 225,0 0-97,-24 0 128,0 0-128,1 0-32,-25 24 64,48 0-256,-24 0 128,24 0-545,0 0-1056,24 0-2083,-24 0-7462</inkml:trace>
  <inkml:trace contextRef="#ctx0" brushRef="#br0" timeOffset="18034">6863 357 17296,'24'0'1281,"-24"-24"1378,25 0-1346,22 0-96,1 1-128,-1-25-673,1 24-127,0-24-193,-1 25-32,-23-1-64,0 0 0,0 24 0,-24 0 0,0 24 96,-24 23-96,0-23-32,24 24 64,-24 23 0,0-23-96,1 24 64,-1 23 32,-24 0-352,1 24-449,23 1-961,-48-1-2402,24 0-11210</inkml:trace>
  <inkml:trace contextRef="#ctx0" brushRef="#br0" timeOffset="18664">334 2431 288,'0'72'12235,"0"-48"-11594,0 23 640,0-23 385,0-24-609,0 0-160,23 0-33,26-24 97,-26-23-320,49-25-321,-1 1-288,48-49 96,0 1 1,25-48-33,-1 1-64,23-1 32,1-1 96,24 1-96,-24 24 192,-25 24 32,-22 24-512,-25 0 1025,0 23-481,-23 0-128,-1 25-127,-46-1-98,-2 24-31,1 0-128,-24 24 96,-24 0 64,1 24-96,-26 0-160,26 0 64,-24-24 95,-2 24 161,26-24 0,-1 0 65,24-24-129,24 0 64,-1 24 64,1-24 128,1 0 0,22 24-160,25-23 32,-25 23-32,1 0 160,-24 0-159,23 0-1,-47 23-64,0 25 64,0 0-128,-24-1-161,1 1-447,-1 0-545,24-24-2691,0 0-10538</inkml:trace>
  <inkml:trace contextRef="#ctx0" brushRef="#br0" timeOffset="19237">3218 381 15342,'0'0'2306,"0"0"-352,0 0-705,23 0-224,-23 24-256,0 23-545,0-23-32,-23 24-64,23 23-63,-24-23-354,-1 0-800,25-1-1217,-23 1-2274</inkml:trace>
  <inkml:trace contextRef="#ctx0" brushRef="#br0" timeOffset="19468">3528 619 13388,'0'24'1281,"0"0"801,0 0-800,0-24-642,0 23-512,0-23-544,0 0-1762,23 0-7335</inkml:trace>
  <inkml:trace contextRef="#ctx0" brushRef="#br0" timeOffset="19663">3837 548 17904,'-24'0'1218,"24"0"-322,-23 23 129,23 1-448,0 0-129,0 0-352,0 0-31,23 0-65,1-24-257,0 0-95,0 0 0,0 0 63,23-24 257,-23 0-32,0 0 128,0-24-64,-24 25 96,0-1 33,0 24-33,-24-24-64,0 0-64,24 24-96,-24 0 95,24 0-31,-24 24-512,24-24-1122,0 0-2338</inkml:trace>
  <inkml:trace contextRef="#ctx0" brushRef="#br0" timeOffset="19968">4147 309 9160,'0'24'5477,"0"-24"-5220,0 0 1600,23 0-992,26 0 577,-2-24-578,1-23-127,23-1 384,-23 0-320,23 1 0,-23-1-33,0 24-127,-25-24-97,2 48-63,-25 0-129,0 0-63,0 24 63,-25 0 32,2 24 65,23-1-161,0 25 32,-24-24-96,24 47 129,-24-24-353,24 25-96,0 23-1282,0 0-1024,24 0-6246</inkml:trace>
</inkml:ink>
</file>

<file path=ppt/ink/ink90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8:25.26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1255 1692 3331,'-23'-24'2594,"23"24"-1088,0-23 768,23 23-352,-23-24-289,0 24-224,0 0-191,24-24-226,-1 24-159,-23-24-96,0 24-64,0 0-257,0 0-160,0 0-160,0 0 97,0 24-1,-23-24 0,23 24 0,-24-24-32,24 0-128,0 0 64,0 0-64,0 0 32,0 24 33,0-24-65,0 0 64,0 23-64,-23 1 32,23 0-32,-25 0 64,25 0-96,-24-24 32,24 24-32,-23-1 32,23 1 0,0-24 0,0 24 32,23-24-32,-23 0 160,49 0-32,-2-24 33,1 0 63,23-23-64,24-1-128,1-23 32,-1-25 96,24 24 193,-48 1 223,25 23-191,-48 0-161,-1 25-64,1-1-128,-24 24 0,-24 0-64,0 0 0,0 0 32,0 0-32,0 0-192,0 24-224,-24-24-129,24 23-512,-24-23-576,24 0-2179,0 0-6854</inkml:trace>
  <inkml:trace contextRef="#ctx0" brushRef="#br0" timeOffset="2191">350 238 4548,'0'-24'416,"23"24"-416,-23-24 0,24 0-512,0 0-97,24 24 225,-25-23 288,26-1 32,-2 24 320,-23-24 449,24 0 1184,-1 24-159,-23-24 64,-1 24 31,2-24-383,-2 24 159,-23 0-95,0 24-257,-23-24-64,-2 24-128,-22 0-352,0 0-1,-1 0-255,-23 23 95,-25-23-63,24 24-33,0-1 33,2-23-289,-2 0 32,25 0-32,-2 0-32,26 0 0,-1-24-63,0 0-1,24 0 32,0 0-64,24 0-416,0 0-802,24-24-992,-1 0-3427</inkml:trace>
  <inkml:trace contextRef="#ctx0" brushRef="#br0" timeOffset="5099">1422 166 10570,'-24'-24'1633,"24"24"-160,0 0 1474,-24 0-1441,24 0-962,0 0 1,-23 24-161,-1 0-96,-1 0-63,25 0-1,-23 23-128,-1-23-96,24 0 32,24-24 160,24 24-64,-24-24-192,23-24-96,1 24-224,-24-24 191,-1 0 97,1 1 192,-24-1 65,0 0-290,0 0 194,-24 0-65,1 24 32,-25-24-225,24 24-1152,-23 0-1826,23 24-8520</inkml:trace>
</inkml:ink>
</file>

<file path=ppt/ink/ink90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8:37.57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136 308 7847,'23'-24'128,"-23"24"-32,-23 0 1121,23 24 97,-24-24-289,24 24-225,24-1-127,-24 25-289,0 0-95,0-1 127,0 1-64,0 24-31,-24-25-225,24 25 0,0-25-32,0 1 32,0 0-192,-24-24-160,24 0-321,0-24-320,0-24-1089,24 0-6470</inkml:trace>
  <inkml:trace contextRef="#ctx0" brushRef="#br0" timeOffset="303">112 260 8199,'-24'0'769,"1"0"192,-2-24 833,25 24-257,25-24-512,-25 24 0,47-23 64,-23-1-288,24 0-353,23 0-63,1 0-321,23-23 32,-24 23-64,1 0-64,-25 24-609,1 0-608,-24 0-673,-24 0-2114</inkml:trace>
  <inkml:trace contextRef="#ctx0" brushRef="#br0" timeOffset="559">17 522 8616,'-24'0'1633,"24"0"-352,24 0 930,-1-24-610,2 24-704,22-23-641,0-1-192,25 24-96,-25-24-705,25 24-960,-24 0-1891,-24 0-6916</inkml:trace>
  <inkml:trace contextRef="#ctx0" brushRef="#br0" timeOffset="733">518 570 2434,'0'24'7911,"-25"0"-7014,25-24 609,-24 23-161,24-23-705,0 48-319,-23-24-225,23 0-32,0-24-32,23 0 160,1 0-96,1 0-96,-2 0-32,1-24-32,-1 0 32,1 0 32,1 0 32,-25 1 64,0 23 353,0-24 255,0 0-127,-25 24-321,1 0-224,1 0-32,23 0 0,-24 0-192,1 0-481,23 24-704,-25 0-1025,25-24-4293</inkml:trace>
  <inkml:trace contextRef="#ctx0" brushRef="#br0" timeOffset="1030">708 618 10505,'23'0'1378,"-23"0"-449,25 0 736,-25 23-800,23-23-32,-23 24-225,24-24-319,0 24-161,-24 0-64,0 0 32,0 0-32,24-24 0,-24 0 0,0 0 385,0-24-129,0 0-128,24 0 224,0-24-223,-1 25 127,25-25-384,-24 24 32,0 0-673,-1 24-896,25-24-1570,0 1-10697</inkml:trace>
  <inkml:trace contextRef="#ctx0" brushRef="#br0" timeOffset="1645">1971 403 5829,'-71'24'897,"47"-24"288,-24 0 1185,0 0-448,0 24-417,-23 0-319,23-1-97,-23 1-321,23 0-319,24 0-193,-23 0-96,47-24 64,0 24-31,0-1-97,24 1 0,-24 0 64,47-24-96,25 0 96,0-24-192,-1 0-224,0 1-193,0-1-31,1 0-33,-24-24-576,-24 24-288,23-23-96,-23 23-1122,-24 0-1889</inkml:trace>
  <inkml:trace contextRef="#ctx0" brushRef="#br0" timeOffset="1912">1804 189 6470,'-24'-24'2466,"24"24"-160,-23 0-512,23 0-1057,0 0-321,0 0 64,0 24 65,23 23 128,-23 1-257,0 0-32,0-1-127,-23 25-65,23-25-96,0 25-64,0-1 0,0 25 32,0-49-160,0 25-449,0-48-704,23 24-545,-23-24-1409</inkml:trace>
  <inkml:trace contextRef="#ctx0" brushRef="#br0" timeOffset="2173">2161 689 11851,'24'0'576,"1"0"-416,-2-24 1122,1 24 95,23-24-416,1 24-609,-24-23-256,0 23-128,24 0-865,-25-24-576,-23 24-737,0 0-5573</inkml:trace>
  <inkml:trace contextRef="#ctx0" brushRef="#br0" timeOffset="2376">2257 427 5829,'23'0'4516,"1"-24"-4291,24 0 703,0 24-127,-24 0-577,0 0-224,23 0-1057,-23 0-2466</inkml:trace>
  <inkml:trace contextRef="#ctx0" brushRef="#br0" timeOffset="2521">2852 379 8744,'0'0'1793,"0"24"-896,0-24 801,25 0-577,-25 24-128,-25 0-192,25 0-257,0-1-127,0-23-193,25 0-96,22 24 32,-23-24-160,-1-24-32,2 1-192,22-1-225,1 0 193,-24 0 192,-24 0 96,0 0 224,0 1 385,-24-1 96,0 0-225,-23 24-352,23-24-128,-24 24-32,24 24-256,-23 0-1217,-1 0-2435</inkml:trace>
</inkml:ink>
</file>

<file path=ppt/ink/ink90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30:27.24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622 47 6726,'25'-23'4484,"-25"-1"-3171,23 24 609,-23 24-673,0-24-448,0 47-320,-23-23-65,23 48-64,-25-25-127,2 49 31,-1-1-64,0 25 96,-24-1-128,24 24-128,1-24 0,-25 24 0,24-24 65,0 0-97,-23 1 0,23-1-97,0-24-95,0 1-64,1-25 192,-1 1 0,-1-1-32,25-23-160,-23-1-257,23-23-31,-24 0 159,24 0 321,0-24 32,0 0-64,-23-24 64,23 0 64,0-23 64,0-1 32,0-24 161,0 25 63,0-25-96,0 25 257,0 23 127,0 0-63,0 24-97,0 0-31,-25 0-65,25 24 0,0 0 1,-24-1 159,24 25-95,0 24-97,0-1-160,-23 1 32,23-1 33,0-23-97,-24 23-96,24-23 32,0-24-160,24 0 64,-24-24 96,47 0 0,-22-48 32,22 0-224,1 1-192,-1-25-513,1 1-1121,0 23-2594,-1 0-10474</inkml:trace>
  <inkml:trace contextRef="#ctx0" brushRef="#br0" timeOffset="652">622 2074 14958,'0'24'3811,"0"0"-2786,0-24 705,0 47-1154,0-23-351,25 24-129,-25 0-96,23-1-353,-23 1-800,24 23-1569,-24 1-2563</inkml:trace>
</inkml:ink>
</file>

<file path=ppt/ink/ink90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30:28.63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572 166 11274,'47'-95'1666,"-23"47"-417,-24 24 545,0 24-417,0 0-352,0 24-641,-24 24 1,1 23-129,-25 25-64,24 0-64,-24 23 32,1 24-64,-1-24 65,-23 48-225,23-24 96,1 0 0,-2 0-96,2-24-193,24 0-159,-2-47-353,25-1-352,-24-23-480,24-24-129,0-24-672,24 0-705,-24-48 704,0 24 2403,0-23 897,0-1 705,0 0 544,0 25-673,0-1-288,-24 24 289,24 0-481,0 0-417,-23 24-191,23-1-129,0 1 0,0 0 128,-24 24 1,24-24-193,0-1 32,0 1-32,0 24-63,0 0 95,0-25 64,0 1 0,0 0-128,24-24 65,-24 0-33,23-24-64,26-23 0,-26 23-192,1 0-256,23-24-897,-22 48-1410,22-24-2850</inkml:trace>
  <inkml:trace contextRef="#ctx0" brushRef="#br0" timeOffset="556">453 1907 14221,'0'0'1217,"0"0"801,0 24-961,0 0-288,23 23-225,-23-23-384,24 48-128,-24-25-128,24 25-897,-24-1-2049,0 25-8329</inkml:trace>
</inkml:ink>
</file>

<file path=ppt/ink/ink90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32:07.77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238 191 5252,'0'-24'1378,"0"0"-449,0 24 384,0-24 0,0 0-256,0 0-128,0 24-64,0 0 32,0 0-97,0 24 1,0-24 160,0 24-288,0 0-321,24 0-32,-1 0-159,2-24-33,22 23 64,1 1-160,0 0 64,-1 0 0,25 0 0,-25 0-64,1 23-32,0-23-32,-25 0-96,25 24 384,-24-24-224,0-1-64,24 1 32,-24 0-96,-24 0 0,23 0-288,1-24-225,0 0-288,-24 24-608,24-24-481,-24 0-2082</inkml:trace>
  <inkml:trace contextRef="#ctx0" brushRef="#br0" timeOffset="457">238 95 2049,'-48'-24'7656,"24"24"-6471,24 0 865,0 0-321,-23 0-928,23 24-352,0 0 31,23 0 0,-23 0-159,24 23-161,-24 1-128,25-24 32,-2 24-32,-23-1 0,0-23-32,24 0 64,-24 0-64,0 0 32,0-24-32,0 0 0,0 0 32,0 0-32,0-24-32,-24 0 32,1 0-32,-2-24 64,-22-23-64,23 23 64,-24 1-32,24 23 96,1 0 193,23 24 287,-24 0-31,24 0-257,24 0-96,-24 0 32,23 0 33,1 0 31,0 0-96,24 0 0,-1 0-128,-22-24 0,22 24 0,1-24-32,-1 0 0,1 1 0,-24 23-32,23-24 0,-23 0 0,0 24-32,-24 0 0,24 0 0,-24 0 32,0 0 0,0 0 96,0 24-256,0-24 256,-24 24-128,0-1 64,24 1-32,-24 0-32,-23 0 32,23 24 0,0-25 0,0 25 0,1 0-32,-1-24 0,-1 23 64,2-23 0,23 24-128,-24-24 64,24-24-32,0 24-32,0-24-32,0 23 64,0-23-128,24 0 160,-24-23-96,23 23 96,2-48-1,-1 24-127,-1-24 96,1 1-32,0 23-96,0-24 128,-24 24 128,24 24-192,-24-24 224,0 24 0,0 24-32,-24-24 64,0 24-128,0-24 0,0 24 96,24 0-96,-47 0 0,47-1 64,-25 1-64,2-24 32,23 24-32,-24-24 32,1 24-64,23-24 32,-25 0 0,25 0-96,0-24 96,-24 0-64,24 0 96,0 1-64,0-1 64,0-24-64,-23 0 32,23 25 32,0-1 0,0 0 64,0 24 97,0 0-1,0-24 0,0 24-192,23 24 96,-23-24 0,0 24-160,0 0 192,0-1-96,0 1-32,0 0 96,0 0-192,0 0 96,0 0-64,-23-1-64,23-23-32,0 0 32,0 0-32,0 0 32,0 0 95,0-23-31,0-1-32,0-24 192,-24 24-96,24 0 0,-24 1 0,24-1 97,0 0-162,0 0 130,24 24 95,-24-24 64,0 48-32,24-24-192,-1 24 160,-23 0-128,24 0 64,1-1-96,-2 1 32,-23 0-32,24-24 64,-1 24-160,-23-24 96,25 0-32,-25 0-96,24-24 96,-24 24-32,0-24-96,0 0 160,0-23-96,0 23 128,0 0-32,-24 0-32,-1 0 64,25 24-32,0-23 96,-23 23 0,23 0-96,0 23 96,23 1-64,-23-24 32,0 24-64,25 0-64,-25-24 64,24 24 64,-1-24-32,1 0-160,-24-24-64,24 24 0,0-24 0,-24 24 31,24-24 1,-24 24 96,0-24 64,-24 24-64,24 0 64,-24 24 64,0 24 128,0 0-63,1-1-65,-1-23 128,-1 24-160,2-24 32,23-1 0,0 1-32,-24-24 0,24 0 32,24 0-128,-24-24 128,0 1-128,23-1 0,2-24 0,-25 0 32,0 25-32,24-1 32,-24 0 64,0 24 32,0 24 0,-24 0 32,24 23 32,-25 1-32,25 0-64,0-25-32,0 1-32,0 0 64,0 0 32,25-24-160,-25 0 96,24 0 32,-1-24-96,-23-24 32,24 25 32,-24-25-160,0 0 224,0 24-64,0 24 0,0 0-128,-24 24 256,24 0 64,0 0-96,0 0-96,0 0 96,24-1-96,0 1 64,-24 0-64,24-24 33,0 0-1,-1 0-64,1 0 96,0 0-32,0 0-32,-24 0 32,24 0-128,0 24 160,-24 0-64,23 0 0,1 0 96,0-1-96,0 1 160,23 24-128,-22-48 160,-2 24-64,25-24-96,-25 24 32,2-1-32,-1 1 0,-1 0-64,1 0 96,0 0 97,0 0-65,-24-1-160,24-23 64,-24 0 160,23 24-160,-23-24-64,0 0-289,24 0-512,-24 0-992,0 0-1891,0 0-6854</inkml:trace>
</inkml:ink>
</file>

<file path=ppt/ink/ink90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9:11.59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715 334 6277,'0'-24'353,"-23"0"-225,23 0 1121,0 24-192,0 0 32,-25 0-160,-22 0-64,23 0-193,0 24-95,-24-24 32,25 48-33,-49-24-192,48 0 65,-23 23 63,-1-23-191,1 24-1,-2-1 0,26 1-31,-1 0-33,24-24-32,0 23-96,0-23-96,0 24 256,24-24-191,-1-1 31,26 1-96,-2-24-32,1 0-481,23-24-992,1 1-1602,-1 23-8968</inkml:trace>
  <inkml:trace contextRef="#ctx0" brushRef="#br0" timeOffset="347">834 739 10762,'-23'0'1089,"23"0"-897,0-24 192,0 24 385,23 0-64,1-24-161,0 24-159,-1 0-65,2 0-128,-1 0 128,-1 0 321,1 0 32,-24 0-289,0 24-96,0 0 0,-24 0-63,1 0-97,-1 0-32,-24 23-64,0 1-32,25-24 96,-2 0 0,25-1-128,0 1 96,0 0 0,0-24-32,25 24-32,-2-24 128,25 0-224,-25-24 96,26 0-288,-2 24-705,1-24-1057,-24 24-1089,-1 0-6886</inkml:trace>
  <inkml:trace contextRef="#ctx0" brushRef="#br0" timeOffset="789">72 1454 11915,'0'0'1986,"23"-24"-1698,1 24 673,24 0 576,-1-24-608,25 1-128,0-1-128,23 0-129,-24 0-128,25 24-287,-24-24-1,-1 24-64,0-24-32,-23 24-256,0 0-417,-1 0-1025,1 0-1312,-24 0-2948</inkml:trace>
  <inkml:trace contextRef="#ctx0" brushRef="#br0" timeOffset="1158">572 1812 8968,'0'-24'448,"-24"24"-480,24 0 1730,-24 0-64,1 0-97,-1 24-224,-24 0-256,24-1 0,-23 25-192,-25 0 0,0 0 0,25 0-225,-1 23-159,1-23-97,23-24-64,0 23-95,0-23-225,24 24 0,24-24 64,0 0 64,23-1-32,1 1-128,23-24-224,-22 24-417,21-24-1409,2 0-1730,-24 0-5284</inkml:trace>
  <inkml:trace contextRef="#ctx0" brushRef="#br0" timeOffset="1441">667 2527 14637,'25'24'2114,"-2"-24"-1633,-23 24 1216,0-24-63,24 24-513,-24 0-384,24-24-545,-24 47 0,0-23-128,23 24-64,-46 0-480,23-1-353,23-23-993,-23 0-2306,0 0-9641</inkml:trace>
  <inkml:trace contextRef="#ctx0" brushRef="#br0" timeOffset="1740">1478 1478 14862,'24'-24'2082,"-24"24"-1890,23 0 641,1 0 288,0 0-289,0 0-415,0 0-353,0 0-96,-1 0-577,1 0-1024,-24-24-1666,24 24-6759</inkml:trace>
  <inkml:trace contextRef="#ctx0" brushRef="#br0" timeOffset="1927">1525 1240 14285,'-23'0'2466,"23"0"-1601,0 0-160,23 0 0,1-24-289,0 0-224,24 0-352,23 24-1089,-23-24-3107</inkml:trace>
  <inkml:trace contextRef="#ctx0" brushRef="#br0" timeOffset="2347">2622 1335 1793,'0'-24'7527,"0"24"-6245,-25 0 255,50-24 32,-25 24-319,47-24-418,-23 24-351,24-23-257,-1 23-192,25-24 32,-1 24-64,24 0 32,1-24-32,-1 24 128,24-24 225,1 24-193,22 0-64,-23-24-32,25 0-32,-1 24 96,0-23 417,0-1 191,-24 0-191,0 0-161,-24 0-128,0 24 65,1-24 63,-1 24-32,-47 0 1,23-23-33,-23 23-96,-24 0 129,0 0-289,0 0 128,-24-24-192,0 24-64,0 0 128,0 0-352,0 0-129,23 0-351,-23 0-642,0 0-1825,25-24-5509</inkml:trace>
  <inkml:trace contextRef="#ctx0" brushRef="#br0" timeOffset="4897">3265 334 4516,'-24'0'4292,"0"0"-2819,24 0 353,-23 0 224,23 0-737,0 0-224,0 0-480,23 0-97,1-24-31,24 24-193,-1-24-32,1 0-32,0 1-288,-1 23 160,25-24-31,-48 24-33,-1-24 0,2 24-64,-25 0 64,0 0-32,0 24 0,0 0 64,-25-1 192,2 25 32,-25 0 0,25-1-31,-2 25-97,2-1-32,-1-23-128,0 24 128,24-25-128,-24 1-64,24 0-416,0-25-513,24 1-801,0-24-1249,0 0-3651</inkml:trace>
  <inkml:trace contextRef="#ctx0" brushRef="#br0" timeOffset="5251">3957 405 12587,'23'-47'1858,"-23"47"-993,0-24 576,0 24-576,-23 24-96,23-24-289,-25 24 65,1-1-129,24 25-224,-23 0 65,23-1-97,-24 1-32,24 0-96,24-24 32,-1-24-160,1 23-192,24-46-193,-1 23-223,-23-24-257,24 24 160,-24-24-32,0-24 289,-24 48 287,0-47 1,-24 23 224,-23 0 64,22 0 64,-46 0 192,48-23 161,-26-1 192,26 0-97,23-23-96,0 23-159,0 0-1,23 24 192,26 1 97,-26-1-32,24 0 63,25 0-127,-48 48-225,23-24 0,-22 24-160,-2 23-64,1 1 32,-24 0-480,-24 23-961,1 1-1538,-25 23-1730</inkml:trace>
  <inkml:trace contextRef="#ctx0" brushRef="#br0" timeOffset="5765">3194 1716 8071,'-48'48'7463,"48"-48"-6790,0 24 832,0-24 97,0 0-449,24 0-384,23-24-385,1 0-32,0 24-127,-1-24-33,25 1-96,-25-1 0,25 0-64,-25 0 64,2 24-32,-26 0-64,1 0 96,-24 0 32,23 24 0,2-24 1,-25 24 31,0 0-32,0 23-96,0-23 64,0 24-32,-25 23-64,2 1 64,-1 0-32,-23 23-64,-1 1-256,0-1-257,25 0-384,-2-47-288,25 23-448,0-47-738,25 0-2049</inkml:trace>
  <inkml:trace contextRef="#ctx0" brushRef="#br0" timeOffset="6134">4242 1907 17712,'24'-24'769,"-24"24"0,0 0 288,-24 24-160,24 0-289,-24 24-288,24-24 65,0 0-193,0 23-96,0 1-32,-23 0 32,23 0-32,0-25-32,23-23 0,1 24 32,24-24-64,-24 0-192,-1-24-64,25 1-160,-24-1-289,0-24 321,-24 24-257,-24 24 321,0-48 352,-24 25-128,25-25 96,-49 24 64,25-24-128,-1 0 192,0-23-64,0 23-32,24 0 32,48 1 32,1 23 256,22 0 1,0-24 223,25 48-127,-24-23-33,23 23-32,-23 0-223,0 23-65,-25 1-96,-23 24 64,-23 0-32,23-1-96,-24-23-161,0 24-287,0-24-577,0-1-1249,24-23-3268</inkml:trace>
  <inkml:trace contextRef="#ctx0" brushRef="#br0" timeOffset="6620">5600 1073 14093,'49'-24'1345,"-49"24"-896,23-24 1280,1 24-287,-1 0 31,1 0-320,24 0-224,24 0-160,-25 0-321,1 0-320,0-24 0,-1 24-448,-23 0-545,0-24-768,-24 24-1763,0 0-7526</inkml:trace>
  <inkml:trace contextRef="#ctx0" brushRef="#br0" timeOffset="6837">5649 739 19218,'23'-24'768,"24"0"289,2 1 0,21-1-576,2 24-97,0-24-384,-25 24-96,1 0-1217,-24 0-2627,0 0-11915</inkml:trace>
  <inkml:trace contextRef="#ctx0" brushRef="#br0" timeOffset="7047">6744 286 16879,'25'24'577,"-25"-24"896,0 24 129,0 0-65,0 23-544,0 1 32,0 0-224,0 23-224,0 25-321,-25-1-160,1 24-480,1 24-1122,-25 0-2626</inkml:trace>
</inkml:ink>
</file>

<file path=ppt/ink/ink9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7:23.18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306 286 11627,'-25'48'2242,"1"-24"-1570,1 24 834,23-48 736,23 23-1089,26-23-64,46-23 192,50-49-640,71-23-545,24-24-673,0-1-5156</inkml:trace>
  <inkml:trace contextRef="#ctx0" brushRef="#br0" timeOffset="391">41 1692 17168,'-24'47'320,"0"-23"-352,24 0 609,24 0-129,23-24-288,50-24-32,71-24-576,72-47-2659,24 0-11179</inkml:trace>
</inkml:ink>
</file>

<file path=ppt/ink/ink91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8:26.45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547 1535 3267,'25'-24'3299,"-25"0"-929,23 1-480,-23 23-513,24-24-288,-24 24-256,0-24-32,0 24-1,24 0 97,-24 0-64,0-24-64,0 24-97,23 0-95,-23-24-161,0 24-191,0 0 63,25 0 0,-25 0-160,0 24 32,-25-24 1,25 0 31,-23 24 0,23 0-96,-24 0-32,24-24 96,-24 23-96,1 1 0,23 0-32,-25 0 32,25 0-64,0 0 32,-23-1 65,23 1-97,-24-24-65,24 0 65,0 24 0,47-24 97,1-24-33,23 0-32,25-23 0,-1-25 0,24 1 0,0-1 192,25 1 352,-25 23-95,-24 0-257,-23 25-128,-49-1-64,-23 24-64,0 0-256,-23 24-481,-1-24-672,-24 23-1122,24 1-1825</inkml:trace>
  <inkml:trace contextRef="#ctx0" brushRef="#br0" timeOffset="1960">666 57 8488,'0'-24'1505,"25"24"385,-25-23 800,0 23-576,-25-24-640,25 24-257,0 0-256,0 0-257,0 24-127,-47-24 0,0 23-1,-1 1-95,0 0-65,-24 0-32,25 24 65,-25-25-65,0 1-32,2 0-95,21 0-33,26 0-64,-1-24 0,1 24-128,23-24 0,-24 0-160,24 0-513,24-24-640,23 24-1473,-24-24-7528</inkml:trace>
  <inkml:trace contextRef="#ctx0" brushRef="#br0" timeOffset="4753">1382 200 9833,'23'-47'1441,"-23"47"-704,0-24 1633,0 0-800,0 24-65,0 0-64,0 0-640,-23 24-160,-25-24-33,24 24-287,0-1-161,24 25-32,0-24-96,24 0 0,0-24 0,0 24-96,23-24-224,1 0 31,-24 0 97,24-24 64,-25 24 64,1-24-64,-24 0 160,0 0-96,-24 0 0,1 1 32,-1-25 0,0 48-384,-24-24-930,1 24-2049,-25 0-9961</inkml:trace>
</inkml:ink>
</file>

<file path=ppt/ink/ink91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9:59.83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153 1717 11114,'-24'-24'2146,"1"24"-1505,23 0 480,0 24 32,0-24-384,0 24-225,0 23 1,0 1-289,0 0-64,23 23-96,-23 1-96,0-25-544,0 1-738,0 0-415,-23-24-33,23-1-1121,0-23-2914</inkml:trace>
  <inkml:trace contextRef="#ctx0" brushRef="#br0" timeOffset="189">81 1908 6470,'-47'-72'4196,"47"48"-1666,0 0-96,-24 24-416,24 0-1345,0 0-577,24 0 288,-24 0 33,24 24-65,-1 0-32,25 0-127,0 24-33,0-25-96,23 25 64,-23 0-160,23-24-321,-23-1-255,-1 1 224,2-24 352,-2 0 64,-24-24-32,26 1 32,-26-1 96,1-24 192,0 0 128,0-23 225,-24 23 0,24 1 63,-24-1-191,-24-24-289,24 1-64,0 23-128,-24-23-32,24 47-96,0 0-64,24 24-288,-24 0-321,24 24-512,-1 0-833,-23 0-2018,0 23-9833</inkml:trace>
  <inkml:trace contextRef="#ctx0" brushRef="#br0" timeOffset="667">1130 2122 10570,'0'-48'576,"0"25"-31,0 23 1537,0 0-513,-23 0-384,23 0-224,-25 0-128,2 23-128,-25 1-193,25 24 161,-2 0 31,-22-25-127,23 25-97,0 0-127,24-1-65,-24-23-128,48 24-96,-24-24 32,48 0 32,-25-24 0,49 0-384,-1 0-609,1-24-960,0 0-2211,-1-24-8968</inkml:trace>
  <inkml:trace contextRef="#ctx0" brushRef="#br0" timeOffset="970">1654 2051 17840,'-24'-24'833,"24"24"577,0 0 159,24-24-960,1 24-97,-2 0-224,1-24-95,0 24-193,24 0 0,-25-24-801,25 24-1121,-24 0-2530,0-24-11626</inkml:trace>
  <inkml:trace contextRef="#ctx0" brushRef="#br0" timeOffset="1174">1654 1693 12107,'-24'0'6983,"24"-24"-6727,0 0 128,24 24 289,1-23-513,22-1 0,1 24-897,-1-24-3138</inkml:trace>
  <inkml:trace contextRef="#ctx0" brushRef="#br0" timeOffset="1564">2965 1312 11530,'-23'-24'1282,"23"24"31,0-24 673,0 24-449,23 0-320,1 0-288,24-24-448,-1 0-97,1 24-192,23-24-96,-22 1 0,-2 23-416,-24 0-320,2-24-225,-1 48-833,-24-24-768,-24 0-225,-1 23-3715</inkml:trace>
  <inkml:trace contextRef="#ctx0" brushRef="#br0" timeOffset="1746">3037 1312 5925,'-72'23'2851,"25"-23"-97,22 0-511,25 0-65,-23 0-321,-1 0-447,24 0-481,-24 24-129,24-24-255,0 24-65,-23 0-95,23-24-33,-25 24-96,25 0-64,0 0-63,-23-1-1,23 25-32,23-24-32,2-24 64,-2 24-96,25-24-224,24 0-32,-25 24-129,25-24 193,-25 0 160,-23 23-64,24 1 64,-48 0-32,0 0 128,0 0-128,-24 0 192,0-1-128,-24 1 64,25 24-64,-25-48 0,24 24 0,0 0-64,1-1-288,-1-23-897,24 0-1313,24-23-3524</inkml:trace>
  <inkml:trace contextRef="#ctx0" brushRef="#br0" timeOffset="2137">3609 1550 16527,'71'0'3075,"-71"0"-2883,0 0 1057,0 24-608,0-24-321,0 24-127,-24 0-129,24-24-289,0 23-800,0 1-2274,0-24-7079</inkml:trace>
  <inkml:trace contextRef="#ctx0" brushRef="#br0" timeOffset="2356">3919 1145 12940,'-25'24'768,"25"-24"994,0 0 32,25 0-193,-1 0-351,-1 0-386,1 0-287,24 0-97,-1 0-287,1-24-1,0 24-96,-1-24-32,1 24 64,-1-24-64,2 24-32,-26 0-32,1 0 64,0 0 64,-1 24-64,-23-24 225,0 24-65,0 23 96,-23 1-128,-1 0 33,0-1-65,-24 25 0,24 0-96,-23-1 0,24 1 32,-2-1-160,-22-23-192,23-1-161,24 1-544,0-24-672,0-24-2147,24 0-10441</inkml:trace>
  <inkml:trace contextRef="#ctx0" brushRef="#br0" timeOffset="2731">4776 1312 16783,'-23'-24'1602,"23"24"-1314,0-24 1410,0 24-737,-24 0 0,24 24-321,0 0-95,0-1-161,0 1-128,0 24-96,24-24 65,-24 24-129,23-25 96,1 25-96,-24-24-64,24 0 96,0 0-160,-24 23 64,0-23 0,0 0-32,0 0-96,0 0-192,-48-1-289,24 1-448,-23 0-736,-1 0-1250,-23-24-2659</inkml:trace>
  <inkml:trace contextRef="#ctx0" brushRef="#br0" timeOffset="3057">4944 1121 14381,'142'-48'513,"-70"1"319,-25 23-575,25 24-578,-25-24-2017</inkml:trace>
  <inkml:trace contextRef="#ctx0" brushRef="#br0" timeOffset="3838">6397 1669 6342,'-24'24'1089,"24"-48"-1186,0 24 129,-24 0 1,24 0-1,0 0-32,0 0 224,0 0 577,0 0 63,0 0-351,0 0-65,0 0 1,0 0 127,24 0 97,-24-24-97,24 24-159,0 0-33,0-23-128,23-1-160,-23 0 65,24 24 95,0-24 32,-1 0-160,25 0 0,22-23-128,2-1 32,-1 0 0,1 1 0,23-1 65,-24 0 255,48-23 128,-24 23-127,24-23-129,1-1 0,-2 24-64,1-23-96,-24 23-32,0-23 0,25 23-64,-25 0 64,24 1-192,-24-25-480,24 25-610,0-25 386,0 24 383,-24 1 257,24-1 160,-24 0-96,-24 1-737,25-1-801,-1 24 193,0 0-289,0-24-1857</inkml:trace>
</inkml:ink>
</file>

<file path=ppt/ink/ink91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30:17.94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398 238 9513,'0'-71'2498,"-23"47"-1569,-1 0 993,24 0-257,-48 0-864,24 0-257,0 24-95,1-23-33,-25 23-288,24 0 129,-24 23-97,24 1-160,1 0 32,-1 0 96,0 0-224,24 23 96,0-23-32,-24 24-32,48-24-128,-24 0-193,24-24 33,23 0-97,1-24-31,0-24-289,0 24 353,-1-23 384,-23-1 64,24 0 160,-24 24 385,-24 1 416,23 23-1,-23-24-223,0 24-352,0 0-257,0 24 64,0-1-32,0 1-64,0 0-128,24 24 160,-24-24-160,23 23 64,2 1-96,-1 23 129,-24 1-33,0 0-32,0 23 0,0-24-64,0 1 32,23-1-193,-23-23 65,0 24-96,0-49 96,0 25 64,24-24 96,-24 0-96,0 0 64,0-24 288,0 0-480,0-24 480,0 0 1,0-24 95,-24 1 96,24 23-31,0-48-257,0 48-128,24-23-96,0-1-128,0 24-257,0 24-543,-1-24-1443,-23 24-2658</inkml:trace>
  <inkml:trace contextRef="#ctx0" brushRef="#br0" timeOffset="668">804 882 11050,'0'0'2562,"0"0"-2049,0 24 1761,0-1-769,0 1-896,-25-24-289,25 24-192,25 0-31,-25 0-33,0 0-32,23-1 128,-23-23-192,24 24-96,-24-24-129,24 0 193,-24 0 0,23-24-64,2 1-128,-25-1 480,23 0-224,-23-24 64,24 24 32,-24 1 545,0 23 160,0-24 128,0 24-289,0 0-640,0 24 288,0-1-384,0 1 545,0 0-353,0 0 64,0 0-160,24 0-32,-24-1-513,0 1-1024,24 0-1506,-24 0-2466</inkml:trace>
  <inkml:trace contextRef="#ctx0" brushRef="#br0" timeOffset="1081">1256 763 10666,'0'-24'2946,"0"24"-1408,0 0 1152,24 0-1472,-24 24-354,0-24-31,-24 23-160,24 1-161,0 24-384,0 0 1,0-1-33,0 1-96,0-24-32,0 23 96,0-23-289,24 24-447,-24 0-962,24-1-1761,-1-47-3588</inkml:trace>
  <inkml:trace contextRef="#ctx0" brushRef="#br0" timeOffset="1399">1590 763 14093,'-24'23'3267,"24"-23"-1954,-24 24 417,24 0-737,-24 0-513,24 0-95,0 0-33,-23 23-224,23-23-64,0 24-96,0-24 32,0 23-224,0-23-609,0 0-160,0 0-544,0-24-1698,0 0-4645</inkml:trace>
  <inkml:trace contextRef="#ctx0" brushRef="#br0" timeOffset="1616">1327 1025 12972,'0'0'608,"0"0"-351,24 0 1440,24-24-928,-1 24-577,2-24-128,22 0-384,-23 24-897,23-47-2082</inkml:trace>
  <inkml:trace contextRef="#ctx0" brushRef="#br0" timeOffset="1826">2043 834 21588,'24'-24'416,"-24"0"161,23 1 384,1 23-769,0-24-96,24 24-160,-25 0-288,1-24-769,0 24-1218,-24 0-2850</inkml:trace>
  <inkml:trace contextRef="#ctx0" brushRef="#br0" timeOffset="2015">1971 548 18065,'0'0'2786,"0"-24"-2626,24 24 577,-1-24-64,26 24-385,-2-23-416,1 23-1153,-1-24-2947</inkml:trace>
</inkml:ink>
</file>

<file path=ppt/ink/ink91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30:21.51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15 220 2690,'-24'0'9737,"24"0"-9545,0 0 897,0 0 1025,0 0-1345,24-24-384,0 24-1,0 0-192,23-24-160,2 0 32,-26 24-32,24-24 0,2 24-96,-49 0-32,23-24 96,-23 24-32,0 0-32,0 24 128,0-24 288,-23 24 289,23 0-64,-24 24-129,-1-25-96,25 25-31,-23 0-97,-1-24 0,24 23-128,-23 1-192,23 0 0,0-1-417,-24-23-479,48 0-898,-24 0-1025,23-24-5701</inkml:trace>
  <inkml:trace contextRef="#ctx0" brushRef="#br0" timeOffset="331">539 339 12716,'0'0'2017,"0"0"-1024,0 0 1250,0 0-834,-23 24-961,23 0-95,0-1-65,0 1-160,0 24 64,0-24-64,0 0-96,0-1 64,23 1-32,1-24-96,1 0-32,-2 0-224,1-24-96,0 1-161,-1-1 33,2 0-33,-25 0 289,-25 0 256,2-23-128,23 23 160,-24 0 64,-23-24 32,22 0 32,1 1 129,1-25-129,23 48 64,-24-23 192,48 23-63,-1 0-33,1 24-96,1 0-32,-2 0 97,1 0-225,0 24-64,-24 0 96,23 23-64,-23-23 32,0 24-192,0-24 96,-23 0-417,23 23-287,-24-23-1058,24 0-1729,0-24-9033</inkml:trace>
  <inkml:trace contextRef="#ctx0" brushRef="#br0" timeOffset="797">1350 29 14061,'24'0'961,"-24"0"-609,0 24 1730,-24 0-1281,24-1-417,-24 1 65,0 24-289,1-24-64,-1 23-64,-1 1-256,2 0-609,-1-24-1601,-24 23-2403</inkml:trace>
  <inkml:trace contextRef="#ctx0" brushRef="#br0" timeOffset="999">1040 220 15855,'0'0'416,"0"0"1249,24 0 1,0 23-801,-1-23-96,1 24-321,24 0-256,-24-24-32,-1 48-480,2-24-705,-1 0-1505,-1-1-3588</inkml:trace>
</inkml:ink>
</file>

<file path=ppt/ink/ink91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30:22.77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97 524 13388,'23'-23'1474,"1"-1"-289,0 0 1249,47-24-1345,1 24-609,-1 1-127,1-25-97,0 24-256,-25 24-609,1 0-1120,-24 0-1827,-24 0-6437</inkml:trace>
  <inkml:trace contextRef="#ctx0" brushRef="#br0" timeOffset="182">216 453 13773,'-24'0'2146,"0"-24"64,24 24-32,0 0-1217,-24 0-353,24 24-63,-24 0-97,-23 0-160,22-1-31,2 25-1,-1-24-64,24 0-32,0 0 0,0-1-96,0-23 33,24 24-1,-1-24 0,26 0-96,-2 0-64,-23 0-129,24 0-255,-1 24 64,-22-24 127,-2 24 129,1 0 32,-24 0 32,0-1 64,-24 1-32,1 0 64,-2 24-64,1-24 0,1 0-64,23-24-352,-24 23-161,24-23-576,-24 24-1121,24-24-2018</inkml:trace>
  <inkml:trace contextRef="#ctx0" brushRef="#br0" timeOffset="546">621 810 15534,'47'24'2018,"-23"-24"-1537,-24 0 1024,24 24-1153,-24-24-512,0 24-1025,-24-24-2691</inkml:trace>
  <inkml:trace contextRef="#ctx0" brushRef="#br0" timeOffset="733">883 429 11306,'0'0'3203,"0"0"-2594,0 24 1793,24-24-800,-1 0-674,1 0-255,-24 0-64,25 0-161,-25 0-192,0 0 65,0 0-65,23 0-32,-23 0 32,0 0-224,0-24 0,0 24-32,0 0 0,24 0-96,-24 0 64,23 0-96,-23 0 192,25 0-64,-25 0 0,24 0 96,-1 0-224,-23 0 256,24-24 65,24 24 159,-48 0-64,47-24 32,-23 24-63,24 0-33,-24-23-128,23 23 160,-23 0-160,0-24 0,0 24 0,0 0-31,-24 0-33,0 0-32,0 0 96,0 24-96,-24-1 64,24 1-32,-24 0-64,0 0 64,0 24 0,0-25 0,24 25-32,-47 0 32,23-1-32,0 1-160,0 0-321,24-1-832,-23 25-1281,-1-48-3204</inkml:trace>
  <inkml:trace contextRef="#ctx0" brushRef="#br0" timeOffset="1269">1765 453 11146,'0'0'6887,"0"0"-6631,0 0 2242,0 0-992,0 24-578,0 0-223,0-1 0,0 25-289,0-24 33,24 0-161,-24 0-32,23-1-128,-23 1 0,24 0-160,0 0 128,-24 0-192,0 0-32,0-1-288,0 1-321,-24 24-224,0-24-544,-23 0-737,-1 0-2050,0-24-5958</inkml:trace>
  <inkml:trace contextRef="#ctx0" brushRef="#br0" timeOffset="1531">1789 477 18897,'119'-119'2659,"-47"47"-1154,-25 24-255,48-23-578,-23 23-480,23 1-160,-24-1-1089,1 24-2818</inkml:trace>
  <inkml:trace contextRef="#ctx0" brushRef="#br0" timeOffset="1993">2456 453 15086,'0'0'1505,"0"0"-416,-24 0 513,24 24-834,-48 23-447,24 1-161,-23 0-32,23 23-288,-24-23-385,25 23-672,-1-23-1281,-1 0-1474</inkml:trace>
  <inkml:trace contextRef="#ctx0" brushRef="#br0" timeOffset="2181">2169 572 14413,'0'-48'2466,"25"48"-1312,-1 0 992,-1 0-769,1 24-448,0 0-64,24 0-33,-1 0-287,-23 23-289,24 1-320,-24-24-737,-1 24-1889,1-1-6022</inkml:trace>
</inkml:ink>
</file>

<file path=ppt/ink/ink91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30:25.46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144 99 15630,'0'-24'1474,"0"0"-321,0 24 576,0 24-575,0 24-482,-25 0-320,25 23-63,-24 1-129,1 23-64,23-24-320,-24 1-481,1 23-960,23-47-1859,-25 0-2946</inkml:trace>
  <inkml:trace contextRef="#ctx0" brushRef="#br0" timeOffset="203">334 528 9737,'24'0'7783,"-24"0"-7623,0 0 1025,0 0 257,0 24-994,0 0-352,0 0-352,0-1-1217,0-23-3204</inkml:trace>
  <inkml:trace contextRef="#ctx0" brushRef="#br0" timeOffset="377">620 457 15022,'0'0'897,"-24"0"1217,24 0-161,-24 47-896,24-23-448,0 0-193,0 24-191,24-25-193,-24 1-32,48-24-257,-25 0-127,26 0-289,-2-24-255,-24 1 415,26-25 385,-26 24 128,-23 0 0,0-23 128,-23 23 320,-1 0-95,-24 24-65,1-24-128,-2 0-160,26 24-64,-1 0 128,0 24-64,0 0-160,48 0-833,-24 0-1794,24-24-3042</inkml:trace>
  <inkml:trace contextRef="#ctx0" brushRef="#br0" timeOffset="725">1144 99 15246,'-24'0'673,"24"24"1793,0-24-256,0 0-1121,24 0 64,0 0-416,24-24-161,23 0-287,-23 0-97,24 24-128,-25-23-32,1-1 32,-24 24-64,-1 0 96,1 24 0,-24-24-32,0 23 32,0 25 0,0-24-32,0 24-32,0-1-64,-24 25 129,24-1-129,-23 25-33,-1-1-191,0 0-609,-24 1-1345,25 23-3043</inkml:trace>
</inkml:ink>
</file>

<file path=ppt/ink/ink91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30:34.63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0 276 2466,'0'0'11595,"0"0"-11275,0 0 705,0 0 1313,23-24-1217,1 24-416,0 0-160,24-24-321,-1 24-224,0 0-128,2-24-673,-2 24-1313,1 0-1890</inkml:trace>
  <inkml:trace contextRef="#ctx0" brushRef="#br0" timeOffset="203">213 14 13292,'0'-24'2242,"0"24"-1569,0 0 1249,0 48-193,0-1-864,0 1 96,0 0-224,25-25-161,-25 25-127,0 0-385,0 0-32,0 24-769,0-1-1889,-25 1-4069</inkml:trace>
</inkml:ink>
</file>

<file path=ppt/ink/ink91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30:48.12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189 261 10249,'0'-96'1794,"25"73"-1634,-25-1 1025,23 24 225,-23 0-386,0 0-287,0 0-256,0 24 63,-23 23-192,-2 1-95,2 0 159,-1-1-64,0 25-159,0-25-1,0-23-192,24 0 64,-24 24-32,1-24-320,-1 0-769,24-1-897,0-23-1089</inkml:trace>
  <inkml:trace contextRef="#ctx0" brushRef="#br0" timeOffset="261">690 22 12011,'-23'0'352,"-2"0"-608,1 24 961,24-24-1,-23 24 321,-25 0 32,24 0-256,0 23-32,1 1-1,-26 24-287,26-1-97,-1 1-95,24-25-129,-23 1-128,23-24-64,0 0 96,0 0-192,23-1-289,1-23 97,-1 0-32,26 0 191,-2-23-63,-23-1 224,24 0-32,-25 0 64,-23-24 0,0 24-32,0 1-64,-47-1 96,23 24-96,-24 0-64,25 0-160,-1 0-193,-1 24-223,2-24-770,23 23-1601</inkml:trace>
  <inkml:trace contextRef="#ctx0" brushRef="#br0" timeOffset="658">857 451 10986,'48'24'2979,"-25"-24"-2883,-23 0 993,0 0 160,0 24-961,0-24-224,0 0-128,0 24-672,0 0-1442,0-24-7207</inkml:trace>
  <inkml:trace contextRef="#ctx0" brushRef="#br0" timeOffset="1188">1238 189 7238,'-24'0'3812,"24"0"-2659,0 0 1602,-24 0-1026,24 0-800,-23 24-160,23-24-193,-24 24-319,24 0 95,0 0 32,0-1-159,0 1 159,24-24-416,23 24 256,1-24-192,-1 24 128,2-24-160,-2 24-32,-24-24 64,26 0-96,-49 24 224,23-24-256,-23 23 96,0-23-96,24 24-32,-48 0-32,24 0-32,-23 0-161,23 0-319,-49 0-545,26-1-673,-1-23-1249</inkml:trace>
  <inkml:trace contextRef="#ctx0" brushRef="#br0" timeOffset="1535">1143 285 13708,'24'-24'1218,"-1"0"-994,25-24 1762,0 24-1089,24 1-545,-2-25-352,26 24-128,-1-24-2146,-23 25-8585</inkml:trace>
  <inkml:trace contextRef="#ctx0" brushRef="#br0" timeOffset="1941">2382 22 6918,'24'0'4260,"-1"-23"-4036,-23 23 1538,0 23-481,0 1-384,-23 24 0,-1-24-224,-24 23-225,1 1-96,23 24-160,-24-25-63,1 1 31,23 0-513,0-1-511,0-23-1122,0-24-1313,24 24-8264</inkml:trace>
  <inkml:trace contextRef="#ctx0" brushRef="#br0" timeOffset="2173">2072 237 9256,'0'0'6278,"0"-24"-5765,24 24 896,-24 0 0,24 0-480,0 24-128,23-24-256,-23 24-97,24 0-64,-1-1-224,2 25-160,-26 0-96,24-24-1121,-47-1-3011</inkml:trace>
</inkml:ink>
</file>

<file path=ppt/ink/ink91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30:51.80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196 285 10025,'-23'-48'1281,"-2"24"-1153,2 24 1282,-1 0 159,0 24-480,24-24-288,-24 24-160,0 23-193,1 1 0,23 0-127,0-1-97,0 1-96,0-24-64,23-24-160,1 24-288,24-24-353,-1-24-224,1-24-256,-24 24 224,23-23 480,-22-1 321,-25 24 96,0 0 288,0 1-96,-25-1 33,2 0 191,-1 0-96,-23 24-96,22 0 96,2 0 33,-1 24-33,24 0-64,0 0-128,-24-24-256,24 23-961,24 1-3203</inkml:trace>
  <inkml:trace contextRef="#ctx0" brushRef="#br0" timeOffset="370">530 356 12139,'0'24'1730,"0"-24"-1762,0 0 1057,0 24-289,0-24-640,0 24-960,24-24-1699</inkml:trace>
  <inkml:trace contextRef="#ctx0" brushRef="#br0" timeOffset="530">768 332 14381,'24'0'288,"-24"24"1922,0-24-288,0 24-993,0 0-448,0 0 31,24-1-320,-24 25 33,23-48-161,-23 24-64,25 0 64,-2 0-64,1-1-96,0 1 160,-24-24-225,0 0 97,24-24-96,-24 24-128,0-23 64,0-1-193,0 0 97,-24 0 64,24-24 64,-24 25 128,0-25-97,1 24 161,-2-47-96,2 23 192,-1 0-160,0-23-32,1 47 128,23-24-32,0 24-256,0 1 544,0 23-352,0 0 128,23 0 129,-23 0-65,24 0 64,0 0-32,-1 0 0,-23 23-96,25 1 256,-2 0-544,1 24 224,0-24 64,-24-1-32,0 1-32,0 24-160,-24-24-512,0 0-962,1-1-1857,-2 1-10058</inkml:trace>
</inkml:ink>
</file>

<file path=ppt/ink/ink91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30:53.40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212 1 8391,'0'0'1890,"-24"0"-1922,24 24 2723,-24 0-1762,24 0 96,-23-1-577,23 1-160,-24 0-224,24 24 0,-24-24-96,0-1-288,0 1-641,24 0-192,-23 0-897,23-24-2915</inkml:trace>
  <inkml:trace contextRef="#ctx0" brushRef="#br0" timeOffset="238">-2 96 11659,'0'0'960,"0"0"706,0-23 160,0 46-481,24-23-256,-1 24-224,1 0-321,0 0-255,24 24-65,-1-25-128,1 1-192,-24 0-577,0 0-1409,-1 0-2018</inkml:trace>
</inkml:ink>
</file>

<file path=ppt/ink/ink9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7:18.42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381 871 12716,'-119'73'1377,"72"-1"449,-25 1 384,25 23-481,23 24-223,-24-23-481,24 0-128,24-1-417,0-47-256,72-25-96,23-48 545,95-73 416,119-96-480,25-25-930,47-23 994,24-26-833,24 2-3972,142-98-14254</inkml:trace>
</inkml:ink>
</file>

<file path=ppt/ink/ink92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30:54.13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191 24 13196,'47'-24'993,"-47"24"288,0 0 1282,24 0-1538,-24 24-65,0 0-31,-24 24-288,0 23-193,1 1-159,-2-1-97,1 25 0,-23-25-448,24 1-161,-2-1-287,1 1-834,1-25-1056,23 1-1698</inkml:trace>
  <inkml:trace contextRef="#ctx0" brushRef="#br0" timeOffset="224">429 501 15118,'24'24'608,"-24"-24"481,23 0 929,-23 24-801,24-1-576,-24-23-385,0 24-160,24 0-640,-24 0-1570,0-24-2819</inkml:trace>
  <inkml:trace contextRef="#ctx0" brushRef="#br0" timeOffset="407">858 358 14445,'0'0'1666,"0"0"-705,-25 24 800,2 0 1,23-1-1185,-24 25 31,24 0-352,0-1-63,0-23-129,0 0 0,24-24-160,-1 0-321,26 0-191,-2-24-193,1 0 384,-1 1 257,-23-25 32,24 24 128,-48-24-64,0 25 192,0-1-96,-24 0-288,0 0 640,-23 0-384,-1 24 96,24 0 33,-23 24 159,23 0-865,-1 0 513,25-24-2402,25 24-1762</inkml:trace>
</inkml:ink>
</file>

<file path=ppt/ink/ink92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30:54.94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28 13644,'0'0'2339,"0"0"-1250,23 0 1601,-23 0-1633,24 0-544,0 0-161,24-24-192,-25 24-32,25 0-32,-24 0-32,0 24 225,-1-24 95,26 24 32,-49-24 33,23 24-161,-23 23-32,0 1-95,0 0-129,-23-1 32,-2 25-160,-22-1-33,-1 25-992,0-1-608,-23 24-2852</inkml:trace>
</inkml:ink>
</file>

<file path=ppt/ink/ink92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30:56.97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119 262 11146,'0'48'2979,"0"-48"-1506,0 0 1762,0 0-1345,0 0-833,0 0-96,0 0-288,24 0-289,-1 0-192,26-24-160,-26 24-512,25 0-833,0 0-1698,-1 0-4773</inkml:trace>
  <inkml:trace contextRef="#ctx0" brushRef="#br0" timeOffset="225">0 24 16047,'0'24'1665,"24"-24"-1088,-1-24 1024,2 0-960,22 24-577,0 0-576,2 0-2243,-2 0-7463</inkml:trace>
</inkml:ink>
</file>

<file path=ppt/ink/ink92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30:57.48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-11 286 13356,'23'-24'1666,"-23"24"768,24 0-64,-24 0-928,0 24-289,0-24-160,-24 48-289,24-24 97,0-1-224,-23 1 95,46 0-127,1-24-225,24-24-224,71-47-128,48-1-512,94-47-1698,98-24-3300</inkml:trace>
</inkml:ink>
</file>

<file path=ppt/ink/ink92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31:23.16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95 1025 8071,'0'0'1185,"-24"0"865,24 24 256,0-24-832,-24 24-257,24-24-96,-24 48-224,24-25-32,0 25-129,-24-24-95,24 24-64,0-25-225,24 1 160,24-24-287,0 0-129,23-24 0,0 1-96,25-1-513,-24-24-704,23 24-1089,-48 0-1442,25 1-4868</inkml:trace>
  <inkml:trace contextRef="#ctx0" brushRef="#br0" timeOffset="276">524 930 9673,'0'-24'1921,"-24"24"-191,24 0 1441,0 0-897,-24 0-768,24 24-289,-24 0-352,1 23-161,-1 1-223,-1 24-33,2 23-288,-25-24-160,25 49-288,-2-25-801,2 0-1089,-1 1-2691,24-25-10856</inkml:trace>
  <inkml:trace contextRef="#ctx0" brushRef="#br0" timeOffset="717">1167 858 10666,'0'-47'1281,"0"23"224,0 0 865,-24 24-960,24-24-513,-23 24-257,-1 0-95,-24 0-161,24 0 33,0 24 223,-23 0 1,23 23-289,0 1-128,0 24-64,1-25-128,23 25 33,0-48-258,0 23 1,0-47-352,47 0 223,-23-23-127,24-1 256,-1-24 224,1 0-32,-24 25 0,23-25 128,-23 24-96,-24 0 288,24 0 161,-24 24-225,24 0 0,-24 0 257,0 0-161,0 0 64,-24 48-95,24-24-33,0 24-96,-24 23-64,0 1-224,-23 23-576,23 24-834,-24 0-1793,24-23-3107</inkml:trace>
  <inkml:trace contextRef="#ctx0" brushRef="#br0" timeOffset="2649">1715 882 4516,'24'-48'3267,"-24"25"-801,0-1 673,0 24-705,0-24-832,0 24-353,0 0-320,0 0-224,-24 0 31,24 24-287,0-24 63,-24 24-95,24-1-1,-23 1 1,23 0-129,0 24 0,0-24-128,0 23-256,0-23 480,23 0-480,25 0 385,23-48-289,1 0-289,-1 0-543,1-23 223,24-1-1057,-25 0-1088,-23 24-2051</inkml:trace>
  <inkml:trace contextRef="#ctx0" brushRef="#br0" timeOffset="2968">2072 691 10666,'-23'24'2434,"23"-24"-480,-24 0 704,24 24-928,-24 0-641,24 0-128,-23 47-128,-2-23-385,2 24-256,-1-1-96,0 24-640,24-23-962,-23 23-1825,-2 1-4997</inkml:trace>
  <inkml:trace contextRef="#ctx0" brushRef="#br0" timeOffset="3309">2859 357 13484,'24'-24'2178,"-24"24"-1409,-24 0 1281,24 0-705,-24 0-640,0 24-417,1 24-96,23 0-352,-24 0 416,0 23-512,0 25-448,0-25-225,24 1-1474,-23-1 65,23 1-1537</inkml:trace>
  <inkml:trace contextRef="#ctx0" brushRef="#br0" timeOffset="3482">2954 668 5092,'119'-120'7624,"-94"97"-5799,-1-25 1186,-1 24-769,-23 0-1057,0 24-544,0 0-257,0 0-224,-23 24-95,-1 0-1,-1 0-32,-22 23-128,23-23 96,-24 24-161,1 0 161,-1-25-32,0 1 32,1-24 32,23 24-64,0-24 96,24 0-32,0 24 0,0-24 225,24 0-129,24 0-64,-25 0-32,25 24-32,-24 0-224,24-1-929,-25 1-1314,25-24-3138</inkml:trace>
  <inkml:trace contextRef="#ctx0" brushRef="#br0" timeOffset="3793">3360 644 5252,'23'-48'12332,"1"24"-11627,-24 0 1793,0 24-928,0 0-770,0 0-383,-24 48-161,24-24-224,-23 24-96,-25 23-705,24-23-1185,0 23-2049,1-23-2243</inkml:trace>
  <inkml:trace contextRef="#ctx0" brushRef="#br0" timeOffset="3967">3288 739 10281,'24'-71'2563,"-24"47"351,0 0-415,0 24-1122,-24 24-192,24 0-160,0 23-448,0-23-193,0 24-256,24-24-160,0-1-640,0 1-417,-1 0-161,26-24 289,-2-24 257,0 0 191,-22-23 257,22-1 256,0 0 32,-22 1 0,-2-25-32,-23 25-705,24 23-512,-24 0 288,0 0-1281,0 24-8168</inkml:trace>
  <inkml:trace contextRef="#ctx0" brushRef="#br0" timeOffset="4315">4027 0 12491,'0'23'1922,"0"1"-416,0 24 544,-24 47-1250,0 1 1923,0 23-2243,1-23-223,-1-1-161,-24 24-192,0 24-225,1 24-447,-1 0-738,1 0-2017,-1-24-3940</inkml:trace>
  <inkml:trace contextRef="#ctx0" brushRef="#br0" timeOffset="4619">4003 1049 16271,'0'0'1249,"0"0"96,0 24 1058,0 0-1378,-24 0-257,24 23-351,0-23-193,-24 24-32,24-24-128,0-1-96,0 1 160,0-24-160,0 0 0,24-24 0,-24 1-32,24-1 64,-24 0-64,24 0 32,-24 0-160,24-23 96,-24 23 96,0 24-32,23 0-32,-23 0 96,0 24 64,0-1-32,0-23 64,0 24-160,0 0 32,0-24-32,24 24-128,-24-24 256,0 0-128,25 0-96,-25 0 192,23-24-64,-23 0 64,0 24 160,24-24 128,-24 24 289,0 0-257,0 24-31,0 0 31,0 0-224,0 0-64,23 0-448,2-24-801,-25 23-1698,24-23-6918</inkml:trace>
  <inkml:trace contextRef="#ctx0" brushRef="#br0" timeOffset="5119">4218 715 18001,'0'-24'1985,"0"24"-1760,24-23 1985,-1-1-897,1 24-640,-1 0-1,-23 0 65,25 0-385,-25 24-128,0-1 1,-25 25-129,25 0 0,0-24 0,-23 23-32,23-23 160,0 0 129,0 0 63,0-24-288,23 0-32,2-24-256,22 0-1153,1 0-1410,23 0-5669</inkml:trace>
  <inkml:trace contextRef="#ctx0" brushRef="#br0" timeOffset="5862">4218 1383 8359,'-25'0'1794,"25"0"480,0 0 257,0 0-898,25 0-191,-1 0 95,-1-24-544,1 0-32,-1 0-64,2 24-321,-1 0-223,-1 0-161,-23 24-160,24 0 0,-24 0-833,24 23-2082,-24-23-11178</inkml:trace>
</inkml:ink>
</file>

<file path=ppt/ink/ink92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21T22:28:52.35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4265 72 1185,'-48'-24'5925,"48"0"-5797,-23 1 833,-1 23-192,0 0-481,0 0 1,0 0 223,0 0 225,1 23 96,-25-23-161,24 0 33,-23 24-1,-2 0-223,2 24 63,-1-24-63,1-1 95,0 1-159,-25 0-33,24 24-224,0-24 33,25 23-65,-25 1 32,24 0-32,0-1-32,0 25 64,1-24 64,23-1 33,-25 25-1,25-25 32,0 25-160,25-24 129,-2 23-129,1-23 64,0-1-96,24 1 0,-1 0-64,1-1 32,47-23 32,-23 0-128,23 0-32,1-24 0,-25 0 128,0-24-160,25 0 96,-25-23-64,24-1 160,1 0-160,-24 1 96,-2-1 32,-21-24 160,-2 25 33,-23-25 95,-24 1 0,0-1 1,0 1-97,-48-25-64,25 25 96,-26-1-64,2 1 1,-25-1-97,-22 25-64,-2 23-64,-47 24-385,-24 0-1088,-47 24-2435,-72 23-11178</inkml:trace>
  <inkml:trace contextRef="#ctx0" brushRef="#br0" timeOffset="71770">0 1717 3843,'166'-72'865,"-94"49"1153,23-25-160,-24 24-97,1 0-95,23 0-641,-23-23 96,-1 23-320,1 0-289,-1-24-63,1 24-65,-25 1-96,25-1-160,0 0-32,-2 0 65,-21 0 31,22 0-96,0 24-96,1-23 64,24-1-64,-25 0 0,24 0 32,-23 24-32,-1-24 0,1 0 0,0 1 32,-2-1-64,26 0 64,-24 24 0,-1-24 0,0 0 32,1 0-32,-1 1 128,1 23 161,0 0-65,-25-24-32,25 24-128,-25-24-128,0 24 160,25 0-160,-24-24 128,-24 24 96,23 0-95,2-24 63,-2 24-32,-23 0-64,24 0-32,-25 0 32,1-24-32,0 24-32,-1 0 32,25-23-32,-24 23 0,-24 0 64,24 0-32,0-24-96,0 24 96,0 0 0,-1 0-32,-23 0 0,0 0-32,0 0 0,0-24 0,0 24 64,0 0-96,-23 0 0,-1 0 96,0-24 0,0 24-128,-24 0 128,0-24 0,1 24-32,23 0 64,-24-24-96,25 24 64,-1-23 0,24 23-64,0-24 96,0 24-64,0 0-64,47 0 64,-22 0 0,22 24-32,0-24-96,25 0-224,-24 23-129,0 1 97,-25-24 127,25 24 161,-48-24 96,24 24 0,0-24 64,-24 0-32,23 24-32,-23-24 65,-23 24 63,23-24 64,-24 47-32,0-23-96,0 0 0,-23 24-64,23-25 0,-24 1 128,0 24 161,25-24 255,-25 0 33,0-24-129,25 23-96,23 1 1,-25-24-161,25 0 64,25-24-128,-25 24-128,23-23 160,1 23-128,-24-24 0,24 0-32,-24-24 64,0 24-31,0-23-1,-24 23-193,0-24-960,-24 24-2562,1 1-11916</inkml:trace>
</inkml:ink>
</file>

<file path=ppt/ink/ink9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7:53.58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214 117 11434,'0'0'1666,"0"23"864,24-23-127,-24 0-802,0 23-672,0 1 32,0 0-160,0-1-321,-24 25-128,1-2-63,-1 2-33,-24 22-192,24-22 0,1-1 0,-1 0-512,-1 0-225,2-23-768,23 0-1666,0-24-3107</inkml:trace>
  <inkml:trace contextRef="#ctx0" brushRef="#br0" timeOffset="261">644 140 11530,'48'23'2947,"-24"-23"-1281,23-23 1377,1 23-1250,24-23-928,-25-1-352,25 24-225,-25 0-224,-22-24 0,-25 24-32,0 24-128,0 0-256,-25-24-481,1 23-160,-23 0 256,23 1-384,0 0 128,-23-24 64,23 23 385,-24-23 384,24 24 192,-23-24 384,23 0 353,0 0 64,0 0-65,24-24 129,-24 24-96,24-23-128,0 23-1,0-24-31,0 24 31,0-24-191,0 24-129,0 0 1,-23 24 159,23-24-128,-25 47 33,2-23-65,-1 0 1,0 22-193,1-22-32,-3 0-32,26 0-96,0-1 32,26 0-128,-3-23 0,25 24-193,0-24-31,-1 0 96,-23 0 128,24 24 64,-25-24 0,-23 0 32,24 23 128,-24 1 0,0 0-64,-24-1 96,1 0-128,23 1-32,-24-24 0,0 24-32,-24 0 128,25-1-128,-25-23-64,24 23-160,0-23-513,1 0-480,-3 0-1281,26-23-3524,0 0-7975</inkml:trace>
  <inkml:trace contextRef="#ctx0" brushRef="#br0" timeOffset="878">1121 517 7431,'48'24'10762,"-24"0"-9577,-24-24 384,23 23-800,-23-23-705,0 0-384,0 0-865,0 0-2146,-23 0-5350</inkml:trace>
  <inkml:trace contextRef="#ctx0" brushRef="#br0" timeOffset="1088">1527 22 20499,'-24'23'705,"24"-23"448,0 0 672,0 0-864,24 0-544,0 0 95,0 24-224,24-48-127,-1 24-129,0 0 0,1-23 0,24 23-32,-24-23 128,-25 23-32,1 0 32,0 0-96,0 0 64,-24 23 32,0-23-96,0 23 64,0 1 0,0 0-31,-24 23-1,24 0 32,-24-23 32,24 47-96,-24-25 0,-23 26 32,23-26-64,0 25-224,-24 0-993,25 0-1762,-2-24-7847</inkml:trace>
</inkml:ink>
</file>

<file path=ppt/ink/ink9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21:14.31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3934 51 8968,'143'-24'1505,"-96"-1"321,-23 25 160,1 0-673,-25-25-320,0 25 160,-25 0-576,1 0-33,-23 25 33,-25-25-193,-23 25-127,-48-1-225,0 0 32,-24 0-64,-23 26 0,-25-26 64,-24 25 32,-47 0-128,1 0 192,-2-1 64,1 1 64,0 1-127,24 22-65,22-22-64,27-1 0,45-25 0,2 1-32,47 0 64,23-25 32,25 0 96,47-25 96,24 0-192,47-24-128,1 0 64,0 0-64,47 1 96,-23 23-64,22-24 32,-22 24 129,0 2 95,-25-2-64,-23 0 0,1 25 32,-2-24-127,-23 24 31,-23 24-192,-26-24 128,26 25-128,-49 0 160,1 23-32,-1-24-64,0 26 32,-22-26 0,22 24-32,24 2 160,1-1-64,-1 0 96,48-24-32,0 23-32,48 1 65,23-24 127,25 24-160,23-25-64,47 0-64,2-24-32,-2 25-32,25-25-640,-24 24-802,-24-24-4163,-23 25-11083</inkml:trace>
</inkml:ink>
</file>

<file path=ppt/ink/ink9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6:10.33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241 266 14349,'-120'72'352,"72"-48"1314,24-24-193,0 25-95,-1-25-610,25 24-191,25-24 384,-1 0-64,24 0-289,24 0-127,48 0-1,0-24-159,48-1-161,24 1 32,48 0-64,25-24-64,24 24-32,23-25 32,24 24-96,1-22 32,23 22 32,-23 1 0,-1 0 128,-23-1 417,-49 2 63,-24 23-95,-71 0-193,-2 0-31,-46 0-161,-49 0-64,-24 0-320,0 0-833,-48 0-1025,0 0-1922,-25 0-9257</inkml:trace>
</inkml:ink>
</file>

<file path=ppt/ink/ink9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7:03.58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117 308 1953,'-48'-23'1474,"25"23"-545,-1 0 352,24 0 256,-24 0-191,24 0 255,0 0-416,0 0-448,0 0-353,0 0 193,0 0 31,0 0-319,0 0-1,0 0 64,0 0 225,24 0-161,-24 0-63,24 0 31,23 0-32,-23-24-160,0 24-95,23 0-65,2 0 0,-26-24-32,24 24 0,2 0-64,-2-25-65,1 25 97,-1 0 0,1 0 0,-24 0 32,47 0 0,-23-24 32,23 24 0,1 0-32,0 0 0,22 0-32,2 0-160,23 0-128,0 0 32,-24 0 95,26 0 65,-26 0 96,24 0 0,-23 0 32,23 0 0,0 0 0,0 0-96,0-24-256,25 24-193,-25-23 97,0 23 128,24-24 223,-24 24 33,23 0 64,-22 0 0,23 0 0,-24 0 0,24 0 64,0 0-32,-24 0 33,0 0-1,25 0-64,-25 0-32,0 0 32,25-24-32,-2 24-33,-23 0 1,25 0-96,-25 0-224,24 0-65,-24 0-31,24-25 64,-24 25 31,25 0 225,-25 0 128,23 0 32,-23 0 32,1 0 0,-1 0-64,23 0 32,-23 0-160,25 0-320,-1-24-225,23 24 128,-22 0 353,-1 0 224,24 0 96,-23-24 0,22 24 32,1 0-96,-24 0-32,23 0 64,2 0-64,-2 0 0,1 0-64,0 0-32,0 0-64,-1 0 64,25 0 0,-24 0 64,24-23 32,-24 23 32,23 0-32,-22 0 96,23 0 128,-24 0 257,24 0 31,-25 0-63,1 0-353,0 0-96,24 0-64,-25 0-32,25 0 64,-24 0 96,-24 0 192,23 0 288,-22 0-31,22 0-33,-23 0-223,24 0-97,-24 0-160,1 0 32,-25 0 0,25 0 0,-25 0 64,0 0 0,-24 23 64,24-23-32,0 0-96,-23 0 32,-2 0 0,2 24 97,-24-24 255,0 0-128,-25 0-128,0 0-96,1 0-64,-24 24-224,-24-24-833,0 0-1089,0 0-3395</inkml:trace>
</inkml:ink>
</file>

<file path=ppt/ink/ink9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6T21:55:44.60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0 288,'0'0'769,"0"0"-257,0 0-416,0 0-96,0 0-160,0 0-897</inkml:trace>
</inkml:ink>
</file>

<file path=ppt/ink/ink9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18:10.85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2000 166 4195,'48'-23'3684,"-48"-1"-3588,22 0 288,-22 0 1410,24 24-833,-24-24 224,0 24 224,0-24-191,0 24-65,0 0-128,-24 0-193,24 0-191,-22-23-257,-26 23-191,24 0-33,-24 23-64,25-23-64,-25 24-32,-23-24 0,-1 24 64,0 0-128,1 0 96,-1 0-64,0-1 128,25 1-192,-25 0 128,49 0-64,-1 0-32,0 0-64,24-1 64,24-23 32,0 0 224,24 24-288,-1-24-64,0 24 160,25-24 0,-24 24-64,23 0 64,-22 0 32,-2 23 0,0-23-161,-22 24 226,-2-24-97,1-1 32,-24 25-64,0-24 96,0 24 64,-24-24-64,1-1-32,-2 25 0,-22-24-64,23 0 32,-24-24-32,1 24 160,-1-24-128,24 0 32,-23 0-64,23 0-256,-1 0-385,25 0-672,-23 0-929,23 0-1474,0 0-6438</inkml:trace>
  <inkml:trace contextRef="#ctx0" brushRef="#br0" timeOffset="646">2308 834 10409,'0'0'1890,"0"-24"-1666,0 24 897,0 0-288,-23-24-352,23 24 95,-24 0-288,0 0-191,0 0 95,0 0 0,1 24-32,-1-24-32,0 24 0,-24-24 32,26 24 129,-26 0-1,24-1-128,-24 1 128,25 0-63,-2 0-1,25 0 0,-23 0-160,23-1 128,0 1 65,0 0-97,0 0-32,23 0 128,2-24-64,-2 24-128,25-1 32,-24-23 1,24 24-1,-26 0 96,26-24-128,0 0 32,-1 24 160,-23-24-192,0 0-32,0 0 96,-1 0-256,-23-24-576,0 24-1186,0 0-2691</inkml:trace>
  <inkml:trace contextRef="#ctx0" brushRef="#br0" timeOffset="3633">1976 1931 9352,'0'-24'1666,"-24"24"-481,24-24 705,-24 0-1025,24 24-225,-23 0 33,-2 0-65,25 0-63,-23 0-257,-1 0-31,-23 0-97,-25 0 96,-24 24-64,1 0 96,24 0-192,-1 24 33,0-25-65,49 1 0,-25 0-96,48 0 32,-23 0-32,23 0 0,0-1 64,23 1 32,25 0 96,-25 0-224,26 0 96,21 23 32,-21-23-384,22 0-33,-23-24 225,24 24 64,-25-24 0,0 0 64,1 0-64,-24 24-64,0-24 96,-24 24 64,23-1-96,-23-23 64,0 24 0,-23 0 64,23 0-96,-24 0 0,24 0 128,-24 0 0,1-1 96,-2 0-128,1 1 64,-23 0 0,24 0-31,-26-24-33,-22 24 96,23-24 96,-24 23-32,25-23-160,0 0 32,-1 24 0,24-24 1,0-24-386,1 24 129,23 0-769,0 0-704,0-23-1666,0 23-5061</inkml:trace>
  <inkml:trace contextRef="#ctx0" brushRef="#br0" timeOffset="4548">2166 2740 7174,'0'-71'2659,"23"71"-2339,-23-24 929,0 0 545,0 1-801,-23 0 0,23-1 64,-24 24-320,24-24-257,-24 24-224,-24 0-32,26 0-31,-2 24-1,0-24-192,-24 24 256,24-1-64,1 0 0,23 1-63,-25 24-1,25-24-192,0-1 128,0 1-128,25 0 32,-2-24-417,1 0 1,24 0-161,0-24 225,-26 0 352,26 1 160,-24-1 256,0 24 161,-24-24 159,23 24 161,-23-24-160,0 24 64,0 0-97,0 0-223,0 0-449,0 0 0,0 24 96,0-24-128,24 24 160,-24 0-160,24 23 64,-24-23 32,0 24-64,0-1 96,0 1-256,24 0 64,-24-1 32,0 1-32,0 24 0,0-49 32,24 25-97,-24-24 129,0 24-32,23-48 64,-23 23-64,0-23 160,0 0-96,0 0 96,0 0 161,-23 0-161,23 0 192,0-23 32,0-1 33,0 0-1,23-24-128,1 24-32,1-23 65,-2-25-193,24 25 0,2-1 0,-26 0 32,25 24 0,-48 1-192,24-1 96,-24 24-160,0 0-929,0 0-1666,0 24-5092</inkml:trace>
  <inkml:trace contextRef="#ctx0" brushRef="#br0" timeOffset="5727">2000 4099 2914,'48'-24'769,"-26"0"448,-22 24 1922,24-23-1217,-24 23-160,0-24 31,0 0-576,0 24-384,0-24-416,-24 24-193,2-24-160,-2 24 0,0 0 32,-24 0 128,1 0 0,-1 0-63,-23 0-1,22 24 0,-21-24 0,-2 24 32,24 0 65,0 0-97,1-24-128,22 23-64,2 1 64,23-24-64,0 24 32,0-24 0,0 24 32,23 0-32,-23-24 0,49 24-32,-26 0-193,25 0-191,0 0-128,-1-1-193,1 1-128,23 0 192,-23 24 417,0-24 224,-25 23 0,2-23 128,-2 0 32,-23 24 161,0-24 31,0-1 128,-23 1 65,-2 0-1,2 0-127,-1-24-65,-23 24-128,-2 0-96,2-1 0,24-23 0,-26 0-32,2 24 33,-1-24-33,1 0 0,23 0 32,-1 0-64,2-24-32,23 24-256,-24 0-289,24 0-320,0-23-736,0 23-1378,0 0-7143</inkml:trace>
  <inkml:trace contextRef="#ctx0" brushRef="#br0" timeOffset="6394">2118 4648 12075,'0'0'1313,"0"0"-993,0 0 834,0 0-578,0 0-192,24 0 97,0 0 31,-1 24-95,1 23-161,0-23-32,0 0-32,0 24-63,-24-24-129,23 23 96,-23 1-32,0 0-32,0-1 128,-23-23-160,23 24 96,-24-24-96,0-1-32,0 1 64,0 0 32,1-24-32,23 24 32,-24-24 96,24 0 97,0-24 31,0 0 0,0 0 193,24-23-1,-24-25-64,23 25-127,25-1-161,-24-24-64,23 49-64,2-25 0,-26 24-32,24 0-32,-22 0-353,22 1-1024,-23 23-1410,24-24-2786</inkml:trace>
  <inkml:trace contextRef="#ctx0" brushRef="#br0" timeOffset="6872">3071 4767 17392,'24'0'833,"-24"0"-97,24 0 866,-24-24-961,24 24-65,0 0-127,23-24-257,-23 24-96,0 0-224,-24 0-673,24 0-801,-24-23-1761,0 23-5541</inkml:trace>
  <inkml:trace contextRef="#ctx0" brushRef="#br0" timeOffset="7060">3095 4529 15374,'0'0'2723,"24"-24"-1730,0 24 32,0-24-97,23 24-831,1-24-65,-1 24-449,25-24-2241,-25 0-10219</inkml:trace>
  <inkml:trace contextRef="#ctx0" brushRef="#br0" timeOffset="120616">4405 3932 8199,'0'0'769,"0"0"1345,0 0-480,0 0-609,0 0-129,0 24 1,0 0 160,-24 0-96,0 23-256,0 1-1,0 24-159,1-24-193,-25 23-95,24 1-65,0-1-96,1 1 64,-1-1-320,-1-23-353,2 0-768,23-1-993,0 1-2018</inkml:trace>
  <inkml:trace contextRef="#ctx0" brushRef="#br0" timeOffset="121007">4619 4386 12299,'0'0'2178,"0"0"-2146,0 0 353,0 0 832,0 23-96,0 1-641,0 0-95,-23 24-65,23-24-192,0 0-224,-25-1-737,25 1-1057,0-24-2370</inkml:trace>
  <inkml:trace contextRef="#ctx0" brushRef="#br0" timeOffset="121289">5238 3861 12523,'24'-24'1538,"-24"24"-1026,0 0 1026,0-24-289,0 24-256,0 0-673,24 0-64,-1 0 65,1 0-97,0 0-160,0 0 224,0 0-160,-24 24 65,23-24-65,-23 24 64,24 0 0,-24-1 32,0 1 33,-24 0 63,1 0-160,-25 24 0,0-25 32,1 25-128,-1-24-32,1 0 0,23 0-64,-1 0 32,25-24-64,25 0 96,22 24 0,-23-24-64,24 0-32,-1 0 32,1 0-32,0 0 128,-25 24-96,1-24 96,0 23-64,-24-23 128,24 24-96,-24 0 0,-24 0 65,0 24-33,0-25-32,1 1 32,-25 24-160,24-24-97,-47 0-31,-1 0-96,0-1-289,-23-23-640,24 0-1249,-24 0-3940</inkml:trace>
  <inkml:trace contextRef="#ctx0" brushRef="#br0" timeOffset="267081">95 4576 6021,'-48'0'929,"48"-23"-160,-24 23 1377,0 0-545,24-24-448,0 24-512,0 0 64,0 0-33,0 0-191,0 0-289,24 0-96,0-24-32,24 24-32,23 0 0,24-24-32,1 24-32,-1 0-32,1 0 0,-26-24 32,1 24 32,1 0 0,-25 0 0,1 0-128,0 0-545,-1 0-95,-23 0 255,-24 0 193,0 0 64,0 0 256,-24 0 0,-23 0 0,23 24 32,0-24-32,0 0 0,0-24 32,1 24 128,23 0 128,0-24 0,0 24-160,23-24-96,1 1 193,0 23 319,0 0-31,0 0-1,-1 0 33,1 0 95,-24 0-127,24 23-161,-24 1 0,0 0 33,0 0 31,-48 24-96,25-1-31,-25 1-225,0 0-32,1-1-545,-1-23-2017,2 0-4036</inkml:trace>
</inkml:ink>
</file>

<file path=ppt/ink/ink9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2-08T19:24:22.60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-1 356 7975,'0'-23'-384,"23"23"159,1-24 642,23 24-225,1-23-160,23 23 737,0-24 192,48 0-417,-23 0 257,23 24-417,22-23-256,-21 0 1,-1-1 255,1 0-128,-27 24 129,-21-24 63,0 0 32,-25 2-63,-23 22-97,0-24-160,-24 24 225,-24 0-289,0 0-96,-23-24-192,-1 24-129,-23 0 97,24 0 32,-24 0 160,46 0 0,-22 24 32,47-24 32,0 0 0,23 0-64,1-24 32,48 24-64,-48 0 0,46 0 128,-46 0 192,23 0 513,2 24 288,-26-24 128,-23 24-192,24-2-321,-24 2 1,0 24-321,-24-24-63,1 22-129,-26 2-480,-22-24-1923,-23 23-4002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dirty="0"/>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a:defRPr sz="1200"/>
            </a:lvl1pPr>
          </a:lstStyle>
          <a:p>
            <a:fld id="{A7CE2173-8B37-4EAF-B6C5-3BF5405DD499}" type="datetimeFigureOut">
              <a:rPr lang="en-US" smtClean="0"/>
              <a:pPr/>
              <a:t>11/16/2016</a:t>
            </a:fld>
            <a:endParaRPr lang="en-US" dirty="0"/>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endParaRPr lang="en-US" dirty="0"/>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a:defRPr sz="1200"/>
            </a:lvl1pPr>
          </a:lstStyle>
          <a:p>
            <a:fld id="{8DD10B1A-ADB3-4852-B1AC-34EE84C14C5A}" type="slidenum">
              <a:rPr lang="en-US" smtClean="0"/>
              <a:pPr/>
              <a:t>‹#›</a:t>
            </a:fld>
            <a:endParaRPr lang="en-US" dirty="0"/>
          </a:p>
        </p:txBody>
      </p:sp>
    </p:spTree>
    <p:extLst>
      <p:ext uri="{BB962C8B-B14F-4D97-AF65-F5344CB8AC3E}">
        <p14:creationId xmlns:p14="http://schemas.microsoft.com/office/powerpoint/2010/main" val="2373791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a:t>
            </a:fld>
            <a:endParaRPr lang="en-US" dirty="0"/>
          </a:p>
        </p:txBody>
      </p:sp>
    </p:spTree>
    <p:extLst>
      <p:ext uri="{BB962C8B-B14F-4D97-AF65-F5344CB8AC3E}">
        <p14:creationId xmlns:p14="http://schemas.microsoft.com/office/powerpoint/2010/main" val="3300099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10</a:t>
            </a:fld>
            <a:endParaRPr lang="en-US" dirty="0"/>
          </a:p>
        </p:txBody>
      </p:sp>
    </p:spTree>
    <p:extLst>
      <p:ext uri="{BB962C8B-B14F-4D97-AF65-F5344CB8AC3E}">
        <p14:creationId xmlns:p14="http://schemas.microsoft.com/office/powerpoint/2010/main" val="165182421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100</a:t>
            </a:fld>
            <a:endParaRPr lang="en-US" dirty="0"/>
          </a:p>
        </p:txBody>
      </p:sp>
    </p:spTree>
    <p:extLst>
      <p:ext uri="{BB962C8B-B14F-4D97-AF65-F5344CB8AC3E}">
        <p14:creationId xmlns:p14="http://schemas.microsoft.com/office/powerpoint/2010/main" val="142892975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101</a:t>
            </a:fld>
            <a:endParaRPr lang="en-US" dirty="0"/>
          </a:p>
        </p:txBody>
      </p:sp>
    </p:spTree>
    <p:extLst>
      <p:ext uri="{BB962C8B-B14F-4D97-AF65-F5344CB8AC3E}">
        <p14:creationId xmlns:p14="http://schemas.microsoft.com/office/powerpoint/2010/main" val="109413558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102</a:t>
            </a:fld>
            <a:endParaRPr lang="en-US" dirty="0"/>
          </a:p>
        </p:txBody>
      </p:sp>
    </p:spTree>
    <p:extLst>
      <p:ext uri="{BB962C8B-B14F-4D97-AF65-F5344CB8AC3E}">
        <p14:creationId xmlns:p14="http://schemas.microsoft.com/office/powerpoint/2010/main" val="356348275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103</a:t>
            </a:fld>
            <a:endParaRPr lang="en-US" dirty="0"/>
          </a:p>
        </p:txBody>
      </p:sp>
    </p:spTree>
    <p:extLst>
      <p:ext uri="{BB962C8B-B14F-4D97-AF65-F5344CB8AC3E}">
        <p14:creationId xmlns:p14="http://schemas.microsoft.com/office/powerpoint/2010/main" val="213002626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104</a:t>
            </a:fld>
            <a:endParaRPr lang="en-US" dirty="0"/>
          </a:p>
        </p:txBody>
      </p:sp>
    </p:spTree>
    <p:extLst>
      <p:ext uri="{BB962C8B-B14F-4D97-AF65-F5344CB8AC3E}">
        <p14:creationId xmlns:p14="http://schemas.microsoft.com/office/powerpoint/2010/main" val="158674970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105</a:t>
            </a:fld>
            <a:endParaRPr lang="en-US" dirty="0"/>
          </a:p>
        </p:txBody>
      </p:sp>
    </p:spTree>
    <p:extLst>
      <p:ext uri="{BB962C8B-B14F-4D97-AF65-F5344CB8AC3E}">
        <p14:creationId xmlns:p14="http://schemas.microsoft.com/office/powerpoint/2010/main" val="30093688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106</a:t>
            </a:fld>
            <a:endParaRPr lang="en-US" dirty="0"/>
          </a:p>
        </p:txBody>
      </p:sp>
    </p:spTree>
    <p:extLst>
      <p:ext uri="{BB962C8B-B14F-4D97-AF65-F5344CB8AC3E}">
        <p14:creationId xmlns:p14="http://schemas.microsoft.com/office/powerpoint/2010/main" val="418743079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107</a:t>
            </a:fld>
            <a:endParaRPr lang="en-US" dirty="0"/>
          </a:p>
        </p:txBody>
      </p:sp>
    </p:spTree>
    <p:extLst>
      <p:ext uri="{BB962C8B-B14F-4D97-AF65-F5344CB8AC3E}">
        <p14:creationId xmlns:p14="http://schemas.microsoft.com/office/powerpoint/2010/main" val="302317713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108</a:t>
            </a:fld>
            <a:endParaRPr lang="en-US" dirty="0"/>
          </a:p>
        </p:txBody>
      </p:sp>
    </p:spTree>
    <p:extLst>
      <p:ext uri="{BB962C8B-B14F-4D97-AF65-F5344CB8AC3E}">
        <p14:creationId xmlns:p14="http://schemas.microsoft.com/office/powerpoint/2010/main" val="377125048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109</a:t>
            </a:fld>
            <a:endParaRPr lang="en-US" dirty="0"/>
          </a:p>
        </p:txBody>
      </p:sp>
    </p:spTree>
    <p:extLst>
      <p:ext uri="{BB962C8B-B14F-4D97-AF65-F5344CB8AC3E}">
        <p14:creationId xmlns:p14="http://schemas.microsoft.com/office/powerpoint/2010/main" val="679488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11</a:t>
            </a:fld>
            <a:endParaRPr lang="en-US" dirty="0"/>
          </a:p>
        </p:txBody>
      </p:sp>
    </p:spTree>
    <p:extLst>
      <p:ext uri="{BB962C8B-B14F-4D97-AF65-F5344CB8AC3E}">
        <p14:creationId xmlns:p14="http://schemas.microsoft.com/office/powerpoint/2010/main" val="68929369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110</a:t>
            </a:fld>
            <a:endParaRPr lang="en-US" dirty="0"/>
          </a:p>
        </p:txBody>
      </p:sp>
    </p:spTree>
    <p:extLst>
      <p:ext uri="{BB962C8B-B14F-4D97-AF65-F5344CB8AC3E}">
        <p14:creationId xmlns:p14="http://schemas.microsoft.com/office/powerpoint/2010/main" val="388419832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DD10B1A-ADB3-4852-B1AC-34EE84C14C5A}" type="slidenum">
              <a:rPr lang="en-US" smtClean="0"/>
              <a:pPr/>
              <a:t>111</a:t>
            </a:fld>
            <a:endParaRPr lang="en-US" dirty="0"/>
          </a:p>
        </p:txBody>
      </p:sp>
    </p:spTree>
    <p:extLst>
      <p:ext uri="{BB962C8B-B14F-4D97-AF65-F5344CB8AC3E}">
        <p14:creationId xmlns:p14="http://schemas.microsoft.com/office/powerpoint/2010/main" val="212749852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DD10B1A-ADB3-4852-B1AC-34EE84C14C5A}" type="slidenum">
              <a:rPr lang="en-US" smtClean="0"/>
              <a:pPr/>
              <a:t>112</a:t>
            </a:fld>
            <a:endParaRPr lang="en-US" dirty="0"/>
          </a:p>
        </p:txBody>
      </p:sp>
    </p:spTree>
    <p:extLst>
      <p:ext uri="{BB962C8B-B14F-4D97-AF65-F5344CB8AC3E}">
        <p14:creationId xmlns:p14="http://schemas.microsoft.com/office/powerpoint/2010/main" val="227108647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113</a:t>
            </a:fld>
            <a:endParaRPr lang="en-US" dirty="0"/>
          </a:p>
        </p:txBody>
      </p:sp>
    </p:spTree>
    <p:extLst>
      <p:ext uri="{BB962C8B-B14F-4D97-AF65-F5344CB8AC3E}">
        <p14:creationId xmlns:p14="http://schemas.microsoft.com/office/powerpoint/2010/main" val="124470705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114</a:t>
            </a:fld>
            <a:endParaRPr lang="en-US" dirty="0"/>
          </a:p>
        </p:txBody>
      </p:sp>
    </p:spTree>
    <p:extLst>
      <p:ext uri="{BB962C8B-B14F-4D97-AF65-F5344CB8AC3E}">
        <p14:creationId xmlns:p14="http://schemas.microsoft.com/office/powerpoint/2010/main" val="346688584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115</a:t>
            </a:fld>
            <a:endParaRPr lang="en-US" dirty="0"/>
          </a:p>
        </p:txBody>
      </p:sp>
    </p:spTree>
    <p:extLst>
      <p:ext uri="{BB962C8B-B14F-4D97-AF65-F5344CB8AC3E}">
        <p14:creationId xmlns:p14="http://schemas.microsoft.com/office/powerpoint/2010/main" val="382937973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DD10B1A-ADB3-4852-B1AC-34EE84C14C5A}" type="slidenum">
              <a:rPr lang="en-US" smtClean="0"/>
              <a:pPr/>
              <a:t>116</a:t>
            </a:fld>
            <a:endParaRPr lang="en-US" dirty="0"/>
          </a:p>
        </p:txBody>
      </p:sp>
    </p:spTree>
    <p:extLst>
      <p:ext uri="{BB962C8B-B14F-4D97-AF65-F5344CB8AC3E}">
        <p14:creationId xmlns:p14="http://schemas.microsoft.com/office/powerpoint/2010/main" val="108121661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DD10B1A-ADB3-4852-B1AC-34EE84C14C5A}" type="slidenum">
              <a:rPr lang="en-US" smtClean="0"/>
              <a:pPr/>
              <a:t>117</a:t>
            </a:fld>
            <a:endParaRPr lang="en-US" dirty="0"/>
          </a:p>
        </p:txBody>
      </p:sp>
    </p:spTree>
    <p:extLst>
      <p:ext uri="{BB962C8B-B14F-4D97-AF65-F5344CB8AC3E}">
        <p14:creationId xmlns:p14="http://schemas.microsoft.com/office/powerpoint/2010/main" val="196063520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DD10B1A-ADB3-4852-B1AC-34EE84C14C5A}" type="slidenum">
              <a:rPr lang="en-US" smtClean="0"/>
              <a:pPr/>
              <a:t>118</a:t>
            </a:fld>
            <a:endParaRPr lang="en-US" dirty="0"/>
          </a:p>
        </p:txBody>
      </p:sp>
    </p:spTree>
    <p:extLst>
      <p:ext uri="{BB962C8B-B14F-4D97-AF65-F5344CB8AC3E}">
        <p14:creationId xmlns:p14="http://schemas.microsoft.com/office/powerpoint/2010/main" val="358769590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119</a:t>
            </a:fld>
            <a:endParaRPr lang="en-US" dirty="0"/>
          </a:p>
        </p:txBody>
      </p:sp>
    </p:spTree>
    <p:extLst>
      <p:ext uri="{BB962C8B-B14F-4D97-AF65-F5344CB8AC3E}">
        <p14:creationId xmlns:p14="http://schemas.microsoft.com/office/powerpoint/2010/main" val="1672068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12</a:t>
            </a:fld>
            <a:endParaRPr lang="en-US" dirty="0"/>
          </a:p>
        </p:txBody>
      </p:sp>
    </p:spTree>
    <p:extLst>
      <p:ext uri="{BB962C8B-B14F-4D97-AF65-F5344CB8AC3E}">
        <p14:creationId xmlns:p14="http://schemas.microsoft.com/office/powerpoint/2010/main" val="234663527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910FA1-5D1C-4784-9EA2-1511A860E183}" type="slidenum">
              <a:rPr lang="en-US"/>
              <a:pPr/>
              <a:t>120</a:t>
            </a:fld>
            <a:endParaRPr lang="en-US" dirty="0"/>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46048571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AE781B-E93E-490A-A645-502F91438674}" type="slidenum">
              <a:rPr lang="en-US"/>
              <a:pPr/>
              <a:t>121</a:t>
            </a:fld>
            <a:endParaRPr lang="en-US" dirty="0"/>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01002733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DD10B1A-ADB3-4852-B1AC-34EE84C14C5A}" type="slidenum">
              <a:rPr lang="en-US" smtClean="0"/>
              <a:pPr/>
              <a:t>122</a:t>
            </a:fld>
            <a:endParaRPr lang="en-US" dirty="0"/>
          </a:p>
        </p:txBody>
      </p:sp>
    </p:spTree>
    <p:extLst>
      <p:ext uri="{BB962C8B-B14F-4D97-AF65-F5344CB8AC3E}">
        <p14:creationId xmlns:p14="http://schemas.microsoft.com/office/powerpoint/2010/main" val="324964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13</a:t>
            </a:fld>
            <a:endParaRPr lang="en-US" dirty="0"/>
          </a:p>
        </p:txBody>
      </p:sp>
    </p:spTree>
    <p:extLst>
      <p:ext uri="{BB962C8B-B14F-4D97-AF65-F5344CB8AC3E}">
        <p14:creationId xmlns:p14="http://schemas.microsoft.com/office/powerpoint/2010/main" val="1059396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14</a:t>
            </a:fld>
            <a:endParaRPr lang="en-US" dirty="0"/>
          </a:p>
        </p:txBody>
      </p:sp>
    </p:spTree>
    <p:extLst>
      <p:ext uri="{BB962C8B-B14F-4D97-AF65-F5344CB8AC3E}">
        <p14:creationId xmlns:p14="http://schemas.microsoft.com/office/powerpoint/2010/main" val="1346906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15</a:t>
            </a:fld>
            <a:endParaRPr lang="en-US" dirty="0"/>
          </a:p>
        </p:txBody>
      </p:sp>
    </p:spTree>
    <p:extLst>
      <p:ext uri="{BB962C8B-B14F-4D97-AF65-F5344CB8AC3E}">
        <p14:creationId xmlns:p14="http://schemas.microsoft.com/office/powerpoint/2010/main" val="3172719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16</a:t>
            </a:fld>
            <a:endParaRPr lang="en-US" dirty="0"/>
          </a:p>
        </p:txBody>
      </p:sp>
    </p:spTree>
    <p:extLst>
      <p:ext uri="{BB962C8B-B14F-4D97-AF65-F5344CB8AC3E}">
        <p14:creationId xmlns:p14="http://schemas.microsoft.com/office/powerpoint/2010/main" val="4162293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17</a:t>
            </a:fld>
            <a:endParaRPr lang="en-US" dirty="0"/>
          </a:p>
        </p:txBody>
      </p:sp>
    </p:spTree>
    <p:extLst>
      <p:ext uri="{BB962C8B-B14F-4D97-AF65-F5344CB8AC3E}">
        <p14:creationId xmlns:p14="http://schemas.microsoft.com/office/powerpoint/2010/main" val="716894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18</a:t>
            </a:fld>
            <a:endParaRPr lang="en-US" dirty="0"/>
          </a:p>
        </p:txBody>
      </p:sp>
    </p:spTree>
    <p:extLst>
      <p:ext uri="{BB962C8B-B14F-4D97-AF65-F5344CB8AC3E}">
        <p14:creationId xmlns:p14="http://schemas.microsoft.com/office/powerpoint/2010/main" val="304066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19</a:t>
            </a:fld>
            <a:endParaRPr lang="en-US" dirty="0"/>
          </a:p>
        </p:txBody>
      </p:sp>
    </p:spTree>
    <p:extLst>
      <p:ext uri="{BB962C8B-B14F-4D97-AF65-F5344CB8AC3E}">
        <p14:creationId xmlns:p14="http://schemas.microsoft.com/office/powerpoint/2010/main" val="1178948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a:t>
            </a:fld>
            <a:endParaRPr lang="en-US" dirty="0"/>
          </a:p>
        </p:txBody>
      </p:sp>
    </p:spTree>
    <p:extLst>
      <p:ext uri="{BB962C8B-B14F-4D97-AF65-F5344CB8AC3E}">
        <p14:creationId xmlns:p14="http://schemas.microsoft.com/office/powerpoint/2010/main" val="15064224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20</a:t>
            </a:fld>
            <a:endParaRPr lang="en-US" dirty="0"/>
          </a:p>
        </p:txBody>
      </p:sp>
    </p:spTree>
    <p:extLst>
      <p:ext uri="{BB962C8B-B14F-4D97-AF65-F5344CB8AC3E}">
        <p14:creationId xmlns:p14="http://schemas.microsoft.com/office/powerpoint/2010/main" val="4021328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21</a:t>
            </a:fld>
            <a:endParaRPr lang="en-US" dirty="0"/>
          </a:p>
        </p:txBody>
      </p:sp>
    </p:spTree>
    <p:extLst>
      <p:ext uri="{BB962C8B-B14F-4D97-AF65-F5344CB8AC3E}">
        <p14:creationId xmlns:p14="http://schemas.microsoft.com/office/powerpoint/2010/main" val="698867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22</a:t>
            </a:fld>
            <a:endParaRPr lang="en-US" dirty="0"/>
          </a:p>
        </p:txBody>
      </p:sp>
    </p:spTree>
    <p:extLst>
      <p:ext uri="{BB962C8B-B14F-4D97-AF65-F5344CB8AC3E}">
        <p14:creationId xmlns:p14="http://schemas.microsoft.com/office/powerpoint/2010/main" val="39388493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23</a:t>
            </a:fld>
            <a:endParaRPr lang="en-US" dirty="0"/>
          </a:p>
        </p:txBody>
      </p:sp>
    </p:spTree>
    <p:extLst>
      <p:ext uri="{BB962C8B-B14F-4D97-AF65-F5344CB8AC3E}">
        <p14:creationId xmlns:p14="http://schemas.microsoft.com/office/powerpoint/2010/main" val="1000050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24</a:t>
            </a:fld>
            <a:endParaRPr lang="en-US" dirty="0"/>
          </a:p>
        </p:txBody>
      </p:sp>
    </p:spTree>
    <p:extLst>
      <p:ext uri="{BB962C8B-B14F-4D97-AF65-F5344CB8AC3E}">
        <p14:creationId xmlns:p14="http://schemas.microsoft.com/office/powerpoint/2010/main" val="29864571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25</a:t>
            </a:fld>
            <a:endParaRPr lang="en-US" dirty="0"/>
          </a:p>
        </p:txBody>
      </p:sp>
    </p:spTree>
    <p:extLst>
      <p:ext uri="{BB962C8B-B14F-4D97-AF65-F5344CB8AC3E}">
        <p14:creationId xmlns:p14="http://schemas.microsoft.com/office/powerpoint/2010/main" val="9584556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26</a:t>
            </a:fld>
            <a:endParaRPr lang="en-US" dirty="0"/>
          </a:p>
        </p:txBody>
      </p:sp>
    </p:spTree>
    <p:extLst>
      <p:ext uri="{BB962C8B-B14F-4D97-AF65-F5344CB8AC3E}">
        <p14:creationId xmlns:p14="http://schemas.microsoft.com/office/powerpoint/2010/main" val="1421405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27</a:t>
            </a:fld>
            <a:endParaRPr lang="en-US" dirty="0"/>
          </a:p>
        </p:txBody>
      </p:sp>
    </p:spTree>
    <p:extLst>
      <p:ext uri="{BB962C8B-B14F-4D97-AF65-F5344CB8AC3E}">
        <p14:creationId xmlns:p14="http://schemas.microsoft.com/office/powerpoint/2010/main" val="36533821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28</a:t>
            </a:fld>
            <a:endParaRPr lang="en-US" dirty="0"/>
          </a:p>
        </p:txBody>
      </p:sp>
    </p:spTree>
    <p:extLst>
      <p:ext uri="{BB962C8B-B14F-4D97-AF65-F5344CB8AC3E}">
        <p14:creationId xmlns:p14="http://schemas.microsoft.com/office/powerpoint/2010/main" val="21171093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29</a:t>
            </a:fld>
            <a:endParaRPr lang="en-US" dirty="0"/>
          </a:p>
        </p:txBody>
      </p:sp>
    </p:spTree>
    <p:extLst>
      <p:ext uri="{BB962C8B-B14F-4D97-AF65-F5344CB8AC3E}">
        <p14:creationId xmlns:p14="http://schemas.microsoft.com/office/powerpoint/2010/main" val="957122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a:t>
            </a:fld>
            <a:endParaRPr lang="en-US" dirty="0"/>
          </a:p>
        </p:txBody>
      </p:sp>
    </p:spTree>
    <p:extLst>
      <p:ext uri="{BB962C8B-B14F-4D97-AF65-F5344CB8AC3E}">
        <p14:creationId xmlns:p14="http://schemas.microsoft.com/office/powerpoint/2010/main" val="1295272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30</a:t>
            </a:fld>
            <a:endParaRPr lang="en-US" dirty="0"/>
          </a:p>
        </p:txBody>
      </p:sp>
    </p:spTree>
    <p:extLst>
      <p:ext uri="{BB962C8B-B14F-4D97-AF65-F5344CB8AC3E}">
        <p14:creationId xmlns:p14="http://schemas.microsoft.com/office/powerpoint/2010/main" val="34908635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31</a:t>
            </a:fld>
            <a:endParaRPr lang="en-US" dirty="0"/>
          </a:p>
        </p:txBody>
      </p:sp>
    </p:spTree>
    <p:extLst>
      <p:ext uri="{BB962C8B-B14F-4D97-AF65-F5344CB8AC3E}">
        <p14:creationId xmlns:p14="http://schemas.microsoft.com/office/powerpoint/2010/main" val="29932136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32</a:t>
            </a:fld>
            <a:endParaRPr lang="en-US" dirty="0"/>
          </a:p>
        </p:txBody>
      </p:sp>
    </p:spTree>
    <p:extLst>
      <p:ext uri="{BB962C8B-B14F-4D97-AF65-F5344CB8AC3E}">
        <p14:creationId xmlns:p14="http://schemas.microsoft.com/office/powerpoint/2010/main" val="32237093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33</a:t>
            </a:fld>
            <a:endParaRPr lang="en-US" dirty="0"/>
          </a:p>
        </p:txBody>
      </p:sp>
    </p:spTree>
    <p:extLst>
      <p:ext uri="{BB962C8B-B14F-4D97-AF65-F5344CB8AC3E}">
        <p14:creationId xmlns:p14="http://schemas.microsoft.com/office/powerpoint/2010/main" val="23768269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34</a:t>
            </a:fld>
            <a:endParaRPr lang="en-US" dirty="0"/>
          </a:p>
        </p:txBody>
      </p:sp>
    </p:spTree>
    <p:extLst>
      <p:ext uri="{BB962C8B-B14F-4D97-AF65-F5344CB8AC3E}">
        <p14:creationId xmlns:p14="http://schemas.microsoft.com/office/powerpoint/2010/main" val="37570714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35</a:t>
            </a:fld>
            <a:endParaRPr lang="en-US" dirty="0"/>
          </a:p>
        </p:txBody>
      </p:sp>
    </p:spTree>
    <p:extLst>
      <p:ext uri="{BB962C8B-B14F-4D97-AF65-F5344CB8AC3E}">
        <p14:creationId xmlns:p14="http://schemas.microsoft.com/office/powerpoint/2010/main" val="3810657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36</a:t>
            </a:fld>
            <a:endParaRPr lang="en-US" dirty="0"/>
          </a:p>
        </p:txBody>
      </p:sp>
    </p:spTree>
    <p:extLst>
      <p:ext uri="{BB962C8B-B14F-4D97-AF65-F5344CB8AC3E}">
        <p14:creationId xmlns:p14="http://schemas.microsoft.com/office/powerpoint/2010/main" val="25825437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37</a:t>
            </a:fld>
            <a:endParaRPr lang="en-US" dirty="0"/>
          </a:p>
        </p:txBody>
      </p:sp>
    </p:spTree>
    <p:extLst>
      <p:ext uri="{BB962C8B-B14F-4D97-AF65-F5344CB8AC3E}">
        <p14:creationId xmlns:p14="http://schemas.microsoft.com/office/powerpoint/2010/main" val="12511265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38</a:t>
            </a:fld>
            <a:endParaRPr lang="en-US" dirty="0"/>
          </a:p>
        </p:txBody>
      </p:sp>
    </p:spTree>
    <p:extLst>
      <p:ext uri="{BB962C8B-B14F-4D97-AF65-F5344CB8AC3E}">
        <p14:creationId xmlns:p14="http://schemas.microsoft.com/office/powerpoint/2010/main" val="19293427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39</a:t>
            </a:fld>
            <a:endParaRPr lang="en-US" dirty="0"/>
          </a:p>
        </p:txBody>
      </p:sp>
    </p:spTree>
    <p:extLst>
      <p:ext uri="{BB962C8B-B14F-4D97-AF65-F5344CB8AC3E}">
        <p14:creationId xmlns:p14="http://schemas.microsoft.com/office/powerpoint/2010/main" val="1408937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a:t>
            </a:fld>
            <a:endParaRPr lang="en-US" dirty="0"/>
          </a:p>
        </p:txBody>
      </p:sp>
    </p:spTree>
    <p:extLst>
      <p:ext uri="{BB962C8B-B14F-4D97-AF65-F5344CB8AC3E}">
        <p14:creationId xmlns:p14="http://schemas.microsoft.com/office/powerpoint/2010/main" val="33083398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40</a:t>
            </a:fld>
            <a:endParaRPr lang="en-US" dirty="0"/>
          </a:p>
        </p:txBody>
      </p:sp>
    </p:spTree>
    <p:extLst>
      <p:ext uri="{BB962C8B-B14F-4D97-AF65-F5344CB8AC3E}">
        <p14:creationId xmlns:p14="http://schemas.microsoft.com/office/powerpoint/2010/main" val="26504566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41</a:t>
            </a:fld>
            <a:endParaRPr lang="en-US" dirty="0"/>
          </a:p>
        </p:txBody>
      </p:sp>
    </p:spTree>
    <p:extLst>
      <p:ext uri="{BB962C8B-B14F-4D97-AF65-F5344CB8AC3E}">
        <p14:creationId xmlns:p14="http://schemas.microsoft.com/office/powerpoint/2010/main" val="16426469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42</a:t>
            </a:fld>
            <a:endParaRPr lang="en-US" dirty="0"/>
          </a:p>
        </p:txBody>
      </p:sp>
    </p:spTree>
    <p:extLst>
      <p:ext uri="{BB962C8B-B14F-4D97-AF65-F5344CB8AC3E}">
        <p14:creationId xmlns:p14="http://schemas.microsoft.com/office/powerpoint/2010/main" val="1424158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43</a:t>
            </a:fld>
            <a:endParaRPr lang="en-US" dirty="0"/>
          </a:p>
        </p:txBody>
      </p:sp>
    </p:spTree>
    <p:extLst>
      <p:ext uri="{BB962C8B-B14F-4D97-AF65-F5344CB8AC3E}">
        <p14:creationId xmlns:p14="http://schemas.microsoft.com/office/powerpoint/2010/main" val="26781810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44</a:t>
            </a:fld>
            <a:endParaRPr lang="en-US" dirty="0"/>
          </a:p>
        </p:txBody>
      </p:sp>
    </p:spTree>
    <p:extLst>
      <p:ext uri="{BB962C8B-B14F-4D97-AF65-F5344CB8AC3E}">
        <p14:creationId xmlns:p14="http://schemas.microsoft.com/office/powerpoint/2010/main" val="5660773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45</a:t>
            </a:fld>
            <a:endParaRPr lang="en-US" dirty="0"/>
          </a:p>
        </p:txBody>
      </p:sp>
    </p:spTree>
    <p:extLst>
      <p:ext uri="{BB962C8B-B14F-4D97-AF65-F5344CB8AC3E}">
        <p14:creationId xmlns:p14="http://schemas.microsoft.com/office/powerpoint/2010/main" val="26311506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46</a:t>
            </a:fld>
            <a:endParaRPr lang="en-US" dirty="0"/>
          </a:p>
        </p:txBody>
      </p:sp>
    </p:spTree>
    <p:extLst>
      <p:ext uri="{BB962C8B-B14F-4D97-AF65-F5344CB8AC3E}">
        <p14:creationId xmlns:p14="http://schemas.microsoft.com/office/powerpoint/2010/main" val="35954720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47</a:t>
            </a:fld>
            <a:endParaRPr lang="en-US" dirty="0"/>
          </a:p>
        </p:txBody>
      </p:sp>
    </p:spTree>
    <p:extLst>
      <p:ext uri="{BB962C8B-B14F-4D97-AF65-F5344CB8AC3E}">
        <p14:creationId xmlns:p14="http://schemas.microsoft.com/office/powerpoint/2010/main" val="14619902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48</a:t>
            </a:fld>
            <a:endParaRPr lang="en-US" dirty="0"/>
          </a:p>
        </p:txBody>
      </p:sp>
    </p:spTree>
    <p:extLst>
      <p:ext uri="{BB962C8B-B14F-4D97-AF65-F5344CB8AC3E}">
        <p14:creationId xmlns:p14="http://schemas.microsoft.com/office/powerpoint/2010/main" val="22411667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49</a:t>
            </a:fld>
            <a:endParaRPr lang="en-US" dirty="0"/>
          </a:p>
        </p:txBody>
      </p:sp>
    </p:spTree>
    <p:extLst>
      <p:ext uri="{BB962C8B-B14F-4D97-AF65-F5344CB8AC3E}">
        <p14:creationId xmlns:p14="http://schemas.microsoft.com/office/powerpoint/2010/main" val="2187678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5</a:t>
            </a:fld>
            <a:endParaRPr lang="en-US" dirty="0"/>
          </a:p>
        </p:txBody>
      </p:sp>
    </p:spTree>
    <p:extLst>
      <p:ext uri="{BB962C8B-B14F-4D97-AF65-F5344CB8AC3E}">
        <p14:creationId xmlns:p14="http://schemas.microsoft.com/office/powerpoint/2010/main" val="33006399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50</a:t>
            </a:fld>
            <a:endParaRPr lang="en-US" dirty="0"/>
          </a:p>
        </p:txBody>
      </p:sp>
    </p:spTree>
    <p:extLst>
      <p:ext uri="{BB962C8B-B14F-4D97-AF65-F5344CB8AC3E}">
        <p14:creationId xmlns:p14="http://schemas.microsoft.com/office/powerpoint/2010/main" val="142606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51</a:t>
            </a:fld>
            <a:endParaRPr lang="en-US" dirty="0"/>
          </a:p>
        </p:txBody>
      </p:sp>
    </p:spTree>
    <p:extLst>
      <p:ext uri="{BB962C8B-B14F-4D97-AF65-F5344CB8AC3E}">
        <p14:creationId xmlns:p14="http://schemas.microsoft.com/office/powerpoint/2010/main" val="39077931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52</a:t>
            </a:fld>
            <a:endParaRPr lang="en-US" dirty="0"/>
          </a:p>
        </p:txBody>
      </p:sp>
    </p:spTree>
    <p:extLst>
      <p:ext uri="{BB962C8B-B14F-4D97-AF65-F5344CB8AC3E}">
        <p14:creationId xmlns:p14="http://schemas.microsoft.com/office/powerpoint/2010/main" val="16645018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53</a:t>
            </a:fld>
            <a:endParaRPr lang="en-US" dirty="0"/>
          </a:p>
        </p:txBody>
      </p:sp>
    </p:spTree>
    <p:extLst>
      <p:ext uri="{BB962C8B-B14F-4D97-AF65-F5344CB8AC3E}">
        <p14:creationId xmlns:p14="http://schemas.microsoft.com/office/powerpoint/2010/main" val="29296983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54</a:t>
            </a:fld>
            <a:endParaRPr lang="en-US" dirty="0"/>
          </a:p>
        </p:txBody>
      </p:sp>
    </p:spTree>
    <p:extLst>
      <p:ext uri="{BB962C8B-B14F-4D97-AF65-F5344CB8AC3E}">
        <p14:creationId xmlns:p14="http://schemas.microsoft.com/office/powerpoint/2010/main" val="17947445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55</a:t>
            </a:fld>
            <a:endParaRPr lang="en-US" dirty="0"/>
          </a:p>
        </p:txBody>
      </p:sp>
    </p:spTree>
    <p:extLst>
      <p:ext uri="{BB962C8B-B14F-4D97-AF65-F5344CB8AC3E}">
        <p14:creationId xmlns:p14="http://schemas.microsoft.com/office/powerpoint/2010/main" val="12235450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56</a:t>
            </a:fld>
            <a:endParaRPr lang="en-US" dirty="0"/>
          </a:p>
        </p:txBody>
      </p:sp>
    </p:spTree>
    <p:extLst>
      <p:ext uri="{BB962C8B-B14F-4D97-AF65-F5344CB8AC3E}">
        <p14:creationId xmlns:p14="http://schemas.microsoft.com/office/powerpoint/2010/main" val="4044506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57</a:t>
            </a:fld>
            <a:endParaRPr lang="en-US" dirty="0"/>
          </a:p>
        </p:txBody>
      </p:sp>
    </p:spTree>
    <p:extLst>
      <p:ext uri="{BB962C8B-B14F-4D97-AF65-F5344CB8AC3E}">
        <p14:creationId xmlns:p14="http://schemas.microsoft.com/office/powerpoint/2010/main" val="33163514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58</a:t>
            </a:fld>
            <a:endParaRPr lang="en-US" dirty="0"/>
          </a:p>
        </p:txBody>
      </p:sp>
    </p:spTree>
    <p:extLst>
      <p:ext uri="{BB962C8B-B14F-4D97-AF65-F5344CB8AC3E}">
        <p14:creationId xmlns:p14="http://schemas.microsoft.com/office/powerpoint/2010/main" val="7234679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59</a:t>
            </a:fld>
            <a:endParaRPr lang="en-US" dirty="0"/>
          </a:p>
        </p:txBody>
      </p:sp>
    </p:spTree>
    <p:extLst>
      <p:ext uri="{BB962C8B-B14F-4D97-AF65-F5344CB8AC3E}">
        <p14:creationId xmlns:p14="http://schemas.microsoft.com/office/powerpoint/2010/main" val="1573455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6</a:t>
            </a:fld>
            <a:endParaRPr lang="en-US" dirty="0"/>
          </a:p>
        </p:txBody>
      </p:sp>
    </p:spTree>
    <p:extLst>
      <p:ext uri="{BB962C8B-B14F-4D97-AF65-F5344CB8AC3E}">
        <p14:creationId xmlns:p14="http://schemas.microsoft.com/office/powerpoint/2010/main" val="18741120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60</a:t>
            </a:fld>
            <a:endParaRPr lang="en-US" dirty="0"/>
          </a:p>
        </p:txBody>
      </p:sp>
    </p:spTree>
    <p:extLst>
      <p:ext uri="{BB962C8B-B14F-4D97-AF65-F5344CB8AC3E}">
        <p14:creationId xmlns:p14="http://schemas.microsoft.com/office/powerpoint/2010/main" val="31783564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61</a:t>
            </a:fld>
            <a:endParaRPr lang="en-US" dirty="0"/>
          </a:p>
        </p:txBody>
      </p:sp>
    </p:spTree>
    <p:extLst>
      <p:ext uri="{BB962C8B-B14F-4D97-AF65-F5344CB8AC3E}">
        <p14:creationId xmlns:p14="http://schemas.microsoft.com/office/powerpoint/2010/main" val="14445943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62</a:t>
            </a:fld>
            <a:endParaRPr lang="en-US" dirty="0"/>
          </a:p>
        </p:txBody>
      </p:sp>
    </p:spTree>
    <p:extLst>
      <p:ext uri="{BB962C8B-B14F-4D97-AF65-F5344CB8AC3E}">
        <p14:creationId xmlns:p14="http://schemas.microsoft.com/office/powerpoint/2010/main" val="35293749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63</a:t>
            </a:fld>
            <a:endParaRPr lang="en-US" dirty="0"/>
          </a:p>
        </p:txBody>
      </p:sp>
    </p:spTree>
    <p:extLst>
      <p:ext uri="{BB962C8B-B14F-4D97-AF65-F5344CB8AC3E}">
        <p14:creationId xmlns:p14="http://schemas.microsoft.com/office/powerpoint/2010/main" val="6491728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64</a:t>
            </a:fld>
            <a:endParaRPr lang="en-US" dirty="0"/>
          </a:p>
        </p:txBody>
      </p:sp>
    </p:spTree>
    <p:extLst>
      <p:ext uri="{BB962C8B-B14F-4D97-AF65-F5344CB8AC3E}">
        <p14:creationId xmlns:p14="http://schemas.microsoft.com/office/powerpoint/2010/main" val="18303113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65</a:t>
            </a:fld>
            <a:endParaRPr lang="en-US" dirty="0"/>
          </a:p>
        </p:txBody>
      </p:sp>
    </p:spTree>
    <p:extLst>
      <p:ext uri="{BB962C8B-B14F-4D97-AF65-F5344CB8AC3E}">
        <p14:creationId xmlns:p14="http://schemas.microsoft.com/office/powerpoint/2010/main" val="37315466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66</a:t>
            </a:fld>
            <a:endParaRPr lang="en-US" dirty="0"/>
          </a:p>
        </p:txBody>
      </p:sp>
    </p:spTree>
    <p:extLst>
      <p:ext uri="{BB962C8B-B14F-4D97-AF65-F5344CB8AC3E}">
        <p14:creationId xmlns:p14="http://schemas.microsoft.com/office/powerpoint/2010/main" val="37752618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67</a:t>
            </a:fld>
            <a:endParaRPr lang="en-US" dirty="0"/>
          </a:p>
        </p:txBody>
      </p:sp>
    </p:spTree>
    <p:extLst>
      <p:ext uri="{BB962C8B-B14F-4D97-AF65-F5344CB8AC3E}">
        <p14:creationId xmlns:p14="http://schemas.microsoft.com/office/powerpoint/2010/main" val="11434739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68</a:t>
            </a:fld>
            <a:endParaRPr lang="en-US" dirty="0"/>
          </a:p>
        </p:txBody>
      </p:sp>
    </p:spTree>
    <p:extLst>
      <p:ext uri="{BB962C8B-B14F-4D97-AF65-F5344CB8AC3E}">
        <p14:creationId xmlns:p14="http://schemas.microsoft.com/office/powerpoint/2010/main" val="35126027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69</a:t>
            </a:fld>
            <a:endParaRPr lang="en-US" dirty="0"/>
          </a:p>
        </p:txBody>
      </p:sp>
    </p:spTree>
    <p:extLst>
      <p:ext uri="{BB962C8B-B14F-4D97-AF65-F5344CB8AC3E}">
        <p14:creationId xmlns:p14="http://schemas.microsoft.com/office/powerpoint/2010/main" val="3615630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7</a:t>
            </a:fld>
            <a:endParaRPr lang="en-US" dirty="0"/>
          </a:p>
        </p:txBody>
      </p:sp>
    </p:spTree>
    <p:extLst>
      <p:ext uri="{BB962C8B-B14F-4D97-AF65-F5344CB8AC3E}">
        <p14:creationId xmlns:p14="http://schemas.microsoft.com/office/powerpoint/2010/main" val="418369504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70</a:t>
            </a:fld>
            <a:endParaRPr lang="en-US" dirty="0"/>
          </a:p>
        </p:txBody>
      </p:sp>
    </p:spTree>
    <p:extLst>
      <p:ext uri="{BB962C8B-B14F-4D97-AF65-F5344CB8AC3E}">
        <p14:creationId xmlns:p14="http://schemas.microsoft.com/office/powerpoint/2010/main" val="32134136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71</a:t>
            </a:fld>
            <a:endParaRPr lang="en-US" dirty="0"/>
          </a:p>
        </p:txBody>
      </p:sp>
    </p:spTree>
    <p:extLst>
      <p:ext uri="{BB962C8B-B14F-4D97-AF65-F5344CB8AC3E}">
        <p14:creationId xmlns:p14="http://schemas.microsoft.com/office/powerpoint/2010/main" val="21369212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72</a:t>
            </a:fld>
            <a:endParaRPr lang="en-US" dirty="0"/>
          </a:p>
        </p:txBody>
      </p:sp>
    </p:spTree>
    <p:extLst>
      <p:ext uri="{BB962C8B-B14F-4D97-AF65-F5344CB8AC3E}">
        <p14:creationId xmlns:p14="http://schemas.microsoft.com/office/powerpoint/2010/main" val="59583859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73</a:t>
            </a:fld>
            <a:endParaRPr lang="en-US" dirty="0"/>
          </a:p>
        </p:txBody>
      </p:sp>
    </p:spTree>
    <p:extLst>
      <p:ext uri="{BB962C8B-B14F-4D97-AF65-F5344CB8AC3E}">
        <p14:creationId xmlns:p14="http://schemas.microsoft.com/office/powerpoint/2010/main" val="227759884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74</a:t>
            </a:fld>
            <a:endParaRPr lang="en-US" dirty="0"/>
          </a:p>
        </p:txBody>
      </p:sp>
    </p:spTree>
    <p:extLst>
      <p:ext uri="{BB962C8B-B14F-4D97-AF65-F5344CB8AC3E}">
        <p14:creationId xmlns:p14="http://schemas.microsoft.com/office/powerpoint/2010/main" val="117354450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75</a:t>
            </a:fld>
            <a:endParaRPr lang="en-US" dirty="0"/>
          </a:p>
        </p:txBody>
      </p:sp>
    </p:spTree>
    <p:extLst>
      <p:ext uri="{BB962C8B-B14F-4D97-AF65-F5344CB8AC3E}">
        <p14:creationId xmlns:p14="http://schemas.microsoft.com/office/powerpoint/2010/main" val="134448164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76</a:t>
            </a:fld>
            <a:endParaRPr lang="en-US" dirty="0"/>
          </a:p>
        </p:txBody>
      </p:sp>
    </p:spTree>
    <p:extLst>
      <p:ext uri="{BB962C8B-B14F-4D97-AF65-F5344CB8AC3E}">
        <p14:creationId xmlns:p14="http://schemas.microsoft.com/office/powerpoint/2010/main" val="260639508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77</a:t>
            </a:fld>
            <a:endParaRPr lang="en-US" dirty="0"/>
          </a:p>
        </p:txBody>
      </p:sp>
    </p:spTree>
    <p:extLst>
      <p:ext uri="{BB962C8B-B14F-4D97-AF65-F5344CB8AC3E}">
        <p14:creationId xmlns:p14="http://schemas.microsoft.com/office/powerpoint/2010/main" val="174147475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78</a:t>
            </a:fld>
            <a:endParaRPr lang="en-US" dirty="0"/>
          </a:p>
        </p:txBody>
      </p:sp>
    </p:spTree>
    <p:extLst>
      <p:ext uri="{BB962C8B-B14F-4D97-AF65-F5344CB8AC3E}">
        <p14:creationId xmlns:p14="http://schemas.microsoft.com/office/powerpoint/2010/main" val="272077683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79</a:t>
            </a:fld>
            <a:endParaRPr lang="en-US" dirty="0"/>
          </a:p>
        </p:txBody>
      </p:sp>
    </p:spTree>
    <p:extLst>
      <p:ext uri="{BB962C8B-B14F-4D97-AF65-F5344CB8AC3E}">
        <p14:creationId xmlns:p14="http://schemas.microsoft.com/office/powerpoint/2010/main" val="3640968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8</a:t>
            </a:fld>
            <a:endParaRPr lang="en-US" dirty="0"/>
          </a:p>
        </p:txBody>
      </p:sp>
    </p:spTree>
    <p:extLst>
      <p:ext uri="{BB962C8B-B14F-4D97-AF65-F5344CB8AC3E}">
        <p14:creationId xmlns:p14="http://schemas.microsoft.com/office/powerpoint/2010/main" val="229884896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80</a:t>
            </a:fld>
            <a:endParaRPr lang="en-US" dirty="0"/>
          </a:p>
        </p:txBody>
      </p:sp>
    </p:spTree>
    <p:extLst>
      <p:ext uri="{BB962C8B-B14F-4D97-AF65-F5344CB8AC3E}">
        <p14:creationId xmlns:p14="http://schemas.microsoft.com/office/powerpoint/2010/main" val="114080653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81</a:t>
            </a:fld>
            <a:endParaRPr lang="en-US" dirty="0"/>
          </a:p>
        </p:txBody>
      </p:sp>
    </p:spTree>
    <p:extLst>
      <p:ext uri="{BB962C8B-B14F-4D97-AF65-F5344CB8AC3E}">
        <p14:creationId xmlns:p14="http://schemas.microsoft.com/office/powerpoint/2010/main" val="45044107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82</a:t>
            </a:fld>
            <a:endParaRPr lang="en-US" dirty="0"/>
          </a:p>
        </p:txBody>
      </p:sp>
    </p:spTree>
    <p:extLst>
      <p:ext uri="{BB962C8B-B14F-4D97-AF65-F5344CB8AC3E}">
        <p14:creationId xmlns:p14="http://schemas.microsoft.com/office/powerpoint/2010/main" val="419923362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83</a:t>
            </a:fld>
            <a:endParaRPr lang="en-US" dirty="0"/>
          </a:p>
        </p:txBody>
      </p:sp>
    </p:spTree>
    <p:extLst>
      <p:ext uri="{BB962C8B-B14F-4D97-AF65-F5344CB8AC3E}">
        <p14:creationId xmlns:p14="http://schemas.microsoft.com/office/powerpoint/2010/main" val="170775165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84</a:t>
            </a:fld>
            <a:endParaRPr lang="en-US" dirty="0"/>
          </a:p>
        </p:txBody>
      </p:sp>
    </p:spTree>
    <p:extLst>
      <p:ext uri="{BB962C8B-B14F-4D97-AF65-F5344CB8AC3E}">
        <p14:creationId xmlns:p14="http://schemas.microsoft.com/office/powerpoint/2010/main" val="125891100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85</a:t>
            </a:fld>
            <a:endParaRPr lang="en-US" dirty="0"/>
          </a:p>
        </p:txBody>
      </p:sp>
    </p:spTree>
    <p:extLst>
      <p:ext uri="{BB962C8B-B14F-4D97-AF65-F5344CB8AC3E}">
        <p14:creationId xmlns:p14="http://schemas.microsoft.com/office/powerpoint/2010/main" val="24314101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86</a:t>
            </a:fld>
            <a:endParaRPr lang="en-US" dirty="0"/>
          </a:p>
        </p:txBody>
      </p:sp>
    </p:spTree>
    <p:extLst>
      <p:ext uri="{BB962C8B-B14F-4D97-AF65-F5344CB8AC3E}">
        <p14:creationId xmlns:p14="http://schemas.microsoft.com/office/powerpoint/2010/main" val="328825043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87</a:t>
            </a:fld>
            <a:endParaRPr lang="en-US" dirty="0"/>
          </a:p>
        </p:txBody>
      </p:sp>
    </p:spTree>
    <p:extLst>
      <p:ext uri="{BB962C8B-B14F-4D97-AF65-F5344CB8AC3E}">
        <p14:creationId xmlns:p14="http://schemas.microsoft.com/office/powerpoint/2010/main" val="50444225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88</a:t>
            </a:fld>
            <a:endParaRPr lang="en-US" dirty="0"/>
          </a:p>
        </p:txBody>
      </p:sp>
    </p:spTree>
    <p:extLst>
      <p:ext uri="{BB962C8B-B14F-4D97-AF65-F5344CB8AC3E}">
        <p14:creationId xmlns:p14="http://schemas.microsoft.com/office/powerpoint/2010/main" val="188719263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89</a:t>
            </a:fld>
            <a:endParaRPr lang="en-US" dirty="0"/>
          </a:p>
        </p:txBody>
      </p:sp>
    </p:spTree>
    <p:extLst>
      <p:ext uri="{BB962C8B-B14F-4D97-AF65-F5344CB8AC3E}">
        <p14:creationId xmlns:p14="http://schemas.microsoft.com/office/powerpoint/2010/main" val="1375769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9</a:t>
            </a:fld>
            <a:endParaRPr lang="en-US" dirty="0"/>
          </a:p>
        </p:txBody>
      </p:sp>
    </p:spTree>
    <p:extLst>
      <p:ext uri="{BB962C8B-B14F-4D97-AF65-F5344CB8AC3E}">
        <p14:creationId xmlns:p14="http://schemas.microsoft.com/office/powerpoint/2010/main" val="186594117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90</a:t>
            </a:fld>
            <a:endParaRPr lang="en-US" dirty="0"/>
          </a:p>
        </p:txBody>
      </p:sp>
    </p:spTree>
    <p:extLst>
      <p:ext uri="{BB962C8B-B14F-4D97-AF65-F5344CB8AC3E}">
        <p14:creationId xmlns:p14="http://schemas.microsoft.com/office/powerpoint/2010/main" val="372204053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91</a:t>
            </a:fld>
            <a:endParaRPr lang="en-US" dirty="0"/>
          </a:p>
        </p:txBody>
      </p:sp>
    </p:spTree>
    <p:extLst>
      <p:ext uri="{BB962C8B-B14F-4D97-AF65-F5344CB8AC3E}">
        <p14:creationId xmlns:p14="http://schemas.microsoft.com/office/powerpoint/2010/main" val="274372930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92</a:t>
            </a:fld>
            <a:endParaRPr lang="en-US" dirty="0"/>
          </a:p>
        </p:txBody>
      </p:sp>
    </p:spTree>
    <p:extLst>
      <p:ext uri="{BB962C8B-B14F-4D97-AF65-F5344CB8AC3E}">
        <p14:creationId xmlns:p14="http://schemas.microsoft.com/office/powerpoint/2010/main" val="281342591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93</a:t>
            </a:fld>
            <a:endParaRPr lang="en-US" dirty="0"/>
          </a:p>
        </p:txBody>
      </p:sp>
    </p:spTree>
    <p:extLst>
      <p:ext uri="{BB962C8B-B14F-4D97-AF65-F5344CB8AC3E}">
        <p14:creationId xmlns:p14="http://schemas.microsoft.com/office/powerpoint/2010/main" val="305061920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94</a:t>
            </a:fld>
            <a:endParaRPr lang="en-US" dirty="0"/>
          </a:p>
        </p:txBody>
      </p:sp>
    </p:spTree>
    <p:extLst>
      <p:ext uri="{BB962C8B-B14F-4D97-AF65-F5344CB8AC3E}">
        <p14:creationId xmlns:p14="http://schemas.microsoft.com/office/powerpoint/2010/main" val="180447434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95</a:t>
            </a:fld>
            <a:endParaRPr lang="en-US" dirty="0"/>
          </a:p>
        </p:txBody>
      </p:sp>
    </p:spTree>
    <p:extLst>
      <p:ext uri="{BB962C8B-B14F-4D97-AF65-F5344CB8AC3E}">
        <p14:creationId xmlns:p14="http://schemas.microsoft.com/office/powerpoint/2010/main" val="38510323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96</a:t>
            </a:fld>
            <a:endParaRPr lang="en-US" dirty="0"/>
          </a:p>
        </p:txBody>
      </p:sp>
    </p:spTree>
    <p:extLst>
      <p:ext uri="{BB962C8B-B14F-4D97-AF65-F5344CB8AC3E}">
        <p14:creationId xmlns:p14="http://schemas.microsoft.com/office/powerpoint/2010/main" val="263833285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97</a:t>
            </a:fld>
            <a:endParaRPr lang="en-US" dirty="0"/>
          </a:p>
        </p:txBody>
      </p:sp>
    </p:spTree>
    <p:extLst>
      <p:ext uri="{BB962C8B-B14F-4D97-AF65-F5344CB8AC3E}">
        <p14:creationId xmlns:p14="http://schemas.microsoft.com/office/powerpoint/2010/main" val="6905060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98</a:t>
            </a:fld>
            <a:endParaRPr lang="en-US" dirty="0"/>
          </a:p>
        </p:txBody>
      </p:sp>
    </p:spTree>
    <p:extLst>
      <p:ext uri="{BB962C8B-B14F-4D97-AF65-F5344CB8AC3E}">
        <p14:creationId xmlns:p14="http://schemas.microsoft.com/office/powerpoint/2010/main" val="305042504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99</a:t>
            </a:fld>
            <a:endParaRPr lang="en-US" dirty="0"/>
          </a:p>
        </p:txBody>
      </p:sp>
    </p:spTree>
    <p:extLst>
      <p:ext uri="{BB962C8B-B14F-4D97-AF65-F5344CB8AC3E}">
        <p14:creationId xmlns:p14="http://schemas.microsoft.com/office/powerpoint/2010/main" val="2107941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smtClean="0"/>
              <a:t>Click to edit Master title style</a:t>
            </a:r>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fld id="{1218A4D5-C247-4E2F-A13F-5018B80012C5}" type="datetime13">
              <a:rPr lang="en-US" smtClean="0"/>
              <a:pPr>
                <a:defRPr/>
              </a:pPr>
              <a:t>3:28:24 PM</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32E309BD-7918-46B7-9B4C-18692777D094}"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EF8C0DCE-A10B-4B1F-AA4E-7DAA77E82065}" type="datetime13">
              <a:rPr lang="en-US" smtClean="0"/>
              <a:pPr>
                <a:defRPr/>
              </a:pPr>
              <a:t>3:28:24 PM</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A1CD6CA2-17C7-4385-93F7-5489A73F5B2E}"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14D6B60B-EE4E-4A73-9E8D-706F304548E6}" type="datetime13">
              <a:rPr lang="en-US" smtClean="0"/>
              <a:pPr>
                <a:defRPr/>
              </a:pPr>
              <a:t>3:28:24 PM</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055E5B94-2F98-4303-AE32-594058811957}"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5040F329-6CEF-4CC4-9853-4BE92FCE4CD5}" type="datetime13">
              <a:rPr lang="en-US" smtClean="0"/>
              <a:pPr>
                <a:defRPr/>
              </a:pPr>
              <a:t>3:28:24 PM</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50A3D3A6-952E-49C4-A033-20458DDEA930}"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C811244-107C-4EDD-88B6-8A37FB382397}" type="datetime13">
              <a:rPr lang="en-US" smtClean="0"/>
              <a:pPr>
                <a:defRPr/>
              </a:pPr>
              <a:t>3:28:24 PM</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01CB392-5230-4886-8854-5CBF0EB290A7}" type="slidenum">
              <a:rPr lang="en-US"/>
              <a:pPr>
                <a:defRPr/>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87F6D688-CF18-40F5-AEAF-B7A4A67084C5}" type="datetime13">
              <a:rPr lang="en-US" smtClean="0"/>
              <a:pPr>
                <a:defRPr/>
              </a:pPr>
              <a:t>3:28:24 PM</a:t>
            </a:fld>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dirty="0"/>
          </a:p>
        </p:txBody>
      </p:sp>
      <p:sp>
        <p:nvSpPr>
          <p:cNvPr id="7" name="Slide Number Placeholder 22"/>
          <p:cNvSpPr>
            <a:spLocks noGrp="1"/>
          </p:cNvSpPr>
          <p:nvPr>
            <p:ph type="sldNum" sz="quarter" idx="12"/>
          </p:nvPr>
        </p:nvSpPr>
        <p:spPr/>
        <p:txBody>
          <a:bodyPr/>
          <a:lstStyle>
            <a:lvl1pPr>
              <a:defRPr/>
            </a:lvl1pPr>
          </a:lstStyle>
          <a:p>
            <a:pPr>
              <a:defRPr/>
            </a:pPr>
            <a:fld id="{2D7BC8C6-1A59-4DBC-A075-C5752F293946}"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fld id="{33571700-5E07-4744-AB29-EDAF132230BE}" type="datetime13">
              <a:rPr lang="en-US" smtClean="0"/>
              <a:pPr>
                <a:defRPr/>
              </a:pPr>
              <a:t>3:28:24 PM</a:t>
            </a:fld>
            <a:endParaRPr lang="en-US" dirty="0"/>
          </a:p>
        </p:txBody>
      </p:sp>
      <p:sp>
        <p:nvSpPr>
          <p:cNvPr id="8" name="Footer Placeholder 2"/>
          <p:cNvSpPr>
            <a:spLocks noGrp="1"/>
          </p:cNvSpPr>
          <p:nvPr>
            <p:ph type="ftr" sz="quarter" idx="11"/>
          </p:nvPr>
        </p:nvSpPr>
        <p:spPr/>
        <p:txBody>
          <a:bodyPr/>
          <a:lstStyle>
            <a:lvl1pPr>
              <a:defRPr/>
            </a:lvl1pPr>
          </a:lstStyle>
          <a:p>
            <a:pPr>
              <a:defRPr/>
            </a:pPr>
            <a:endParaRPr lang="en-US" dirty="0"/>
          </a:p>
        </p:txBody>
      </p:sp>
      <p:sp>
        <p:nvSpPr>
          <p:cNvPr id="9" name="Slide Number Placeholder 22"/>
          <p:cNvSpPr>
            <a:spLocks noGrp="1"/>
          </p:cNvSpPr>
          <p:nvPr>
            <p:ph type="sldNum" sz="quarter" idx="12"/>
          </p:nvPr>
        </p:nvSpPr>
        <p:spPr/>
        <p:txBody>
          <a:bodyPr/>
          <a:lstStyle>
            <a:lvl1pPr>
              <a:defRPr/>
            </a:lvl1pPr>
          </a:lstStyle>
          <a:p>
            <a:pPr>
              <a:defRPr/>
            </a:pPr>
            <a:fld id="{E5E09466-23E0-4DAB-B355-34CDD6872FB4}"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97870519-4F7B-4E69-9E5E-03FCEF3490C9}" type="datetime13">
              <a:rPr lang="en-US" smtClean="0"/>
              <a:pPr>
                <a:defRPr/>
              </a:pPr>
              <a:t>3:28:24 PM</a:t>
            </a:fld>
            <a:endParaRPr lang="en-US" dirty="0"/>
          </a:p>
        </p:txBody>
      </p:sp>
      <p:sp>
        <p:nvSpPr>
          <p:cNvPr id="4" name="Footer Placeholder 2"/>
          <p:cNvSpPr>
            <a:spLocks noGrp="1"/>
          </p:cNvSpPr>
          <p:nvPr>
            <p:ph type="ftr" sz="quarter" idx="11"/>
          </p:nvPr>
        </p:nvSpPr>
        <p:spPr/>
        <p:txBody>
          <a:bodyPr/>
          <a:lstStyle>
            <a:lvl1pPr>
              <a:defRPr/>
            </a:lvl1pPr>
          </a:lstStyle>
          <a:p>
            <a:pPr>
              <a:defRPr/>
            </a:pPr>
            <a:endParaRPr lang="en-US" dirty="0"/>
          </a:p>
        </p:txBody>
      </p:sp>
      <p:sp>
        <p:nvSpPr>
          <p:cNvPr id="5" name="Slide Number Placeholder 22"/>
          <p:cNvSpPr>
            <a:spLocks noGrp="1"/>
          </p:cNvSpPr>
          <p:nvPr>
            <p:ph type="sldNum" sz="quarter" idx="12"/>
          </p:nvPr>
        </p:nvSpPr>
        <p:spPr/>
        <p:txBody>
          <a:bodyPr/>
          <a:lstStyle>
            <a:lvl1pPr>
              <a:defRPr/>
            </a:lvl1pPr>
          </a:lstStyle>
          <a:p>
            <a:pPr>
              <a:defRPr/>
            </a:pPr>
            <a:fld id="{B3AF5003-3F14-4044-A692-3304E01B590E}"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C7EBE61B-B2A4-4DA9-B7DB-094C060FA4B5}" type="datetime13">
              <a:rPr lang="en-US" smtClean="0"/>
              <a:pPr>
                <a:defRPr/>
              </a:pPr>
              <a:t>3:28:24 PM</a:t>
            </a:fld>
            <a:endParaRPr lang="en-US" dirty="0"/>
          </a:p>
        </p:txBody>
      </p:sp>
      <p:sp>
        <p:nvSpPr>
          <p:cNvPr id="3" name="Footer Placeholder 2"/>
          <p:cNvSpPr>
            <a:spLocks noGrp="1"/>
          </p:cNvSpPr>
          <p:nvPr>
            <p:ph type="ftr" sz="quarter" idx="11"/>
          </p:nvPr>
        </p:nvSpPr>
        <p:spPr/>
        <p:txBody>
          <a:bodyPr/>
          <a:lstStyle>
            <a:lvl1pPr>
              <a:defRPr/>
            </a:lvl1pPr>
          </a:lstStyle>
          <a:p>
            <a:pPr>
              <a:defRPr/>
            </a:pPr>
            <a:endParaRPr lang="en-US" dirty="0"/>
          </a:p>
        </p:txBody>
      </p:sp>
      <p:sp>
        <p:nvSpPr>
          <p:cNvPr id="4" name="Slide Number Placeholder 22"/>
          <p:cNvSpPr>
            <a:spLocks noGrp="1"/>
          </p:cNvSpPr>
          <p:nvPr>
            <p:ph type="sldNum" sz="quarter" idx="12"/>
          </p:nvPr>
        </p:nvSpPr>
        <p:spPr/>
        <p:txBody>
          <a:bodyPr/>
          <a:lstStyle>
            <a:lvl1pPr>
              <a:defRPr/>
            </a:lvl1pPr>
          </a:lstStyle>
          <a:p>
            <a:pPr>
              <a:defRPr/>
            </a:pPr>
            <a:fld id="{51FC7486-94D2-4F48-AC6B-BE828253D4BA}"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D45F7D3F-7DFE-4A67-9F5B-1264D7D3B9EF}" type="datetime13">
              <a:rPr lang="en-US" smtClean="0"/>
              <a:pPr>
                <a:defRPr/>
              </a:pPr>
              <a:t>3:28:24 PM</a:t>
            </a:fld>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dirty="0"/>
          </a:p>
        </p:txBody>
      </p:sp>
      <p:sp>
        <p:nvSpPr>
          <p:cNvPr id="7" name="Slide Number Placeholder 22"/>
          <p:cNvSpPr>
            <a:spLocks noGrp="1"/>
          </p:cNvSpPr>
          <p:nvPr>
            <p:ph type="sldNum" sz="quarter" idx="12"/>
          </p:nvPr>
        </p:nvSpPr>
        <p:spPr/>
        <p:txBody>
          <a:bodyPr/>
          <a:lstStyle>
            <a:lvl1pPr>
              <a:defRPr/>
            </a:lvl1pPr>
          </a:lstStyle>
          <a:p>
            <a:pPr>
              <a:defRPr/>
            </a:pPr>
            <a:fld id="{5E132BE3-35C2-40FF-9B6A-DB4E8D74798D}"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fld id="{CE701915-1E8B-4C55-96E0-0ADC8C0387E1}" type="datetime13">
              <a:rPr lang="en-US" smtClean="0"/>
              <a:pPr>
                <a:defRPr/>
              </a:pPr>
              <a:t>3:28:24 PM</a:t>
            </a:fld>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dirty="0"/>
          </a:p>
        </p:txBody>
      </p:sp>
      <p:sp>
        <p:nvSpPr>
          <p:cNvPr id="7" name="Slide Number Placeholder 22"/>
          <p:cNvSpPr>
            <a:spLocks noGrp="1"/>
          </p:cNvSpPr>
          <p:nvPr>
            <p:ph type="sldNum" sz="quarter" idx="12"/>
          </p:nvPr>
        </p:nvSpPr>
        <p:spPr/>
        <p:txBody>
          <a:bodyPr/>
          <a:lstStyle>
            <a:lvl1pPr>
              <a:defRPr/>
            </a:lvl1pPr>
          </a:lstStyle>
          <a:p>
            <a:pPr>
              <a:defRPr/>
            </a:pPr>
            <a:fld id="{32F33270-919E-43BE-B79A-4CA6462234BC}"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smtClean="0"/>
              <a:t>Click to edit Master title style</a:t>
            </a:r>
            <a:endParaRPr lang="en-US"/>
          </a:p>
        </p:txBody>
      </p:sp>
      <p:sp>
        <p:nvSpPr>
          <p:cNvPr id="1027" name="Text Placeholder 12"/>
          <p:cNvSpPr>
            <a:spLocks noGrp="1"/>
          </p:cNvSpPr>
          <p:nvPr>
            <p:ph type="body" idx="1"/>
          </p:nvPr>
        </p:nvSpPr>
        <p:spPr bwMode="auto">
          <a:xfrm>
            <a:off x="457200" y="1600200"/>
            <a:ext cx="8229600"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fontAlgn="auto" latinLnBrk="0" hangingPunct="1">
              <a:spcBef>
                <a:spcPts val="0"/>
              </a:spcBef>
              <a:spcAft>
                <a:spcPts val="0"/>
              </a:spcAft>
              <a:defRPr kumimoji="0" sz="1200" smtClean="0">
                <a:solidFill>
                  <a:schemeClr val="tx1">
                    <a:shade val="50000"/>
                  </a:schemeClr>
                </a:solidFill>
                <a:latin typeface="+mn-lt"/>
                <a:cs typeface="+mn-cs"/>
              </a:defRPr>
            </a:lvl1pPr>
          </a:lstStyle>
          <a:p>
            <a:pPr>
              <a:defRPr/>
            </a:pPr>
            <a:fld id="{59A4E169-8196-4228-BF79-409252FA742B}" type="datetime13">
              <a:rPr lang="en-US" smtClean="0"/>
              <a:pPr>
                <a:defRPr/>
              </a:pPr>
              <a:t>3:28:24 PM</a:t>
            </a:fld>
            <a:endParaRPr lang="en-US" dirty="0"/>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fontAlgn="auto" latinLnBrk="0" hangingPunct="1">
              <a:spcBef>
                <a:spcPts val="0"/>
              </a:spcBef>
              <a:spcAft>
                <a:spcPts val="0"/>
              </a:spcAft>
              <a:defRPr kumimoji="0" sz="1200" dirty="0">
                <a:solidFill>
                  <a:schemeClr val="tx1">
                    <a:shade val="50000"/>
                  </a:schemeClr>
                </a:solidFill>
                <a:latin typeface="+mn-lt"/>
                <a:cs typeface="+mn-cs"/>
              </a:defRPr>
            </a:lvl1pPr>
          </a:lstStyle>
          <a:p>
            <a:pPr>
              <a:defRPr/>
            </a:pPr>
            <a:endParaRPr lang="en-US" dirty="0"/>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fontAlgn="auto" latinLnBrk="0" hangingPunct="1">
              <a:spcBef>
                <a:spcPts val="0"/>
              </a:spcBef>
              <a:spcAft>
                <a:spcPts val="0"/>
              </a:spcAft>
              <a:defRPr kumimoji="0" sz="1200" smtClean="0">
                <a:solidFill>
                  <a:schemeClr val="tx1">
                    <a:shade val="50000"/>
                  </a:schemeClr>
                </a:solidFill>
                <a:latin typeface="+mn-lt"/>
                <a:cs typeface="+mn-cs"/>
              </a:defRPr>
            </a:lvl1pPr>
          </a:lstStyle>
          <a:p>
            <a:pPr>
              <a:defRPr/>
            </a:pPr>
            <a:fld id="{098218C8-0E9C-41FD-9544-700E040912E7}"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3671" r:id="rId1"/>
    <p:sldLayoutId id="2147483670" r:id="rId2"/>
    <p:sldLayoutId id="2147483672" r:id="rId3"/>
    <p:sldLayoutId id="2147483669" r:id="rId4"/>
    <p:sldLayoutId id="2147483668" r:id="rId5"/>
    <p:sldLayoutId id="2147483667" r:id="rId6"/>
    <p:sldLayoutId id="2147483666" r:id="rId7"/>
    <p:sldLayoutId id="2147483665" r:id="rId8"/>
    <p:sldLayoutId id="2147483664" r:id="rId9"/>
    <p:sldLayoutId id="2147483663" r:id="rId10"/>
    <p:sldLayoutId id="2147483662" r:id="rId11"/>
  </p:sldLayoutIdLst>
  <p:hf sldNum="0" hdr="0" ftr="0" dt="0"/>
  <p:txStyles>
    <p:titleStyle>
      <a:lvl1pPr algn="ctr" rtl="0" fontAlgn="base">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fontAlgn="base">
        <a:spcBef>
          <a:spcPct val="0"/>
        </a:spcBef>
        <a:spcAft>
          <a:spcPct val="0"/>
        </a:spcAft>
        <a:defRPr sz="4100" b="1">
          <a:solidFill>
            <a:schemeClr val="tx1"/>
          </a:solidFill>
          <a:latin typeface="Lucida Sans" pitchFamily="34" charset="0"/>
        </a:defRPr>
      </a:lvl2pPr>
      <a:lvl3pPr algn="ctr" rtl="0" fontAlgn="base">
        <a:spcBef>
          <a:spcPct val="0"/>
        </a:spcBef>
        <a:spcAft>
          <a:spcPct val="0"/>
        </a:spcAft>
        <a:defRPr sz="4100" b="1">
          <a:solidFill>
            <a:schemeClr val="tx1"/>
          </a:solidFill>
          <a:latin typeface="Lucida Sans" pitchFamily="34" charset="0"/>
        </a:defRPr>
      </a:lvl3pPr>
      <a:lvl4pPr algn="ctr" rtl="0" fontAlgn="base">
        <a:spcBef>
          <a:spcPct val="0"/>
        </a:spcBef>
        <a:spcAft>
          <a:spcPct val="0"/>
        </a:spcAft>
        <a:defRPr sz="4100" b="1">
          <a:solidFill>
            <a:schemeClr val="tx1"/>
          </a:solidFill>
          <a:latin typeface="Lucida Sans" pitchFamily="34" charset="0"/>
        </a:defRPr>
      </a:lvl4pPr>
      <a:lvl5pPr algn="ctr" rtl="0" fontAlgn="base">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fontAlgn="base">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fontAlgn="base">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fontAlgn="base">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fontAlgn="base">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fontAlgn="base">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00.xml"/><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2.xml"/><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4.xml"/><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06.xml"/><Relationship Id="rId1" Type="http://schemas.openxmlformats.org/officeDocument/2006/relationships/slideLayout" Target="../slideLayouts/slideLayout7.xml"/><Relationship Id="rId6" Type="http://schemas.openxmlformats.org/officeDocument/2006/relationships/image" Target="../media/image507.emf"/><Relationship Id="rId5" Type="http://schemas.openxmlformats.org/officeDocument/2006/relationships/customXml" Target="../ink/ink668.xml"/><Relationship Id="rId4" Type="http://schemas.openxmlformats.org/officeDocument/2006/relationships/image" Target="../media/image132.png"/></Relationships>
</file>

<file path=ppt/slides/_rels/slide10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8" Type="http://schemas.openxmlformats.org/officeDocument/2006/relationships/image" Target="../media/image550.emf"/><Relationship Id="rId13" Type="http://schemas.openxmlformats.org/officeDocument/2006/relationships/customXml" Target="../ink/ink674.xml"/><Relationship Id="rId18" Type="http://schemas.openxmlformats.org/officeDocument/2006/relationships/image" Target="../media/image795.emf"/><Relationship Id="rId3" Type="http://schemas.openxmlformats.org/officeDocument/2006/relationships/customXml" Target="../ink/ink669.xml"/><Relationship Id="rId21" Type="http://schemas.openxmlformats.org/officeDocument/2006/relationships/customXml" Target="../ink/ink678.xml"/><Relationship Id="rId7" Type="http://schemas.openxmlformats.org/officeDocument/2006/relationships/customXml" Target="../ink/ink671.xml"/><Relationship Id="rId12" Type="http://schemas.openxmlformats.org/officeDocument/2006/relationships/image" Target="../media/image792.emf"/><Relationship Id="rId17" Type="http://schemas.openxmlformats.org/officeDocument/2006/relationships/customXml" Target="../ink/ink676.xml"/><Relationship Id="rId2" Type="http://schemas.openxmlformats.org/officeDocument/2006/relationships/notesSlide" Target="../notesSlides/notesSlide108.xml"/><Relationship Id="rId16" Type="http://schemas.openxmlformats.org/officeDocument/2006/relationships/image" Target="../media/image794.emf"/><Relationship Id="rId20" Type="http://schemas.openxmlformats.org/officeDocument/2006/relationships/image" Target="../media/image796.emf"/><Relationship Id="rId1" Type="http://schemas.openxmlformats.org/officeDocument/2006/relationships/slideLayout" Target="../slideLayouts/slideLayout7.xml"/><Relationship Id="rId6" Type="http://schemas.openxmlformats.org/officeDocument/2006/relationships/image" Target="../media/image509.emf"/><Relationship Id="rId11" Type="http://schemas.openxmlformats.org/officeDocument/2006/relationships/customXml" Target="../ink/ink673.xml"/><Relationship Id="rId24" Type="http://schemas.openxmlformats.org/officeDocument/2006/relationships/image" Target="../media/image798.emf"/><Relationship Id="rId5" Type="http://schemas.openxmlformats.org/officeDocument/2006/relationships/customXml" Target="../ink/ink670.xml"/><Relationship Id="rId15" Type="http://schemas.openxmlformats.org/officeDocument/2006/relationships/customXml" Target="../ink/ink675.xml"/><Relationship Id="rId23" Type="http://schemas.openxmlformats.org/officeDocument/2006/relationships/customXml" Target="../ink/ink679.xml"/><Relationship Id="rId10" Type="http://schemas.openxmlformats.org/officeDocument/2006/relationships/image" Target="../media/image791.emf"/><Relationship Id="rId19" Type="http://schemas.openxmlformats.org/officeDocument/2006/relationships/customXml" Target="../ink/ink677.xml"/><Relationship Id="rId4" Type="http://schemas.openxmlformats.org/officeDocument/2006/relationships/image" Target="../media/image508.emf"/><Relationship Id="rId9" Type="http://schemas.openxmlformats.org/officeDocument/2006/relationships/customXml" Target="../ink/ink672.xml"/><Relationship Id="rId14" Type="http://schemas.openxmlformats.org/officeDocument/2006/relationships/image" Target="../media/image793.emf"/><Relationship Id="rId22" Type="http://schemas.openxmlformats.org/officeDocument/2006/relationships/image" Target="../media/image797.emf"/></Relationships>
</file>

<file path=ppt/slides/_rels/slide109.xml.rels><?xml version="1.0" encoding="UTF-8" standalone="yes"?>
<Relationships xmlns="http://schemas.openxmlformats.org/package/2006/relationships"><Relationship Id="rId8" Type="http://schemas.openxmlformats.org/officeDocument/2006/relationships/image" Target="../media/image801.emf"/><Relationship Id="rId13" Type="http://schemas.openxmlformats.org/officeDocument/2006/relationships/customXml" Target="../ink/ink685.xml"/><Relationship Id="rId18" Type="http://schemas.openxmlformats.org/officeDocument/2006/relationships/image" Target="../media/image806.emf"/><Relationship Id="rId3" Type="http://schemas.openxmlformats.org/officeDocument/2006/relationships/customXml" Target="../ink/ink680.xml"/><Relationship Id="rId21" Type="http://schemas.openxmlformats.org/officeDocument/2006/relationships/customXml" Target="../ink/ink689.xml"/><Relationship Id="rId7" Type="http://schemas.openxmlformats.org/officeDocument/2006/relationships/customXml" Target="../ink/ink682.xml"/><Relationship Id="rId12" Type="http://schemas.openxmlformats.org/officeDocument/2006/relationships/image" Target="../media/image803.emf"/><Relationship Id="rId17" Type="http://schemas.openxmlformats.org/officeDocument/2006/relationships/customXml" Target="../ink/ink687.xml"/><Relationship Id="rId2" Type="http://schemas.openxmlformats.org/officeDocument/2006/relationships/notesSlide" Target="../notesSlides/notesSlide109.xml"/><Relationship Id="rId16" Type="http://schemas.openxmlformats.org/officeDocument/2006/relationships/image" Target="../media/image805.emf"/><Relationship Id="rId20" Type="http://schemas.openxmlformats.org/officeDocument/2006/relationships/image" Target="../media/image807.emf"/><Relationship Id="rId1" Type="http://schemas.openxmlformats.org/officeDocument/2006/relationships/slideLayout" Target="../slideLayouts/slideLayout7.xml"/><Relationship Id="rId6" Type="http://schemas.openxmlformats.org/officeDocument/2006/relationships/image" Target="../media/image800.emf"/><Relationship Id="rId11" Type="http://schemas.openxmlformats.org/officeDocument/2006/relationships/customXml" Target="../ink/ink684.xml"/><Relationship Id="rId5" Type="http://schemas.openxmlformats.org/officeDocument/2006/relationships/customXml" Target="../ink/ink681.xml"/><Relationship Id="rId15" Type="http://schemas.openxmlformats.org/officeDocument/2006/relationships/customXml" Target="../ink/ink686.xml"/><Relationship Id="rId10" Type="http://schemas.openxmlformats.org/officeDocument/2006/relationships/image" Target="../media/image802.emf"/><Relationship Id="rId19" Type="http://schemas.openxmlformats.org/officeDocument/2006/relationships/customXml" Target="../ink/ink688.xml"/><Relationship Id="rId4" Type="http://schemas.openxmlformats.org/officeDocument/2006/relationships/image" Target="../media/image799.emf"/><Relationship Id="rId9" Type="http://schemas.openxmlformats.org/officeDocument/2006/relationships/customXml" Target="../ink/ink683.xml"/><Relationship Id="rId14" Type="http://schemas.openxmlformats.org/officeDocument/2006/relationships/image" Target="../media/image804.emf"/><Relationship Id="rId22" Type="http://schemas.openxmlformats.org/officeDocument/2006/relationships/image" Target="../media/image808.emf"/></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0.xml.rels><?xml version="1.0" encoding="UTF-8" standalone="yes"?>
<Relationships xmlns="http://schemas.openxmlformats.org/package/2006/relationships"><Relationship Id="rId8" Type="http://schemas.openxmlformats.org/officeDocument/2006/relationships/image" Target="../media/image811.emf"/><Relationship Id="rId13" Type="http://schemas.openxmlformats.org/officeDocument/2006/relationships/customXml" Target="../ink/ink695.xml"/><Relationship Id="rId18" Type="http://schemas.openxmlformats.org/officeDocument/2006/relationships/image" Target="../media/image816.emf"/><Relationship Id="rId26" Type="http://schemas.openxmlformats.org/officeDocument/2006/relationships/image" Target="../media/image820.emf"/><Relationship Id="rId3" Type="http://schemas.openxmlformats.org/officeDocument/2006/relationships/customXml" Target="../ink/ink690.xml"/><Relationship Id="rId21" Type="http://schemas.openxmlformats.org/officeDocument/2006/relationships/customXml" Target="../ink/ink699.xml"/><Relationship Id="rId7" Type="http://schemas.openxmlformats.org/officeDocument/2006/relationships/customXml" Target="../ink/ink692.xml"/><Relationship Id="rId12" Type="http://schemas.openxmlformats.org/officeDocument/2006/relationships/image" Target="../media/image813.emf"/><Relationship Id="rId17" Type="http://schemas.openxmlformats.org/officeDocument/2006/relationships/customXml" Target="../ink/ink697.xml"/><Relationship Id="rId25" Type="http://schemas.openxmlformats.org/officeDocument/2006/relationships/customXml" Target="../ink/ink701.xml"/><Relationship Id="rId2" Type="http://schemas.openxmlformats.org/officeDocument/2006/relationships/notesSlide" Target="../notesSlides/notesSlide110.xml"/><Relationship Id="rId16" Type="http://schemas.openxmlformats.org/officeDocument/2006/relationships/image" Target="../media/image815.emf"/><Relationship Id="rId20" Type="http://schemas.openxmlformats.org/officeDocument/2006/relationships/image" Target="../media/image817.emf"/><Relationship Id="rId29" Type="http://schemas.openxmlformats.org/officeDocument/2006/relationships/customXml" Target="../ink/ink703.xml"/><Relationship Id="rId1" Type="http://schemas.openxmlformats.org/officeDocument/2006/relationships/slideLayout" Target="../slideLayouts/slideLayout7.xml"/><Relationship Id="rId6" Type="http://schemas.openxmlformats.org/officeDocument/2006/relationships/image" Target="../media/image810.emf"/><Relationship Id="rId11" Type="http://schemas.openxmlformats.org/officeDocument/2006/relationships/customXml" Target="../ink/ink694.xml"/><Relationship Id="rId24" Type="http://schemas.openxmlformats.org/officeDocument/2006/relationships/image" Target="../media/image819.emf"/><Relationship Id="rId5" Type="http://schemas.openxmlformats.org/officeDocument/2006/relationships/customXml" Target="../ink/ink691.xml"/><Relationship Id="rId15" Type="http://schemas.openxmlformats.org/officeDocument/2006/relationships/customXml" Target="../ink/ink696.xml"/><Relationship Id="rId23" Type="http://schemas.openxmlformats.org/officeDocument/2006/relationships/customXml" Target="../ink/ink700.xml"/><Relationship Id="rId28" Type="http://schemas.openxmlformats.org/officeDocument/2006/relationships/image" Target="../media/image821.emf"/><Relationship Id="rId10" Type="http://schemas.openxmlformats.org/officeDocument/2006/relationships/image" Target="../media/image812.emf"/><Relationship Id="rId19" Type="http://schemas.openxmlformats.org/officeDocument/2006/relationships/customXml" Target="../ink/ink698.xml"/><Relationship Id="rId4" Type="http://schemas.openxmlformats.org/officeDocument/2006/relationships/image" Target="../media/image809.emf"/><Relationship Id="rId9" Type="http://schemas.openxmlformats.org/officeDocument/2006/relationships/customXml" Target="../ink/ink693.xml"/><Relationship Id="rId14" Type="http://schemas.openxmlformats.org/officeDocument/2006/relationships/image" Target="../media/image814.emf"/><Relationship Id="rId22" Type="http://schemas.openxmlformats.org/officeDocument/2006/relationships/image" Target="../media/image818.emf"/><Relationship Id="rId27" Type="http://schemas.openxmlformats.org/officeDocument/2006/relationships/customXml" Target="../ink/ink702.xml"/><Relationship Id="rId30" Type="http://schemas.openxmlformats.org/officeDocument/2006/relationships/image" Target="../media/image822.emf"/></Relationships>
</file>

<file path=ppt/slides/_rels/slide111.xml.rels><?xml version="1.0" encoding="UTF-8" standalone="yes"?>
<Relationships xmlns="http://schemas.openxmlformats.org/package/2006/relationships"><Relationship Id="rId13" Type="http://schemas.openxmlformats.org/officeDocument/2006/relationships/customXml" Target="../ink/ink709.xml"/><Relationship Id="rId18" Type="http://schemas.openxmlformats.org/officeDocument/2006/relationships/image" Target="../media/image830.emf"/><Relationship Id="rId26" Type="http://schemas.openxmlformats.org/officeDocument/2006/relationships/image" Target="../media/image834.emf"/><Relationship Id="rId21" Type="http://schemas.openxmlformats.org/officeDocument/2006/relationships/customXml" Target="../ink/ink713.xml"/><Relationship Id="rId34" Type="http://schemas.openxmlformats.org/officeDocument/2006/relationships/image" Target="../media/image838.emf"/><Relationship Id="rId7" Type="http://schemas.openxmlformats.org/officeDocument/2006/relationships/customXml" Target="../ink/ink706.xml"/><Relationship Id="rId12" Type="http://schemas.openxmlformats.org/officeDocument/2006/relationships/image" Target="../media/image827.emf"/><Relationship Id="rId17" Type="http://schemas.openxmlformats.org/officeDocument/2006/relationships/customXml" Target="../ink/ink711.xml"/><Relationship Id="rId25" Type="http://schemas.openxmlformats.org/officeDocument/2006/relationships/customXml" Target="../ink/ink715.xml"/><Relationship Id="rId33" Type="http://schemas.openxmlformats.org/officeDocument/2006/relationships/customXml" Target="../ink/ink719.xml"/><Relationship Id="rId38" Type="http://schemas.openxmlformats.org/officeDocument/2006/relationships/image" Target="../media/image840.emf"/><Relationship Id="rId2" Type="http://schemas.openxmlformats.org/officeDocument/2006/relationships/notesSlide" Target="../notesSlides/notesSlide111.xml"/><Relationship Id="rId16" Type="http://schemas.openxmlformats.org/officeDocument/2006/relationships/image" Target="../media/image829.emf"/><Relationship Id="rId20" Type="http://schemas.openxmlformats.org/officeDocument/2006/relationships/image" Target="../media/image831.emf"/><Relationship Id="rId29" Type="http://schemas.openxmlformats.org/officeDocument/2006/relationships/customXml" Target="../ink/ink717.xml"/><Relationship Id="rId1" Type="http://schemas.openxmlformats.org/officeDocument/2006/relationships/slideLayout" Target="../slideLayouts/slideLayout7.xml"/><Relationship Id="rId6" Type="http://schemas.openxmlformats.org/officeDocument/2006/relationships/image" Target="../media/image824.emf"/><Relationship Id="rId11" Type="http://schemas.openxmlformats.org/officeDocument/2006/relationships/customXml" Target="../ink/ink708.xml"/><Relationship Id="rId24" Type="http://schemas.openxmlformats.org/officeDocument/2006/relationships/image" Target="../media/image833.emf"/><Relationship Id="rId32" Type="http://schemas.openxmlformats.org/officeDocument/2006/relationships/image" Target="../media/image837.emf"/><Relationship Id="rId37" Type="http://schemas.openxmlformats.org/officeDocument/2006/relationships/customXml" Target="../ink/ink721.xml"/><Relationship Id="rId5" Type="http://schemas.openxmlformats.org/officeDocument/2006/relationships/customXml" Target="../ink/ink705.xml"/><Relationship Id="rId15" Type="http://schemas.openxmlformats.org/officeDocument/2006/relationships/customXml" Target="../ink/ink710.xml"/><Relationship Id="rId23" Type="http://schemas.openxmlformats.org/officeDocument/2006/relationships/customXml" Target="../ink/ink714.xml"/><Relationship Id="rId28" Type="http://schemas.openxmlformats.org/officeDocument/2006/relationships/image" Target="../media/image835.emf"/><Relationship Id="rId36" Type="http://schemas.openxmlformats.org/officeDocument/2006/relationships/image" Target="../media/image839.emf"/><Relationship Id="rId10" Type="http://schemas.openxmlformats.org/officeDocument/2006/relationships/image" Target="../media/image826.emf"/><Relationship Id="rId19" Type="http://schemas.openxmlformats.org/officeDocument/2006/relationships/customXml" Target="../ink/ink712.xml"/><Relationship Id="rId31" Type="http://schemas.openxmlformats.org/officeDocument/2006/relationships/customXml" Target="../ink/ink718.xml"/><Relationship Id="rId4" Type="http://schemas.openxmlformats.org/officeDocument/2006/relationships/image" Target="../media/image823.emf"/><Relationship Id="rId9" Type="http://schemas.openxmlformats.org/officeDocument/2006/relationships/customXml" Target="../ink/ink707.xml"/><Relationship Id="rId14" Type="http://schemas.openxmlformats.org/officeDocument/2006/relationships/image" Target="../media/image828.emf"/><Relationship Id="rId22" Type="http://schemas.openxmlformats.org/officeDocument/2006/relationships/image" Target="../media/image832.emf"/><Relationship Id="rId27" Type="http://schemas.openxmlformats.org/officeDocument/2006/relationships/customXml" Target="../ink/ink716.xml"/><Relationship Id="rId30" Type="http://schemas.openxmlformats.org/officeDocument/2006/relationships/image" Target="../media/image836.emf"/><Relationship Id="rId35" Type="http://schemas.openxmlformats.org/officeDocument/2006/relationships/customXml" Target="../ink/ink720.xml"/><Relationship Id="rId8" Type="http://schemas.openxmlformats.org/officeDocument/2006/relationships/image" Target="../media/image825.emf"/><Relationship Id="rId3" Type="http://schemas.openxmlformats.org/officeDocument/2006/relationships/customXml" Target="../ink/ink704.xml"/></Relationships>
</file>

<file path=ppt/slides/_rels/slide112.xml.rels><?xml version="1.0" encoding="UTF-8" standalone="yes"?>
<Relationships xmlns="http://schemas.openxmlformats.org/package/2006/relationships"><Relationship Id="rId26" Type="http://schemas.openxmlformats.org/officeDocument/2006/relationships/customXml" Target="../ink/ink733.xml"/><Relationship Id="rId21" Type="http://schemas.openxmlformats.org/officeDocument/2006/relationships/image" Target="../media/image849.emf"/><Relationship Id="rId42" Type="http://schemas.openxmlformats.org/officeDocument/2006/relationships/customXml" Target="../ink/ink741.xml"/><Relationship Id="rId47" Type="http://schemas.openxmlformats.org/officeDocument/2006/relationships/image" Target="../media/image862.emf"/><Relationship Id="rId63" Type="http://schemas.openxmlformats.org/officeDocument/2006/relationships/image" Target="../media/image870.emf"/><Relationship Id="rId68" Type="http://schemas.openxmlformats.org/officeDocument/2006/relationships/customXml" Target="../ink/ink754.xml"/><Relationship Id="rId84" Type="http://schemas.openxmlformats.org/officeDocument/2006/relationships/customXml" Target="../ink/ink762.xml"/><Relationship Id="rId89" Type="http://schemas.openxmlformats.org/officeDocument/2006/relationships/image" Target="../media/image883.emf"/><Relationship Id="rId16" Type="http://schemas.openxmlformats.org/officeDocument/2006/relationships/customXml" Target="../ink/ink728.xml"/><Relationship Id="rId11" Type="http://schemas.openxmlformats.org/officeDocument/2006/relationships/image" Target="../media/image844.emf"/><Relationship Id="rId32" Type="http://schemas.openxmlformats.org/officeDocument/2006/relationships/customXml" Target="../ink/ink736.xml"/><Relationship Id="rId37" Type="http://schemas.openxmlformats.org/officeDocument/2006/relationships/image" Target="../media/image857.emf"/><Relationship Id="rId53" Type="http://schemas.openxmlformats.org/officeDocument/2006/relationships/image" Target="../media/image865.emf"/><Relationship Id="rId58" Type="http://schemas.openxmlformats.org/officeDocument/2006/relationships/customXml" Target="../ink/ink749.xml"/><Relationship Id="rId74" Type="http://schemas.openxmlformats.org/officeDocument/2006/relationships/customXml" Target="../ink/ink757.xml"/><Relationship Id="rId79" Type="http://schemas.openxmlformats.org/officeDocument/2006/relationships/image" Target="../media/image878.emf"/><Relationship Id="rId5" Type="http://schemas.openxmlformats.org/officeDocument/2006/relationships/image" Target="../media/image841.emf"/><Relationship Id="rId90" Type="http://schemas.openxmlformats.org/officeDocument/2006/relationships/customXml" Target="../ink/ink765.xml"/><Relationship Id="rId95" Type="http://schemas.openxmlformats.org/officeDocument/2006/relationships/image" Target="../media/image886.emf"/><Relationship Id="rId22" Type="http://schemas.openxmlformats.org/officeDocument/2006/relationships/customXml" Target="../ink/ink731.xml"/><Relationship Id="rId27" Type="http://schemas.openxmlformats.org/officeDocument/2006/relationships/image" Target="../media/image852.emf"/><Relationship Id="rId43" Type="http://schemas.openxmlformats.org/officeDocument/2006/relationships/image" Target="../media/image860.emf"/><Relationship Id="rId48" Type="http://schemas.openxmlformats.org/officeDocument/2006/relationships/customXml" Target="../ink/ink744.xml"/><Relationship Id="rId64" Type="http://schemas.openxmlformats.org/officeDocument/2006/relationships/customXml" Target="../ink/ink752.xml"/><Relationship Id="rId69" Type="http://schemas.openxmlformats.org/officeDocument/2006/relationships/image" Target="../media/image873.emf"/><Relationship Id="rId80" Type="http://schemas.openxmlformats.org/officeDocument/2006/relationships/customXml" Target="../ink/ink760.xml"/><Relationship Id="rId85" Type="http://schemas.openxmlformats.org/officeDocument/2006/relationships/image" Target="../media/image881.emf"/><Relationship Id="rId3" Type="http://schemas.openxmlformats.org/officeDocument/2006/relationships/image" Target="../media/image131.png"/><Relationship Id="rId12" Type="http://schemas.openxmlformats.org/officeDocument/2006/relationships/customXml" Target="../ink/ink726.xml"/><Relationship Id="rId17" Type="http://schemas.openxmlformats.org/officeDocument/2006/relationships/image" Target="../media/image847.emf"/><Relationship Id="rId25" Type="http://schemas.openxmlformats.org/officeDocument/2006/relationships/image" Target="../media/image851.emf"/><Relationship Id="rId33" Type="http://schemas.openxmlformats.org/officeDocument/2006/relationships/image" Target="../media/image855.emf"/><Relationship Id="rId38" Type="http://schemas.openxmlformats.org/officeDocument/2006/relationships/customXml" Target="../ink/ink739.xml"/><Relationship Id="rId46" Type="http://schemas.openxmlformats.org/officeDocument/2006/relationships/customXml" Target="../ink/ink743.xml"/><Relationship Id="rId59" Type="http://schemas.openxmlformats.org/officeDocument/2006/relationships/image" Target="../media/image868.emf"/><Relationship Id="rId67" Type="http://schemas.openxmlformats.org/officeDocument/2006/relationships/image" Target="../media/image872.emf"/><Relationship Id="rId20" Type="http://schemas.openxmlformats.org/officeDocument/2006/relationships/customXml" Target="../ink/ink730.xml"/><Relationship Id="rId41" Type="http://schemas.openxmlformats.org/officeDocument/2006/relationships/image" Target="../media/image859.emf"/><Relationship Id="rId54" Type="http://schemas.openxmlformats.org/officeDocument/2006/relationships/customXml" Target="../ink/ink747.xml"/><Relationship Id="rId62" Type="http://schemas.openxmlformats.org/officeDocument/2006/relationships/customXml" Target="../ink/ink751.xml"/><Relationship Id="rId70" Type="http://schemas.openxmlformats.org/officeDocument/2006/relationships/customXml" Target="../ink/ink755.xml"/><Relationship Id="rId75" Type="http://schemas.openxmlformats.org/officeDocument/2006/relationships/image" Target="../media/image876.emf"/><Relationship Id="rId83" Type="http://schemas.openxmlformats.org/officeDocument/2006/relationships/image" Target="../media/image880.emf"/><Relationship Id="rId88" Type="http://schemas.openxmlformats.org/officeDocument/2006/relationships/customXml" Target="../ink/ink764.xml"/><Relationship Id="rId91" Type="http://schemas.openxmlformats.org/officeDocument/2006/relationships/image" Target="../media/image884.emf"/><Relationship Id="rId96" Type="http://schemas.openxmlformats.org/officeDocument/2006/relationships/customXml" Target="../ink/ink768.xml"/><Relationship Id="rId1" Type="http://schemas.openxmlformats.org/officeDocument/2006/relationships/slideLayout" Target="../slideLayouts/slideLayout7.xml"/><Relationship Id="rId6" Type="http://schemas.openxmlformats.org/officeDocument/2006/relationships/customXml" Target="../ink/ink723.xml"/><Relationship Id="rId15" Type="http://schemas.openxmlformats.org/officeDocument/2006/relationships/image" Target="../media/image846.emf"/><Relationship Id="rId23" Type="http://schemas.openxmlformats.org/officeDocument/2006/relationships/image" Target="../media/image850.emf"/><Relationship Id="rId28" Type="http://schemas.openxmlformats.org/officeDocument/2006/relationships/customXml" Target="../ink/ink734.xml"/><Relationship Id="rId36" Type="http://schemas.openxmlformats.org/officeDocument/2006/relationships/customXml" Target="../ink/ink738.xml"/><Relationship Id="rId49" Type="http://schemas.openxmlformats.org/officeDocument/2006/relationships/image" Target="../media/image863.emf"/><Relationship Id="rId57" Type="http://schemas.openxmlformats.org/officeDocument/2006/relationships/image" Target="../media/image867.emf"/><Relationship Id="rId10" Type="http://schemas.openxmlformats.org/officeDocument/2006/relationships/customXml" Target="../ink/ink725.xml"/><Relationship Id="rId31" Type="http://schemas.openxmlformats.org/officeDocument/2006/relationships/image" Target="../media/image854.emf"/><Relationship Id="rId44" Type="http://schemas.openxmlformats.org/officeDocument/2006/relationships/customXml" Target="../ink/ink742.xml"/><Relationship Id="rId52" Type="http://schemas.openxmlformats.org/officeDocument/2006/relationships/customXml" Target="../ink/ink746.xml"/><Relationship Id="rId60" Type="http://schemas.openxmlformats.org/officeDocument/2006/relationships/customXml" Target="../ink/ink750.xml"/><Relationship Id="rId65" Type="http://schemas.openxmlformats.org/officeDocument/2006/relationships/image" Target="../media/image871.emf"/><Relationship Id="rId73" Type="http://schemas.openxmlformats.org/officeDocument/2006/relationships/image" Target="../media/image875.emf"/><Relationship Id="rId78" Type="http://schemas.openxmlformats.org/officeDocument/2006/relationships/customXml" Target="../ink/ink759.xml"/><Relationship Id="rId81" Type="http://schemas.openxmlformats.org/officeDocument/2006/relationships/image" Target="../media/image879.emf"/><Relationship Id="rId86" Type="http://schemas.openxmlformats.org/officeDocument/2006/relationships/customXml" Target="../ink/ink763.xml"/><Relationship Id="rId94" Type="http://schemas.openxmlformats.org/officeDocument/2006/relationships/customXml" Target="../ink/ink767.xml"/><Relationship Id="rId4" Type="http://schemas.openxmlformats.org/officeDocument/2006/relationships/customXml" Target="../ink/ink722.xml"/><Relationship Id="rId9" Type="http://schemas.openxmlformats.org/officeDocument/2006/relationships/image" Target="../media/image843.emf"/><Relationship Id="rId13" Type="http://schemas.openxmlformats.org/officeDocument/2006/relationships/image" Target="../media/image845.emf"/><Relationship Id="rId18" Type="http://schemas.openxmlformats.org/officeDocument/2006/relationships/customXml" Target="../ink/ink729.xml"/><Relationship Id="rId39" Type="http://schemas.openxmlformats.org/officeDocument/2006/relationships/image" Target="../media/image858.emf"/><Relationship Id="rId34" Type="http://schemas.openxmlformats.org/officeDocument/2006/relationships/customXml" Target="../ink/ink737.xml"/><Relationship Id="rId50" Type="http://schemas.openxmlformats.org/officeDocument/2006/relationships/customXml" Target="../ink/ink745.xml"/><Relationship Id="rId55" Type="http://schemas.openxmlformats.org/officeDocument/2006/relationships/image" Target="../media/image866.emf"/><Relationship Id="rId76" Type="http://schemas.openxmlformats.org/officeDocument/2006/relationships/customXml" Target="../ink/ink758.xml"/><Relationship Id="rId97" Type="http://schemas.openxmlformats.org/officeDocument/2006/relationships/image" Target="../media/image887.emf"/><Relationship Id="rId7" Type="http://schemas.openxmlformats.org/officeDocument/2006/relationships/image" Target="../media/image842.emf"/><Relationship Id="rId71" Type="http://schemas.openxmlformats.org/officeDocument/2006/relationships/image" Target="../media/image874.emf"/><Relationship Id="rId92" Type="http://schemas.openxmlformats.org/officeDocument/2006/relationships/customXml" Target="../ink/ink766.xml"/><Relationship Id="rId2" Type="http://schemas.openxmlformats.org/officeDocument/2006/relationships/notesSlide" Target="../notesSlides/notesSlide112.xml"/><Relationship Id="rId29" Type="http://schemas.openxmlformats.org/officeDocument/2006/relationships/image" Target="../media/image853.emf"/><Relationship Id="rId24" Type="http://schemas.openxmlformats.org/officeDocument/2006/relationships/customXml" Target="../ink/ink732.xml"/><Relationship Id="rId40" Type="http://schemas.openxmlformats.org/officeDocument/2006/relationships/customXml" Target="../ink/ink740.xml"/><Relationship Id="rId45" Type="http://schemas.openxmlformats.org/officeDocument/2006/relationships/image" Target="../media/image861.emf"/><Relationship Id="rId66" Type="http://schemas.openxmlformats.org/officeDocument/2006/relationships/customXml" Target="../ink/ink753.xml"/><Relationship Id="rId87" Type="http://schemas.openxmlformats.org/officeDocument/2006/relationships/image" Target="../media/image882.emf"/><Relationship Id="rId61" Type="http://schemas.openxmlformats.org/officeDocument/2006/relationships/image" Target="../media/image869.emf"/><Relationship Id="rId82" Type="http://schemas.openxmlformats.org/officeDocument/2006/relationships/customXml" Target="../ink/ink761.xml"/><Relationship Id="rId19" Type="http://schemas.openxmlformats.org/officeDocument/2006/relationships/image" Target="../media/image848.emf"/><Relationship Id="rId14" Type="http://schemas.openxmlformats.org/officeDocument/2006/relationships/customXml" Target="../ink/ink727.xml"/><Relationship Id="rId30" Type="http://schemas.openxmlformats.org/officeDocument/2006/relationships/customXml" Target="../ink/ink735.xml"/><Relationship Id="rId35" Type="http://schemas.openxmlformats.org/officeDocument/2006/relationships/image" Target="../media/image856.emf"/><Relationship Id="rId56" Type="http://schemas.openxmlformats.org/officeDocument/2006/relationships/customXml" Target="../ink/ink748.xml"/><Relationship Id="rId77" Type="http://schemas.openxmlformats.org/officeDocument/2006/relationships/image" Target="../media/image877.emf"/><Relationship Id="rId8" Type="http://schemas.openxmlformats.org/officeDocument/2006/relationships/customXml" Target="../ink/ink724.xml"/><Relationship Id="rId51" Type="http://schemas.openxmlformats.org/officeDocument/2006/relationships/image" Target="../media/image864.emf"/><Relationship Id="rId72" Type="http://schemas.openxmlformats.org/officeDocument/2006/relationships/customXml" Target="../ink/ink756.xml"/><Relationship Id="rId93" Type="http://schemas.openxmlformats.org/officeDocument/2006/relationships/image" Target="../media/image885.emf"/></Relationships>
</file>

<file path=ppt/slides/_rels/slide113.xml.rels><?xml version="1.0" encoding="UTF-8" standalone="yes"?>
<Relationships xmlns="http://schemas.openxmlformats.org/package/2006/relationships"><Relationship Id="rId8" Type="http://schemas.openxmlformats.org/officeDocument/2006/relationships/customXml" Target="../ink/ink770.xml"/><Relationship Id="rId13" Type="http://schemas.openxmlformats.org/officeDocument/2006/relationships/image" Target="../media/image892.emf"/><Relationship Id="rId18" Type="http://schemas.openxmlformats.org/officeDocument/2006/relationships/customXml" Target="../ink/ink775.xml"/><Relationship Id="rId3" Type="http://schemas.openxmlformats.org/officeDocument/2006/relationships/notesSlide" Target="../notesSlides/notesSlide113.xml"/><Relationship Id="rId21" Type="http://schemas.openxmlformats.org/officeDocument/2006/relationships/image" Target="../media/image896.emf"/><Relationship Id="rId7" Type="http://schemas.openxmlformats.org/officeDocument/2006/relationships/image" Target="../media/image889.emf"/><Relationship Id="rId12" Type="http://schemas.openxmlformats.org/officeDocument/2006/relationships/customXml" Target="../ink/ink772.xml"/><Relationship Id="rId17" Type="http://schemas.openxmlformats.org/officeDocument/2006/relationships/image" Target="../media/image894.emf"/><Relationship Id="rId2" Type="http://schemas.openxmlformats.org/officeDocument/2006/relationships/slideLayout" Target="../slideLayouts/slideLayout7.xml"/><Relationship Id="rId16" Type="http://schemas.openxmlformats.org/officeDocument/2006/relationships/customXml" Target="../ink/ink774.xml"/><Relationship Id="rId20" Type="http://schemas.openxmlformats.org/officeDocument/2006/relationships/customXml" Target="../ink/ink776.xml"/><Relationship Id="rId1" Type="http://schemas.openxmlformats.org/officeDocument/2006/relationships/vmlDrawing" Target="../drawings/vmlDrawing12.vml"/><Relationship Id="rId6" Type="http://schemas.openxmlformats.org/officeDocument/2006/relationships/customXml" Target="../ink/ink769.xml"/><Relationship Id="rId11" Type="http://schemas.openxmlformats.org/officeDocument/2006/relationships/image" Target="../media/image891.emf"/><Relationship Id="rId5" Type="http://schemas.openxmlformats.org/officeDocument/2006/relationships/image" Target="../media/image133.wmf"/><Relationship Id="rId15" Type="http://schemas.openxmlformats.org/officeDocument/2006/relationships/image" Target="../media/image893.emf"/><Relationship Id="rId23" Type="http://schemas.openxmlformats.org/officeDocument/2006/relationships/image" Target="../media/image897.emf"/><Relationship Id="rId10" Type="http://schemas.openxmlformats.org/officeDocument/2006/relationships/customXml" Target="../ink/ink771.xml"/><Relationship Id="rId19" Type="http://schemas.openxmlformats.org/officeDocument/2006/relationships/image" Target="../media/image895.emf"/><Relationship Id="rId4" Type="http://schemas.openxmlformats.org/officeDocument/2006/relationships/oleObject" Target="../embeddings/oleObject17.bin"/><Relationship Id="rId9" Type="http://schemas.openxmlformats.org/officeDocument/2006/relationships/image" Target="../media/image890.emf"/><Relationship Id="rId14" Type="http://schemas.openxmlformats.org/officeDocument/2006/relationships/customXml" Target="../ink/ink773.xml"/><Relationship Id="rId22" Type="http://schemas.openxmlformats.org/officeDocument/2006/relationships/customXml" Target="../ink/ink777.xml"/></Relationships>
</file>

<file path=ppt/slides/_rels/slide114.xml.rels><?xml version="1.0" encoding="UTF-8" standalone="yes"?>
<Relationships xmlns="http://schemas.openxmlformats.org/package/2006/relationships"><Relationship Id="rId8" Type="http://schemas.openxmlformats.org/officeDocument/2006/relationships/customXml" Target="../ink/ink779.xml"/><Relationship Id="rId3" Type="http://schemas.openxmlformats.org/officeDocument/2006/relationships/notesSlide" Target="../notesSlides/notesSlide114.xml"/><Relationship Id="rId7" Type="http://schemas.openxmlformats.org/officeDocument/2006/relationships/image" Target="../media/image898.emf"/><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customXml" Target="../ink/ink778.xml"/><Relationship Id="rId5" Type="http://schemas.openxmlformats.org/officeDocument/2006/relationships/image" Target="../media/image118.wmf"/><Relationship Id="rId4" Type="http://schemas.openxmlformats.org/officeDocument/2006/relationships/oleObject" Target="../embeddings/oleObject18.bin"/><Relationship Id="rId9" Type="http://schemas.openxmlformats.org/officeDocument/2006/relationships/image" Target="../media/image899.emf"/></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7" Type="http://schemas.openxmlformats.org/officeDocument/2006/relationships/image" Target="../media/image900.emf"/><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customXml" Target="../ink/ink780.xml"/><Relationship Id="rId5" Type="http://schemas.openxmlformats.org/officeDocument/2006/relationships/image" Target="../media/image119.wmf"/><Relationship Id="rId4" Type="http://schemas.openxmlformats.org/officeDocument/2006/relationships/oleObject" Target="../embeddings/oleObject19.bin"/></Relationships>
</file>

<file path=ppt/slides/_rels/slide116.xml.rels><?xml version="1.0" encoding="UTF-8" standalone="yes"?>
<Relationships xmlns="http://schemas.openxmlformats.org/package/2006/relationships"><Relationship Id="rId13" Type="http://schemas.openxmlformats.org/officeDocument/2006/relationships/image" Target="../media/image904.emf"/><Relationship Id="rId18" Type="http://schemas.openxmlformats.org/officeDocument/2006/relationships/customXml" Target="../ink/ink787.xml"/><Relationship Id="rId26" Type="http://schemas.openxmlformats.org/officeDocument/2006/relationships/customXml" Target="../ink/ink791.xml"/><Relationship Id="rId39" Type="http://schemas.openxmlformats.org/officeDocument/2006/relationships/image" Target="../media/image917.emf"/><Relationship Id="rId21" Type="http://schemas.openxmlformats.org/officeDocument/2006/relationships/image" Target="../media/image908.emf"/><Relationship Id="rId34" Type="http://schemas.openxmlformats.org/officeDocument/2006/relationships/customXml" Target="../ink/ink795.xml"/><Relationship Id="rId42" Type="http://schemas.openxmlformats.org/officeDocument/2006/relationships/customXml" Target="../ink/ink799.xml"/><Relationship Id="rId7" Type="http://schemas.openxmlformats.org/officeDocument/2006/relationships/image" Target="../media/image901.emf"/><Relationship Id="rId2" Type="http://schemas.openxmlformats.org/officeDocument/2006/relationships/slideLayout" Target="../slideLayouts/slideLayout7.xml"/><Relationship Id="rId16" Type="http://schemas.openxmlformats.org/officeDocument/2006/relationships/customXml" Target="../ink/ink786.xml"/><Relationship Id="rId20" Type="http://schemas.openxmlformats.org/officeDocument/2006/relationships/customXml" Target="../ink/ink788.xml"/><Relationship Id="rId29" Type="http://schemas.openxmlformats.org/officeDocument/2006/relationships/image" Target="../media/image912.emf"/><Relationship Id="rId41" Type="http://schemas.openxmlformats.org/officeDocument/2006/relationships/image" Target="../media/image918.emf"/><Relationship Id="rId1" Type="http://schemas.openxmlformats.org/officeDocument/2006/relationships/vmlDrawing" Target="../drawings/vmlDrawing15.vml"/><Relationship Id="rId6" Type="http://schemas.openxmlformats.org/officeDocument/2006/relationships/customXml" Target="../ink/ink781.xml"/><Relationship Id="rId11" Type="http://schemas.openxmlformats.org/officeDocument/2006/relationships/image" Target="../media/image903.emf"/><Relationship Id="rId24" Type="http://schemas.openxmlformats.org/officeDocument/2006/relationships/customXml" Target="../ink/ink790.xml"/><Relationship Id="rId32" Type="http://schemas.openxmlformats.org/officeDocument/2006/relationships/customXml" Target="../ink/ink794.xml"/><Relationship Id="rId37" Type="http://schemas.openxmlformats.org/officeDocument/2006/relationships/image" Target="../media/image916.emf"/><Relationship Id="rId40" Type="http://schemas.openxmlformats.org/officeDocument/2006/relationships/customXml" Target="../ink/ink798.xml"/><Relationship Id="rId5" Type="http://schemas.openxmlformats.org/officeDocument/2006/relationships/image" Target="../media/image118.wmf"/><Relationship Id="rId15" Type="http://schemas.openxmlformats.org/officeDocument/2006/relationships/image" Target="../media/image905.emf"/><Relationship Id="rId23" Type="http://schemas.openxmlformats.org/officeDocument/2006/relationships/image" Target="../media/image909.emf"/><Relationship Id="rId28" Type="http://schemas.openxmlformats.org/officeDocument/2006/relationships/customXml" Target="../ink/ink792.xml"/><Relationship Id="rId36" Type="http://schemas.openxmlformats.org/officeDocument/2006/relationships/customXml" Target="../ink/ink796.xml"/><Relationship Id="rId10" Type="http://schemas.openxmlformats.org/officeDocument/2006/relationships/customXml" Target="../ink/ink783.xml"/><Relationship Id="rId19" Type="http://schemas.openxmlformats.org/officeDocument/2006/relationships/image" Target="../media/image907.emf"/><Relationship Id="rId31" Type="http://schemas.openxmlformats.org/officeDocument/2006/relationships/image" Target="../media/image913.emf"/><Relationship Id="rId4" Type="http://schemas.openxmlformats.org/officeDocument/2006/relationships/oleObject" Target="../embeddings/oleObject20.bin"/><Relationship Id="rId9" Type="http://schemas.openxmlformats.org/officeDocument/2006/relationships/image" Target="../media/image902.emf"/><Relationship Id="rId14" Type="http://schemas.openxmlformats.org/officeDocument/2006/relationships/customXml" Target="../ink/ink785.xml"/><Relationship Id="rId22" Type="http://schemas.openxmlformats.org/officeDocument/2006/relationships/customXml" Target="../ink/ink789.xml"/><Relationship Id="rId27" Type="http://schemas.openxmlformats.org/officeDocument/2006/relationships/image" Target="../media/image911.emf"/><Relationship Id="rId30" Type="http://schemas.openxmlformats.org/officeDocument/2006/relationships/customXml" Target="../ink/ink793.xml"/><Relationship Id="rId35" Type="http://schemas.openxmlformats.org/officeDocument/2006/relationships/image" Target="../media/image915.emf"/><Relationship Id="rId43" Type="http://schemas.openxmlformats.org/officeDocument/2006/relationships/image" Target="../media/image919.emf"/><Relationship Id="rId8" Type="http://schemas.openxmlformats.org/officeDocument/2006/relationships/customXml" Target="../ink/ink782.xml"/><Relationship Id="rId3" Type="http://schemas.openxmlformats.org/officeDocument/2006/relationships/notesSlide" Target="../notesSlides/notesSlide116.xml"/><Relationship Id="rId12" Type="http://schemas.openxmlformats.org/officeDocument/2006/relationships/customXml" Target="../ink/ink784.xml"/><Relationship Id="rId17" Type="http://schemas.openxmlformats.org/officeDocument/2006/relationships/image" Target="../media/image906.emf"/><Relationship Id="rId25" Type="http://schemas.openxmlformats.org/officeDocument/2006/relationships/image" Target="../media/image910.emf"/><Relationship Id="rId33" Type="http://schemas.openxmlformats.org/officeDocument/2006/relationships/image" Target="../media/image914.emf"/><Relationship Id="rId38" Type="http://schemas.openxmlformats.org/officeDocument/2006/relationships/customXml" Target="../ink/ink797.xml"/></Relationships>
</file>

<file path=ppt/slides/_rels/slide117.xml.rels><?xml version="1.0" encoding="UTF-8" standalone="yes"?>
<Relationships xmlns="http://schemas.openxmlformats.org/package/2006/relationships"><Relationship Id="rId26" Type="http://schemas.openxmlformats.org/officeDocument/2006/relationships/image" Target="../media/image931.emf"/><Relationship Id="rId21" Type="http://schemas.openxmlformats.org/officeDocument/2006/relationships/customXml" Target="../ink/ink809.xml"/><Relationship Id="rId42" Type="http://schemas.openxmlformats.org/officeDocument/2006/relationships/image" Target="../media/image939.emf"/><Relationship Id="rId47" Type="http://schemas.openxmlformats.org/officeDocument/2006/relationships/customXml" Target="../ink/ink822.xml"/><Relationship Id="rId63" Type="http://schemas.openxmlformats.org/officeDocument/2006/relationships/customXml" Target="../ink/ink830.xml"/><Relationship Id="rId68" Type="http://schemas.openxmlformats.org/officeDocument/2006/relationships/image" Target="../media/image952.emf"/><Relationship Id="rId7" Type="http://schemas.openxmlformats.org/officeDocument/2006/relationships/customXml" Target="../ink/ink802.xml"/><Relationship Id="rId2" Type="http://schemas.openxmlformats.org/officeDocument/2006/relationships/notesSlide" Target="../notesSlides/notesSlide117.xml"/><Relationship Id="rId16" Type="http://schemas.openxmlformats.org/officeDocument/2006/relationships/image" Target="../media/image926.emf"/><Relationship Id="rId29" Type="http://schemas.openxmlformats.org/officeDocument/2006/relationships/customXml" Target="../ink/ink813.xml"/><Relationship Id="rId11" Type="http://schemas.openxmlformats.org/officeDocument/2006/relationships/customXml" Target="../ink/ink804.xml"/><Relationship Id="rId24" Type="http://schemas.openxmlformats.org/officeDocument/2006/relationships/image" Target="../media/image930.emf"/><Relationship Id="rId32" Type="http://schemas.openxmlformats.org/officeDocument/2006/relationships/image" Target="../media/image934.emf"/><Relationship Id="rId37" Type="http://schemas.openxmlformats.org/officeDocument/2006/relationships/customXml" Target="../ink/ink817.xml"/><Relationship Id="rId40" Type="http://schemas.openxmlformats.org/officeDocument/2006/relationships/image" Target="../media/image938.emf"/><Relationship Id="rId45" Type="http://schemas.openxmlformats.org/officeDocument/2006/relationships/customXml" Target="../ink/ink821.xml"/><Relationship Id="rId53" Type="http://schemas.openxmlformats.org/officeDocument/2006/relationships/customXml" Target="../ink/ink825.xml"/><Relationship Id="rId58" Type="http://schemas.openxmlformats.org/officeDocument/2006/relationships/image" Target="../media/image947.emf"/><Relationship Id="rId66" Type="http://schemas.openxmlformats.org/officeDocument/2006/relationships/image" Target="../media/image951.emf"/><Relationship Id="rId5" Type="http://schemas.openxmlformats.org/officeDocument/2006/relationships/customXml" Target="../ink/ink801.xml"/><Relationship Id="rId61" Type="http://schemas.openxmlformats.org/officeDocument/2006/relationships/customXml" Target="../ink/ink829.xml"/><Relationship Id="rId19" Type="http://schemas.openxmlformats.org/officeDocument/2006/relationships/customXml" Target="../ink/ink808.xml"/><Relationship Id="rId14" Type="http://schemas.openxmlformats.org/officeDocument/2006/relationships/image" Target="../media/image925.emf"/><Relationship Id="rId22" Type="http://schemas.openxmlformats.org/officeDocument/2006/relationships/image" Target="../media/image929.emf"/><Relationship Id="rId27" Type="http://schemas.openxmlformats.org/officeDocument/2006/relationships/customXml" Target="../ink/ink812.xml"/><Relationship Id="rId30" Type="http://schemas.openxmlformats.org/officeDocument/2006/relationships/image" Target="../media/image933.emf"/><Relationship Id="rId35" Type="http://schemas.openxmlformats.org/officeDocument/2006/relationships/customXml" Target="../ink/ink816.xml"/><Relationship Id="rId43" Type="http://schemas.openxmlformats.org/officeDocument/2006/relationships/customXml" Target="../ink/ink820.xml"/><Relationship Id="rId48" Type="http://schemas.openxmlformats.org/officeDocument/2006/relationships/image" Target="../media/image942.emf"/><Relationship Id="rId56" Type="http://schemas.openxmlformats.org/officeDocument/2006/relationships/image" Target="../media/image946.emf"/><Relationship Id="rId64" Type="http://schemas.openxmlformats.org/officeDocument/2006/relationships/image" Target="../media/image950.emf"/><Relationship Id="rId69" Type="http://schemas.openxmlformats.org/officeDocument/2006/relationships/customXml" Target="../ink/ink833.xml"/><Relationship Id="rId8" Type="http://schemas.openxmlformats.org/officeDocument/2006/relationships/image" Target="../media/image922.emf"/><Relationship Id="rId51" Type="http://schemas.openxmlformats.org/officeDocument/2006/relationships/customXml" Target="../ink/ink824.xml"/><Relationship Id="rId3" Type="http://schemas.openxmlformats.org/officeDocument/2006/relationships/customXml" Target="../ink/ink800.xml"/><Relationship Id="rId12" Type="http://schemas.openxmlformats.org/officeDocument/2006/relationships/image" Target="../media/image924.emf"/><Relationship Id="rId17" Type="http://schemas.openxmlformats.org/officeDocument/2006/relationships/customXml" Target="../ink/ink807.xml"/><Relationship Id="rId25" Type="http://schemas.openxmlformats.org/officeDocument/2006/relationships/customXml" Target="../ink/ink811.xml"/><Relationship Id="rId33" Type="http://schemas.openxmlformats.org/officeDocument/2006/relationships/customXml" Target="../ink/ink815.xml"/><Relationship Id="rId38" Type="http://schemas.openxmlformats.org/officeDocument/2006/relationships/image" Target="../media/image937.emf"/><Relationship Id="rId46" Type="http://schemas.openxmlformats.org/officeDocument/2006/relationships/image" Target="../media/image941.emf"/><Relationship Id="rId59" Type="http://schemas.openxmlformats.org/officeDocument/2006/relationships/customXml" Target="../ink/ink828.xml"/><Relationship Id="rId67" Type="http://schemas.openxmlformats.org/officeDocument/2006/relationships/customXml" Target="../ink/ink832.xml"/><Relationship Id="rId20" Type="http://schemas.openxmlformats.org/officeDocument/2006/relationships/image" Target="../media/image928.emf"/><Relationship Id="rId41" Type="http://schemas.openxmlformats.org/officeDocument/2006/relationships/customXml" Target="../ink/ink819.xml"/><Relationship Id="rId54" Type="http://schemas.openxmlformats.org/officeDocument/2006/relationships/image" Target="../media/image945.emf"/><Relationship Id="rId62" Type="http://schemas.openxmlformats.org/officeDocument/2006/relationships/image" Target="../media/image949.emf"/><Relationship Id="rId70" Type="http://schemas.openxmlformats.org/officeDocument/2006/relationships/image" Target="../media/image953.emf"/><Relationship Id="rId1" Type="http://schemas.openxmlformats.org/officeDocument/2006/relationships/slideLayout" Target="../slideLayouts/slideLayout7.xml"/><Relationship Id="rId6" Type="http://schemas.openxmlformats.org/officeDocument/2006/relationships/image" Target="../media/image921.emf"/><Relationship Id="rId15" Type="http://schemas.openxmlformats.org/officeDocument/2006/relationships/customXml" Target="../ink/ink806.xml"/><Relationship Id="rId23" Type="http://schemas.openxmlformats.org/officeDocument/2006/relationships/customXml" Target="../ink/ink810.xml"/><Relationship Id="rId28" Type="http://schemas.openxmlformats.org/officeDocument/2006/relationships/image" Target="../media/image932.emf"/><Relationship Id="rId36" Type="http://schemas.openxmlformats.org/officeDocument/2006/relationships/image" Target="../media/image936.emf"/><Relationship Id="rId49" Type="http://schemas.openxmlformats.org/officeDocument/2006/relationships/customXml" Target="../ink/ink823.xml"/><Relationship Id="rId57" Type="http://schemas.openxmlformats.org/officeDocument/2006/relationships/customXml" Target="../ink/ink827.xml"/><Relationship Id="rId10" Type="http://schemas.openxmlformats.org/officeDocument/2006/relationships/image" Target="../media/image923.emf"/><Relationship Id="rId31" Type="http://schemas.openxmlformats.org/officeDocument/2006/relationships/customXml" Target="../ink/ink814.xml"/><Relationship Id="rId44" Type="http://schemas.openxmlformats.org/officeDocument/2006/relationships/image" Target="../media/image940.emf"/><Relationship Id="rId52" Type="http://schemas.openxmlformats.org/officeDocument/2006/relationships/image" Target="../media/image944.emf"/><Relationship Id="rId60" Type="http://schemas.openxmlformats.org/officeDocument/2006/relationships/image" Target="../media/image948.emf"/><Relationship Id="rId65" Type="http://schemas.openxmlformats.org/officeDocument/2006/relationships/customXml" Target="../ink/ink831.xml"/><Relationship Id="rId4" Type="http://schemas.openxmlformats.org/officeDocument/2006/relationships/image" Target="../media/image920.emf"/><Relationship Id="rId9" Type="http://schemas.openxmlformats.org/officeDocument/2006/relationships/customXml" Target="../ink/ink803.xml"/><Relationship Id="rId13" Type="http://schemas.openxmlformats.org/officeDocument/2006/relationships/customXml" Target="../ink/ink805.xml"/><Relationship Id="rId18" Type="http://schemas.openxmlformats.org/officeDocument/2006/relationships/image" Target="../media/image927.emf"/><Relationship Id="rId39" Type="http://schemas.openxmlformats.org/officeDocument/2006/relationships/customXml" Target="../ink/ink818.xml"/><Relationship Id="rId34" Type="http://schemas.openxmlformats.org/officeDocument/2006/relationships/image" Target="../media/image935.emf"/><Relationship Id="rId50" Type="http://schemas.openxmlformats.org/officeDocument/2006/relationships/image" Target="../media/image943.emf"/><Relationship Id="rId55" Type="http://schemas.openxmlformats.org/officeDocument/2006/relationships/customXml" Target="../ink/ink826.xml"/></Relationships>
</file>

<file path=ppt/slides/_rels/slide118.xml.rels><?xml version="1.0" encoding="UTF-8" standalone="yes"?>
<Relationships xmlns="http://schemas.openxmlformats.org/package/2006/relationships"><Relationship Id="rId26" Type="http://schemas.openxmlformats.org/officeDocument/2006/relationships/image" Target="../media/image965.emf"/><Relationship Id="rId21" Type="http://schemas.openxmlformats.org/officeDocument/2006/relationships/customXml" Target="../ink/ink843.xml"/><Relationship Id="rId42" Type="http://schemas.openxmlformats.org/officeDocument/2006/relationships/image" Target="../media/image973.emf"/><Relationship Id="rId47" Type="http://schemas.openxmlformats.org/officeDocument/2006/relationships/customXml" Target="../ink/ink856.xml"/><Relationship Id="rId63" Type="http://schemas.openxmlformats.org/officeDocument/2006/relationships/customXml" Target="../ink/ink864.xml"/><Relationship Id="rId68" Type="http://schemas.openxmlformats.org/officeDocument/2006/relationships/image" Target="../media/image986.emf"/><Relationship Id="rId84" Type="http://schemas.openxmlformats.org/officeDocument/2006/relationships/image" Target="../media/image994.emf"/><Relationship Id="rId89" Type="http://schemas.openxmlformats.org/officeDocument/2006/relationships/customXml" Target="../ink/ink877.xml"/><Relationship Id="rId16" Type="http://schemas.openxmlformats.org/officeDocument/2006/relationships/image" Target="../media/image960.emf"/><Relationship Id="rId11" Type="http://schemas.openxmlformats.org/officeDocument/2006/relationships/customXml" Target="../ink/ink838.xml"/><Relationship Id="rId32" Type="http://schemas.openxmlformats.org/officeDocument/2006/relationships/image" Target="../media/image968.emf"/><Relationship Id="rId37" Type="http://schemas.openxmlformats.org/officeDocument/2006/relationships/customXml" Target="../ink/ink851.xml"/><Relationship Id="rId53" Type="http://schemas.openxmlformats.org/officeDocument/2006/relationships/customXml" Target="../ink/ink859.xml"/><Relationship Id="rId58" Type="http://schemas.openxmlformats.org/officeDocument/2006/relationships/image" Target="../media/image981.emf"/><Relationship Id="rId74" Type="http://schemas.openxmlformats.org/officeDocument/2006/relationships/image" Target="../media/image989.emf"/><Relationship Id="rId79" Type="http://schemas.openxmlformats.org/officeDocument/2006/relationships/customXml" Target="../ink/ink872.xml"/><Relationship Id="rId5" Type="http://schemas.openxmlformats.org/officeDocument/2006/relationships/customXml" Target="../ink/ink835.xml"/><Relationship Id="rId90" Type="http://schemas.openxmlformats.org/officeDocument/2006/relationships/image" Target="../media/image997.emf"/><Relationship Id="rId95" Type="http://schemas.openxmlformats.org/officeDocument/2006/relationships/customXml" Target="../ink/ink880.xml"/><Relationship Id="rId22" Type="http://schemas.openxmlformats.org/officeDocument/2006/relationships/image" Target="../media/image963.emf"/><Relationship Id="rId27" Type="http://schemas.openxmlformats.org/officeDocument/2006/relationships/customXml" Target="../ink/ink846.xml"/><Relationship Id="rId43" Type="http://schemas.openxmlformats.org/officeDocument/2006/relationships/customXml" Target="../ink/ink854.xml"/><Relationship Id="rId48" Type="http://schemas.openxmlformats.org/officeDocument/2006/relationships/image" Target="../media/image976.emf"/><Relationship Id="rId64" Type="http://schemas.openxmlformats.org/officeDocument/2006/relationships/image" Target="../media/image984.emf"/><Relationship Id="rId69" Type="http://schemas.openxmlformats.org/officeDocument/2006/relationships/customXml" Target="../ink/ink867.xml"/><Relationship Id="rId80" Type="http://schemas.openxmlformats.org/officeDocument/2006/relationships/image" Target="../media/image992.emf"/><Relationship Id="rId85" Type="http://schemas.openxmlformats.org/officeDocument/2006/relationships/customXml" Target="../ink/ink875.xml"/><Relationship Id="rId3" Type="http://schemas.openxmlformats.org/officeDocument/2006/relationships/customXml" Target="../ink/ink834.xml"/><Relationship Id="rId12" Type="http://schemas.openxmlformats.org/officeDocument/2006/relationships/image" Target="../media/image958.emf"/><Relationship Id="rId17" Type="http://schemas.openxmlformats.org/officeDocument/2006/relationships/customXml" Target="../ink/ink841.xml"/><Relationship Id="rId25" Type="http://schemas.openxmlformats.org/officeDocument/2006/relationships/customXml" Target="../ink/ink845.xml"/><Relationship Id="rId33" Type="http://schemas.openxmlformats.org/officeDocument/2006/relationships/customXml" Target="../ink/ink849.xml"/><Relationship Id="rId38" Type="http://schemas.openxmlformats.org/officeDocument/2006/relationships/image" Target="../media/image971.emf"/><Relationship Id="rId46" Type="http://schemas.openxmlformats.org/officeDocument/2006/relationships/image" Target="../media/image975.emf"/><Relationship Id="rId59" Type="http://schemas.openxmlformats.org/officeDocument/2006/relationships/customXml" Target="../ink/ink862.xml"/><Relationship Id="rId67" Type="http://schemas.openxmlformats.org/officeDocument/2006/relationships/customXml" Target="../ink/ink866.xml"/><Relationship Id="rId20" Type="http://schemas.openxmlformats.org/officeDocument/2006/relationships/image" Target="../media/image962.emf"/><Relationship Id="rId41" Type="http://schemas.openxmlformats.org/officeDocument/2006/relationships/customXml" Target="../ink/ink853.xml"/><Relationship Id="rId54" Type="http://schemas.openxmlformats.org/officeDocument/2006/relationships/image" Target="../media/image979.emf"/><Relationship Id="rId62" Type="http://schemas.openxmlformats.org/officeDocument/2006/relationships/image" Target="../media/image983.emf"/><Relationship Id="rId70" Type="http://schemas.openxmlformats.org/officeDocument/2006/relationships/image" Target="../media/image987.emf"/><Relationship Id="rId75" Type="http://schemas.openxmlformats.org/officeDocument/2006/relationships/customXml" Target="../ink/ink870.xml"/><Relationship Id="rId83" Type="http://schemas.openxmlformats.org/officeDocument/2006/relationships/customXml" Target="../ink/ink874.xml"/><Relationship Id="rId88" Type="http://schemas.openxmlformats.org/officeDocument/2006/relationships/image" Target="../media/image996.emf"/><Relationship Id="rId91" Type="http://schemas.openxmlformats.org/officeDocument/2006/relationships/customXml" Target="../ink/ink878.xml"/><Relationship Id="rId96" Type="http://schemas.openxmlformats.org/officeDocument/2006/relationships/image" Target="../media/image1000.emf"/><Relationship Id="rId1" Type="http://schemas.openxmlformats.org/officeDocument/2006/relationships/slideLayout" Target="../slideLayouts/slideLayout7.xml"/><Relationship Id="rId6" Type="http://schemas.openxmlformats.org/officeDocument/2006/relationships/image" Target="../media/image955.emf"/><Relationship Id="rId15" Type="http://schemas.openxmlformats.org/officeDocument/2006/relationships/customXml" Target="../ink/ink840.xml"/><Relationship Id="rId23" Type="http://schemas.openxmlformats.org/officeDocument/2006/relationships/customXml" Target="../ink/ink844.xml"/><Relationship Id="rId28" Type="http://schemas.openxmlformats.org/officeDocument/2006/relationships/image" Target="../media/image966.emf"/><Relationship Id="rId36" Type="http://schemas.openxmlformats.org/officeDocument/2006/relationships/image" Target="../media/image970.emf"/><Relationship Id="rId49" Type="http://schemas.openxmlformats.org/officeDocument/2006/relationships/customXml" Target="../ink/ink857.xml"/><Relationship Id="rId57" Type="http://schemas.openxmlformats.org/officeDocument/2006/relationships/customXml" Target="../ink/ink861.xml"/><Relationship Id="rId10" Type="http://schemas.openxmlformats.org/officeDocument/2006/relationships/image" Target="../media/image957.emf"/><Relationship Id="rId31" Type="http://schemas.openxmlformats.org/officeDocument/2006/relationships/customXml" Target="../ink/ink848.xml"/><Relationship Id="rId44" Type="http://schemas.openxmlformats.org/officeDocument/2006/relationships/image" Target="../media/image974.emf"/><Relationship Id="rId52" Type="http://schemas.openxmlformats.org/officeDocument/2006/relationships/image" Target="../media/image978.emf"/><Relationship Id="rId60" Type="http://schemas.openxmlformats.org/officeDocument/2006/relationships/image" Target="../media/image982.emf"/><Relationship Id="rId65" Type="http://schemas.openxmlformats.org/officeDocument/2006/relationships/customXml" Target="../ink/ink865.xml"/><Relationship Id="rId73" Type="http://schemas.openxmlformats.org/officeDocument/2006/relationships/customXml" Target="../ink/ink869.xml"/><Relationship Id="rId78" Type="http://schemas.openxmlformats.org/officeDocument/2006/relationships/image" Target="../media/image991.emf"/><Relationship Id="rId81" Type="http://schemas.openxmlformats.org/officeDocument/2006/relationships/customXml" Target="../ink/ink873.xml"/><Relationship Id="rId86" Type="http://schemas.openxmlformats.org/officeDocument/2006/relationships/image" Target="../media/image995.emf"/><Relationship Id="rId94" Type="http://schemas.openxmlformats.org/officeDocument/2006/relationships/image" Target="../media/image999.emf"/><Relationship Id="rId99" Type="http://schemas.openxmlformats.org/officeDocument/2006/relationships/customXml" Target="../ink/ink882.xml"/><Relationship Id="rId4" Type="http://schemas.openxmlformats.org/officeDocument/2006/relationships/image" Target="../media/image954.emf"/><Relationship Id="rId9" Type="http://schemas.openxmlformats.org/officeDocument/2006/relationships/customXml" Target="../ink/ink837.xml"/><Relationship Id="rId13" Type="http://schemas.openxmlformats.org/officeDocument/2006/relationships/customXml" Target="../ink/ink839.xml"/><Relationship Id="rId18" Type="http://schemas.openxmlformats.org/officeDocument/2006/relationships/image" Target="../media/image961.emf"/><Relationship Id="rId39" Type="http://schemas.openxmlformats.org/officeDocument/2006/relationships/customXml" Target="../ink/ink852.xml"/><Relationship Id="rId34" Type="http://schemas.openxmlformats.org/officeDocument/2006/relationships/image" Target="../media/image969.emf"/><Relationship Id="rId50" Type="http://schemas.openxmlformats.org/officeDocument/2006/relationships/image" Target="../media/image977.emf"/><Relationship Id="rId55" Type="http://schemas.openxmlformats.org/officeDocument/2006/relationships/customXml" Target="../ink/ink860.xml"/><Relationship Id="rId76" Type="http://schemas.openxmlformats.org/officeDocument/2006/relationships/image" Target="../media/image990.emf"/><Relationship Id="rId97" Type="http://schemas.openxmlformats.org/officeDocument/2006/relationships/customXml" Target="../ink/ink881.xml"/><Relationship Id="rId7" Type="http://schemas.openxmlformats.org/officeDocument/2006/relationships/customXml" Target="../ink/ink836.xml"/><Relationship Id="rId71" Type="http://schemas.openxmlformats.org/officeDocument/2006/relationships/customXml" Target="../ink/ink868.xml"/><Relationship Id="rId92" Type="http://schemas.openxmlformats.org/officeDocument/2006/relationships/image" Target="../media/image998.emf"/><Relationship Id="rId2" Type="http://schemas.openxmlformats.org/officeDocument/2006/relationships/notesSlide" Target="../notesSlides/notesSlide118.xml"/><Relationship Id="rId29" Type="http://schemas.openxmlformats.org/officeDocument/2006/relationships/customXml" Target="../ink/ink847.xml"/><Relationship Id="rId24" Type="http://schemas.openxmlformats.org/officeDocument/2006/relationships/image" Target="../media/image964.emf"/><Relationship Id="rId40" Type="http://schemas.openxmlformats.org/officeDocument/2006/relationships/image" Target="../media/image972.emf"/><Relationship Id="rId45" Type="http://schemas.openxmlformats.org/officeDocument/2006/relationships/customXml" Target="../ink/ink855.xml"/><Relationship Id="rId66" Type="http://schemas.openxmlformats.org/officeDocument/2006/relationships/image" Target="../media/image985.emf"/><Relationship Id="rId87" Type="http://schemas.openxmlformats.org/officeDocument/2006/relationships/customXml" Target="../ink/ink876.xml"/><Relationship Id="rId61" Type="http://schemas.openxmlformats.org/officeDocument/2006/relationships/customXml" Target="../ink/ink863.xml"/><Relationship Id="rId82" Type="http://schemas.openxmlformats.org/officeDocument/2006/relationships/image" Target="../media/image993.emf"/><Relationship Id="rId19" Type="http://schemas.openxmlformats.org/officeDocument/2006/relationships/customXml" Target="../ink/ink842.xml"/><Relationship Id="rId14" Type="http://schemas.openxmlformats.org/officeDocument/2006/relationships/image" Target="../media/image959.emf"/><Relationship Id="rId30" Type="http://schemas.openxmlformats.org/officeDocument/2006/relationships/image" Target="../media/image967.emf"/><Relationship Id="rId35" Type="http://schemas.openxmlformats.org/officeDocument/2006/relationships/customXml" Target="../ink/ink850.xml"/><Relationship Id="rId56" Type="http://schemas.openxmlformats.org/officeDocument/2006/relationships/image" Target="../media/image980.emf"/><Relationship Id="rId77" Type="http://schemas.openxmlformats.org/officeDocument/2006/relationships/customXml" Target="../ink/ink871.xml"/><Relationship Id="rId100" Type="http://schemas.openxmlformats.org/officeDocument/2006/relationships/image" Target="../media/image1002.emf"/><Relationship Id="rId8" Type="http://schemas.openxmlformats.org/officeDocument/2006/relationships/image" Target="../media/image956.emf"/><Relationship Id="rId51" Type="http://schemas.openxmlformats.org/officeDocument/2006/relationships/customXml" Target="../ink/ink858.xml"/><Relationship Id="rId72" Type="http://schemas.openxmlformats.org/officeDocument/2006/relationships/image" Target="../media/image988.emf"/><Relationship Id="rId93" Type="http://schemas.openxmlformats.org/officeDocument/2006/relationships/customXml" Target="../ink/ink879.xml"/><Relationship Id="rId98" Type="http://schemas.openxmlformats.org/officeDocument/2006/relationships/image" Target="../media/image1001.emf"/></Relationships>
</file>

<file path=ppt/slides/_rels/slide119.xml.rels><?xml version="1.0" encoding="UTF-8" standalone="yes"?>
<Relationships xmlns="http://schemas.openxmlformats.org/package/2006/relationships"><Relationship Id="rId8" Type="http://schemas.openxmlformats.org/officeDocument/2006/relationships/image" Target="../media/image1004.emf"/><Relationship Id="rId3" Type="http://schemas.openxmlformats.org/officeDocument/2006/relationships/image" Target="../media/image116.png"/><Relationship Id="rId7" Type="http://schemas.openxmlformats.org/officeDocument/2006/relationships/customXml" Target="../ink/ink884.xml"/><Relationship Id="rId12" Type="http://schemas.openxmlformats.org/officeDocument/2006/relationships/image" Target="../media/image1006.emf"/><Relationship Id="rId2" Type="http://schemas.openxmlformats.org/officeDocument/2006/relationships/notesSlide" Target="../notesSlides/notesSlide119.xml"/><Relationship Id="rId1" Type="http://schemas.openxmlformats.org/officeDocument/2006/relationships/slideLayout" Target="../slideLayouts/slideLayout7.xml"/><Relationship Id="rId6" Type="http://schemas.openxmlformats.org/officeDocument/2006/relationships/image" Target="../media/image1003.emf"/><Relationship Id="rId11" Type="http://schemas.openxmlformats.org/officeDocument/2006/relationships/customXml" Target="../ink/ink886.xml"/><Relationship Id="rId5" Type="http://schemas.openxmlformats.org/officeDocument/2006/relationships/customXml" Target="../ink/ink883.xml"/><Relationship Id="rId10" Type="http://schemas.openxmlformats.org/officeDocument/2006/relationships/image" Target="../media/image1005.emf"/><Relationship Id="rId4" Type="http://schemas.openxmlformats.org/officeDocument/2006/relationships/image" Target="../media/image117.png"/><Relationship Id="rId9" Type="http://schemas.openxmlformats.org/officeDocument/2006/relationships/customXml" Target="../ink/ink885.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0.xml.rels><?xml version="1.0" encoding="UTF-8" standalone="yes"?>
<Relationships xmlns="http://schemas.openxmlformats.org/package/2006/relationships"><Relationship Id="rId8" Type="http://schemas.openxmlformats.org/officeDocument/2006/relationships/image" Target="../media/image1009.emf"/><Relationship Id="rId13" Type="http://schemas.openxmlformats.org/officeDocument/2006/relationships/customXml" Target="../ink/ink892.xml"/><Relationship Id="rId18" Type="http://schemas.openxmlformats.org/officeDocument/2006/relationships/image" Target="../media/image1014.emf"/><Relationship Id="rId3" Type="http://schemas.openxmlformats.org/officeDocument/2006/relationships/customXml" Target="../ink/ink887.xml"/><Relationship Id="rId21" Type="http://schemas.openxmlformats.org/officeDocument/2006/relationships/customXml" Target="../ink/ink896.xml"/><Relationship Id="rId7" Type="http://schemas.openxmlformats.org/officeDocument/2006/relationships/customXml" Target="../ink/ink889.xml"/><Relationship Id="rId12" Type="http://schemas.openxmlformats.org/officeDocument/2006/relationships/image" Target="../media/image1011.emf"/><Relationship Id="rId17" Type="http://schemas.openxmlformats.org/officeDocument/2006/relationships/customXml" Target="../ink/ink894.xml"/><Relationship Id="rId2" Type="http://schemas.openxmlformats.org/officeDocument/2006/relationships/notesSlide" Target="../notesSlides/notesSlide120.xml"/><Relationship Id="rId16" Type="http://schemas.openxmlformats.org/officeDocument/2006/relationships/image" Target="../media/image1013.emf"/><Relationship Id="rId20" Type="http://schemas.openxmlformats.org/officeDocument/2006/relationships/image" Target="../media/image1015.emf"/><Relationship Id="rId1" Type="http://schemas.openxmlformats.org/officeDocument/2006/relationships/slideLayout" Target="../slideLayouts/slideLayout7.xml"/><Relationship Id="rId6" Type="http://schemas.openxmlformats.org/officeDocument/2006/relationships/image" Target="../media/image1008.emf"/><Relationship Id="rId11" Type="http://schemas.openxmlformats.org/officeDocument/2006/relationships/customXml" Target="../ink/ink891.xml"/><Relationship Id="rId24" Type="http://schemas.openxmlformats.org/officeDocument/2006/relationships/image" Target="../media/image1017.emf"/><Relationship Id="rId5" Type="http://schemas.openxmlformats.org/officeDocument/2006/relationships/customXml" Target="../ink/ink888.xml"/><Relationship Id="rId15" Type="http://schemas.openxmlformats.org/officeDocument/2006/relationships/customXml" Target="../ink/ink893.xml"/><Relationship Id="rId23" Type="http://schemas.openxmlformats.org/officeDocument/2006/relationships/customXml" Target="../ink/ink897.xml"/><Relationship Id="rId10" Type="http://schemas.openxmlformats.org/officeDocument/2006/relationships/image" Target="../media/image1010.emf"/><Relationship Id="rId19" Type="http://schemas.openxmlformats.org/officeDocument/2006/relationships/customXml" Target="../ink/ink895.xml"/><Relationship Id="rId4" Type="http://schemas.openxmlformats.org/officeDocument/2006/relationships/image" Target="../media/image1007.emf"/><Relationship Id="rId9" Type="http://schemas.openxmlformats.org/officeDocument/2006/relationships/customXml" Target="../ink/ink890.xml"/><Relationship Id="rId14" Type="http://schemas.openxmlformats.org/officeDocument/2006/relationships/image" Target="../media/image1012.emf"/><Relationship Id="rId22" Type="http://schemas.openxmlformats.org/officeDocument/2006/relationships/image" Target="../media/image1016.emf"/></Relationships>
</file>

<file path=ppt/slides/_rels/slide121.xml.rels><?xml version="1.0" encoding="UTF-8" standalone="yes"?>
<Relationships xmlns="http://schemas.openxmlformats.org/package/2006/relationships"><Relationship Id="rId8" Type="http://schemas.openxmlformats.org/officeDocument/2006/relationships/image" Target="../media/image1020.emf"/><Relationship Id="rId3" Type="http://schemas.openxmlformats.org/officeDocument/2006/relationships/customXml" Target="../ink/ink898.xml"/><Relationship Id="rId7" Type="http://schemas.openxmlformats.org/officeDocument/2006/relationships/customXml" Target="../ink/ink900.xml"/><Relationship Id="rId2" Type="http://schemas.openxmlformats.org/officeDocument/2006/relationships/notesSlide" Target="../notesSlides/notesSlide121.xml"/><Relationship Id="rId1" Type="http://schemas.openxmlformats.org/officeDocument/2006/relationships/slideLayout" Target="../slideLayouts/slideLayout7.xml"/><Relationship Id="rId6" Type="http://schemas.openxmlformats.org/officeDocument/2006/relationships/image" Target="../media/image1019.emf"/><Relationship Id="rId5" Type="http://schemas.openxmlformats.org/officeDocument/2006/relationships/customXml" Target="../ink/ink899.xml"/><Relationship Id="rId10" Type="http://schemas.openxmlformats.org/officeDocument/2006/relationships/image" Target="../media/image1021.emf"/><Relationship Id="rId4" Type="http://schemas.openxmlformats.org/officeDocument/2006/relationships/image" Target="../media/image1018.emf"/><Relationship Id="rId9" Type="http://schemas.openxmlformats.org/officeDocument/2006/relationships/customXml" Target="../ink/ink901.xml"/></Relationships>
</file>

<file path=ppt/slides/_rels/slide122.xml.rels><?xml version="1.0" encoding="UTF-8" standalone="yes"?>
<Relationships xmlns="http://schemas.openxmlformats.org/package/2006/relationships"><Relationship Id="rId13" Type="http://schemas.openxmlformats.org/officeDocument/2006/relationships/customXml" Target="../ink/ink906.xml"/><Relationship Id="rId18" Type="http://schemas.openxmlformats.org/officeDocument/2006/relationships/image" Target="../media/image1028.emf"/><Relationship Id="rId26" Type="http://schemas.openxmlformats.org/officeDocument/2006/relationships/image" Target="../media/image1032.emf"/><Relationship Id="rId39" Type="http://schemas.openxmlformats.org/officeDocument/2006/relationships/customXml" Target="../ink/ink919.xml"/><Relationship Id="rId21" Type="http://schemas.openxmlformats.org/officeDocument/2006/relationships/customXml" Target="../ink/ink910.xml"/><Relationship Id="rId34" Type="http://schemas.openxmlformats.org/officeDocument/2006/relationships/image" Target="../media/image1036.emf"/><Relationship Id="rId42" Type="http://schemas.openxmlformats.org/officeDocument/2006/relationships/image" Target="../media/image1040.emf"/><Relationship Id="rId47" Type="http://schemas.openxmlformats.org/officeDocument/2006/relationships/customXml" Target="../ink/ink923.xml"/><Relationship Id="rId50" Type="http://schemas.openxmlformats.org/officeDocument/2006/relationships/image" Target="../media/image1044.emf"/><Relationship Id="rId7" Type="http://schemas.openxmlformats.org/officeDocument/2006/relationships/customXml" Target="../ink/ink903.xml"/><Relationship Id="rId2" Type="http://schemas.openxmlformats.org/officeDocument/2006/relationships/notesSlide" Target="../notesSlides/notesSlide122.xml"/><Relationship Id="rId16" Type="http://schemas.openxmlformats.org/officeDocument/2006/relationships/image" Target="../media/image1027.emf"/><Relationship Id="rId29" Type="http://schemas.openxmlformats.org/officeDocument/2006/relationships/customXml" Target="../ink/ink914.xml"/><Relationship Id="rId11" Type="http://schemas.openxmlformats.org/officeDocument/2006/relationships/customXml" Target="../ink/ink905.xml"/><Relationship Id="rId24" Type="http://schemas.openxmlformats.org/officeDocument/2006/relationships/image" Target="../media/image1031.emf"/><Relationship Id="rId32" Type="http://schemas.openxmlformats.org/officeDocument/2006/relationships/image" Target="../media/image1035.emf"/><Relationship Id="rId37" Type="http://schemas.openxmlformats.org/officeDocument/2006/relationships/customXml" Target="../ink/ink918.xml"/><Relationship Id="rId40" Type="http://schemas.openxmlformats.org/officeDocument/2006/relationships/image" Target="../media/image1039.emf"/><Relationship Id="rId45" Type="http://schemas.openxmlformats.org/officeDocument/2006/relationships/customXml" Target="../ink/ink922.xml"/><Relationship Id="rId5" Type="http://schemas.openxmlformats.org/officeDocument/2006/relationships/customXml" Target="../ink/ink902.xml"/><Relationship Id="rId15" Type="http://schemas.openxmlformats.org/officeDocument/2006/relationships/customXml" Target="../ink/ink907.xml"/><Relationship Id="rId23" Type="http://schemas.openxmlformats.org/officeDocument/2006/relationships/customXml" Target="../ink/ink911.xml"/><Relationship Id="rId28" Type="http://schemas.openxmlformats.org/officeDocument/2006/relationships/image" Target="../media/image1033.emf"/><Relationship Id="rId36" Type="http://schemas.openxmlformats.org/officeDocument/2006/relationships/image" Target="../media/image1037.emf"/><Relationship Id="rId49" Type="http://schemas.openxmlformats.org/officeDocument/2006/relationships/customXml" Target="../ink/ink924.xml"/><Relationship Id="rId10" Type="http://schemas.openxmlformats.org/officeDocument/2006/relationships/image" Target="../media/image1024.emf"/><Relationship Id="rId19" Type="http://schemas.openxmlformats.org/officeDocument/2006/relationships/customXml" Target="../ink/ink909.xml"/><Relationship Id="rId31" Type="http://schemas.openxmlformats.org/officeDocument/2006/relationships/customXml" Target="../ink/ink915.xml"/><Relationship Id="rId44" Type="http://schemas.openxmlformats.org/officeDocument/2006/relationships/image" Target="../media/image1041.emf"/><Relationship Id="rId52" Type="http://schemas.openxmlformats.org/officeDocument/2006/relationships/image" Target="../media/image1045.emf"/><Relationship Id="rId4" Type="http://schemas.microsoft.com/office/2007/relationships/hdphoto" Target="../media/hdphoto4.wdp"/><Relationship Id="rId9" Type="http://schemas.openxmlformats.org/officeDocument/2006/relationships/customXml" Target="../ink/ink904.xml"/><Relationship Id="rId14" Type="http://schemas.openxmlformats.org/officeDocument/2006/relationships/image" Target="../media/image1026.emf"/><Relationship Id="rId22" Type="http://schemas.openxmlformats.org/officeDocument/2006/relationships/image" Target="../media/image1030.emf"/><Relationship Id="rId27" Type="http://schemas.openxmlformats.org/officeDocument/2006/relationships/customXml" Target="../ink/ink913.xml"/><Relationship Id="rId30" Type="http://schemas.openxmlformats.org/officeDocument/2006/relationships/image" Target="../media/image1034.emf"/><Relationship Id="rId35" Type="http://schemas.openxmlformats.org/officeDocument/2006/relationships/customXml" Target="../ink/ink917.xml"/><Relationship Id="rId43" Type="http://schemas.openxmlformats.org/officeDocument/2006/relationships/customXml" Target="../ink/ink921.xml"/><Relationship Id="rId48" Type="http://schemas.openxmlformats.org/officeDocument/2006/relationships/image" Target="../media/image1043.emf"/><Relationship Id="rId8" Type="http://schemas.openxmlformats.org/officeDocument/2006/relationships/image" Target="../media/image1023.emf"/><Relationship Id="rId51" Type="http://schemas.openxmlformats.org/officeDocument/2006/relationships/customXml" Target="../ink/ink925.xml"/><Relationship Id="rId3" Type="http://schemas.openxmlformats.org/officeDocument/2006/relationships/image" Target="../media/image94.png"/><Relationship Id="rId12" Type="http://schemas.openxmlformats.org/officeDocument/2006/relationships/image" Target="../media/image1025.emf"/><Relationship Id="rId17" Type="http://schemas.openxmlformats.org/officeDocument/2006/relationships/customXml" Target="../ink/ink908.xml"/><Relationship Id="rId25" Type="http://schemas.openxmlformats.org/officeDocument/2006/relationships/customXml" Target="../ink/ink912.xml"/><Relationship Id="rId33" Type="http://schemas.openxmlformats.org/officeDocument/2006/relationships/customXml" Target="../ink/ink916.xml"/><Relationship Id="rId38" Type="http://schemas.openxmlformats.org/officeDocument/2006/relationships/image" Target="../media/image1038.emf"/><Relationship Id="rId46" Type="http://schemas.openxmlformats.org/officeDocument/2006/relationships/image" Target="../media/image1042.emf"/><Relationship Id="rId20" Type="http://schemas.openxmlformats.org/officeDocument/2006/relationships/image" Target="../media/image1029.emf"/><Relationship Id="rId41" Type="http://schemas.openxmlformats.org/officeDocument/2006/relationships/customXml" Target="../ink/ink920.xml"/><Relationship Id="rId1" Type="http://schemas.openxmlformats.org/officeDocument/2006/relationships/slideLayout" Target="../slideLayouts/slideLayout7.xml"/><Relationship Id="rId6" Type="http://schemas.openxmlformats.org/officeDocument/2006/relationships/image" Target="../media/image1022.emf"/></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78.png"/><Relationship Id="rId4" Type="http://schemas.microsoft.com/office/2007/relationships/hdphoto" Target="../media/hdphoto3.wdp"/></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3.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37.png"/><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94.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96.png"/></Relationships>
</file>

<file path=ppt/slides/_rels/slide5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98.wmf"/><Relationship Id="rId4" Type="http://schemas.openxmlformats.org/officeDocument/2006/relationships/oleObject" Target="../embeddings/oleObject1.bin"/></Relationships>
</file>

<file path=ppt/slides/_rels/slide5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100.png"/></Relationships>
</file>

<file path=ppt/slides/_rels/slide5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02.wmf"/><Relationship Id="rId4" Type="http://schemas.openxmlformats.org/officeDocument/2006/relationships/oleObject" Target="../embeddings/oleObject2.bin"/></Relationships>
</file>

<file path=ppt/slides/_rels/slide56.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56.xml"/><Relationship Id="rId7" Type="http://schemas.openxmlformats.org/officeDocument/2006/relationships/image" Target="../media/image104.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103.wmf"/><Relationship Id="rId4" Type="http://schemas.openxmlformats.org/officeDocument/2006/relationships/oleObject" Target="../embeddings/oleObject3.bin"/><Relationship Id="rId9" Type="http://schemas.openxmlformats.org/officeDocument/2006/relationships/image" Target="../media/image105.wmf"/></Relationships>
</file>

<file path=ppt/slides/_rels/slide5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94.png"/><Relationship Id="rId7" Type="http://schemas.openxmlformats.org/officeDocument/2006/relationships/image" Target="../media/image100.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96.png"/><Relationship Id="rId4" Type="http://schemas.microsoft.com/office/2007/relationships/hdphoto" Target="../media/hdphoto4.wdp"/></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06.wmf"/><Relationship Id="rId5" Type="http://schemas.openxmlformats.org/officeDocument/2006/relationships/oleObject" Target="../embeddings/oleObject6.bin"/><Relationship Id="rId4" Type="http://schemas.openxmlformats.org/officeDocument/2006/relationships/image" Target="../media/image107.jpeg"/></Relationships>
</file>

<file path=ppt/slides/_rels/slide5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107.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110.png"/><Relationship Id="rId5" Type="http://schemas.openxmlformats.org/officeDocument/2006/relationships/image" Target="../media/image109.wmf"/><Relationship Id="rId4" Type="http://schemas.openxmlformats.org/officeDocument/2006/relationships/oleObject" Target="../embeddings/oleObject7.bin"/></Relationships>
</file>

<file path=ppt/slides/_rels/slide61.xml.rels><?xml version="1.0" encoding="UTF-8" standalone="yes"?>
<Relationships xmlns="http://schemas.openxmlformats.org/package/2006/relationships"><Relationship Id="rId3" Type="http://schemas.openxmlformats.org/officeDocument/2006/relationships/image" Target="../media/image111.wmf"/><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112.wmf"/><Relationship Id="rId4" Type="http://schemas.openxmlformats.org/officeDocument/2006/relationships/oleObject" Target="../embeddings/oleObject8.bin"/></Relationships>
</file>

<file path=ppt/slides/_rels/slide69.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notesSlide" Target="../notesSlides/notesSlide69.xml"/><Relationship Id="rId7" Type="http://schemas.openxmlformats.org/officeDocument/2006/relationships/image" Target="../media/image114.wmf"/><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10.bin"/><Relationship Id="rId5" Type="http://schemas.openxmlformats.org/officeDocument/2006/relationships/image" Target="../media/image113.wmf"/><Relationship Id="rId4" Type="http://schemas.openxmlformats.org/officeDocument/2006/relationships/oleObject" Target="../embeddings/oleObject9.bin"/><Relationship Id="rId9" Type="http://schemas.openxmlformats.org/officeDocument/2006/relationships/image" Target="../media/image115.wmf"/></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118.wmf"/><Relationship Id="rId4" Type="http://schemas.openxmlformats.org/officeDocument/2006/relationships/oleObject" Target="../embeddings/oleObject12.bin"/></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image" Target="../media/image119.wmf"/><Relationship Id="rId4" Type="http://schemas.openxmlformats.org/officeDocument/2006/relationships/oleObject" Target="../embeddings/oleObject13.bin"/></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8" Type="http://schemas.openxmlformats.org/officeDocument/2006/relationships/image" Target="../media/image122.emf"/><Relationship Id="rId13" Type="http://schemas.openxmlformats.org/officeDocument/2006/relationships/customXml" Target="../ink/ink6.xml"/><Relationship Id="rId18" Type="http://schemas.openxmlformats.org/officeDocument/2006/relationships/image" Target="../media/image127.emf"/><Relationship Id="rId3" Type="http://schemas.openxmlformats.org/officeDocument/2006/relationships/customXml" Target="../ink/ink1.xml"/><Relationship Id="rId21" Type="http://schemas.openxmlformats.org/officeDocument/2006/relationships/customXml" Target="../ink/ink10.xml"/><Relationship Id="rId7" Type="http://schemas.openxmlformats.org/officeDocument/2006/relationships/customXml" Target="../ink/ink3.xml"/><Relationship Id="rId12" Type="http://schemas.openxmlformats.org/officeDocument/2006/relationships/image" Target="../media/image124.emf"/><Relationship Id="rId17" Type="http://schemas.openxmlformats.org/officeDocument/2006/relationships/customXml" Target="../ink/ink8.xml"/><Relationship Id="rId2" Type="http://schemas.openxmlformats.org/officeDocument/2006/relationships/notesSlide" Target="../notesSlides/notesSlide75.xml"/><Relationship Id="rId16" Type="http://schemas.openxmlformats.org/officeDocument/2006/relationships/image" Target="../media/image126.emf"/><Relationship Id="rId20" Type="http://schemas.openxmlformats.org/officeDocument/2006/relationships/image" Target="../media/image128.emf"/><Relationship Id="rId1" Type="http://schemas.openxmlformats.org/officeDocument/2006/relationships/slideLayout" Target="../slideLayouts/slideLayout7.xml"/><Relationship Id="rId6" Type="http://schemas.openxmlformats.org/officeDocument/2006/relationships/image" Target="../media/image121.emf"/><Relationship Id="rId11" Type="http://schemas.openxmlformats.org/officeDocument/2006/relationships/customXml" Target="../ink/ink5.xml"/><Relationship Id="rId24" Type="http://schemas.openxmlformats.org/officeDocument/2006/relationships/image" Target="../media/image130.emf"/><Relationship Id="rId5" Type="http://schemas.openxmlformats.org/officeDocument/2006/relationships/customXml" Target="../ink/ink2.xml"/><Relationship Id="rId15" Type="http://schemas.openxmlformats.org/officeDocument/2006/relationships/customXml" Target="../ink/ink7.xml"/><Relationship Id="rId23" Type="http://schemas.openxmlformats.org/officeDocument/2006/relationships/customXml" Target="../ink/ink11.xml"/><Relationship Id="rId10" Type="http://schemas.openxmlformats.org/officeDocument/2006/relationships/image" Target="../media/image123.emf"/><Relationship Id="rId19" Type="http://schemas.openxmlformats.org/officeDocument/2006/relationships/customXml" Target="../ink/ink9.xml"/><Relationship Id="rId4" Type="http://schemas.openxmlformats.org/officeDocument/2006/relationships/image" Target="../media/image120.emf"/><Relationship Id="rId9" Type="http://schemas.openxmlformats.org/officeDocument/2006/relationships/customXml" Target="../ink/ink4.xml"/><Relationship Id="rId14" Type="http://schemas.openxmlformats.org/officeDocument/2006/relationships/image" Target="../media/image125.emf"/><Relationship Id="rId22" Type="http://schemas.openxmlformats.org/officeDocument/2006/relationships/image" Target="../media/image129.emf"/></Relationships>
</file>

<file path=ppt/slides/_rels/slide76.xml.rels><?xml version="1.0" encoding="UTF-8" standalone="yes"?>
<Relationships xmlns="http://schemas.openxmlformats.org/package/2006/relationships"><Relationship Id="rId26" Type="http://schemas.openxmlformats.org/officeDocument/2006/relationships/customXml" Target="../ink/ink23.xml"/><Relationship Id="rId21" Type="http://schemas.openxmlformats.org/officeDocument/2006/relationships/image" Target="../media/image139.emf"/><Relationship Id="rId42" Type="http://schemas.openxmlformats.org/officeDocument/2006/relationships/customXml" Target="../ink/ink31.xml"/><Relationship Id="rId47" Type="http://schemas.openxmlformats.org/officeDocument/2006/relationships/image" Target="../media/image152.emf"/><Relationship Id="rId63" Type="http://schemas.openxmlformats.org/officeDocument/2006/relationships/image" Target="../media/image160.emf"/><Relationship Id="rId68" Type="http://schemas.openxmlformats.org/officeDocument/2006/relationships/customXml" Target="../ink/ink44.xml"/><Relationship Id="rId84" Type="http://schemas.openxmlformats.org/officeDocument/2006/relationships/customXml" Target="../ink/ink52.xml"/><Relationship Id="rId89" Type="http://schemas.openxmlformats.org/officeDocument/2006/relationships/image" Target="../media/image173.emf"/><Relationship Id="rId16" Type="http://schemas.openxmlformats.org/officeDocument/2006/relationships/customXml" Target="../ink/ink18.xml"/><Relationship Id="rId107" Type="http://schemas.openxmlformats.org/officeDocument/2006/relationships/image" Target="../media/image182.emf"/><Relationship Id="rId11" Type="http://schemas.openxmlformats.org/officeDocument/2006/relationships/image" Target="../media/image134.emf"/><Relationship Id="rId32" Type="http://schemas.openxmlformats.org/officeDocument/2006/relationships/customXml" Target="../ink/ink26.xml"/><Relationship Id="rId37" Type="http://schemas.openxmlformats.org/officeDocument/2006/relationships/image" Target="../media/image147.emf"/><Relationship Id="rId53" Type="http://schemas.openxmlformats.org/officeDocument/2006/relationships/image" Target="../media/image155.emf"/><Relationship Id="rId58" Type="http://schemas.openxmlformats.org/officeDocument/2006/relationships/customXml" Target="../ink/ink39.xml"/><Relationship Id="rId74" Type="http://schemas.openxmlformats.org/officeDocument/2006/relationships/customXml" Target="../ink/ink47.xml"/><Relationship Id="rId79" Type="http://schemas.openxmlformats.org/officeDocument/2006/relationships/image" Target="../media/image168.emf"/><Relationship Id="rId102" Type="http://schemas.openxmlformats.org/officeDocument/2006/relationships/customXml" Target="../ink/ink61.xml"/><Relationship Id="rId5" Type="http://schemas.openxmlformats.org/officeDocument/2006/relationships/image" Target="../media/image131.emf"/><Relationship Id="rId90" Type="http://schemas.openxmlformats.org/officeDocument/2006/relationships/customXml" Target="../ink/ink55.xml"/><Relationship Id="rId95" Type="http://schemas.openxmlformats.org/officeDocument/2006/relationships/image" Target="../media/image176.emf"/><Relationship Id="rId22" Type="http://schemas.openxmlformats.org/officeDocument/2006/relationships/customXml" Target="../ink/ink21.xml"/><Relationship Id="rId27" Type="http://schemas.openxmlformats.org/officeDocument/2006/relationships/image" Target="../media/image142.emf"/><Relationship Id="rId43" Type="http://schemas.openxmlformats.org/officeDocument/2006/relationships/image" Target="../media/image150.emf"/><Relationship Id="rId48" Type="http://schemas.openxmlformats.org/officeDocument/2006/relationships/customXml" Target="../ink/ink34.xml"/><Relationship Id="rId64" Type="http://schemas.openxmlformats.org/officeDocument/2006/relationships/customXml" Target="../ink/ink42.xml"/><Relationship Id="rId69" Type="http://schemas.openxmlformats.org/officeDocument/2006/relationships/image" Target="../media/image163.emf"/><Relationship Id="rId80" Type="http://schemas.openxmlformats.org/officeDocument/2006/relationships/customXml" Target="../ink/ink50.xml"/><Relationship Id="rId85" Type="http://schemas.openxmlformats.org/officeDocument/2006/relationships/image" Target="../media/image171.emf"/><Relationship Id="rId12" Type="http://schemas.openxmlformats.org/officeDocument/2006/relationships/customXml" Target="../ink/ink16.xml"/><Relationship Id="rId17" Type="http://schemas.openxmlformats.org/officeDocument/2006/relationships/image" Target="../media/image137.emf"/><Relationship Id="rId33" Type="http://schemas.openxmlformats.org/officeDocument/2006/relationships/image" Target="../media/image145.emf"/><Relationship Id="rId38" Type="http://schemas.openxmlformats.org/officeDocument/2006/relationships/customXml" Target="../ink/ink29.xml"/><Relationship Id="rId59" Type="http://schemas.openxmlformats.org/officeDocument/2006/relationships/image" Target="../media/image158.emf"/><Relationship Id="rId103" Type="http://schemas.openxmlformats.org/officeDocument/2006/relationships/image" Target="../media/image180.emf"/><Relationship Id="rId20" Type="http://schemas.openxmlformats.org/officeDocument/2006/relationships/customXml" Target="../ink/ink20.xml"/><Relationship Id="rId41" Type="http://schemas.openxmlformats.org/officeDocument/2006/relationships/image" Target="../media/image149.emf"/><Relationship Id="rId54" Type="http://schemas.openxmlformats.org/officeDocument/2006/relationships/customXml" Target="../ink/ink37.xml"/><Relationship Id="rId62" Type="http://schemas.openxmlformats.org/officeDocument/2006/relationships/customXml" Target="../ink/ink41.xml"/><Relationship Id="rId70" Type="http://schemas.openxmlformats.org/officeDocument/2006/relationships/customXml" Target="../ink/ink45.xml"/><Relationship Id="rId75" Type="http://schemas.openxmlformats.org/officeDocument/2006/relationships/image" Target="../media/image166.emf"/><Relationship Id="rId83" Type="http://schemas.openxmlformats.org/officeDocument/2006/relationships/image" Target="../media/image170.emf"/><Relationship Id="rId88" Type="http://schemas.openxmlformats.org/officeDocument/2006/relationships/customXml" Target="../ink/ink54.xml"/><Relationship Id="rId91" Type="http://schemas.openxmlformats.org/officeDocument/2006/relationships/image" Target="../media/image174.emf"/><Relationship Id="rId96" Type="http://schemas.openxmlformats.org/officeDocument/2006/relationships/customXml" Target="../ink/ink58.xml"/><Relationship Id="rId1" Type="http://schemas.openxmlformats.org/officeDocument/2006/relationships/slideLayout" Target="../slideLayouts/slideLayout7.xml"/><Relationship Id="rId6" Type="http://schemas.openxmlformats.org/officeDocument/2006/relationships/customXml" Target="../ink/ink13.xml"/><Relationship Id="rId15" Type="http://schemas.openxmlformats.org/officeDocument/2006/relationships/image" Target="../media/image136.emf"/><Relationship Id="rId23" Type="http://schemas.openxmlformats.org/officeDocument/2006/relationships/image" Target="../media/image140.emf"/><Relationship Id="rId28" Type="http://schemas.openxmlformats.org/officeDocument/2006/relationships/customXml" Target="../ink/ink24.xml"/><Relationship Id="rId36" Type="http://schemas.openxmlformats.org/officeDocument/2006/relationships/customXml" Target="../ink/ink28.xml"/><Relationship Id="rId49" Type="http://schemas.openxmlformats.org/officeDocument/2006/relationships/image" Target="../media/image153.emf"/><Relationship Id="rId57" Type="http://schemas.openxmlformats.org/officeDocument/2006/relationships/image" Target="../media/image157.emf"/><Relationship Id="rId106" Type="http://schemas.openxmlformats.org/officeDocument/2006/relationships/customXml" Target="../ink/ink63.xml"/><Relationship Id="rId10" Type="http://schemas.openxmlformats.org/officeDocument/2006/relationships/customXml" Target="../ink/ink15.xml"/><Relationship Id="rId31" Type="http://schemas.openxmlformats.org/officeDocument/2006/relationships/image" Target="../media/image144.emf"/><Relationship Id="rId44" Type="http://schemas.openxmlformats.org/officeDocument/2006/relationships/customXml" Target="../ink/ink32.xml"/><Relationship Id="rId52" Type="http://schemas.openxmlformats.org/officeDocument/2006/relationships/customXml" Target="../ink/ink36.xml"/><Relationship Id="rId60" Type="http://schemas.openxmlformats.org/officeDocument/2006/relationships/customXml" Target="../ink/ink40.xml"/><Relationship Id="rId65" Type="http://schemas.openxmlformats.org/officeDocument/2006/relationships/image" Target="../media/image161.emf"/><Relationship Id="rId73" Type="http://schemas.openxmlformats.org/officeDocument/2006/relationships/image" Target="../media/image165.emf"/><Relationship Id="rId78" Type="http://schemas.openxmlformats.org/officeDocument/2006/relationships/customXml" Target="../ink/ink49.xml"/><Relationship Id="rId81" Type="http://schemas.openxmlformats.org/officeDocument/2006/relationships/image" Target="../media/image169.emf"/><Relationship Id="rId86" Type="http://schemas.openxmlformats.org/officeDocument/2006/relationships/customXml" Target="../ink/ink53.xml"/><Relationship Id="rId94" Type="http://schemas.openxmlformats.org/officeDocument/2006/relationships/customXml" Target="../ink/ink57.xml"/><Relationship Id="rId99" Type="http://schemas.openxmlformats.org/officeDocument/2006/relationships/image" Target="../media/image178.emf"/><Relationship Id="rId101" Type="http://schemas.openxmlformats.org/officeDocument/2006/relationships/image" Target="../media/image179.emf"/><Relationship Id="rId4" Type="http://schemas.openxmlformats.org/officeDocument/2006/relationships/customXml" Target="../ink/ink12.xml"/><Relationship Id="rId9" Type="http://schemas.openxmlformats.org/officeDocument/2006/relationships/image" Target="../media/image133.emf"/><Relationship Id="rId13" Type="http://schemas.openxmlformats.org/officeDocument/2006/relationships/image" Target="../media/image135.emf"/><Relationship Id="rId18" Type="http://schemas.openxmlformats.org/officeDocument/2006/relationships/customXml" Target="../ink/ink19.xml"/><Relationship Id="rId39" Type="http://schemas.openxmlformats.org/officeDocument/2006/relationships/image" Target="../media/image148.emf"/><Relationship Id="rId34" Type="http://schemas.openxmlformats.org/officeDocument/2006/relationships/customXml" Target="../ink/ink27.xml"/><Relationship Id="rId50" Type="http://schemas.openxmlformats.org/officeDocument/2006/relationships/customXml" Target="../ink/ink35.xml"/><Relationship Id="rId55" Type="http://schemas.openxmlformats.org/officeDocument/2006/relationships/image" Target="../media/image156.emf"/><Relationship Id="rId76" Type="http://schemas.openxmlformats.org/officeDocument/2006/relationships/customXml" Target="../ink/ink48.xml"/><Relationship Id="rId97" Type="http://schemas.openxmlformats.org/officeDocument/2006/relationships/image" Target="../media/image177.emf"/><Relationship Id="rId104" Type="http://schemas.openxmlformats.org/officeDocument/2006/relationships/customXml" Target="../ink/ink62.xml"/><Relationship Id="rId7" Type="http://schemas.openxmlformats.org/officeDocument/2006/relationships/image" Target="../media/image132.emf"/><Relationship Id="rId71" Type="http://schemas.openxmlformats.org/officeDocument/2006/relationships/image" Target="../media/image164.emf"/><Relationship Id="rId92" Type="http://schemas.openxmlformats.org/officeDocument/2006/relationships/customXml" Target="../ink/ink56.xml"/><Relationship Id="rId2" Type="http://schemas.openxmlformats.org/officeDocument/2006/relationships/notesSlide" Target="../notesSlides/notesSlide76.xml"/><Relationship Id="rId29" Type="http://schemas.openxmlformats.org/officeDocument/2006/relationships/image" Target="../media/image143.emf"/><Relationship Id="rId24" Type="http://schemas.openxmlformats.org/officeDocument/2006/relationships/customXml" Target="../ink/ink22.xml"/><Relationship Id="rId40" Type="http://schemas.openxmlformats.org/officeDocument/2006/relationships/customXml" Target="../ink/ink30.xml"/><Relationship Id="rId45" Type="http://schemas.openxmlformats.org/officeDocument/2006/relationships/image" Target="../media/image151.emf"/><Relationship Id="rId66" Type="http://schemas.openxmlformats.org/officeDocument/2006/relationships/customXml" Target="../ink/ink43.xml"/><Relationship Id="rId87" Type="http://schemas.openxmlformats.org/officeDocument/2006/relationships/image" Target="../media/image172.emf"/><Relationship Id="rId61" Type="http://schemas.openxmlformats.org/officeDocument/2006/relationships/image" Target="../media/image159.emf"/><Relationship Id="rId82" Type="http://schemas.openxmlformats.org/officeDocument/2006/relationships/customXml" Target="../ink/ink51.xml"/><Relationship Id="rId19" Type="http://schemas.openxmlformats.org/officeDocument/2006/relationships/image" Target="../media/image138.emf"/><Relationship Id="rId14" Type="http://schemas.openxmlformats.org/officeDocument/2006/relationships/customXml" Target="../ink/ink17.xml"/><Relationship Id="rId30" Type="http://schemas.openxmlformats.org/officeDocument/2006/relationships/customXml" Target="../ink/ink25.xml"/><Relationship Id="rId35" Type="http://schemas.openxmlformats.org/officeDocument/2006/relationships/image" Target="../media/image146.emf"/><Relationship Id="rId56" Type="http://schemas.openxmlformats.org/officeDocument/2006/relationships/customXml" Target="../ink/ink38.xml"/><Relationship Id="rId77" Type="http://schemas.openxmlformats.org/officeDocument/2006/relationships/image" Target="../media/image167.emf"/><Relationship Id="rId100" Type="http://schemas.openxmlformats.org/officeDocument/2006/relationships/customXml" Target="../ink/ink60.xml"/><Relationship Id="rId105" Type="http://schemas.openxmlformats.org/officeDocument/2006/relationships/image" Target="../media/image181.emf"/><Relationship Id="rId8" Type="http://schemas.openxmlformats.org/officeDocument/2006/relationships/customXml" Target="../ink/ink14.xml"/><Relationship Id="rId51" Type="http://schemas.openxmlformats.org/officeDocument/2006/relationships/image" Target="../media/image154.emf"/><Relationship Id="rId72" Type="http://schemas.openxmlformats.org/officeDocument/2006/relationships/customXml" Target="../ink/ink46.xml"/><Relationship Id="rId93" Type="http://schemas.openxmlformats.org/officeDocument/2006/relationships/image" Target="../media/image175.emf"/><Relationship Id="rId98" Type="http://schemas.openxmlformats.org/officeDocument/2006/relationships/customXml" Target="../ink/ink59.xml"/><Relationship Id="rId3" Type="http://schemas.openxmlformats.org/officeDocument/2006/relationships/image" Target="../media/image89.wmf"/><Relationship Id="rId25" Type="http://schemas.openxmlformats.org/officeDocument/2006/relationships/image" Target="../media/image141.emf"/><Relationship Id="rId46" Type="http://schemas.openxmlformats.org/officeDocument/2006/relationships/customXml" Target="../ink/ink33.xml"/><Relationship Id="rId67" Type="http://schemas.openxmlformats.org/officeDocument/2006/relationships/image" Target="../media/image162.emf"/></Relationships>
</file>

<file path=ppt/slides/_rels/slide77.xml.rels><?xml version="1.0" encoding="UTF-8" standalone="yes"?>
<Relationships xmlns="http://schemas.openxmlformats.org/package/2006/relationships"><Relationship Id="rId26" Type="http://schemas.openxmlformats.org/officeDocument/2006/relationships/customXml" Target="../ink/ink74.xml"/><Relationship Id="rId21" Type="http://schemas.openxmlformats.org/officeDocument/2006/relationships/image" Target="../media/image190.emf"/><Relationship Id="rId42" Type="http://schemas.openxmlformats.org/officeDocument/2006/relationships/customXml" Target="../ink/ink82.xml"/><Relationship Id="rId47" Type="http://schemas.openxmlformats.org/officeDocument/2006/relationships/image" Target="../media/image203.emf"/><Relationship Id="rId63" Type="http://schemas.openxmlformats.org/officeDocument/2006/relationships/image" Target="../media/image211.emf"/><Relationship Id="rId68" Type="http://schemas.openxmlformats.org/officeDocument/2006/relationships/customXml" Target="../ink/ink95.xml"/><Relationship Id="rId7" Type="http://schemas.openxmlformats.org/officeDocument/2006/relationships/image" Target="../media/image183.emf"/><Relationship Id="rId71" Type="http://schemas.openxmlformats.org/officeDocument/2006/relationships/image" Target="../media/image215.emf"/><Relationship Id="rId2" Type="http://schemas.openxmlformats.org/officeDocument/2006/relationships/notesSlide" Target="../notesSlides/notesSlide77.xml"/><Relationship Id="rId16" Type="http://schemas.openxmlformats.org/officeDocument/2006/relationships/customXml" Target="../ink/ink69.xml"/><Relationship Id="rId29" Type="http://schemas.openxmlformats.org/officeDocument/2006/relationships/image" Target="../media/image194.emf"/><Relationship Id="rId11" Type="http://schemas.openxmlformats.org/officeDocument/2006/relationships/image" Target="../media/image185.emf"/><Relationship Id="rId24" Type="http://schemas.openxmlformats.org/officeDocument/2006/relationships/customXml" Target="../ink/ink73.xml"/><Relationship Id="rId32" Type="http://schemas.openxmlformats.org/officeDocument/2006/relationships/customXml" Target="../ink/ink77.xml"/><Relationship Id="rId37" Type="http://schemas.openxmlformats.org/officeDocument/2006/relationships/image" Target="../media/image198.emf"/><Relationship Id="rId40" Type="http://schemas.openxmlformats.org/officeDocument/2006/relationships/customXml" Target="../ink/ink81.xml"/><Relationship Id="rId45" Type="http://schemas.openxmlformats.org/officeDocument/2006/relationships/image" Target="../media/image202.emf"/><Relationship Id="rId53" Type="http://schemas.openxmlformats.org/officeDocument/2006/relationships/image" Target="../media/image206.emf"/><Relationship Id="rId58" Type="http://schemas.openxmlformats.org/officeDocument/2006/relationships/customXml" Target="../ink/ink90.xml"/><Relationship Id="rId66" Type="http://schemas.openxmlformats.org/officeDocument/2006/relationships/customXml" Target="../ink/ink94.xml"/><Relationship Id="rId5" Type="http://schemas.microsoft.com/office/2007/relationships/hdphoto" Target="../media/hdphoto4.wdp"/><Relationship Id="rId61" Type="http://schemas.openxmlformats.org/officeDocument/2006/relationships/image" Target="../media/image210.emf"/><Relationship Id="rId19" Type="http://schemas.openxmlformats.org/officeDocument/2006/relationships/image" Target="../media/image189.emf"/><Relationship Id="rId14" Type="http://schemas.openxmlformats.org/officeDocument/2006/relationships/customXml" Target="../ink/ink68.xml"/><Relationship Id="rId22" Type="http://schemas.openxmlformats.org/officeDocument/2006/relationships/customXml" Target="../ink/ink72.xml"/><Relationship Id="rId27" Type="http://schemas.openxmlformats.org/officeDocument/2006/relationships/image" Target="../media/image193.emf"/><Relationship Id="rId30" Type="http://schemas.openxmlformats.org/officeDocument/2006/relationships/customXml" Target="../ink/ink76.xml"/><Relationship Id="rId35" Type="http://schemas.openxmlformats.org/officeDocument/2006/relationships/image" Target="../media/image197.emf"/><Relationship Id="rId43" Type="http://schemas.openxmlformats.org/officeDocument/2006/relationships/image" Target="../media/image201.emf"/><Relationship Id="rId48" Type="http://schemas.openxmlformats.org/officeDocument/2006/relationships/customXml" Target="../ink/ink85.xml"/><Relationship Id="rId56" Type="http://schemas.openxmlformats.org/officeDocument/2006/relationships/customXml" Target="../ink/ink89.xml"/><Relationship Id="rId64" Type="http://schemas.openxmlformats.org/officeDocument/2006/relationships/customXml" Target="../ink/ink93.xml"/><Relationship Id="rId69" Type="http://schemas.openxmlformats.org/officeDocument/2006/relationships/image" Target="../media/image214.emf"/><Relationship Id="rId8" Type="http://schemas.openxmlformats.org/officeDocument/2006/relationships/customXml" Target="../ink/ink65.xml"/><Relationship Id="rId51" Type="http://schemas.openxmlformats.org/officeDocument/2006/relationships/image" Target="../media/image205.emf"/><Relationship Id="rId3" Type="http://schemas.openxmlformats.org/officeDocument/2006/relationships/image" Target="../media/image93.png"/><Relationship Id="rId12" Type="http://schemas.openxmlformats.org/officeDocument/2006/relationships/customXml" Target="../ink/ink67.xml"/><Relationship Id="rId17" Type="http://schemas.openxmlformats.org/officeDocument/2006/relationships/image" Target="../media/image188.emf"/><Relationship Id="rId25" Type="http://schemas.openxmlformats.org/officeDocument/2006/relationships/image" Target="../media/image192.emf"/><Relationship Id="rId33" Type="http://schemas.openxmlformats.org/officeDocument/2006/relationships/image" Target="../media/image196.emf"/><Relationship Id="rId38" Type="http://schemas.openxmlformats.org/officeDocument/2006/relationships/customXml" Target="../ink/ink80.xml"/><Relationship Id="rId46" Type="http://schemas.openxmlformats.org/officeDocument/2006/relationships/customXml" Target="../ink/ink84.xml"/><Relationship Id="rId59" Type="http://schemas.openxmlformats.org/officeDocument/2006/relationships/image" Target="../media/image209.emf"/><Relationship Id="rId67" Type="http://schemas.openxmlformats.org/officeDocument/2006/relationships/image" Target="../media/image213.emf"/><Relationship Id="rId20" Type="http://schemas.openxmlformats.org/officeDocument/2006/relationships/customXml" Target="../ink/ink71.xml"/><Relationship Id="rId41" Type="http://schemas.openxmlformats.org/officeDocument/2006/relationships/image" Target="../media/image200.emf"/><Relationship Id="rId54" Type="http://schemas.openxmlformats.org/officeDocument/2006/relationships/customXml" Target="../ink/ink88.xml"/><Relationship Id="rId62" Type="http://schemas.openxmlformats.org/officeDocument/2006/relationships/customXml" Target="../ink/ink92.xml"/><Relationship Id="rId70" Type="http://schemas.openxmlformats.org/officeDocument/2006/relationships/customXml" Target="../ink/ink96.xml"/><Relationship Id="rId1" Type="http://schemas.openxmlformats.org/officeDocument/2006/relationships/slideLayout" Target="../slideLayouts/slideLayout7.xml"/><Relationship Id="rId6" Type="http://schemas.openxmlformats.org/officeDocument/2006/relationships/customXml" Target="../ink/ink64.xml"/><Relationship Id="rId15" Type="http://schemas.openxmlformats.org/officeDocument/2006/relationships/image" Target="../media/image187.emf"/><Relationship Id="rId23" Type="http://schemas.openxmlformats.org/officeDocument/2006/relationships/image" Target="../media/image191.emf"/><Relationship Id="rId28" Type="http://schemas.openxmlformats.org/officeDocument/2006/relationships/customXml" Target="../ink/ink75.xml"/><Relationship Id="rId36" Type="http://schemas.openxmlformats.org/officeDocument/2006/relationships/customXml" Target="../ink/ink79.xml"/><Relationship Id="rId49" Type="http://schemas.openxmlformats.org/officeDocument/2006/relationships/image" Target="../media/image204.emf"/><Relationship Id="rId57" Type="http://schemas.openxmlformats.org/officeDocument/2006/relationships/image" Target="../media/image208.emf"/><Relationship Id="rId10" Type="http://schemas.openxmlformats.org/officeDocument/2006/relationships/customXml" Target="../ink/ink66.xml"/><Relationship Id="rId31" Type="http://schemas.openxmlformats.org/officeDocument/2006/relationships/image" Target="../media/image195.emf"/><Relationship Id="rId44" Type="http://schemas.openxmlformats.org/officeDocument/2006/relationships/customXml" Target="../ink/ink83.xml"/><Relationship Id="rId52" Type="http://schemas.openxmlformats.org/officeDocument/2006/relationships/customXml" Target="../ink/ink87.xml"/><Relationship Id="rId60" Type="http://schemas.openxmlformats.org/officeDocument/2006/relationships/customXml" Target="../ink/ink91.xml"/><Relationship Id="rId65" Type="http://schemas.openxmlformats.org/officeDocument/2006/relationships/image" Target="../media/image212.emf"/><Relationship Id="rId4" Type="http://schemas.openxmlformats.org/officeDocument/2006/relationships/image" Target="../media/image94.png"/><Relationship Id="rId9" Type="http://schemas.openxmlformats.org/officeDocument/2006/relationships/image" Target="../media/image184.emf"/><Relationship Id="rId13" Type="http://schemas.openxmlformats.org/officeDocument/2006/relationships/image" Target="../media/image186.emf"/><Relationship Id="rId18" Type="http://schemas.openxmlformats.org/officeDocument/2006/relationships/customXml" Target="../ink/ink70.xml"/><Relationship Id="rId39" Type="http://schemas.openxmlformats.org/officeDocument/2006/relationships/image" Target="../media/image199.emf"/><Relationship Id="rId34" Type="http://schemas.openxmlformats.org/officeDocument/2006/relationships/customXml" Target="../ink/ink78.xml"/><Relationship Id="rId50" Type="http://schemas.openxmlformats.org/officeDocument/2006/relationships/customXml" Target="../ink/ink86.xml"/><Relationship Id="rId55" Type="http://schemas.openxmlformats.org/officeDocument/2006/relationships/image" Target="../media/image207.emf"/></Relationships>
</file>

<file path=ppt/slides/_rels/slide78.xml.rels><?xml version="1.0" encoding="UTF-8" standalone="yes"?>
<Relationships xmlns="http://schemas.openxmlformats.org/package/2006/relationships"><Relationship Id="rId117" Type="http://schemas.openxmlformats.org/officeDocument/2006/relationships/image" Target="../media/image272.emf"/><Relationship Id="rId21" Type="http://schemas.openxmlformats.org/officeDocument/2006/relationships/image" Target="../media/image224.emf"/><Relationship Id="rId42" Type="http://schemas.openxmlformats.org/officeDocument/2006/relationships/customXml" Target="../ink/ink116.xml"/><Relationship Id="rId63" Type="http://schemas.openxmlformats.org/officeDocument/2006/relationships/image" Target="../media/image245.emf"/><Relationship Id="rId84" Type="http://schemas.openxmlformats.org/officeDocument/2006/relationships/customXml" Target="../ink/ink137.xml"/><Relationship Id="rId138" Type="http://schemas.openxmlformats.org/officeDocument/2006/relationships/customXml" Target="../ink/ink164.xml"/><Relationship Id="rId16" Type="http://schemas.openxmlformats.org/officeDocument/2006/relationships/customXml" Target="../ink/ink103.xml"/><Relationship Id="rId107" Type="http://schemas.openxmlformats.org/officeDocument/2006/relationships/image" Target="../media/image267.emf"/><Relationship Id="rId11" Type="http://schemas.openxmlformats.org/officeDocument/2006/relationships/image" Target="../media/image219.emf"/><Relationship Id="rId32" Type="http://schemas.openxmlformats.org/officeDocument/2006/relationships/customXml" Target="../ink/ink111.xml"/><Relationship Id="rId37" Type="http://schemas.openxmlformats.org/officeDocument/2006/relationships/image" Target="../media/image232.emf"/><Relationship Id="rId53" Type="http://schemas.openxmlformats.org/officeDocument/2006/relationships/image" Target="../media/image240.emf"/><Relationship Id="rId58" Type="http://schemas.openxmlformats.org/officeDocument/2006/relationships/customXml" Target="../ink/ink124.xml"/><Relationship Id="rId74" Type="http://schemas.openxmlformats.org/officeDocument/2006/relationships/customXml" Target="../ink/ink132.xml"/><Relationship Id="rId79" Type="http://schemas.openxmlformats.org/officeDocument/2006/relationships/image" Target="../media/image253.emf"/><Relationship Id="rId102" Type="http://schemas.openxmlformats.org/officeDocument/2006/relationships/customXml" Target="../ink/ink146.xml"/><Relationship Id="rId123" Type="http://schemas.openxmlformats.org/officeDocument/2006/relationships/image" Target="../media/image275.emf"/><Relationship Id="rId128" Type="http://schemas.openxmlformats.org/officeDocument/2006/relationships/customXml" Target="../ink/ink159.xml"/><Relationship Id="rId5" Type="http://schemas.openxmlformats.org/officeDocument/2006/relationships/image" Target="../media/image216.emf"/><Relationship Id="rId90" Type="http://schemas.openxmlformats.org/officeDocument/2006/relationships/customXml" Target="../ink/ink140.xml"/><Relationship Id="rId95" Type="http://schemas.openxmlformats.org/officeDocument/2006/relationships/image" Target="../media/image261.emf"/><Relationship Id="rId22" Type="http://schemas.openxmlformats.org/officeDocument/2006/relationships/customXml" Target="../ink/ink106.xml"/><Relationship Id="rId27" Type="http://schemas.openxmlformats.org/officeDocument/2006/relationships/image" Target="../media/image227.emf"/><Relationship Id="rId43" Type="http://schemas.openxmlformats.org/officeDocument/2006/relationships/image" Target="../media/image235.emf"/><Relationship Id="rId48" Type="http://schemas.openxmlformats.org/officeDocument/2006/relationships/customXml" Target="../ink/ink119.xml"/><Relationship Id="rId64" Type="http://schemas.openxmlformats.org/officeDocument/2006/relationships/customXml" Target="../ink/ink127.xml"/><Relationship Id="rId69" Type="http://schemas.openxmlformats.org/officeDocument/2006/relationships/image" Target="../media/image248.emf"/><Relationship Id="rId113" Type="http://schemas.openxmlformats.org/officeDocument/2006/relationships/image" Target="../media/image270.emf"/><Relationship Id="rId118" Type="http://schemas.openxmlformats.org/officeDocument/2006/relationships/customXml" Target="../ink/ink154.xml"/><Relationship Id="rId134" Type="http://schemas.openxmlformats.org/officeDocument/2006/relationships/customXml" Target="../ink/ink162.xml"/><Relationship Id="rId139" Type="http://schemas.openxmlformats.org/officeDocument/2006/relationships/image" Target="../media/image283.emf"/><Relationship Id="rId80" Type="http://schemas.openxmlformats.org/officeDocument/2006/relationships/customXml" Target="../ink/ink135.xml"/><Relationship Id="rId85" Type="http://schemas.openxmlformats.org/officeDocument/2006/relationships/image" Target="../media/image256.emf"/><Relationship Id="rId12" Type="http://schemas.openxmlformats.org/officeDocument/2006/relationships/customXml" Target="../ink/ink101.xml"/><Relationship Id="rId17" Type="http://schemas.openxmlformats.org/officeDocument/2006/relationships/image" Target="../media/image222.emf"/><Relationship Id="rId33" Type="http://schemas.openxmlformats.org/officeDocument/2006/relationships/image" Target="../media/image230.emf"/><Relationship Id="rId38" Type="http://schemas.openxmlformats.org/officeDocument/2006/relationships/customXml" Target="../ink/ink114.xml"/><Relationship Id="rId59" Type="http://schemas.openxmlformats.org/officeDocument/2006/relationships/image" Target="../media/image243.emf"/><Relationship Id="rId103" Type="http://schemas.openxmlformats.org/officeDocument/2006/relationships/image" Target="../media/image265.emf"/><Relationship Id="rId108" Type="http://schemas.openxmlformats.org/officeDocument/2006/relationships/customXml" Target="../ink/ink149.xml"/><Relationship Id="rId124" Type="http://schemas.openxmlformats.org/officeDocument/2006/relationships/customXml" Target="../ink/ink157.xml"/><Relationship Id="rId129" Type="http://schemas.openxmlformats.org/officeDocument/2006/relationships/image" Target="../media/image278.emf"/><Relationship Id="rId54" Type="http://schemas.openxmlformats.org/officeDocument/2006/relationships/customXml" Target="../ink/ink122.xml"/><Relationship Id="rId70" Type="http://schemas.openxmlformats.org/officeDocument/2006/relationships/customXml" Target="../ink/ink130.xml"/><Relationship Id="rId75" Type="http://schemas.openxmlformats.org/officeDocument/2006/relationships/image" Target="../media/image251.emf"/><Relationship Id="rId91" Type="http://schemas.openxmlformats.org/officeDocument/2006/relationships/image" Target="../media/image259.emf"/><Relationship Id="rId96" Type="http://schemas.openxmlformats.org/officeDocument/2006/relationships/customXml" Target="../ink/ink143.xml"/><Relationship Id="rId1" Type="http://schemas.openxmlformats.org/officeDocument/2006/relationships/slideLayout" Target="../slideLayouts/slideLayout7.xml"/><Relationship Id="rId6" Type="http://schemas.openxmlformats.org/officeDocument/2006/relationships/customXml" Target="../ink/ink98.xml"/><Relationship Id="rId23" Type="http://schemas.openxmlformats.org/officeDocument/2006/relationships/image" Target="../media/image225.emf"/><Relationship Id="rId28" Type="http://schemas.openxmlformats.org/officeDocument/2006/relationships/customXml" Target="../ink/ink109.xml"/><Relationship Id="rId49" Type="http://schemas.openxmlformats.org/officeDocument/2006/relationships/image" Target="../media/image238.emf"/><Relationship Id="rId114" Type="http://schemas.openxmlformats.org/officeDocument/2006/relationships/customXml" Target="../ink/ink152.xml"/><Relationship Id="rId119" Type="http://schemas.openxmlformats.org/officeDocument/2006/relationships/image" Target="../media/image273.emf"/><Relationship Id="rId44" Type="http://schemas.openxmlformats.org/officeDocument/2006/relationships/customXml" Target="../ink/ink117.xml"/><Relationship Id="rId60" Type="http://schemas.openxmlformats.org/officeDocument/2006/relationships/customXml" Target="../ink/ink125.xml"/><Relationship Id="rId65" Type="http://schemas.openxmlformats.org/officeDocument/2006/relationships/image" Target="../media/image246.emf"/><Relationship Id="rId81" Type="http://schemas.openxmlformats.org/officeDocument/2006/relationships/image" Target="../media/image254.emf"/><Relationship Id="rId86" Type="http://schemas.openxmlformats.org/officeDocument/2006/relationships/customXml" Target="../ink/ink138.xml"/><Relationship Id="rId130" Type="http://schemas.openxmlformats.org/officeDocument/2006/relationships/customXml" Target="../ink/ink160.xml"/><Relationship Id="rId135" Type="http://schemas.openxmlformats.org/officeDocument/2006/relationships/image" Target="../media/image281.emf"/><Relationship Id="rId13" Type="http://schemas.openxmlformats.org/officeDocument/2006/relationships/image" Target="../media/image220.emf"/><Relationship Id="rId18" Type="http://schemas.openxmlformats.org/officeDocument/2006/relationships/customXml" Target="../ink/ink104.xml"/><Relationship Id="rId39" Type="http://schemas.openxmlformats.org/officeDocument/2006/relationships/image" Target="../media/image233.emf"/><Relationship Id="rId109" Type="http://schemas.openxmlformats.org/officeDocument/2006/relationships/image" Target="../media/image268.emf"/><Relationship Id="rId34" Type="http://schemas.openxmlformats.org/officeDocument/2006/relationships/customXml" Target="../ink/ink112.xml"/><Relationship Id="rId50" Type="http://schemas.openxmlformats.org/officeDocument/2006/relationships/customXml" Target="../ink/ink120.xml"/><Relationship Id="rId55" Type="http://schemas.openxmlformats.org/officeDocument/2006/relationships/image" Target="../media/image241.emf"/><Relationship Id="rId76" Type="http://schemas.openxmlformats.org/officeDocument/2006/relationships/customXml" Target="../ink/ink133.xml"/><Relationship Id="rId97" Type="http://schemas.openxmlformats.org/officeDocument/2006/relationships/image" Target="../media/image262.emf"/><Relationship Id="rId104" Type="http://schemas.openxmlformats.org/officeDocument/2006/relationships/customXml" Target="../ink/ink147.xml"/><Relationship Id="rId120" Type="http://schemas.openxmlformats.org/officeDocument/2006/relationships/customXml" Target="../ink/ink155.xml"/><Relationship Id="rId125" Type="http://schemas.openxmlformats.org/officeDocument/2006/relationships/image" Target="../media/image276.emf"/><Relationship Id="rId7" Type="http://schemas.openxmlformats.org/officeDocument/2006/relationships/image" Target="../media/image217.emf"/><Relationship Id="rId71" Type="http://schemas.openxmlformats.org/officeDocument/2006/relationships/image" Target="../media/image249.emf"/><Relationship Id="rId92" Type="http://schemas.openxmlformats.org/officeDocument/2006/relationships/customXml" Target="../ink/ink141.xml"/><Relationship Id="rId2" Type="http://schemas.openxmlformats.org/officeDocument/2006/relationships/notesSlide" Target="../notesSlides/notesSlide78.xml"/><Relationship Id="rId29" Type="http://schemas.openxmlformats.org/officeDocument/2006/relationships/image" Target="../media/image228.emf"/><Relationship Id="rId24" Type="http://schemas.openxmlformats.org/officeDocument/2006/relationships/customXml" Target="../ink/ink107.xml"/><Relationship Id="rId40" Type="http://schemas.openxmlformats.org/officeDocument/2006/relationships/customXml" Target="../ink/ink115.xml"/><Relationship Id="rId45" Type="http://schemas.openxmlformats.org/officeDocument/2006/relationships/image" Target="../media/image236.emf"/><Relationship Id="rId66" Type="http://schemas.openxmlformats.org/officeDocument/2006/relationships/customXml" Target="../ink/ink128.xml"/><Relationship Id="rId87" Type="http://schemas.openxmlformats.org/officeDocument/2006/relationships/image" Target="../media/image257.emf"/><Relationship Id="rId110" Type="http://schemas.openxmlformats.org/officeDocument/2006/relationships/customXml" Target="../ink/ink150.xml"/><Relationship Id="rId115" Type="http://schemas.openxmlformats.org/officeDocument/2006/relationships/image" Target="../media/image271.emf"/><Relationship Id="rId131" Type="http://schemas.openxmlformats.org/officeDocument/2006/relationships/image" Target="../media/image279.emf"/><Relationship Id="rId136" Type="http://schemas.openxmlformats.org/officeDocument/2006/relationships/customXml" Target="../ink/ink163.xml"/><Relationship Id="rId61" Type="http://schemas.openxmlformats.org/officeDocument/2006/relationships/image" Target="../media/image244.emf"/><Relationship Id="rId82" Type="http://schemas.openxmlformats.org/officeDocument/2006/relationships/customXml" Target="../ink/ink136.xml"/><Relationship Id="rId19" Type="http://schemas.openxmlformats.org/officeDocument/2006/relationships/image" Target="../media/image223.emf"/><Relationship Id="rId14" Type="http://schemas.openxmlformats.org/officeDocument/2006/relationships/customXml" Target="../ink/ink102.xml"/><Relationship Id="rId30" Type="http://schemas.openxmlformats.org/officeDocument/2006/relationships/customXml" Target="../ink/ink110.xml"/><Relationship Id="rId35" Type="http://schemas.openxmlformats.org/officeDocument/2006/relationships/image" Target="../media/image231.emf"/><Relationship Id="rId56" Type="http://schemas.openxmlformats.org/officeDocument/2006/relationships/customXml" Target="../ink/ink123.xml"/><Relationship Id="rId77" Type="http://schemas.openxmlformats.org/officeDocument/2006/relationships/image" Target="../media/image252.emf"/><Relationship Id="rId100" Type="http://schemas.openxmlformats.org/officeDocument/2006/relationships/customXml" Target="../ink/ink145.xml"/><Relationship Id="rId105" Type="http://schemas.openxmlformats.org/officeDocument/2006/relationships/image" Target="../media/image266.emf"/><Relationship Id="rId126" Type="http://schemas.openxmlformats.org/officeDocument/2006/relationships/customXml" Target="../ink/ink158.xml"/><Relationship Id="rId8" Type="http://schemas.openxmlformats.org/officeDocument/2006/relationships/customXml" Target="../ink/ink99.xml"/><Relationship Id="rId51" Type="http://schemas.openxmlformats.org/officeDocument/2006/relationships/image" Target="../media/image239.emf"/><Relationship Id="rId72" Type="http://schemas.openxmlformats.org/officeDocument/2006/relationships/customXml" Target="../ink/ink131.xml"/><Relationship Id="rId93" Type="http://schemas.openxmlformats.org/officeDocument/2006/relationships/image" Target="../media/image260.emf"/><Relationship Id="rId98" Type="http://schemas.openxmlformats.org/officeDocument/2006/relationships/customXml" Target="../ink/ink144.xml"/><Relationship Id="rId121" Type="http://schemas.openxmlformats.org/officeDocument/2006/relationships/image" Target="../media/image274.emf"/><Relationship Id="rId3" Type="http://schemas.openxmlformats.org/officeDocument/2006/relationships/image" Target="../media/image93.png"/><Relationship Id="rId25" Type="http://schemas.openxmlformats.org/officeDocument/2006/relationships/image" Target="../media/image226.emf"/><Relationship Id="rId46" Type="http://schemas.openxmlformats.org/officeDocument/2006/relationships/customXml" Target="../ink/ink118.xml"/><Relationship Id="rId67" Type="http://schemas.openxmlformats.org/officeDocument/2006/relationships/image" Target="../media/image247.emf"/><Relationship Id="rId116" Type="http://schemas.openxmlformats.org/officeDocument/2006/relationships/customXml" Target="../ink/ink153.xml"/><Relationship Id="rId137" Type="http://schemas.openxmlformats.org/officeDocument/2006/relationships/image" Target="../media/image282.emf"/><Relationship Id="rId20" Type="http://schemas.openxmlformats.org/officeDocument/2006/relationships/customXml" Target="../ink/ink105.xml"/><Relationship Id="rId41" Type="http://schemas.openxmlformats.org/officeDocument/2006/relationships/image" Target="../media/image234.emf"/><Relationship Id="rId62" Type="http://schemas.openxmlformats.org/officeDocument/2006/relationships/customXml" Target="../ink/ink126.xml"/><Relationship Id="rId83" Type="http://schemas.openxmlformats.org/officeDocument/2006/relationships/image" Target="../media/image255.emf"/><Relationship Id="rId88" Type="http://schemas.openxmlformats.org/officeDocument/2006/relationships/customXml" Target="../ink/ink139.xml"/><Relationship Id="rId111" Type="http://schemas.openxmlformats.org/officeDocument/2006/relationships/image" Target="../media/image269.emf"/><Relationship Id="rId132" Type="http://schemas.openxmlformats.org/officeDocument/2006/relationships/customXml" Target="../ink/ink161.xml"/><Relationship Id="rId15" Type="http://schemas.openxmlformats.org/officeDocument/2006/relationships/image" Target="../media/image221.emf"/><Relationship Id="rId36" Type="http://schemas.openxmlformats.org/officeDocument/2006/relationships/customXml" Target="../ink/ink113.xml"/><Relationship Id="rId57" Type="http://schemas.openxmlformats.org/officeDocument/2006/relationships/image" Target="../media/image242.emf"/><Relationship Id="rId106" Type="http://schemas.openxmlformats.org/officeDocument/2006/relationships/customXml" Target="../ink/ink148.xml"/><Relationship Id="rId127" Type="http://schemas.openxmlformats.org/officeDocument/2006/relationships/image" Target="../media/image277.emf"/><Relationship Id="rId10" Type="http://schemas.openxmlformats.org/officeDocument/2006/relationships/customXml" Target="../ink/ink100.xml"/><Relationship Id="rId31" Type="http://schemas.openxmlformats.org/officeDocument/2006/relationships/image" Target="../media/image229.emf"/><Relationship Id="rId52" Type="http://schemas.openxmlformats.org/officeDocument/2006/relationships/customXml" Target="../ink/ink121.xml"/><Relationship Id="rId73" Type="http://schemas.openxmlformats.org/officeDocument/2006/relationships/image" Target="../media/image250.emf"/><Relationship Id="rId78" Type="http://schemas.openxmlformats.org/officeDocument/2006/relationships/customXml" Target="../ink/ink134.xml"/><Relationship Id="rId94" Type="http://schemas.openxmlformats.org/officeDocument/2006/relationships/customXml" Target="../ink/ink142.xml"/><Relationship Id="rId99" Type="http://schemas.openxmlformats.org/officeDocument/2006/relationships/image" Target="../media/image263.emf"/><Relationship Id="rId101" Type="http://schemas.openxmlformats.org/officeDocument/2006/relationships/image" Target="../media/image264.emf"/><Relationship Id="rId122" Type="http://schemas.openxmlformats.org/officeDocument/2006/relationships/customXml" Target="../ink/ink156.xml"/><Relationship Id="rId4" Type="http://schemas.openxmlformats.org/officeDocument/2006/relationships/customXml" Target="../ink/ink97.xml"/><Relationship Id="rId9" Type="http://schemas.openxmlformats.org/officeDocument/2006/relationships/image" Target="../media/image218.emf"/><Relationship Id="rId26" Type="http://schemas.openxmlformats.org/officeDocument/2006/relationships/customXml" Target="../ink/ink108.xml"/><Relationship Id="rId47" Type="http://schemas.openxmlformats.org/officeDocument/2006/relationships/image" Target="../media/image237.emf"/><Relationship Id="rId68" Type="http://schemas.openxmlformats.org/officeDocument/2006/relationships/customXml" Target="../ink/ink129.xml"/><Relationship Id="rId89" Type="http://schemas.openxmlformats.org/officeDocument/2006/relationships/image" Target="../media/image258.emf"/><Relationship Id="rId112" Type="http://schemas.openxmlformats.org/officeDocument/2006/relationships/customXml" Target="../ink/ink151.xml"/><Relationship Id="rId133" Type="http://schemas.openxmlformats.org/officeDocument/2006/relationships/image" Target="../media/image280.emf"/></Relationships>
</file>

<file path=ppt/slides/_rels/slide79.xml.rels><?xml version="1.0" encoding="UTF-8" standalone="yes"?>
<Relationships xmlns="http://schemas.openxmlformats.org/package/2006/relationships"><Relationship Id="rId13" Type="http://schemas.openxmlformats.org/officeDocument/2006/relationships/customXml" Target="../ink/ink170.xml"/><Relationship Id="rId18" Type="http://schemas.openxmlformats.org/officeDocument/2006/relationships/image" Target="../media/image291.emf"/><Relationship Id="rId26" Type="http://schemas.openxmlformats.org/officeDocument/2006/relationships/image" Target="../media/image295.emf"/><Relationship Id="rId39" Type="http://schemas.openxmlformats.org/officeDocument/2006/relationships/customXml" Target="../ink/ink183.xml"/><Relationship Id="rId21" Type="http://schemas.openxmlformats.org/officeDocument/2006/relationships/customXml" Target="../ink/ink174.xml"/><Relationship Id="rId34" Type="http://schemas.openxmlformats.org/officeDocument/2006/relationships/image" Target="../media/image299.emf"/><Relationship Id="rId42" Type="http://schemas.openxmlformats.org/officeDocument/2006/relationships/image" Target="../media/image303.emf"/><Relationship Id="rId7" Type="http://schemas.openxmlformats.org/officeDocument/2006/relationships/customXml" Target="../ink/ink167.xml"/><Relationship Id="rId2" Type="http://schemas.openxmlformats.org/officeDocument/2006/relationships/notesSlide" Target="../notesSlides/notesSlide79.xml"/><Relationship Id="rId16" Type="http://schemas.openxmlformats.org/officeDocument/2006/relationships/image" Target="../media/image290.emf"/><Relationship Id="rId20" Type="http://schemas.openxmlformats.org/officeDocument/2006/relationships/image" Target="../media/image292.emf"/><Relationship Id="rId29" Type="http://schemas.openxmlformats.org/officeDocument/2006/relationships/customXml" Target="../ink/ink178.xml"/><Relationship Id="rId41" Type="http://schemas.openxmlformats.org/officeDocument/2006/relationships/customXml" Target="../ink/ink184.xml"/><Relationship Id="rId1" Type="http://schemas.openxmlformats.org/officeDocument/2006/relationships/slideLayout" Target="../slideLayouts/slideLayout7.xml"/><Relationship Id="rId6" Type="http://schemas.openxmlformats.org/officeDocument/2006/relationships/image" Target="../media/image285.emf"/><Relationship Id="rId11" Type="http://schemas.openxmlformats.org/officeDocument/2006/relationships/customXml" Target="../ink/ink169.xml"/><Relationship Id="rId24" Type="http://schemas.openxmlformats.org/officeDocument/2006/relationships/image" Target="../media/image294.emf"/><Relationship Id="rId32" Type="http://schemas.openxmlformats.org/officeDocument/2006/relationships/image" Target="../media/image298.emf"/><Relationship Id="rId37" Type="http://schemas.openxmlformats.org/officeDocument/2006/relationships/customXml" Target="../ink/ink182.xml"/><Relationship Id="rId40" Type="http://schemas.openxmlformats.org/officeDocument/2006/relationships/image" Target="../media/image302.emf"/><Relationship Id="rId5" Type="http://schemas.openxmlformats.org/officeDocument/2006/relationships/customXml" Target="../ink/ink166.xml"/><Relationship Id="rId15" Type="http://schemas.openxmlformats.org/officeDocument/2006/relationships/customXml" Target="../ink/ink171.xml"/><Relationship Id="rId23" Type="http://schemas.openxmlformats.org/officeDocument/2006/relationships/customXml" Target="../ink/ink175.xml"/><Relationship Id="rId28" Type="http://schemas.openxmlformats.org/officeDocument/2006/relationships/image" Target="../media/image296.emf"/><Relationship Id="rId36" Type="http://schemas.openxmlformats.org/officeDocument/2006/relationships/image" Target="../media/image300.emf"/><Relationship Id="rId10" Type="http://schemas.openxmlformats.org/officeDocument/2006/relationships/image" Target="../media/image287.emf"/><Relationship Id="rId19" Type="http://schemas.openxmlformats.org/officeDocument/2006/relationships/customXml" Target="../ink/ink173.xml"/><Relationship Id="rId31" Type="http://schemas.openxmlformats.org/officeDocument/2006/relationships/customXml" Target="../ink/ink179.xml"/><Relationship Id="rId44" Type="http://schemas.openxmlformats.org/officeDocument/2006/relationships/image" Target="../media/image304.emf"/><Relationship Id="rId4" Type="http://schemas.openxmlformats.org/officeDocument/2006/relationships/image" Target="../media/image284.emf"/><Relationship Id="rId9" Type="http://schemas.openxmlformats.org/officeDocument/2006/relationships/customXml" Target="../ink/ink168.xml"/><Relationship Id="rId14" Type="http://schemas.openxmlformats.org/officeDocument/2006/relationships/image" Target="../media/image289.emf"/><Relationship Id="rId22" Type="http://schemas.openxmlformats.org/officeDocument/2006/relationships/image" Target="../media/image293.emf"/><Relationship Id="rId27" Type="http://schemas.openxmlformats.org/officeDocument/2006/relationships/customXml" Target="../ink/ink177.xml"/><Relationship Id="rId30" Type="http://schemas.openxmlformats.org/officeDocument/2006/relationships/image" Target="../media/image297.emf"/><Relationship Id="rId35" Type="http://schemas.openxmlformats.org/officeDocument/2006/relationships/customXml" Target="../ink/ink181.xml"/><Relationship Id="rId43" Type="http://schemas.openxmlformats.org/officeDocument/2006/relationships/customXml" Target="../ink/ink185.xml"/><Relationship Id="rId8" Type="http://schemas.openxmlformats.org/officeDocument/2006/relationships/image" Target="../media/image286.emf"/><Relationship Id="rId3" Type="http://schemas.openxmlformats.org/officeDocument/2006/relationships/customXml" Target="../ink/ink165.xml"/><Relationship Id="rId12" Type="http://schemas.openxmlformats.org/officeDocument/2006/relationships/image" Target="../media/image288.emf"/><Relationship Id="rId17" Type="http://schemas.openxmlformats.org/officeDocument/2006/relationships/customXml" Target="../ink/ink172.xml"/><Relationship Id="rId25" Type="http://schemas.openxmlformats.org/officeDocument/2006/relationships/customXml" Target="../ink/ink176.xml"/><Relationship Id="rId33" Type="http://schemas.openxmlformats.org/officeDocument/2006/relationships/customXml" Target="../ink/ink180.xml"/><Relationship Id="rId38" Type="http://schemas.openxmlformats.org/officeDocument/2006/relationships/image" Target="../media/image301.emf"/></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13" Type="http://schemas.openxmlformats.org/officeDocument/2006/relationships/image" Target="../media/image308.emf"/><Relationship Id="rId18" Type="http://schemas.openxmlformats.org/officeDocument/2006/relationships/customXml" Target="../ink/ink192.xml"/><Relationship Id="rId26" Type="http://schemas.openxmlformats.org/officeDocument/2006/relationships/customXml" Target="../ink/ink196.xml"/><Relationship Id="rId39" Type="http://schemas.openxmlformats.org/officeDocument/2006/relationships/image" Target="../media/image321.emf"/><Relationship Id="rId21" Type="http://schemas.openxmlformats.org/officeDocument/2006/relationships/image" Target="../media/image312.emf"/><Relationship Id="rId34" Type="http://schemas.openxmlformats.org/officeDocument/2006/relationships/customXml" Target="../ink/ink200.xml"/><Relationship Id="rId42" Type="http://schemas.openxmlformats.org/officeDocument/2006/relationships/customXml" Target="../ink/ink204.xml"/><Relationship Id="rId7" Type="http://schemas.openxmlformats.org/officeDocument/2006/relationships/image" Target="../media/image305.emf"/><Relationship Id="rId2" Type="http://schemas.openxmlformats.org/officeDocument/2006/relationships/notesSlide" Target="../notesSlides/notesSlide80.xml"/><Relationship Id="rId16" Type="http://schemas.openxmlformats.org/officeDocument/2006/relationships/customXml" Target="../ink/ink191.xml"/><Relationship Id="rId29" Type="http://schemas.openxmlformats.org/officeDocument/2006/relationships/image" Target="../media/image316.emf"/><Relationship Id="rId1" Type="http://schemas.openxmlformats.org/officeDocument/2006/relationships/slideLayout" Target="../slideLayouts/slideLayout7.xml"/><Relationship Id="rId6" Type="http://schemas.openxmlformats.org/officeDocument/2006/relationships/customXml" Target="../ink/ink186.xml"/><Relationship Id="rId11" Type="http://schemas.openxmlformats.org/officeDocument/2006/relationships/image" Target="../media/image307.emf"/><Relationship Id="rId24" Type="http://schemas.openxmlformats.org/officeDocument/2006/relationships/customXml" Target="../ink/ink195.xml"/><Relationship Id="rId32" Type="http://schemas.openxmlformats.org/officeDocument/2006/relationships/customXml" Target="../ink/ink199.xml"/><Relationship Id="rId37" Type="http://schemas.openxmlformats.org/officeDocument/2006/relationships/image" Target="../media/image320.emf"/><Relationship Id="rId40" Type="http://schemas.openxmlformats.org/officeDocument/2006/relationships/customXml" Target="../ink/ink203.xml"/><Relationship Id="rId45" Type="http://schemas.openxmlformats.org/officeDocument/2006/relationships/image" Target="../media/image324.emf"/><Relationship Id="rId5" Type="http://schemas.microsoft.com/office/2007/relationships/hdphoto" Target="../media/hdphoto5.wdp"/><Relationship Id="rId15" Type="http://schemas.openxmlformats.org/officeDocument/2006/relationships/image" Target="../media/image309.emf"/><Relationship Id="rId23" Type="http://schemas.openxmlformats.org/officeDocument/2006/relationships/image" Target="../media/image313.emf"/><Relationship Id="rId28" Type="http://schemas.openxmlformats.org/officeDocument/2006/relationships/customXml" Target="../ink/ink197.xml"/><Relationship Id="rId36" Type="http://schemas.openxmlformats.org/officeDocument/2006/relationships/customXml" Target="../ink/ink201.xml"/><Relationship Id="rId10" Type="http://schemas.openxmlformats.org/officeDocument/2006/relationships/customXml" Target="../ink/ink188.xml"/><Relationship Id="rId19" Type="http://schemas.openxmlformats.org/officeDocument/2006/relationships/image" Target="../media/image311.emf"/><Relationship Id="rId31" Type="http://schemas.openxmlformats.org/officeDocument/2006/relationships/image" Target="../media/image317.emf"/><Relationship Id="rId44" Type="http://schemas.openxmlformats.org/officeDocument/2006/relationships/customXml" Target="../ink/ink205.xml"/><Relationship Id="rId4" Type="http://schemas.openxmlformats.org/officeDocument/2006/relationships/image" Target="../media/image96.png"/><Relationship Id="rId9" Type="http://schemas.openxmlformats.org/officeDocument/2006/relationships/image" Target="../media/image306.emf"/><Relationship Id="rId14" Type="http://schemas.openxmlformats.org/officeDocument/2006/relationships/customXml" Target="../ink/ink190.xml"/><Relationship Id="rId22" Type="http://schemas.openxmlformats.org/officeDocument/2006/relationships/customXml" Target="../ink/ink194.xml"/><Relationship Id="rId27" Type="http://schemas.openxmlformats.org/officeDocument/2006/relationships/image" Target="../media/image315.emf"/><Relationship Id="rId30" Type="http://schemas.openxmlformats.org/officeDocument/2006/relationships/customXml" Target="../ink/ink198.xml"/><Relationship Id="rId35" Type="http://schemas.openxmlformats.org/officeDocument/2006/relationships/image" Target="../media/image319.emf"/><Relationship Id="rId43" Type="http://schemas.openxmlformats.org/officeDocument/2006/relationships/image" Target="../media/image323.emf"/><Relationship Id="rId8" Type="http://schemas.openxmlformats.org/officeDocument/2006/relationships/customXml" Target="../ink/ink187.xml"/><Relationship Id="rId3" Type="http://schemas.openxmlformats.org/officeDocument/2006/relationships/image" Target="../media/image95.png"/><Relationship Id="rId12" Type="http://schemas.openxmlformats.org/officeDocument/2006/relationships/customXml" Target="../ink/ink189.xml"/><Relationship Id="rId17" Type="http://schemas.openxmlformats.org/officeDocument/2006/relationships/image" Target="../media/image310.emf"/><Relationship Id="rId25" Type="http://schemas.openxmlformats.org/officeDocument/2006/relationships/image" Target="../media/image314.emf"/><Relationship Id="rId33" Type="http://schemas.openxmlformats.org/officeDocument/2006/relationships/image" Target="../media/image318.emf"/><Relationship Id="rId38" Type="http://schemas.openxmlformats.org/officeDocument/2006/relationships/customXml" Target="../ink/ink202.xml"/><Relationship Id="rId20" Type="http://schemas.openxmlformats.org/officeDocument/2006/relationships/customXml" Target="../ink/ink193.xml"/><Relationship Id="rId41" Type="http://schemas.openxmlformats.org/officeDocument/2006/relationships/image" Target="../media/image322.emf"/></Relationships>
</file>

<file path=ppt/slides/_rels/slide81.xml.rels><?xml version="1.0" encoding="UTF-8" standalone="yes"?>
<Relationships xmlns="http://schemas.openxmlformats.org/package/2006/relationships"><Relationship Id="rId117" Type="http://schemas.openxmlformats.org/officeDocument/2006/relationships/image" Target="../media/image381.emf"/><Relationship Id="rId21" Type="http://schemas.openxmlformats.org/officeDocument/2006/relationships/image" Target="../media/image333.emf"/><Relationship Id="rId42" Type="http://schemas.openxmlformats.org/officeDocument/2006/relationships/customXml" Target="../ink/ink225.xml"/><Relationship Id="rId63" Type="http://schemas.openxmlformats.org/officeDocument/2006/relationships/image" Target="../media/image354.emf"/><Relationship Id="rId84" Type="http://schemas.openxmlformats.org/officeDocument/2006/relationships/customXml" Target="../ink/ink246.xml"/><Relationship Id="rId138" Type="http://schemas.openxmlformats.org/officeDocument/2006/relationships/customXml" Target="../ink/ink273.xml"/><Relationship Id="rId107" Type="http://schemas.openxmlformats.org/officeDocument/2006/relationships/image" Target="../media/image376.emf"/><Relationship Id="rId11" Type="http://schemas.openxmlformats.org/officeDocument/2006/relationships/image" Target="../media/image328.emf"/><Relationship Id="rId32" Type="http://schemas.openxmlformats.org/officeDocument/2006/relationships/customXml" Target="../ink/ink220.xml"/><Relationship Id="rId53" Type="http://schemas.openxmlformats.org/officeDocument/2006/relationships/image" Target="../media/image349.emf"/><Relationship Id="rId74" Type="http://schemas.openxmlformats.org/officeDocument/2006/relationships/customXml" Target="../ink/ink241.xml"/><Relationship Id="rId128" Type="http://schemas.openxmlformats.org/officeDocument/2006/relationships/customXml" Target="../ink/ink268.xml"/><Relationship Id="rId5" Type="http://schemas.openxmlformats.org/officeDocument/2006/relationships/image" Target="../media/image325.emf"/><Relationship Id="rId90" Type="http://schemas.openxmlformats.org/officeDocument/2006/relationships/customXml" Target="../ink/ink249.xml"/><Relationship Id="rId95" Type="http://schemas.openxmlformats.org/officeDocument/2006/relationships/image" Target="../media/image370.emf"/><Relationship Id="rId22" Type="http://schemas.openxmlformats.org/officeDocument/2006/relationships/customXml" Target="../ink/ink215.xml"/><Relationship Id="rId27" Type="http://schemas.openxmlformats.org/officeDocument/2006/relationships/image" Target="../media/image336.emf"/><Relationship Id="rId43" Type="http://schemas.openxmlformats.org/officeDocument/2006/relationships/image" Target="../media/image344.emf"/><Relationship Id="rId48" Type="http://schemas.openxmlformats.org/officeDocument/2006/relationships/customXml" Target="../ink/ink228.xml"/><Relationship Id="rId64" Type="http://schemas.openxmlformats.org/officeDocument/2006/relationships/customXml" Target="../ink/ink236.xml"/><Relationship Id="rId69" Type="http://schemas.openxmlformats.org/officeDocument/2006/relationships/image" Target="../media/image357.emf"/><Relationship Id="rId113" Type="http://schemas.openxmlformats.org/officeDocument/2006/relationships/image" Target="../media/image379.emf"/><Relationship Id="rId118" Type="http://schemas.openxmlformats.org/officeDocument/2006/relationships/customXml" Target="../ink/ink263.xml"/><Relationship Id="rId134" Type="http://schemas.openxmlformats.org/officeDocument/2006/relationships/customXml" Target="../ink/ink271.xml"/><Relationship Id="rId139" Type="http://schemas.openxmlformats.org/officeDocument/2006/relationships/image" Target="../media/image392.emf"/><Relationship Id="rId80" Type="http://schemas.openxmlformats.org/officeDocument/2006/relationships/customXml" Target="../ink/ink244.xml"/><Relationship Id="rId85" Type="http://schemas.openxmlformats.org/officeDocument/2006/relationships/image" Target="../media/image365.emf"/><Relationship Id="rId12" Type="http://schemas.openxmlformats.org/officeDocument/2006/relationships/customXml" Target="../ink/ink210.xml"/><Relationship Id="rId17" Type="http://schemas.openxmlformats.org/officeDocument/2006/relationships/image" Target="../media/image331.emf"/><Relationship Id="rId33" Type="http://schemas.openxmlformats.org/officeDocument/2006/relationships/image" Target="../media/image339.emf"/><Relationship Id="rId38" Type="http://schemas.openxmlformats.org/officeDocument/2006/relationships/customXml" Target="../ink/ink223.xml"/><Relationship Id="rId59" Type="http://schemas.openxmlformats.org/officeDocument/2006/relationships/image" Target="../media/image352.emf"/><Relationship Id="rId103" Type="http://schemas.openxmlformats.org/officeDocument/2006/relationships/image" Target="../media/image374.emf"/><Relationship Id="rId108" Type="http://schemas.openxmlformats.org/officeDocument/2006/relationships/customXml" Target="../ink/ink258.xml"/><Relationship Id="rId124" Type="http://schemas.openxmlformats.org/officeDocument/2006/relationships/customXml" Target="../ink/ink266.xml"/><Relationship Id="rId129" Type="http://schemas.openxmlformats.org/officeDocument/2006/relationships/image" Target="../media/image387.emf"/><Relationship Id="rId54" Type="http://schemas.openxmlformats.org/officeDocument/2006/relationships/customXml" Target="../ink/ink231.xml"/><Relationship Id="rId70" Type="http://schemas.openxmlformats.org/officeDocument/2006/relationships/customXml" Target="../ink/ink239.xml"/><Relationship Id="rId75" Type="http://schemas.openxmlformats.org/officeDocument/2006/relationships/image" Target="../media/image360.emf"/><Relationship Id="rId91" Type="http://schemas.openxmlformats.org/officeDocument/2006/relationships/image" Target="../media/image368.emf"/><Relationship Id="rId96" Type="http://schemas.openxmlformats.org/officeDocument/2006/relationships/customXml" Target="../ink/ink252.xml"/><Relationship Id="rId140" Type="http://schemas.openxmlformats.org/officeDocument/2006/relationships/customXml" Target="../ink/ink274.xml"/><Relationship Id="rId145" Type="http://schemas.openxmlformats.org/officeDocument/2006/relationships/image" Target="../media/image395.emf"/><Relationship Id="rId1" Type="http://schemas.openxmlformats.org/officeDocument/2006/relationships/slideLayout" Target="../slideLayouts/slideLayout7.xml"/><Relationship Id="rId6" Type="http://schemas.openxmlformats.org/officeDocument/2006/relationships/customXml" Target="../ink/ink207.xml"/><Relationship Id="rId23" Type="http://schemas.openxmlformats.org/officeDocument/2006/relationships/image" Target="../media/image334.emf"/><Relationship Id="rId28" Type="http://schemas.openxmlformats.org/officeDocument/2006/relationships/customXml" Target="../ink/ink218.xml"/><Relationship Id="rId49" Type="http://schemas.openxmlformats.org/officeDocument/2006/relationships/image" Target="../media/image347.emf"/><Relationship Id="rId114" Type="http://schemas.openxmlformats.org/officeDocument/2006/relationships/customXml" Target="../ink/ink261.xml"/><Relationship Id="rId119" Type="http://schemas.openxmlformats.org/officeDocument/2006/relationships/image" Target="../media/image382.emf"/><Relationship Id="rId44" Type="http://schemas.openxmlformats.org/officeDocument/2006/relationships/customXml" Target="../ink/ink226.xml"/><Relationship Id="rId60" Type="http://schemas.openxmlformats.org/officeDocument/2006/relationships/customXml" Target="../ink/ink234.xml"/><Relationship Id="rId65" Type="http://schemas.openxmlformats.org/officeDocument/2006/relationships/image" Target="../media/image355.emf"/><Relationship Id="rId81" Type="http://schemas.openxmlformats.org/officeDocument/2006/relationships/image" Target="../media/image363.emf"/><Relationship Id="rId86" Type="http://schemas.openxmlformats.org/officeDocument/2006/relationships/customXml" Target="../ink/ink247.xml"/><Relationship Id="rId130" Type="http://schemas.openxmlformats.org/officeDocument/2006/relationships/customXml" Target="../ink/ink269.xml"/><Relationship Id="rId135" Type="http://schemas.openxmlformats.org/officeDocument/2006/relationships/image" Target="../media/image390.emf"/><Relationship Id="rId13" Type="http://schemas.openxmlformats.org/officeDocument/2006/relationships/image" Target="../media/image329.emf"/><Relationship Id="rId18" Type="http://schemas.openxmlformats.org/officeDocument/2006/relationships/customXml" Target="../ink/ink213.xml"/><Relationship Id="rId39" Type="http://schemas.openxmlformats.org/officeDocument/2006/relationships/image" Target="../media/image342.emf"/><Relationship Id="rId109" Type="http://schemas.openxmlformats.org/officeDocument/2006/relationships/image" Target="../media/image377.emf"/><Relationship Id="rId34" Type="http://schemas.openxmlformats.org/officeDocument/2006/relationships/customXml" Target="../ink/ink221.xml"/><Relationship Id="rId50" Type="http://schemas.openxmlformats.org/officeDocument/2006/relationships/customXml" Target="../ink/ink229.xml"/><Relationship Id="rId55" Type="http://schemas.openxmlformats.org/officeDocument/2006/relationships/image" Target="../media/image350.emf"/><Relationship Id="rId76" Type="http://schemas.openxmlformats.org/officeDocument/2006/relationships/customXml" Target="../ink/ink242.xml"/><Relationship Id="rId97" Type="http://schemas.openxmlformats.org/officeDocument/2006/relationships/image" Target="../media/image371.emf"/><Relationship Id="rId104" Type="http://schemas.openxmlformats.org/officeDocument/2006/relationships/customXml" Target="../ink/ink256.xml"/><Relationship Id="rId120" Type="http://schemas.openxmlformats.org/officeDocument/2006/relationships/customXml" Target="../ink/ink264.xml"/><Relationship Id="rId125" Type="http://schemas.openxmlformats.org/officeDocument/2006/relationships/image" Target="../media/image385.emf"/><Relationship Id="rId141" Type="http://schemas.openxmlformats.org/officeDocument/2006/relationships/image" Target="../media/image393.emf"/><Relationship Id="rId7" Type="http://schemas.openxmlformats.org/officeDocument/2006/relationships/image" Target="../media/image326.emf"/><Relationship Id="rId71" Type="http://schemas.openxmlformats.org/officeDocument/2006/relationships/image" Target="../media/image358.emf"/><Relationship Id="rId92" Type="http://schemas.openxmlformats.org/officeDocument/2006/relationships/customXml" Target="../ink/ink250.xml"/><Relationship Id="rId2" Type="http://schemas.openxmlformats.org/officeDocument/2006/relationships/notesSlide" Target="../notesSlides/notesSlide81.xml"/><Relationship Id="rId29" Type="http://schemas.openxmlformats.org/officeDocument/2006/relationships/image" Target="../media/image337.emf"/><Relationship Id="rId24" Type="http://schemas.openxmlformats.org/officeDocument/2006/relationships/customXml" Target="../ink/ink216.xml"/><Relationship Id="rId40" Type="http://schemas.openxmlformats.org/officeDocument/2006/relationships/customXml" Target="../ink/ink224.xml"/><Relationship Id="rId45" Type="http://schemas.openxmlformats.org/officeDocument/2006/relationships/image" Target="../media/image345.emf"/><Relationship Id="rId66" Type="http://schemas.openxmlformats.org/officeDocument/2006/relationships/customXml" Target="../ink/ink237.xml"/><Relationship Id="rId87" Type="http://schemas.openxmlformats.org/officeDocument/2006/relationships/image" Target="../media/image366.emf"/><Relationship Id="rId110" Type="http://schemas.openxmlformats.org/officeDocument/2006/relationships/customXml" Target="../ink/ink259.xml"/><Relationship Id="rId115" Type="http://schemas.openxmlformats.org/officeDocument/2006/relationships/image" Target="../media/image380.emf"/><Relationship Id="rId131" Type="http://schemas.openxmlformats.org/officeDocument/2006/relationships/image" Target="../media/image388.emf"/><Relationship Id="rId136" Type="http://schemas.openxmlformats.org/officeDocument/2006/relationships/customXml" Target="../ink/ink272.xml"/><Relationship Id="rId61" Type="http://schemas.openxmlformats.org/officeDocument/2006/relationships/image" Target="../media/image353.emf"/><Relationship Id="rId82" Type="http://schemas.openxmlformats.org/officeDocument/2006/relationships/customXml" Target="../ink/ink245.xml"/><Relationship Id="rId19" Type="http://schemas.openxmlformats.org/officeDocument/2006/relationships/image" Target="../media/image332.emf"/><Relationship Id="rId14" Type="http://schemas.openxmlformats.org/officeDocument/2006/relationships/customXml" Target="../ink/ink211.xml"/><Relationship Id="rId30" Type="http://schemas.openxmlformats.org/officeDocument/2006/relationships/customXml" Target="../ink/ink219.xml"/><Relationship Id="rId35" Type="http://schemas.openxmlformats.org/officeDocument/2006/relationships/image" Target="../media/image340.emf"/><Relationship Id="rId56" Type="http://schemas.openxmlformats.org/officeDocument/2006/relationships/customXml" Target="../ink/ink232.xml"/><Relationship Id="rId77" Type="http://schemas.openxmlformats.org/officeDocument/2006/relationships/image" Target="../media/image361.emf"/><Relationship Id="rId100" Type="http://schemas.openxmlformats.org/officeDocument/2006/relationships/customXml" Target="../ink/ink254.xml"/><Relationship Id="rId105" Type="http://schemas.openxmlformats.org/officeDocument/2006/relationships/image" Target="../media/image375.emf"/><Relationship Id="rId126" Type="http://schemas.openxmlformats.org/officeDocument/2006/relationships/customXml" Target="../ink/ink267.xml"/><Relationship Id="rId8" Type="http://schemas.openxmlformats.org/officeDocument/2006/relationships/customXml" Target="../ink/ink208.xml"/><Relationship Id="rId51" Type="http://schemas.openxmlformats.org/officeDocument/2006/relationships/image" Target="../media/image348.emf"/><Relationship Id="rId72" Type="http://schemas.openxmlformats.org/officeDocument/2006/relationships/customXml" Target="../ink/ink240.xml"/><Relationship Id="rId93" Type="http://schemas.openxmlformats.org/officeDocument/2006/relationships/image" Target="../media/image369.emf"/><Relationship Id="rId98" Type="http://schemas.openxmlformats.org/officeDocument/2006/relationships/customXml" Target="../ink/ink253.xml"/><Relationship Id="rId121" Type="http://schemas.openxmlformats.org/officeDocument/2006/relationships/image" Target="../media/image383.emf"/><Relationship Id="rId142" Type="http://schemas.openxmlformats.org/officeDocument/2006/relationships/customXml" Target="../ink/ink275.xml"/><Relationship Id="rId3" Type="http://schemas.openxmlformats.org/officeDocument/2006/relationships/image" Target="../media/image95.png"/><Relationship Id="rId25" Type="http://schemas.openxmlformats.org/officeDocument/2006/relationships/image" Target="../media/image335.emf"/><Relationship Id="rId46" Type="http://schemas.openxmlformats.org/officeDocument/2006/relationships/customXml" Target="../ink/ink227.xml"/><Relationship Id="rId67" Type="http://schemas.openxmlformats.org/officeDocument/2006/relationships/image" Target="../media/image356.emf"/><Relationship Id="rId116" Type="http://schemas.openxmlformats.org/officeDocument/2006/relationships/customXml" Target="../ink/ink262.xml"/><Relationship Id="rId137" Type="http://schemas.openxmlformats.org/officeDocument/2006/relationships/image" Target="../media/image391.emf"/><Relationship Id="rId20" Type="http://schemas.openxmlformats.org/officeDocument/2006/relationships/customXml" Target="../ink/ink214.xml"/><Relationship Id="rId41" Type="http://schemas.openxmlformats.org/officeDocument/2006/relationships/image" Target="../media/image343.emf"/><Relationship Id="rId62" Type="http://schemas.openxmlformats.org/officeDocument/2006/relationships/customXml" Target="../ink/ink235.xml"/><Relationship Id="rId83" Type="http://schemas.openxmlformats.org/officeDocument/2006/relationships/image" Target="../media/image364.emf"/><Relationship Id="rId88" Type="http://schemas.openxmlformats.org/officeDocument/2006/relationships/customXml" Target="../ink/ink248.xml"/><Relationship Id="rId111" Type="http://schemas.openxmlformats.org/officeDocument/2006/relationships/image" Target="../media/image378.emf"/><Relationship Id="rId132" Type="http://schemas.openxmlformats.org/officeDocument/2006/relationships/customXml" Target="../ink/ink270.xml"/><Relationship Id="rId15" Type="http://schemas.openxmlformats.org/officeDocument/2006/relationships/image" Target="../media/image330.emf"/><Relationship Id="rId36" Type="http://schemas.openxmlformats.org/officeDocument/2006/relationships/customXml" Target="../ink/ink222.xml"/><Relationship Id="rId57" Type="http://schemas.openxmlformats.org/officeDocument/2006/relationships/image" Target="../media/image351.emf"/><Relationship Id="rId106" Type="http://schemas.openxmlformats.org/officeDocument/2006/relationships/customXml" Target="../ink/ink257.xml"/><Relationship Id="rId127" Type="http://schemas.openxmlformats.org/officeDocument/2006/relationships/image" Target="../media/image386.emf"/><Relationship Id="rId10" Type="http://schemas.openxmlformats.org/officeDocument/2006/relationships/customXml" Target="../ink/ink209.xml"/><Relationship Id="rId31" Type="http://schemas.openxmlformats.org/officeDocument/2006/relationships/image" Target="../media/image338.emf"/><Relationship Id="rId52" Type="http://schemas.openxmlformats.org/officeDocument/2006/relationships/customXml" Target="../ink/ink230.xml"/><Relationship Id="rId73" Type="http://schemas.openxmlformats.org/officeDocument/2006/relationships/image" Target="../media/image359.emf"/><Relationship Id="rId78" Type="http://schemas.openxmlformats.org/officeDocument/2006/relationships/customXml" Target="../ink/ink243.xml"/><Relationship Id="rId94" Type="http://schemas.openxmlformats.org/officeDocument/2006/relationships/customXml" Target="../ink/ink251.xml"/><Relationship Id="rId99" Type="http://schemas.openxmlformats.org/officeDocument/2006/relationships/image" Target="../media/image372.emf"/><Relationship Id="rId101" Type="http://schemas.openxmlformats.org/officeDocument/2006/relationships/image" Target="../media/image373.emf"/><Relationship Id="rId122" Type="http://schemas.openxmlformats.org/officeDocument/2006/relationships/customXml" Target="../ink/ink265.xml"/><Relationship Id="rId143" Type="http://schemas.openxmlformats.org/officeDocument/2006/relationships/image" Target="../media/image394.emf"/><Relationship Id="rId4" Type="http://schemas.openxmlformats.org/officeDocument/2006/relationships/customXml" Target="../ink/ink206.xml"/><Relationship Id="rId9" Type="http://schemas.openxmlformats.org/officeDocument/2006/relationships/image" Target="../media/image327.emf"/><Relationship Id="rId26" Type="http://schemas.openxmlformats.org/officeDocument/2006/relationships/customXml" Target="../ink/ink217.xml"/><Relationship Id="rId47" Type="http://schemas.openxmlformats.org/officeDocument/2006/relationships/image" Target="../media/image346.emf"/><Relationship Id="rId68" Type="http://schemas.openxmlformats.org/officeDocument/2006/relationships/customXml" Target="../ink/ink238.xml"/><Relationship Id="rId89" Type="http://schemas.openxmlformats.org/officeDocument/2006/relationships/image" Target="../media/image367.emf"/><Relationship Id="rId112" Type="http://schemas.openxmlformats.org/officeDocument/2006/relationships/customXml" Target="../ink/ink260.xml"/><Relationship Id="rId133" Type="http://schemas.openxmlformats.org/officeDocument/2006/relationships/image" Target="../media/image389.emf"/><Relationship Id="rId16" Type="http://schemas.openxmlformats.org/officeDocument/2006/relationships/customXml" Target="../ink/ink212.xml"/><Relationship Id="rId37" Type="http://schemas.openxmlformats.org/officeDocument/2006/relationships/image" Target="../media/image341.emf"/><Relationship Id="rId58" Type="http://schemas.openxmlformats.org/officeDocument/2006/relationships/customXml" Target="../ink/ink233.xml"/><Relationship Id="rId79" Type="http://schemas.openxmlformats.org/officeDocument/2006/relationships/image" Target="../media/image362.emf"/><Relationship Id="rId102" Type="http://schemas.openxmlformats.org/officeDocument/2006/relationships/customXml" Target="../ink/ink255.xml"/><Relationship Id="rId123" Type="http://schemas.openxmlformats.org/officeDocument/2006/relationships/image" Target="../media/image384.emf"/><Relationship Id="rId144" Type="http://schemas.openxmlformats.org/officeDocument/2006/relationships/customXml" Target="../ink/ink276.xml"/></Relationships>
</file>

<file path=ppt/slides/_rels/slide82.xml.rels><?xml version="1.0" encoding="UTF-8" standalone="yes"?>
<Relationships xmlns="http://schemas.openxmlformats.org/package/2006/relationships"><Relationship Id="rId13" Type="http://schemas.openxmlformats.org/officeDocument/2006/relationships/customXml" Target="../ink/ink282.xml"/><Relationship Id="rId18" Type="http://schemas.openxmlformats.org/officeDocument/2006/relationships/image" Target="../media/image403.emf"/><Relationship Id="rId26" Type="http://schemas.openxmlformats.org/officeDocument/2006/relationships/image" Target="../media/image407.emf"/><Relationship Id="rId21" Type="http://schemas.openxmlformats.org/officeDocument/2006/relationships/customXml" Target="../ink/ink286.xml"/><Relationship Id="rId34" Type="http://schemas.openxmlformats.org/officeDocument/2006/relationships/image" Target="../media/image411.emf"/><Relationship Id="rId7" Type="http://schemas.openxmlformats.org/officeDocument/2006/relationships/customXml" Target="../ink/ink279.xml"/><Relationship Id="rId12" Type="http://schemas.openxmlformats.org/officeDocument/2006/relationships/image" Target="../media/image400.emf"/><Relationship Id="rId17" Type="http://schemas.openxmlformats.org/officeDocument/2006/relationships/customXml" Target="../ink/ink284.xml"/><Relationship Id="rId25" Type="http://schemas.openxmlformats.org/officeDocument/2006/relationships/customXml" Target="../ink/ink288.xml"/><Relationship Id="rId33" Type="http://schemas.openxmlformats.org/officeDocument/2006/relationships/customXml" Target="../ink/ink292.xml"/><Relationship Id="rId38" Type="http://schemas.openxmlformats.org/officeDocument/2006/relationships/image" Target="../media/image413.emf"/><Relationship Id="rId2" Type="http://schemas.openxmlformats.org/officeDocument/2006/relationships/notesSlide" Target="../notesSlides/notesSlide82.xml"/><Relationship Id="rId16" Type="http://schemas.openxmlformats.org/officeDocument/2006/relationships/image" Target="../media/image402.emf"/><Relationship Id="rId20" Type="http://schemas.openxmlformats.org/officeDocument/2006/relationships/image" Target="../media/image404.emf"/><Relationship Id="rId29" Type="http://schemas.openxmlformats.org/officeDocument/2006/relationships/customXml" Target="../ink/ink290.xml"/><Relationship Id="rId1" Type="http://schemas.openxmlformats.org/officeDocument/2006/relationships/slideLayout" Target="../slideLayouts/slideLayout7.xml"/><Relationship Id="rId6" Type="http://schemas.openxmlformats.org/officeDocument/2006/relationships/image" Target="../media/image397.emf"/><Relationship Id="rId11" Type="http://schemas.openxmlformats.org/officeDocument/2006/relationships/customXml" Target="../ink/ink281.xml"/><Relationship Id="rId24" Type="http://schemas.openxmlformats.org/officeDocument/2006/relationships/image" Target="../media/image406.emf"/><Relationship Id="rId32" Type="http://schemas.openxmlformats.org/officeDocument/2006/relationships/image" Target="../media/image410.emf"/><Relationship Id="rId37" Type="http://schemas.openxmlformats.org/officeDocument/2006/relationships/customXml" Target="../ink/ink294.xml"/><Relationship Id="rId5" Type="http://schemas.openxmlformats.org/officeDocument/2006/relationships/customXml" Target="../ink/ink278.xml"/><Relationship Id="rId15" Type="http://schemas.openxmlformats.org/officeDocument/2006/relationships/customXml" Target="../ink/ink283.xml"/><Relationship Id="rId23" Type="http://schemas.openxmlformats.org/officeDocument/2006/relationships/customXml" Target="../ink/ink287.xml"/><Relationship Id="rId28" Type="http://schemas.openxmlformats.org/officeDocument/2006/relationships/image" Target="../media/image408.emf"/><Relationship Id="rId36" Type="http://schemas.openxmlformats.org/officeDocument/2006/relationships/image" Target="../media/image412.emf"/><Relationship Id="rId10" Type="http://schemas.openxmlformats.org/officeDocument/2006/relationships/image" Target="../media/image399.emf"/><Relationship Id="rId19" Type="http://schemas.openxmlformats.org/officeDocument/2006/relationships/customXml" Target="../ink/ink285.xml"/><Relationship Id="rId31" Type="http://schemas.openxmlformats.org/officeDocument/2006/relationships/customXml" Target="../ink/ink291.xml"/><Relationship Id="rId4" Type="http://schemas.openxmlformats.org/officeDocument/2006/relationships/image" Target="../media/image396.emf"/><Relationship Id="rId9" Type="http://schemas.openxmlformats.org/officeDocument/2006/relationships/customXml" Target="../ink/ink280.xml"/><Relationship Id="rId14" Type="http://schemas.openxmlformats.org/officeDocument/2006/relationships/image" Target="../media/image401.emf"/><Relationship Id="rId22" Type="http://schemas.openxmlformats.org/officeDocument/2006/relationships/image" Target="../media/image405.emf"/><Relationship Id="rId27" Type="http://schemas.openxmlformats.org/officeDocument/2006/relationships/customXml" Target="../ink/ink289.xml"/><Relationship Id="rId30" Type="http://schemas.openxmlformats.org/officeDocument/2006/relationships/image" Target="../media/image409.emf"/><Relationship Id="rId35" Type="http://schemas.openxmlformats.org/officeDocument/2006/relationships/customXml" Target="../ink/ink293.xml"/><Relationship Id="rId8" Type="http://schemas.openxmlformats.org/officeDocument/2006/relationships/image" Target="../media/image398.emf"/><Relationship Id="rId3" Type="http://schemas.openxmlformats.org/officeDocument/2006/relationships/customXml" Target="../ink/ink277.xml"/></Relationships>
</file>

<file path=ppt/slides/_rels/slide83.xml.rels><?xml version="1.0" encoding="UTF-8" standalone="yes"?>
<Relationships xmlns="http://schemas.openxmlformats.org/package/2006/relationships"><Relationship Id="rId26" Type="http://schemas.openxmlformats.org/officeDocument/2006/relationships/image" Target="../media/image423.emf"/><Relationship Id="rId21" Type="http://schemas.openxmlformats.org/officeDocument/2006/relationships/customXml" Target="../ink/ink302.xml"/><Relationship Id="rId42" Type="http://schemas.openxmlformats.org/officeDocument/2006/relationships/image" Target="../media/image431.emf"/><Relationship Id="rId47" Type="http://schemas.openxmlformats.org/officeDocument/2006/relationships/customXml" Target="../ink/ink315.xml"/><Relationship Id="rId63" Type="http://schemas.openxmlformats.org/officeDocument/2006/relationships/customXml" Target="../ink/ink323.xml"/><Relationship Id="rId68" Type="http://schemas.openxmlformats.org/officeDocument/2006/relationships/image" Target="../media/image444.emf"/><Relationship Id="rId84" Type="http://schemas.openxmlformats.org/officeDocument/2006/relationships/image" Target="../media/image452.emf"/><Relationship Id="rId89" Type="http://schemas.openxmlformats.org/officeDocument/2006/relationships/customXml" Target="../ink/ink336.xml"/><Relationship Id="rId16" Type="http://schemas.openxmlformats.org/officeDocument/2006/relationships/image" Target="../media/image418.emf"/><Relationship Id="rId32" Type="http://schemas.openxmlformats.org/officeDocument/2006/relationships/image" Target="../media/image426.emf"/><Relationship Id="rId37" Type="http://schemas.openxmlformats.org/officeDocument/2006/relationships/customXml" Target="../ink/ink310.xml"/><Relationship Id="rId53" Type="http://schemas.openxmlformats.org/officeDocument/2006/relationships/customXml" Target="../ink/ink318.xml"/><Relationship Id="rId58" Type="http://schemas.openxmlformats.org/officeDocument/2006/relationships/image" Target="../media/image439.emf"/><Relationship Id="rId74" Type="http://schemas.openxmlformats.org/officeDocument/2006/relationships/image" Target="../media/image447.emf"/><Relationship Id="rId79" Type="http://schemas.openxmlformats.org/officeDocument/2006/relationships/customXml" Target="../ink/ink331.xml"/><Relationship Id="rId5" Type="http://schemas.microsoft.com/office/2007/relationships/hdphoto" Target="../media/hdphoto6.wdp"/><Relationship Id="rId90" Type="http://schemas.openxmlformats.org/officeDocument/2006/relationships/image" Target="../media/image455.emf"/><Relationship Id="rId22" Type="http://schemas.openxmlformats.org/officeDocument/2006/relationships/image" Target="../media/image421.emf"/><Relationship Id="rId27" Type="http://schemas.openxmlformats.org/officeDocument/2006/relationships/customXml" Target="../ink/ink305.xml"/><Relationship Id="rId43" Type="http://schemas.openxmlformats.org/officeDocument/2006/relationships/customXml" Target="../ink/ink313.xml"/><Relationship Id="rId48" Type="http://schemas.openxmlformats.org/officeDocument/2006/relationships/image" Target="../media/image434.emf"/><Relationship Id="rId64" Type="http://schemas.openxmlformats.org/officeDocument/2006/relationships/image" Target="../media/image442.emf"/><Relationship Id="rId69" Type="http://schemas.openxmlformats.org/officeDocument/2006/relationships/customXml" Target="../ink/ink326.xml"/><Relationship Id="rId8" Type="http://schemas.openxmlformats.org/officeDocument/2006/relationships/customXml" Target="../ink/ink296.xml"/><Relationship Id="rId51" Type="http://schemas.openxmlformats.org/officeDocument/2006/relationships/customXml" Target="../ink/ink317.xml"/><Relationship Id="rId72" Type="http://schemas.openxmlformats.org/officeDocument/2006/relationships/image" Target="../media/image446.emf"/><Relationship Id="rId80" Type="http://schemas.openxmlformats.org/officeDocument/2006/relationships/image" Target="../media/image450.emf"/><Relationship Id="rId85" Type="http://schemas.openxmlformats.org/officeDocument/2006/relationships/customXml" Target="../ink/ink334.xml"/><Relationship Id="rId93" Type="http://schemas.openxmlformats.org/officeDocument/2006/relationships/customXml" Target="../ink/ink338.xml"/><Relationship Id="rId3" Type="http://schemas.openxmlformats.org/officeDocument/2006/relationships/image" Target="../media/image99.png"/><Relationship Id="rId12" Type="http://schemas.openxmlformats.org/officeDocument/2006/relationships/image" Target="../media/image416.emf"/><Relationship Id="rId17" Type="http://schemas.openxmlformats.org/officeDocument/2006/relationships/customXml" Target="../ink/ink300.xml"/><Relationship Id="rId25" Type="http://schemas.openxmlformats.org/officeDocument/2006/relationships/customXml" Target="../ink/ink304.xml"/><Relationship Id="rId33" Type="http://schemas.openxmlformats.org/officeDocument/2006/relationships/customXml" Target="../ink/ink308.xml"/><Relationship Id="rId38" Type="http://schemas.openxmlformats.org/officeDocument/2006/relationships/image" Target="../media/image429.emf"/><Relationship Id="rId46" Type="http://schemas.openxmlformats.org/officeDocument/2006/relationships/image" Target="../media/image433.emf"/><Relationship Id="rId59" Type="http://schemas.openxmlformats.org/officeDocument/2006/relationships/customXml" Target="../ink/ink321.xml"/><Relationship Id="rId67" Type="http://schemas.openxmlformats.org/officeDocument/2006/relationships/customXml" Target="../ink/ink325.xml"/><Relationship Id="rId20" Type="http://schemas.openxmlformats.org/officeDocument/2006/relationships/image" Target="../media/image420.emf"/><Relationship Id="rId41" Type="http://schemas.openxmlformats.org/officeDocument/2006/relationships/customXml" Target="../ink/ink312.xml"/><Relationship Id="rId54" Type="http://schemas.openxmlformats.org/officeDocument/2006/relationships/image" Target="../media/image437.emf"/><Relationship Id="rId62" Type="http://schemas.openxmlformats.org/officeDocument/2006/relationships/image" Target="../media/image441.emf"/><Relationship Id="rId70" Type="http://schemas.openxmlformats.org/officeDocument/2006/relationships/image" Target="../media/image445.emf"/><Relationship Id="rId75" Type="http://schemas.openxmlformats.org/officeDocument/2006/relationships/customXml" Target="../ink/ink329.xml"/><Relationship Id="rId83" Type="http://schemas.openxmlformats.org/officeDocument/2006/relationships/customXml" Target="../ink/ink333.xml"/><Relationship Id="rId88" Type="http://schemas.openxmlformats.org/officeDocument/2006/relationships/image" Target="../media/image454.emf"/><Relationship Id="rId91" Type="http://schemas.openxmlformats.org/officeDocument/2006/relationships/customXml" Target="../ink/ink337.xml"/><Relationship Id="rId1" Type="http://schemas.openxmlformats.org/officeDocument/2006/relationships/slideLayout" Target="../slideLayouts/slideLayout7.xml"/><Relationship Id="rId6" Type="http://schemas.openxmlformats.org/officeDocument/2006/relationships/customXml" Target="../ink/ink295.xml"/><Relationship Id="rId15" Type="http://schemas.openxmlformats.org/officeDocument/2006/relationships/customXml" Target="../ink/ink299.xml"/><Relationship Id="rId23" Type="http://schemas.openxmlformats.org/officeDocument/2006/relationships/customXml" Target="../ink/ink303.xml"/><Relationship Id="rId28" Type="http://schemas.openxmlformats.org/officeDocument/2006/relationships/image" Target="../media/image424.emf"/><Relationship Id="rId36" Type="http://schemas.openxmlformats.org/officeDocument/2006/relationships/image" Target="../media/image428.emf"/><Relationship Id="rId49" Type="http://schemas.openxmlformats.org/officeDocument/2006/relationships/customXml" Target="../ink/ink316.xml"/><Relationship Id="rId57" Type="http://schemas.openxmlformats.org/officeDocument/2006/relationships/customXml" Target="../ink/ink320.xml"/><Relationship Id="rId10" Type="http://schemas.openxmlformats.org/officeDocument/2006/relationships/customXml" Target="../ink/ink297.xml"/><Relationship Id="rId31" Type="http://schemas.openxmlformats.org/officeDocument/2006/relationships/customXml" Target="../ink/ink307.xml"/><Relationship Id="rId44" Type="http://schemas.openxmlformats.org/officeDocument/2006/relationships/image" Target="../media/image432.emf"/><Relationship Id="rId52" Type="http://schemas.openxmlformats.org/officeDocument/2006/relationships/image" Target="../media/image436.emf"/><Relationship Id="rId60" Type="http://schemas.openxmlformats.org/officeDocument/2006/relationships/image" Target="../media/image440.emf"/><Relationship Id="rId65" Type="http://schemas.openxmlformats.org/officeDocument/2006/relationships/customXml" Target="../ink/ink324.xml"/><Relationship Id="rId73" Type="http://schemas.openxmlformats.org/officeDocument/2006/relationships/customXml" Target="../ink/ink328.xml"/><Relationship Id="rId78" Type="http://schemas.openxmlformats.org/officeDocument/2006/relationships/image" Target="../media/image449.emf"/><Relationship Id="rId81" Type="http://schemas.openxmlformats.org/officeDocument/2006/relationships/customXml" Target="../ink/ink332.xml"/><Relationship Id="rId86" Type="http://schemas.openxmlformats.org/officeDocument/2006/relationships/image" Target="../media/image453.emf"/><Relationship Id="rId94" Type="http://schemas.openxmlformats.org/officeDocument/2006/relationships/image" Target="../media/image457.emf"/><Relationship Id="rId4" Type="http://schemas.openxmlformats.org/officeDocument/2006/relationships/image" Target="../media/image100.png"/><Relationship Id="rId9" Type="http://schemas.openxmlformats.org/officeDocument/2006/relationships/image" Target="../media/image415.emf"/><Relationship Id="rId13" Type="http://schemas.openxmlformats.org/officeDocument/2006/relationships/customXml" Target="../ink/ink298.xml"/><Relationship Id="rId18" Type="http://schemas.openxmlformats.org/officeDocument/2006/relationships/image" Target="../media/image419.emf"/><Relationship Id="rId39" Type="http://schemas.openxmlformats.org/officeDocument/2006/relationships/customXml" Target="../ink/ink311.xml"/><Relationship Id="rId34" Type="http://schemas.openxmlformats.org/officeDocument/2006/relationships/image" Target="../media/image427.emf"/><Relationship Id="rId50" Type="http://schemas.openxmlformats.org/officeDocument/2006/relationships/image" Target="../media/image435.emf"/><Relationship Id="rId55" Type="http://schemas.openxmlformats.org/officeDocument/2006/relationships/customXml" Target="../ink/ink319.xml"/><Relationship Id="rId76" Type="http://schemas.openxmlformats.org/officeDocument/2006/relationships/image" Target="../media/image448.emf"/><Relationship Id="rId7" Type="http://schemas.openxmlformats.org/officeDocument/2006/relationships/image" Target="../media/image414.emf"/><Relationship Id="rId71" Type="http://schemas.openxmlformats.org/officeDocument/2006/relationships/customXml" Target="../ink/ink327.xml"/><Relationship Id="rId92" Type="http://schemas.openxmlformats.org/officeDocument/2006/relationships/image" Target="../media/image456.emf"/><Relationship Id="rId2" Type="http://schemas.openxmlformats.org/officeDocument/2006/relationships/notesSlide" Target="../notesSlides/notesSlide83.xml"/><Relationship Id="rId29" Type="http://schemas.openxmlformats.org/officeDocument/2006/relationships/customXml" Target="../ink/ink306.xml"/><Relationship Id="rId24" Type="http://schemas.openxmlformats.org/officeDocument/2006/relationships/image" Target="../media/image422.emf"/><Relationship Id="rId40" Type="http://schemas.openxmlformats.org/officeDocument/2006/relationships/image" Target="../media/image430.emf"/><Relationship Id="rId45" Type="http://schemas.openxmlformats.org/officeDocument/2006/relationships/customXml" Target="../ink/ink314.xml"/><Relationship Id="rId66" Type="http://schemas.openxmlformats.org/officeDocument/2006/relationships/image" Target="../media/image443.emf"/><Relationship Id="rId87" Type="http://schemas.openxmlformats.org/officeDocument/2006/relationships/customXml" Target="../ink/ink335.xml"/><Relationship Id="rId61" Type="http://schemas.openxmlformats.org/officeDocument/2006/relationships/customXml" Target="../ink/ink322.xml"/><Relationship Id="rId82" Type="http://schemas.openxmlformats.org/officeDocument/2006/relationships/image" Target="../media/image451.emf"/><Relationship Id="rId19" Type="http://schemas.openxmlformats.org/officeDocument/2006/relationships/customXml" Target="../ink/ink301.xml"/><Relationship Id="rId14" Type="http://schemas.openxmlformats.org/officeDocument/2006/relationships/image" Target="../media/image417.emf"/><Relationship Id="rId30" Type="http://schemas.openxmlformats.org/officeDocument/2006/relationships/image" Target="../media/image425.emf"/><Relationship Id="rId35" Type="http://schemas.openxmlformats.org/officeDocument/2006/relationships/customXml" Target="../ink/ink309.xml"/><Relationship Id="rId56" Type="http://schemas.openxmlformats.org/officeDocument/2006/relationships/image" Target="../media/image438.emf"/><Relationship Id="rId77" Type="http://schemas.openxmlformats.org/officeDocument/2006/relationships/customXml" Target="../ink/ink330.xml"/></Relationships>
</file>

<file path=ppt/slides/_rels/slide84.xml.rels><?xml version="1.0" encoding="UTF-8" standalone="yes"?>
<Relationships xmlns="http://schemas.openxmlformats.org/package/2006/relationships"><Relationship Id="rId26" Type="http://schemas.openxmlformats.org/officeDocument/2006/relationships/image" Target="../media/image469.emf"/><Relationship Id="rId21" Type="http://schemas.openxmlformats.org/officeDocument/2006/relationships/customXml" Target="../ink/ink348.xml"/><Relationship Id="rId34" Type="http://schemas.openxmlformats.org/officeDocument/2006/relationships/image" Target="../media/image473.emf"/><Relationship Id="rId42" Type="http://schemas.openxmlformats.org/officeDocument/2006/relationships/image" Target="../media/image477.emf"/><Relationship Id="rId47" Type="http://schemas.openxmlformats.org/officeDocument/2006/relationships/customXml" Target="../ink/ink361.xml"/><Relationship Id="rId50" Type="http://schemas.openxmlformats.org/officeDocument/2006/relationships/image" Target="../media/image481.emf"/><Relationship Id="rId55" Type="http://schemas.openxmlformats.org/officeDocument/2006/relationships/customXml" Target="../ink/ink365.xml"/><Relationship Id="rId63" Type="http://schemas.openxmlformats.org/officeDocument/2006/relationships/customXml" Target="../ink/ink369.xml"/><Relationship Id="rId7" Type="http://schemas.openxmlformats.org/officeDocument/2006/relationships/customXml" Target="../ink/ink341.xml"/><Relationship Id="rId2" Type="http://schemas.openxmlformats.org/officeDocument/2006/relationships/notesSlide" Target="../notesSlides/notesSlide84.xml"/><Relationship Id="rId16" Type="http://schemas.openxmlformats.org/officeDocument/2006/relationships/image" Target="../media/image464.emf"/><Relationship Id="rId29" Type="http://schemas.openxmlformats.org/officeDocument/2006/relationships/customXml" Target="../ink/ink352.xml"/><Relationship Id="rId11" Type="http://schemas.openxmlformats.org/officeDocument/2006/relationships/customXml" Target="../ink/ink343.xml"/><Relationship Id="rId24" Type="http://schemas.openxmlformats.org/officeDocument/2006/relationships/image" Target="../media/image468.emf"/><Relationship Id="rId32" Type="http://schemas.openxmlformats.org/officeDocument/2006/relationships/image" Target="../media/image472.emf"/><Relationship Id="rId37" Type="http://schemas.openxmlformats.org/officeDocument/2006/relationships/customXml" Target="../ink/ink356.xml"/><Relationship Id="rId40" Type="http://schemas.openxmlformats.org/officeDocument/2006/relationships/image" Target="../media/image476.emf"/><Relationship Id="rId45" Type="http://schemas.openxmlformats.org/officeDocument/2006/relationships/customXml" Target="../ink/ink360.xml"/><Relationship Id="rId53" Type="http://schemas.openxmlformats.org/officeDocument/2006/relationships/customXml" Target="../ink/ink364.xml"/><Relationship Id="rId58" Type="http://schemas.openxmlformats.org/officeDocument/2006/relationships/image" Target="../media/image485.emf"/><Relationship Id="rId66" Type="http://schemas.openxmlformats.org/officeDocument/2006/relationships/image" Target="../media/image489.emf"/><Relationship Id="rId5" Type="http://schemas.openxmlformats.org/officeDocument/2006/relationships/customXml" Target="../ink/ink340.xml"/><Relationship Id="rId61" Type="http://schemas.openxmlformats.org/officeDocument/2006/relationships/customXml" Target="../ink/ink368.xml"/><Relationship Id="rId19" Type="http://schemas.openxmlformats.org/officeDocument/2006/relationships/customXml" Target="../ink/ink347.xml"/><Relationship Id="rId14" Type="http://schemas.openxmlformats.org/officeDocument/2006/relationships/image" Target="../media/image463.emf"/><Relationship Id="rId22" Type="http://schemas.openxmlformats.org/officeDocument/2006/relationships/image" Target="../media/image467.emf"/><Relationship Id="rId27" Type="http://schemas.openxmlformats.org/officeDocument/2006/relationships/customXml" Target="../ink/ink351.xml"/><Relationship Id="rId30" Type="http://schemas.openxmlformats.org/officeDocument/2006/relationships/image" Target="../media/image471.emf"/><Relationship Id="rId35" Type="http://schemas.openxmlformats.org/officeDocument/2006/relationships/customXml" Target="../ink/ink355.xml"/><Relationship Id="rId43" Type="http://schemas.openxmlformats.org/officeDocument/2006/relationships/customXml" Target="../ink/ink359.xml"/><Relationship Id="rId48" Type="http://schemas.openxmlformats.org/officeDocument/2006/relationships/image" Target="../media/image480.emf"/><Relationship Id="rId56" Type="http://schemas.openxmlformats.org/officeDocument/2006/relationships/image" Target="../media/image484.emf"/><Relationship Id="rId64" Type="http://schemas.openxmlformats.org/officeDocument/2006/relationships/image" Target="../media/image488.emf"/><Relationship Id="rId8" Type="http://schemas.openxmlformats.org/officeDocument/2006/relationships/image" Target="../media/image460.emf"/><Relationship Id="rId51" Type="http://schemas.openxmlformats.org/officeDocument/2006/relationships/customXml" Target="../ink/ink363.xml"/><Relationship Id="rId3" Type="http://schemas.openxmlformats.org/officeDocument/2006/relationships/customXml" Target="../ink/ink339.xml"/><Relationship Id="rId12" Type="http://schemas.openxmlformats.org/officeDocument/2006/relationships/image" Target="../media/image462.emf"/><Relationship Id="rId17" Type="http://schemas.openxmlformats.org/officeDocument/2006/relationships/customXml" Target="../ink/ink346.xml"/><Relationship Id="rId25" Type="http://schemas.openxmlformats.org/officeDocument/2006/relationships/customXml" Target="../ink/ink350.xml"/><Relationship Id="rId33" Type="http://schemas.openxmlformats.org/officeDocument/2006/relationships/customXml" Target="../ink/ink354.xml"/><Relationship Id="rId38" Type="http://schemas.openxmlformats.org/officeDocument/2006/relationships/image" Target="../media/image475.emf"/><Relationship Id="rId46" Type="http://schemas.openxmlformats.org/officeDocument/2006/relationships/image" Target="../media/image479.emf"/><Relationship Id="rId59" Type="http://schemas.openxmlformats.org/officeDocument/2006/relationships/customXml" Target="../ink/ink367.xml"/><Relationship Id="rId20" Type="http://schemas.openxmlformats.org/officeDocument/2006/relationships/image" Target="../media/image466.emf"/><Relationship Id="rId41" Type="http://schemas.openxmlformats.org/officeDocument/2006/relationships/customXml" Target="../ink/ink358.xml"/><Relationship Id="rId54" Type="http://schemas.openxmlformats.org/officeDocument/2006/relationships/image" Target="../media/image483.emf"/><Relationship Id="rId62" Type="http://schemas.openxmlformats.org/officeDocument/2006/relationships/image" Target="../media/image487.emf"/><Relationship Id="rId1" Type="http://schemas.openxmlformats.org/officeDocument/2006/relationships/slideLayout" Target="../slideLayouts/slideLayout7.xml"/><Relationship Id="rId6" Type="http://schemas.openxmlformats.org/officeDocument/2006/relationships/image" Target="../media/image459.emf"/><Relationship Id="rId15" Type="http://schemas.openxmlformats.org/officeDocument/2006/relationships/customXml" Target="../ink/ink345.xml"/><Relationship Id="rId23" Type="http://schemas.openxmlformats.org/officeDocument/2006/relationships/customXml" Target="../ink/ink349.xml"/><Relationship Id="rId28" Type="http://schemas.openxmlformats.org/officeDocument/2006/relationships/image" Target="../media/image470.emf"/><Relationship Id="rId36" Type="http://schemas.openxmlformats.org/officeDocument/2006/relationships/image" Target="../media/image474.emf"/><Relationship Id="rId49" Type="http://schemas.openxmlformats.org/officeDocument/2006/relationships/customXml" Target="../ink/ink362.xml"/><Relationship Id="rId57" Type="http://schemas.openxmlformats.org/officeDocument/2006/relationships/customXml" Target="../ink/ink366.xml"/><Relationship Id="rId10" Type="http://schemas.openxmlformats.org/officeDocument/2006/relationships/image" Target="../media/image461.emf"/><Relationship Id="rId31" Type="http://schemas.openxmlformats.org/officeDocument/2006/relationships/customXml" Target="../ink/ink353.xml"/><Relationship Id="rId44" Type="http://schemas.openxmlformats.org/officeDocument/2006/relationships/image" Target="../media/image478.emf"/><Relationship Id="rId52" Type="http://schemas.openxmlformats.org/officeDocument/2006/relationships/image" Target="../media/image482.emf"/><Relationship Id="rId60" Type="http://schemas.openxmlformats.org/officeDocument/2006/relationships/image" Target="../media/image486.emf"/><Relationship Id="rId65" Type="http://schemas.openxmlformats.org/officeDocument/2006/relationships/customXml" Target="../ink/ink370.xml"/><Relationship Id="rId4" Type="http://schemas.openxmlformats.org/officeDocument/2006/relationships/image" Target="../media/image458.emf"/><Relationship Id="rId9" Type="http://schemas.openxmlformats.org/officeDocument/2006/relationships/customXml" Target="../ink/ink342.xml"/><Relationship Id="rId13" Type="http://schemas.openxmlformats.org/officeDocument/2006/relationships/customXml" Target="../ink/ink344.xml"/><Relationship Id="rId18" Type="http://schemas.openxmlformats.org/officeDocument/2006/relationships/image" Target="../media/image465.emf"/><Relationship Id="rId39" Type="http://schemas.openxmlformats.org/officeDocument/2006/relationships/customXml" Target="../ink/ink357.xml"/></Relationships>
</file>

<file path=ppt/slides/_rels/slide85.xml.rels><?xml version="1.0" encoding="UTF-8" standalone="yes"?>
<Relationships xmlns="http://schemas.openxmlformats.org/package/2006/relationships"><Relationship Id="rId13" Type="http://schemas.openxmlformats.org/officeDocument/2006/relationships/customXml" Target="../ink/ink376.xml"/><Relationship Id="rId18" Type="http://schemas.openxmlformats.org/officeDocument/2006/relationships/image" Target="../media/image497.emf"/><Relationship Id="rId26" Type="http://schemas.openxmlformats.org/officeDocument/2006/relationships/image" Target="../media/image501.emf"/><Relationship Id="rId3" Type="http://schemas.openxmlformats.org/officeDocument/2006/relationships/customXml" Target="../ink/ink371.xml"/><Relationship Id="rId21" Type="http://schemas.openxmlformats.org/officeDocument/2006/relationships/customXml" Target="../ink/ink380.xml"/><Relationship Id="rId34" Type="http://schemas.openxmlformats.org/officeDocument/2006/relationships/image" Target="../media/image505.emf"/><Relationship Id="rId7" Type="http://schemas.openxmlformats.org/officeDocument/2006/relationships/customXml" Target="../ink/ink373.xml"/><Relationship Id="rId12" Type="http://schemas.openxmlformats.org/officeDocument/2006/relationships/image" Target="../media/image494.emf"/><Relationship Id="rId17" Type="http://schemas.openxmlformats.org/officeDocument/2006/relationships/customXml" Target="../ink/ink378.xml"/><Relationship Id="rId25" Type="http://schemas.openxmlformats.org/officeDocument/2006/relationships/customXml" Target="../ink/ink382.xml"/><Relationship Id="rId33" Type="http://schemas.openxmlformats.org/officeDocument/2006/relationships/customXml" Target="../ink/ink386.xml"/><Relationship Id="rId2" Type="http://schemas.openxmlformats.org/officeDocument/2006/relationships/notesSlide" Target="../notesSlides/notesSlide85.xml"/><Relationship Id="rId16" Type="http://schemas.openxmlformats.org/officeDocument/2006/relationships/image" Target="../media/image496.emf"/><Relationship Id="rId20" Type="http://schemas.openxmlformats.org/officeDocument/2006/relationships/image" Target="../media/image498.emf"/><Relationship Id="rId29" Type="http://schemas.openxmlformats.org/officeDocument/2006/relationships/customXml" Target="../ink/ink384.xml"/><Relationship Id="rId1" Type="http://schemas.openxmlformats.org/officeDocument/2006/relationships/slideLayout" Target="../slideLayouts/slideLayout7.xml"/><Relationship Id="rId6" Type="http://schemas.openxmlformats.org/officeDocument/2006/relationships/image" Target="../media/image491.emf"/><Relationship Id="rId11" Type="http://schemas.openxmlformats.org/officeDocument/2006/relationships/customXml" Target="../ink/ink375.xml"/><Relationship Id="rId24" Type="http://schemas.openxmlformats.org/officeDocument/2006/relationships/image" Target="../media/image500.emf"/><Relationship Id="rId32" Type="http://schemas.openxmlformats.org/officeDocument/2006/relationships/image" Target="../media/image504.emf"/><Relationship Id="rId5" Type="http://schemas.openxmlformats.org/officeDocument/2006/relationships/customXml" Target="../ink/ink372.xml"/><Relationship Id="rId15" Type="http://schemas.openxmlformats.org/officeDocument/2006/relationships/customXml" Target="../ink/ink377.xml"/><Relationship Id="rId23" Type="http://schemas.openxmlformats.org/officeDocument/2006/relationships/customXml" Target="../ink/ink381.xml"/><Relationship Id="rId28" Type="http://schemas.openxmlformats.org/officeDocument/2006/relationships/image" Target="../media/image502.emf"/><Relationship Id="rId36" Type="http://schemas.openxmlformats.org/officeDocument/2006/relationships/image" Target="../media/image506.emf"/><Relationship Id="rId10" Type="http://schemas.openxmlformats.org/officeDocument/2006/relationships/image" Target="../media/image493.emf"/><Relationship Id="rId19" Type="http://schemas.openxmlformats.org/officeDocument/2006/relationships/customXml" Target="../ink/ink379.xml"/><Relationship Id="rId31" Type="http://schemas.openxmlformats.org/officeDocument/2006/relationships/customXml" Target="../ink/ink385.xml"/><Relationship Id="rId4" Type="http://schemas.openxmlformats.org/officeDocument/2006/relationships/image" Target="../media/image490.emf"/><Relationship Id="rId9" Type="http://schemas.openxmlformats.org/officeDocument/2006/relationships/customXml" Target="../ink/ink374.xml"/><Relationship Id="rId14" Type="http://schemas.openxmlformats.org/officeDocument/2006/relationships/image" Target="../media/image495.emf"/><Relationship Id="rId22" Type="http://schemas.openxmlformats.org/officeDocument/2006/relationships/image" Target="../media/image499.emf"/><Relationship Id="rId27" Type="http://schemas.openxmlformats.org/officeDocument/2006/relationships/customXml" Target="../ink/ink383.xml"/><Relationship Id="rId30" Type="http://schemas.openxmlformats.org/officeDocument/2006/relationships/image" Target="../media/image503.emf"/><Relationship Id="rId35" Type="http://schemas.openxmlformats.org/officeDocument/2006/relationships/customXml" Target="../ink/ink387.xml"/><Relationship Id="rId8" Type="http://schemas.openxmlformats.org/officeDocument/2006/relationships/image" Target="../media/image492.emf"/></Relationships>
</file>

<file path=ppt/slides/_rels/slide86.xml.rels><?xml version="1.0" encoding="UTF-8" standalone="yes"?>
<Relationships xmlns="http://schemas.openxmlformats.org/package/2006/relationships"><Relationship Id="rId26" Type="http://schemas.openxmlformats.org/officeDocument/2006/relationships/image" Target="../media/image517.emf"/><Relationship Id="rId21" Type="http://schemas.openxmlformats.org/officeDocument/2006/relationships/customXml" Target="../ink/ink393.xml"/><Relationship Id="rId34" Type="http://schemas.openxmlformats.org/officeDocument/2006/relationships/image" Target="../media/image521.emf"/><Relationship Id="rId42" Type="http://schemas.openxmlformats.org/officeDocument/2006/relationships/image" Target="../media/image525.emf"/><Relationship Id="rId47" Type="http://schemas.openxmlformats.org/officeDocument/2006/relationships/customXml" Target="../ink/ink406.xml"/><Relationship Id="rId50" Type="http://schemas.openxmlformats.org/officeDocument/2006/relationships/image" Target="../media/image529.emf"/><Relationship Id="rId55" Type="http://schemas.openxmlformats.org/officeDocument/2006/relationships/customXml" Target="../ink/ink410.xml"/><Relationship Id="rId63" Type="http://schemas.openxmlformats.org/officeDocument/2006/relationships/customXml" Target="../ink/ink414.xml"/><Relationship Id="rId68" Type="http://schemas.openxmlformats.org/officeDocument/2006/relationships/image" Target="../media/image538.emf"/><Relationship Id="rId7" Type="http://schemas.openxmlformats.org/officeDocument/2006/relationships/image" Target="../media/image121.png"/><Relationship Id="rId2" Type="http://schemas.openxmlformats.org/officeDocument/2006/relationships/slideLayout" Target="../slideLayouts/slideLayout7.xml"/><Relationship Id="rId16" Type="http://schemas.openxmlformats.org/officeDocument/2006/relationships/image" Target="../media/image512.emf"/><Relationship Id="rId29" Type="http://schemas.openxmlformats.org/officeDocument/2006/relationships/customXml" Target="../ink/ink397.xml"/><Relationship Id="rId11" Type="http://schemas.openxmlformats.org/officeDocument/2006/relationships/customXml" Target="../ink/ink388.xml"/><Relationship Id="rId24" Type="http://schemas.openxmlformats.org/officeDocument/2006/relationships/image" Target="../media/image516.emf"/><Relationship Id="rId32" Type="http://schemas.openxmlformats.org/officeDocument/2006/relationships/image" Target="../media/image520.emf"/><Relationship Id="rId37" Type="http://schemas.openxmlformats.org/officeDocument/2006/relationships/customXml" Target="../ink/ink401.xml"/><Relationship Id="rId40" Type="http://schemas.openxmlformats.org/officeDocument/2006/relationships/image" Target="../media/image524.emf"/><Relationship Id="rId45" Type="http://schemas.openxmlformats.org/officeDocument/2006/relationships/customXml" Target="../ink/ink405.xml"/><Relationship Id="rId53" Type="http://schemas.openxmlformats.org/officeDocument/2006/relationships/customXml" Target="../ink/ink409.xml"/><Relationship Id="rId58" Type="http://schemas.openxmlformats.org/officeDocument/2006/relationships/image" Target="../media/image533.emf"/><Relationship Id="rId66" Type="http://schemas.openxmlformats.org/officeDocument/2006/relationships/image" Target="../media/image537.emf"/><Relationship Id="rId5" Type="http://schemas.openxmlformats.org/officeDocument/2006/relationships/image" Target="../media/image98.wmf"/><Relationship Id="rId61" Type="http://schemas.openxmlformats.org/officeDocument/2006/relationships/customXml" Target="../ink/ink413.xml"/><Relationship Id="rId19" Type="http://schemas.openxmlformats.org/officeDocument/2006/relationships/customXml" Target="../ink/ink392.xml"/><Relationship Id="rId14" Type="http://schemas.openxmlformats.org/officeDocument/2006/relationships/image" Target="../media/image511.emf"/><Relationship Id="rId22" Type="http://schemas.openxmlformats.org/officeDocument/2006/relationships/image" Target="../media/image515.emf"/><Relationship Id="rId27" Type="http://schemas.openxmlformats.org/officeDocument/2006/relationships/customXml" Target="../ink/ink396.xml"/><Relationship Id="rId30" Type="http://schemas.openxmlformats.org/officeDocument/2006/relationships/image" Target="../media/image519.emf"/><Relationship Id="rId35" Type="http://schemas.openxmlformats.org/officeDocument/2006/relationships/customXml" Target="../ink/ink400.xml"/><Relationship Id="rId43" Type="http://schemas.openxmlformats.org/officeDocument/2006/relationships/customXml" Target="../ink/ink404.xml"/><Relationship Id="rId48" Type="http://schemas.openxmlformats.org/officeDocument/2006/relationships/image" Target="../media/image528.emf"/><Relationship Id="rId56" Type="http://schemas.openxmlformats.org/officeDocument/2006/relationships/image" Target="../media/image532.emf"/><Relationship Id="rId64" Type="http://schemas.openxmlformats.org/officeDocument/2006/relationships/image" Target="../media/image536.emf"/><Relationship Id="rId8" Type="http://schemas.openxmlformats.org/officeDocument/2006/relationships/oleObject" Target="../embeddings/oleObject15.bin"/><Relationship Id="rId51" Type="http://schemas.openxmlformats.org/officeDocument/2006/relationships/customXml" Target="../ink/ink408.xml"/><Relationship Id="rId3" Type="http://schemas.openxmlformats.org/officeDocument/2006/relationships/notesSlide" Target="../notesSlides/notesSlide86.xml"/><Relationship Id="rId12" Type="http://schemas.openxmlformats.org/officeDocument/2006/relationships/image" Target="../media/image510.emf"/><Relationship Id="rId17" Type="http://schemas.openxmlformats.org/officeDocument/2006/relationships/customXml" Target="../ink/ink391.xml"/><Relationship Id="rId25" Type="http://schemas.openxmlformats.org/officeDocument/2006/relationships/customXml" Target="../ink/ink395.xml"/><Relationship Id="rId33" Type="http://schemas.openxmlformats.org/officeDocument/2006/relationships/customXml" Target="../ink/ink399.xml"/><Relationship Id="rId38" Type="http://schemas.openxmlformats.org/officeDocument/2006/relationships/image" Target="../media/image523.emf"/><Relationship Id="rId46" Type="http://schemas.openxmlformats.org/officeDocument/2006/relationships/image" Target="../media/image527.emf"/><Relationship Id="rId59" Type="http://schemas.openxmlformats.org/officeDocument/2006/relationships/customXml" Target="../ink/ink412.xml"/><Relationship Id="rId67" Type="http://schemas.openxmlformats.org/officeDocument/2006/relationships/customXml" Target="../ink/ink416.xml"/><Relationship Id="rId20" Type="http://schemas.openxmlformats.org/officeDocument/2006/relationships/image" Target="../media/image514.emf"/><Relationship Id="rId41" Type="http://schemas.openxmlformats.org/officeDocument/2006/relationships/customXml" Target="../ink/ink403.xml"/><Relationship Id="rId54" Type="http://schemas.openxmlformats.org/officeDocument/2006/relationships/image" Target="../media/image531.emf"/><Relationship Id="rId62" Type="http://schemas.openxmlformats.org/officeDocument/2006/relationships/image" Target="../media/image535.emf"/><Relationship Id="rId1" Type="http://schemas.openxmlformats.org/officeDocument/2006/relationships/vmlDrawing" Target="../drawings/vmlDrawing10.vml"/><Relationship Id="rId6" Type="http://schemas.openxmlformats.org/officeDocument/2006/relationships/image" Target="../media/image120.png"/><Relationship Id="rId15" Type="http://schemas.openxmlformats.org/officeDocument/2006/relationships/customXml" Target="../ink/ink390.xml"/><Relationship Id="rId23" Type="http://schemas.openxmlformats.org/officeDocument/2006/relationships/customXml" Target="../ink/ink394.xml"/><Relationship Id="rId28" Type="http://schemas.openxmlformats.org/officeDocument/2006/relationships/image" Target="../media/image518.emf"/><Relationship Id="rId36" Type="http://schemas.openxmlformats.org/officeDocument/2006/relationships/image" Target="../media/image522.emf"/><Relationship Id="rId49" Type="http://schemas.openxmlformats.org/officeDocument/2006/relationships/customXml" Target="../ink/ink407.xml"/><Relationship Id="rId57" Type="http://schemas.openxmlformats.org/officeDocument/2006/relationships/customXml" Target="../ink/ink411.xml"/><Relationship Id="rId10" Type="http://schemas.openxmlformats.org/officeDocument/2006/relationships/image" Target="../media/image122.png"/><Relationship Id="rId31" Type="http://schemas.openxmlformats.org/officeDocument/2006/relationships/customXml" Target="../ink/ink398.xml"/><Relationship Id="rId44" Type="http://schemas.openxmlformats.org/officeDocument/2006/relationships/image" Target="../media/image526.emf"/><Relationship Id="rId52" Type="http://schemas.openxmlformats.org/officeDocument/2006/relationships/image" Target="../media/image530.emf"/><Relationship Id="rId60" Type="http://schemas.openxmlformats.org/officeDocument/2006/relationships/image" Target="../media/image534.emf"/><Relationship Id="rId65" Type="http://schemas.openxmlformats.org/officeDocument/2006/relationships/customXml" Target="../ink/ink415.xml"/><Relationship Id="rId4" Type="http://schemas.openxmlformats.org/officeDocument/2006/relationships/oleObject" Target="../embeddings/oleObject14.bin"/><Relationship Id="rId9" Type="http://schemas.openxmlformats.org/officeDocument/2006/relationships/image" Target="../media/image102.wmf"/><Relationship Id="rId13" Type="http://schemas.openxmlformats.org/officeDocument/2006/relationships/customXml" Target="../ink/ink389.xml"/><Relationship Id="rId18" Type="http://schemas.openxmlformats.org/officeDocument/2006/relationships/image" Target="../media/image513.emf"/><Relationship Id="rId39" Type="http://schemas.openxmlformats.org/officeDocument/2006/relationships/customXml" Target="../ink/ink402.xml"/></Relationships>
</file>

<file path=ppt/slides/_rels/slide87.xml.rels><?xml version="1.0" encoding="UTF-8" standalone="yes"?>
<Relationships xmlns="http://schemas.openxmlformats.org/package/2006/relationships"><Relationship Id="rId8" Type="http://schemas.openxmlformats.org/officeDocument/2006/relationships/image" Target="../media/image541.emf"/><Relationship Id="rId13" Type="http://schemas.openxmlformats.org/officeDocument/2006/relationships/customXml" Target="../ink/ink422.xml"/><Relationship Id="rId18" Type="http://schemas.openxmlformats.org/officeDocument/2006/relationships/image" Target="../media/image546.emf"/><Relationship Id="rId3" Type="http://schemas.openxmlformats.org/officeDocument/2006/relationships/customXml" Target="../ink/ink417.xml"/><Relationship Id="rId7" Type="http://schemas.openxmlformats.org/officeDocument/2006/relationships/customXml" Target="../ink/ink419.xml"/><Relationship Id="rId12" Type="http://schemas.openxmlformats.org/officeDocument/2006/relationships/image" Target="../media/image543.emf"/><Relationship Id="rId17" Type="http://schemas.openxmlformats.org/officeDocument/2006/relationships/customXml" Target="../ink/ink424.xml"/><Relationship Id="rId2" Type="http://schemas.openxmlformats.org/officeDocument/2006/relationships/notesSlide" Target="../notesSlides/notesSlide87.xml"/><Relationship Id="rId16" Type="http://schemas.openxmlformats.org/officeDocument/2006/relationships/image" Target="../media/image545.emf"/><Relationship Id="rId1" Type="http://schemas.openxmlformats.org/officeDocument/2006/relationships/slideLayout" Target="../slideLayouts/slideLayout7.xml"/><Relationship Id="rId6" Type="http://schemas.openxmlformats.org/officeDocument/2006/relationships/image" Target="../media/image540.emf"/><Relationship Id="rId11" Type="http://schemas.openxmlformats.org/officeDocument/2006/relationships/customXml" Target="../ink/ink421.xml"/><Relationship Id="rId5" Type="http://schemas.openxmlformats.org/officeDocument/2006/relationships/customXml" Target="../ink/ink418.xml"/><Relationship Id="rId15" Type="http://schemas.openxmlformats.org/officeDocument/2006/relationships/customXml" Target="../ink/ink423.xml"/><Relationship Id="rId10" Type="http://schemas.openxmlformats.org/officeDocument/2006/relationships/image" Target="../media/image542.emf"/><Relationship Id="rId4" Type="http://schemas.openxmlformats.org/officeDocument/2006/relationships/image" Target="../media/image539.emf"/><Relationship Id="rId9" Type="http://schemas.openxmlformats.org/officeDocument/2006/relationships/customXml" Target="../ink/ink420.xml"/><Relationship Id="rId14" Type="http://schemas.openxmlformats.org/officeDocument/2006/relationships/image" Target="../media/image544.emf"/></Relationships>
</file>

<file path=ppt/slides/_rels/slide88.xml.rels><?xml version="1.0" encoding="UTF-8" standalone="yes"?>
<Relationships xmlns="http://schemas.openxmlformats.org/package/2006/relationships"><Relationship Id="rId8" Type="http://schemas.openxmlformats.org/officeDocument/2006/relationships/customXml" Target="../ink/ink427.xml"/><Relationship Id="rId3" Type="http://schemas.openxmlformats.org/officeDocument/2006/relationships/image" Target="../media/image122.png"/><Relationship Id="rId7" Type="http://schemas.openxmlformats.org/officeDocument/2006/relationships/image" Target="../media/image548.emf"/><Relationship Id="rId2" Type="http://schemas.openxmlformats.org/officeDocument/2006/relationships/notesSlide" Target="../notesSlides/notesSlide88.xml"/><Relationship Id="rId1" Type="http://schemas.openxmlformats.org/officeDocument/2006/relationships/slideLayout" Target="../slideLayouts/slideLayout7.xml"/><Relationship Id="rId6" Type="http://schemas.openxmlformats.org/officeDocument/2006/relationships/customXml" Target="../ink/ink426.xml"/><Relationship Id="rId5" Type="http://schemas.openxmlformats.org/officeDocument/2006/relationships/image" Target="../media/image547.emf"/><Relationship Id="rId4" Type="http://schemas.openxmlformats.org/officeDocument/2006/relationships/customXml" Target="../ink/ink425.xml"/><Relationship Id="rId9" Type="http://schemas.openxmlformats.org/officeDocument/2006/relationships/image" Target="../media/image549.emf"/></Relationships>
</file>

<file path=ppt/slides/_rels/slide89.xml.rels><?xml version="1.0" encoding="UTF-8" standalone="yes"?>
<Relationships xmlns="http://schemas.openxmlformats.org/package/2006/relationships"><Relationship Id="rId8" Type="http://schemas.openxmlformats.org/officeDocument/2006/relationships/customXml" Target="../ink/ink429.xml"/><Relationship Id="rId13" Type="http://schemas.openxmlformats.org/officeDocument/2006/relationships/image" Target="../media/image554.emf"/><Relationship Id="rId3" Type="http://schemas.openxmlformats.org/officeDocument/2006/relationships/image" Target="../media/image120.png"/><Relationship Id="rId7" Type="http://schemas.openxmlformats.org/officeDocument/2006/relationships/image" Target="../media/image551.emf"/><Relationship Id="rId12" Type="http://schemas.openxmlformats.org/officeDocument/2006/relationships/customXml" Target="../ink/ink431.xml"/><Relationship Id="rId2" Type="http://schemas.openxmlformats.org/officeDocument/2006/relationships/notesSlide" Target="../notesSlides/notesSlide89.xml"/><Relationship Id="rId1" Type="http://schemas.openxmlformats.org/officeDocument/2006/relationships/slideLayout" Target="../slideLayouts/slideLayout7.xml"/><Relationship Id="rId6" Type="http://schemas.openxmlformats.org/officeDocument/2006/relationships/customXml" Target="../ink/ink428.xml"/><Relationship Id="rId11" Type="http://schemas.openxmlformats.org/officeDocument/2006/relationships/image" Target="../media/image553.emf"/><Relationship Id="rId5" Type="http://schemas.openxmlformats.org/officeDocument/2006/relationships/image" Target="../media/image123.png"/><Relationship Id="rId10" Type="http://schemas.openxmlformats.org/officeDocument/2006/relationships/customXml" Target="../ink/ink430.xml"/><Relationship Id="rId4" Type="http://schemas.openxmlformats.org/officeDocument/2006/relationships/image" Target="../media/image121.png"/><Relationship Id="rId9" Type="http://schemas.openxmlformats.org/officeDocument/2006/relationships/image" Target="../media/image552.emf"/></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26" Type="http://schemas.openxmlformats.org/officeDocument/2006/relationships/image" Target="../media/image566.emf"/><Relationship Id="rId21" Type="http://schemas.openxmlformats.org/officeDocument/2006/relationships/customXml" Target="../ink/ink441.xml"/><Relationship Id="rId42" Type="http://schemas.openxmlformats.org/officeDocument/2006/relationships/image" Target="../media/image574.emf"/><Relationship Id="rId47" Type="http://schemas.openxmlformats.org/officeDocument/2006/relationships/customXml" Target="../ink/ink454.xml"/><Relationship Id="rId63" Type="http://schemas.openxmlformats.org/officeDocument/2006/relationships/customXml" Target="../ink/ink462.xml"/><Relationship Id="rId68" Type="http://schemas.openxmlformats.org/officeDocument/2006/relationships/image" Target="../media/image587.emf"/><Relationship Id="rId16" Type="http://schemas.openxmlformats.org/officeDocument/2006/relationships/image" Target="../media/image561.emf"/><Relationship Id="rId11" Type="http://schemas.openxmlformats.org/officeDocument/2006/relationships/customXml" Target="../ink/ink436.xml"/><Relationship Id="rId24" Type="http://schemas.openxmlformats.org/officeDocument/2006/relationships/image" Target="../media/image565.emf"/><Relationship Id="rId32" Type="http://schemas.openxmlformats.org/officeDocument/2006/relationships/image" Target="../media/image569.emf"/><Relationship Id="rId37" Type="http://schemas.openxmlformats.org/officeDocument/2006/relationships/customXml" Target="../ink/ink449.xml"/><Relationship Id="rId40" Type="http://schemas.openxmlformats.org/officeDocument/2006/relationships/image" Target="../media/image573.emf"/><Relationship Id="rId45" Type="http://schemas.openxmlformats.org/officeDocument/2006/relationships/customXml" Target="../ink/ink453.xml"/><Relationship Id="rId53" Type="http://schemas.openxmlformats.org/officeDocument/2006/relationships/customXml" Target="../ink/ink457.xml"/><Relationship Id="rId58" Type="http://schemas.openxmlformats.org/officeDocument/2006/relationships/image" Target="../media/image582.emf"/><Relationship Id="rId66" Type="http://schemas.openxmlformats.org/officeDocument/2006/relationships/image" Target="../media/image586.emf"/><Relationship Id="rId74" Type="http://schemas.openxmlformats.org/officeDocument/2006/relationships/image" Target="../media/image590.emf"/><Relationship Id="rId5" Type="http://schemas.openxmlformats.org/officeDocument/2006/relationships/customXml" Target="../ink/ink433.xml"/><Relationship Id="rId61" Type="http://schemas.openxmlformats.org/officeDocument/2006/relationships/customXml" Target="../ink/ink461.xml"/><Relationship Id="rId19" Type="http://schemas.openxmlformats.org/officeDocument/2006/relationships/customXml" Target="../ink/ink440.xml"/><Relationship Id="rId14" Type="http://schemas.openxmlformats.org/officeDocument/2006/relationships/image" Target="../media/image560.emf"/><Relationship Id="rId22" Type="http://schemas.openxmlformats.org/officeDocument/2006/relationships/image" Target="../media/image564.emf"/><Relationship Id="rId27" Type="http://schemas.openxmlformats.org/officeDocument/2006/relationships/customXml" Target="../ink/ink444.xml"/><Relationship Id="rId30" Type="http://schemas.openxmlformats.org/officeDocument/2006/relationships/image" Target="../media/image568.emf"/><Relationship Id="rId35" Type="http://schemas.openxmlformats.org/officeDocument/2006/relationships/customXml" Target="../ink/ink448.xml"/><Relationship Id="rId43" Type="http://schemas.openxmlformats.org/officeDocument/2006/relationships/customXml" Target="../ink/ink452.xml"/><Relationship Id="rId48" Type="http://schemas.openxmlformats.org/officeDocument/2006/relationships/image" Target="../media/image577.emf"/><Relationship Id="rId56" Type="http://schemas.openxmlformats.org/officeDocument/2006/relationships/image" Target="../media/image581.emf"/><Relationship Id="rId64" Type="http://schemas.openxmlformats.org/officeDocument/2006/relationships/image" Target="../media/image585.emf"/><Relationship Id="rId69" Type="http://schemas.openxmlformats.org/officeDocument/2006/relationships/customXml" Target="../ink/ink465.xml"/><Relationship Id="rId77" Type="http://schemas.openxmlformats.org/officeDocument/2006/relationships/customXml" Target="../ink/ink469.xml"/><Relationship Id="rId8" Type="http://schemas.openxmlformats.org/officeDocument/2006/relationships/image" Target="../media/image557.emf"/><Relationship Id="rId51" Type="http://schemas.openxmlformats.org/officeDocument/2006/relationships/customXml" Target="../ink/ink456.xml"/><Relationship Id="rId72" Type="http://schemas.openxmlformats.org/officeDocument/2006/relationships/image" Target="../media/image589.emf"/><Relationship Id="rId3" Type="http://schemas.openxmlformats.org/officeDocument/2006/relationships/customXml" Target="../ink/ink432.xml"/><Relationship Id="rId12" Type="http://schemas.openxmlformats.org/officeDocument/2006/relationships/image" Target="../media/image559.emf"/><Relationship Id="rId17" Type="http://schemas.openxmlformats.org/officeDocument/2006/relationships/customXml" Target="../ink/ink439.xml"/><Relationship Id="rId25" Type="http://schemas.openxmlformats.org/officeDocument/2006/relationships/customXml" Target="../ink/ink443.xml"/><Relationship Id="rId33" Type="http://schemas.openxmlformats.org/officeDocument/2006/relationships/customXml" Target="../ink/ink447.xml"/><Relationship Id="rId38" Type="http://schemas.openxmlformats.org/officeDocument/2006/relationships/image" Target="../media/image572.emf"/><Relationship Id="rId46" Type="http://schemas.openxmlformats.org/officeDocument/2006/relationships/image" Target="../media/image576.emf"/><Relationship Id="rId59" Type="http://schemas.openxmlformats.org/officeDocument/2006/relationships/customXml" Target="../ink/ink460.xml"/><Relationship Id="rId67" Type="http://schemas.openxmlformats.org/officeDocument/2006/relationships/customXml" Target="../ink/ink464.xml"/><Relationship Id="rId20" Type="http://schemas.openxmlformats.org/officeDocument/2006/relationships/image" Target="../media/image563.emf"/><Relationship Id="rId41" Type="http://schemas.openxmlformats.org/officeDocument/2006/relationships/customXml" Target="../ink/ink451.xml"/><Relationship Id="rId54" Type="http://schemas.openxmlformats.org/officeDocument/2006/relationships/image" Target="../media/image580.emf"/><Relationship Id="rId62" Type="http://schemas.openxmlformats.org/officeDocument/2006/relationships/image" Target="../media/image584.emf"/><Relationship Id="rId70" Type="http://schemas.openxmlformats.org/officeDocument/2006/relationships/image" Target="../media/image588.emf"/><Relationship Id="rId75" Type="http://schemas.openxmlformats.org/officeDocument/2006/relationships/customXml" Target="../ink/ink468.xml"/><Relationship Id="rId1" Type="http://schemas.openxmlformats.org/officeDocument/2006/relationships/slideLayout" Target="../slideLayouts/slideLayout7.xml"/><Relationship Id="rId6" Type="http://schemas.openxmlformats.org/officeDocument/2006/relationships/image" Target="../media/image556.emf"/><Relationship Id="rId15" Type="http://schemas.openxmlformats.org/officeDocument/2006/relationships/customXml" Target="../ink/ink438.xml"/><Relationship Id="rId23" Type="http://schemas.openxmlformats.org/officeDocument/2006/relationships/customXml" Target="../ink/ink442.xml"/><Relationship Id="rId28" Type="http://schemas.openxmlformats.org/officeDocument/2006/relationships/image" Target="../media/image567.emf"/><Relationship Id="rId36" Type="http://schemas.openxmlformats.org/officeDocument/2006/relationships/image" Target="../media/image571.emf"/><Relationship Id="rId49" Type="http://schemas.openxmlformats.org/officeDocument/2006/relationships/customXml" Target="../ink/ink455.xml"/><Relationship Id="rId57" Type="http://schemas.openxmlformats.org/officeDocument/2006/relationships/customXml" Target="../ink/ink459.xml"/><Relationship Id="rId10" Type="http://schemas.openxmlformats.org/officeDocument/2006/relationships/image" Target="../media/image558.emf"/><Relationship Id="rId31" Type="http://schemas.openxmlformats.org/officeDocument/2006/relationships/customXml" Target="../ink/ink446.xml"/><Relationship Id="rId44" Type="http://schemas.openxmlformats.org/officeDocument/2006/relationships/image" Target="../media/image575.emf"/><Relationship Id="rId52" Type="http://schemas.openxmlformats.org/officeDocument/2006/relationships/image" Target="../media/image579.emf"/><Relationship Id="rId60" Type="http://schemas.openxmlformats.org/officeDocument/2006/relationships/image" Target="../media/image583.emf"/><Relationship Id="rId65" Type="http://schemas.openxmlformats.org/officeDocument/2006/relationships/customXml" Target="../ink/ink463.xml"/><Relationship Id="rId73" Type="http://schemas.openxmlformats.org/officeDocument/2006/relationships/customXml" Target="../ink/ink467.xml"/><Relationship Id="rId78" Type="http://schemas.openxmlformats.org/officeDocument/2006/relationships/image" Target="../media/image592.emf"/><Relationship Id="rId4" Type="http://schemas.openxmlformats.org/officeDocument/2006/relationships/image" Target="../media/image555.emf"/><Relationship Id="rId9" Type="http://schemas.openxmlformats.org/officeDocument/2006/relationships/customXml" Target="../ink/ink435.xml"/><Relationship Id="rId13" Type="http://schemas.openxmlformats.org/officeDocument/2006/relationships/customXml" Target="../ink/ink437.xml"/><Relationship Id="rId18" Type="http://schemas.openxmlformats.org/officeDocument/2006/relationships/image" Target="../media/image562.emf"/><Relationship Id="rId39" Type="http://schemas.openxmlformats.org/officeDocument/2006/relationships/customXml" Target="../ink/ink450.xml"/><Relationship Id="rId34" Type="http://schemas.openxmlformats.org/officeDocument/2006/relationships/image" Target="../media/image570.emf"/><Relationship Id="rId50" Type="http://schemas.openxmlformats.org/officeDocument/2006/relationships/image" Target="../media/image578.emf"/><Relationship Id="rId55" Type="http://schemas.openxmlformats.org/officeDocument/2006/relationships/customXml" Target="../ink/ink458.xml"/><Relationship Id="rId76" Type="http://schemas.openxmlformats.org/officeDocument/2006/relationships/image" Target="../media/image591.emf"/><Relationship Id="rId7" Type="http://schemas.openxmlformats.org/officeDocument/2006/relationships/customXml" Target="../ink/ink434.xml"/><Relationship Id="rId71" Type="http://schemas.openxmlformats.org/officeDocument/2006/relationships/customXml" Target="../ink/ink466.xml"/><Relationship Id="rId2" Type="http://schemas.openxmlformats.org/officeDocument/2006/relationships/notesSlide" Target="../notesSlides/notesSlide90.xml"/><Relationship Id="rId29" Type="http://schemas.openxmlformats.org/officeDocument/2006/relationships/customXml" Target="../ink/ink445.xml"/></Relationships>
</file>

<file path=ppt/slides/_rels/slide91.xml.rels><?xml version="1.0" encoding="UTF-8" standalone="yes"?>
<Relationships xmlns="http://schemas.openxmlformats.org/package/2006/relationships"><Relationship Id="rId8" Type="http://schemas.openxmlformats.org/officeDocument/2006/relationships/image" Target="../media/image595.emf"/><Relationship Id="rId13" Type="http://schemas.openxmlformats.org/officeDocument/2006/relationships/customXml" Target="../ink/ink475.xml"/><Relationship Id="rId18" Type="http://schemas.openxmlformats.org/officeDocument/2006/relationships/image" Target="../media/image600.emf"/><Relationship Id="rId3" Type="http://schemas.openxmlformats.org/officeDocument/2006/relationships/customXml" Target="../ink/ink470.xml"/><Relationship Id="rId21" Type="http://schemas.openxmlformats.org/officeDocument/2006/relationships/customXml" Target="../ink/ink479.xml"/><Relationship Id="rId7" Type="http://schemas.openxmlformats.org/officeDocument/2006/relationships/customXml" Target="../ink/ink472.xml"/><Relationship Id="rId12" Type="http://schemas.openxmlformats.org/officeDocument/2006/relationships/image" Target="../media/image597.emf"/><Relationship Id="rId17" Type="http://schemas.openxmlformats.org/officeDocument/2006/relationships/customXml" Target="../ink/ink477.xml"/><Relationship Id="rId2" Type="http://schemas.openxmlformats.org/officeDocument/2006/relationships/notesSlide" Target="../notesSlides/notesSlide91.xml"/><Relationship Id="rId16" Type="http://schemas.openxmlformats.org/officeDocument/2006/relationships/image" Target="../media/image599.emf"/><Relationship Id="rId20" Type="http://schemas.openxmlformats.org/officeDocument/2006/relationships/image" Target="../media/image601.emf"/><Relationship Id="rId1" Type="http://schemas.openxmlformats.org/officeDocument/2006/relationships/slideLayout" Target="../slideLayouts/slideLayout7.xml"/><Relationship Id="rId6" Type="http://schemas.openxmlformats.org/officeDocument/2006/relationships/image" Target="../media/image594.emf"/><Relationship Id="rId11" Type="http://schemas.openxmlformats.org/officeDocument/2006/relationships/customXml" Target="../ink/ink474.xml"/><Relationship Id="rId5" Type="http://schemas.openxmlformats.org/officeDocument/2006/relationships/customXml" Target="../ink/ink471.xml"/><Relationship Id="rId15" Type="http://schemas.openxmlformats.org/officeDocument/2006/relationships/customXml" Target="../ink/ink476.xml"/><Relationship Id="rId10" Type="http://schemas.openxmlformats.org/officeDocument/2006/relationships/image" Target="../media/image596.emf"/><Relationship Id="rId19" Type="http://schemas.openxmlformats.org/officeDocument/2006/relationships/customXml" Target="../ink/ink478.xml"/><Relationship Id="rId4" Type="http://schemas.openxmlformats.org/officeDocument/2006/relationships/image" Target="../media/image593.emf"/><Relationship Id="rId9" Type="http://schemas.openxmlformats.org/officeDocument/2006/relationships/customXml" Target="../ink/ink473.xml"/><Relationship Id="rId14" Type="http://schemas.openxmlformats.org/officeDocument/2006/relationships/image" Target="../media/image598.emf"/><Relationship Id="rId22" Type="http://schemas.openxmlformats.org/officeDocument/2006/relationships/image" Target="../media/image602.emf"/></Relationships>
</file>

<file path=ppt/slides/_rels/slide92.xml.rels><?xml version="1.0" encoding="UTF-8" standalone="yes"?>
<Relationships xmlns="http://schemas.openxmlformats.org/package/2006/relationships"><Relationship Id="rId26" Type="http://schemas.openxmlformats.org/officeDocument/2006/relationships/image" Target="../media/image611.emf"/><Relationship Id="rId21" Type="http://schemas.openxmlformats.org/officeDocument/2006/relationships/customXml" Target="../ink/ink486.xml"/><Relationship Id="rId42" Type="http://schemas.openxmlformats.org/officeDocument/2006/relationships/image" Target="../media/image619.emf"/><Relationship Id="rId47" Type="http://schemas.openxmlformats.org/officeDocument/2006/relationships/customXml" Target="../ink/ink499.xml"/><Relationship Id="rId63" Type="http://schemas.openxmlformats.org/officeDocument/2006/relationships/customXml" Target="../ink/ink507.xml"/><Relationship Id="rId68" Type="http://schemas.openxmlformats.org/officeDocument/2006/relationships/image" Target="../media/image632.emf"/><Relationship Id="rId84" Type="http://schemas.openxmlformats.org/officeDocument/2006/relationships/image" Target="../media/image640.emf"/><Relationship Id="rId89" Type="http://schemas.openxmlformats.org/officeDocument/2006/relationships/customXml" Target="../ink/ink520.xml"/><Relationship Id="rId16" Type="http://schemas.openxmlformats.org/officeDocument/2006/relationships/image" Target="../media/image606.emf"/><Relationship Id="rId107" Type="http://schemas.openxmlformats.org/officeDocument/2006/relationships/customXml" Target="../ink/ink529.xml"/><Relationship Id="rId11" Type="http://schemas.openxmlformats.org/officeDocument/2006/relationships/customXml" Target="../ink/ink481.xml"/><Relationship Id="rId32" Type="http://schemas.openxmlformats.org/officeDocument/2006/relationships/image" Target="../media/image614.emf"/><Relationship Id="rId37" Type="http://schemas.openxmlformats.org/officeDocument/2006/relationships/customXml" Target="../ink/ink494.xml"/><Relationship Id="rId53" Type="http://schemas.openxmlformats.org/officeDocument/2006/relationships/customXml" Target="../ink/ink502.xml"/><Relationship Id="rId58" Type="http://schemas.openxmlformats.org/officeDocument/2006/relationships/image" Target="../media/image627.emf"/><Relationship Id="rId74" Type="http://schemas.openxmlformats.org/officeDocument/2006/relationships/image" Target="../media/image635.emf"/><Relationship Id="rId79" Type="http://schemas.openxmlformats.org/officeDocument/2006/relationships/customXml" Target="../ink/ink515.xml"/><Relationship Id="rId102" Type="http://schemas.openxmlformats.org/officeDocument/2006/relationships/image" Target="../media/image649.emf"/><Relationship Id="rId5" Type="http://schemas.openxmlformats.org/officeDocument/2006/relationships/image" Target="../media/image100.png"/><Relationship Id="rId90" Type="http://schemas.openxmlformats.org/officeDocument/2006/relationships/image" Target="../media/image643.emf"/><Relationship Id="rId95" Type="http://schemas.openxmlformats.org/officeDocument/2006/relationships/customXml" Target="../ink/ink523.xml"/><Relationship Id="rId22" Type="http://schemas.openxmlformats.org/officeDocument/2006/relationships/image" Target="../media/image609.emf"/><Relationship Id="rId27" Type="http://schemas.openxmlformats.org/officeDocument/2006/relationships/customXml" Target="../ink/ink489.xml"/><Relationship Id="rId43" Type="http://schemas.openxmlformats.org/officeDocument/2006/relationships/customXml" Target="../ink/ink497.xml"/><Relationship Id="rId48" Type="http://schemas.openxmlformats.org/officeDocument/2006/relationships/image" Target="../media/image622.emf"/><Relationship Id="rId64" Type="http://schemas.openxmlformats.org/officeDocument/2006/relationships/image" Target="../media/image630.emf"/><Relationship Id="rId69" Type="http://schemas.openxmlformats.org/officeDocument/2006/relationships/customXml" Target="../ink/ink510.xml"/><Relationship Id="rId80" Type="http://schemas.openxmlformats.org/officeDocument/2006/relationships/image" Target="../media/image638.emf"/><Relationship Id="rId85" Type="http://schemas.openxmlformats.org/officeDocument/2006/relationships/customXml" Target="../ink/ink518.xml"/><Relationship Id="rId12" Type="http://schemas.openxmlformats.org/officeDocument/2006/relationships/image" Target="../media/image604.emf"/><Relationship Id="rId17" Type="http://schemas.openxmlformats.org/officeDocument/2006/relationships/customXml" Target="../ink/ink484.xml"/><Relationship Id="rId33" Type="http://schemas.openxmlformats.org/officeDocument/2006/relationships/customXml" Target="../ink/ink492.xml"/><Relationship Id="rId38" Type="http://schemas.openxmlformats.org/officeDocument/2006/relationships/image" Target="../media/image617.emf"/><Relationship Id="rId59" Type="http://schemas.openxmlformats.org/officeDocument/2006/relationships/customXml" Target="../ink/ink505.xml"/><Relationship Id="rId103" Type="http://schemas.openxmlformats.org/officeDocument/2006/relationships/customXml" Target="../ink/ink527.xml"/><Relationship Id="rId108" Type="http://schemas.openxmlformats.org/officeDocument/2006/relationships/image" Target="../media/image652.emf"/><Relationship Id="rId20" Type="http://schemas.openxmlformats.org/officeDocument/2006/relationships/image" Target="../media/image608.emf"/><Relationship Id="rId41" Type="http://schemas.openxmlformats.org/officeDocument/2006/relationships/customXml" Target="../ink/ink496.xml"/><Relationship Id="rId54" Type="http://schemas.openxmlformats.org/officeDocument/2006/relationships/image" Target="../media/image625.emf"/><Relationship Id="rId62" Type="http://schemas.openxmlformats.org/officeDocument/2006/relationships/image" Target="../media/image629.emf"/><Relationship Id="rId70" Type="http://schemas.openxmlformats.org/officeDocument/2006/relationships/image" Target="../media/image633.emf"/><Relationship Id="rId75" Type="http://schemas.openxmlformats.org/officeDocument/2006/relationships/customXml" Target="../ink/ink513.xml"/><Relationship Id="rId83" Type="http://schemas.openxmlformats.org/officeDocument/2006/relationships/customXml" Target="../ink/ink517.xml"/><Relationship Id="rId88" Type="http://schemas.openxmlformats.org/officeDocument/2006/relationships/image" Target="../media/image642.emf"/><Relationship Id="rId91" Type="http://schemas.openxmlformats.org/officeDocument/2006/relationships/customXml" Target="../ink/ink521.xml"/><Relationship Id="rId96" Type="http://schemas.openxmlformats.org/officeDocument/2006/relationships/image" Target="../media/image646.emf"/><Relationship Id="rId1" Type="http://schemas.openxmlformats.org/officeDocument/2006/relationships/vmlDrawing" Target="../drawings/vmlDrawing11.vml"/><Relationship Id="rId6" Type="http://schemas.microsoft.com/office/2007/relationships/hdphoto" Target="../media/hdphoto6.wdp"/><Relationship Id="rId15" Type="http://schemas.openxmlformats.org/officeDocument/2006/relationships/customXml" Target="../ink/ink483.xml"/><Relationship Id="rId23" Type="http://schemas.openxmlformats.org/officeDocument/2006/relationships/customXml" Target="../ink/ink487.xml"/><Relationship Id="rId28" Type="http://schemas.openxmlformats.org/officeDocument/2006/relationships/image" Target="../media/image612.emf"/><Relationship Id="rId36" Type="http://schemas.openxmlformats.org/officeDocument/2006/relationships/image" Target="../media/image616.emf"/><Relationship Id="rId49" Type="http://schemas.openxmlformats.org/officeDocument/2006/relationships/customXml" Target="../ink/ink500.xml"/><Relationship Id="rId57" Type="http://schemas.openxmlformats.org/officeDocument/2006/relationships/customXml" Target="../ink/ink504.xml"/><Relationship Id="rId106" Type="http://schemas.openxmlformats.org/officeDocument/2006/relationships/image" Target="../media/image651.emf"/><Relationship Id="rId10" Type="http://schemas.openxmlformats.org/officeDocument/2006/relationships/image" Target="../media/image603.emf"/><Relationship Id="rId31" Type="http://schemas.openxmlformats.org/officeDocument/2006/relationships/customXml" Target="../ink/ink491.xml"/><Relationship Id="rId44" Type="http://schemas.openxmlformats.org/officeDocument/2006/relationships/image" Target="../media/image620.emf"/><Relationship Id="rId52" Type="http://schemas.openxmlformats.org/officeDocument/2006/relationships/image" Target="../media/image624.emf"/><Relationship Id="rId60" Type="http://schemas.openxmlformats.org/officeDocument/2006/relationships/image" Target="../media/image628.emf"/><Relationship Id="rId65" Type="http://schemas.openxmlformats.org/officeDocument/2006/relationships/customXml" Target="../ink/ink508.xml"/><Relationship Id="rId73" Type="http://schemas.openxmlformats.org/officeDocument/2006/relationships/customXml" Target="../ink/ink512.xml"/><Relationship Id="rId78" Type="http://schemas.openxmlformats.org/officeDocument/2006/relationships/image" Target="../media/image637.emf"/><Relationship Id="rId81" Type="http://schemas.openxmlformats.org/officeDocument/2006/relationships/customXml" Target="../ink/ink516.xml"/><Relationship Id="rId86" Type="http://schemas.openxmlformats.org/officeDocument/2006/relationships/image" Target="../media/image641.emf"/><Relationship Id="rId94" Type="http://schemas.openxmlformats.org/officeDocument/2006/relationships/image" Target="../media/image645.emf"/><Relationship Id="rId99" Type="http://schemas.openxmlformats.org/officeDocument/2006/relationships/customXml" Target="../ink/ink525.xml"/><Relationship Id="rId101" Type="http://schemas.openxmlformats.org/officeDocument/2006/relationships/customXml" Target="../ink/ink526.xml"/><Relationship Id="rId4" Type="http://schemas.openxmlformats.org/officeDocument/2006/relationships/image" Target="../media/image101.png"/><Relationship Id="rId9" Type="http://schemas.openxmlformats.org/officeDocument/2006/relationships/customXml" Target="../ink/ink480.xml"/><Relationship Id="rId13" Type="http://schemas.openxmlformats.org/officeDocument/2006/relationships/customXml" Target="../ink/ink482.xml"/><Relationship Id="rId18" Type="http://schemas.openxmlformats.org/officeDocument/2006/relationships/image" Target="../media/image607.emf"/><Relationship Id="rId39" Type="http://schemas.openxmlformats.org/officeDocument/2006/relationships/customXml" Target="../ink/ink495.xml"/><Relationship Id="rId34" Type="http://schemas.openxmlformats.org/officeDocument/2006/relationships/image" Target="../media/image615.emf"/><Relationship Id="rId50" Type="http://schemas.openxmlformats.org/officeDocument/2006/relationships/image" Target="../media/image623.emf"/><Relationship Id="rId55" Type="http://schemas.openxmlformats.org/officeDocument/2006/relationships/customXml" Target="../ink/ink503.xml"/><Relationship Id="rId76" Type="http://schemas.openxmlformats.org/officeDocument/2006/relationships/image" Target="../media/image636.emf"/><Relationship Id="rId97" Type="http://schemas.openxmlformats.org/officeDocument/2006/relationships/customXml" Target="../ink/ink524.xml"/><Relationship Id="rId104" Type="http://schemas.openxmlformats.org/officeDocument/2006/relationships/image" Target="../media/image650.emf"/><Relationship Id="rId7" Type="http://schemas.openxmlformats.org/officeDocument/2006/relationships/oleObject" Target="../embeddings/oleObject16.bin"/><Relationship Id="rId71" Type="http://schemas.openxmlformats.org/officeDocument/2006/relationships/customXml" Target="../ink/ink511.xml"/><Relationship Id="rId92" Type="http://schemas.openxmlformats.org/officeDocument/2006/relationships/image" Target="../media/image644.emf"/><Relationship Id="rId2" Type="http://schemas.openxmlformats.org/officeDocument/2006/relationships/slideLayout" Target="../slideLayouts/slideLayout7.xml"/><Relationship Id="rId29" Type="http://schemas.openxmlformats.org/officeDocument/2006/relationships/customXml" Target="../ink/ink490.xml"/><Relationship Id="rId24" Type="http://schemas.openxmlformats.org/officeDocument/2006/relationships/image" Target="../media/image610.emf"/><Relationship Id="rId40" Type="http://schemas.openxmlformats.org/officeDocument/2006/relationships/image" Target="../media/image618.emf"/><Relationship Id="rId45" Type="http://schemas.openxmlformats.org/officeDocument/2006/relationships/customXml" Target="../ink/ink498.xml"/><Relationship Id="rId66" Type="http://schemas.openxmlformats.org/officeDocument/2006/relationships/image" Target="../media/image631.emf"/><Relationship Id="rId87" Type="http://schemas.openxmlformats.org/officeDocument/2006/relationships/customXml" Target="../ink/ink519.xml"/><Relationship Id="rId61" Type="http://schemas.openxmlformats.org/officeDocument/2006/relationships/customXml" Target="../ink/ink506.xml"/><Relationship Id="rId82" Type="http://schemas.openxmlformats.org/officeDocument/2006/relationships/image" Target="../media/image639.emf"/><Relationship Id="rId19" Type="http://schemas.openxmlformats.org/officeDocument/2006/relationships/customXml" Target="../ink/ink485.xml"/><Relationship Id="rId14" Type="http://schemas.openxmlformats.org/officeDocument/2006/relationships/image" Target="../media/image605.emf"/><Relationship Id="rId30" Type="http://schemas.openxmlformats.org/officeDocument/2006/relationships/image" Target="../media/image613.emf"/><Relationship Id="rId35" Type="http://schemas.openxmlformats.org/officeDocument/2006/relationships/customXml" Target="../ink/ink493.xml"/><Relationship Id="rId56" Type="http://schemas.openxmlformats.org/officeDocument/2006/relationships/image" Target="../media/image626.emf"/><Relationship Id="rId77" Type="http://schemas.openxmlformats.org/officeDocument/2006/relationships/customXml" Target="../ink/ink514.xml"/><Relationship Id="rId100" Type="http://schemas.openxmlformats.org/officeDocument/2006/relationships/image" Target="../media/image648.emf"/><Relationship Id="rId105" Type="http://schemas.openxmlformats.org/officeDocument/2006/relationships/customXml" Target="../ink/ink528.xml"/><Relationship Id="rId8" Type="http://schemas.openxmlformats.org/officeDocument/2006/relationships/image" Target="../media/image98.wmf"/><Relationship Id="rId51" Type="http://schemas.openxmlformats.org/officeDocument/2006/relationships/customXml" Target="../ink/ink501.xml"/><Relationship Id="rId72" Type="http://schemas.openxmlformats.org/officeDocument/2006/relationships/image" Target="../media/image634.emf"/><Relationship Id="rId93" Type="http://schemas.openxmlformats.org/officeDocument/2006/relationships/customXml" Target="../ink/ink522.xml"/><Relationship Id="rId98" Type="http://schemas.openxmlformats.org/officeDocument/2006/relationships/image" Target="../media/image647.emf"/><Relationship Id="rId3" Type="http://schemas.openxmlformats.org/officeDocument/2006/relationships/notesSlide" Target="../notesSlides/notesSlide92.xml"/><Relationship Id="rId25" Type="http://schemas.openxmlformats.org/officeDocument/2006/relationships/customXml" Target="../ink/ink488.xml"/><Relationship Id="rId46" Type="http://schemas.openxmlformats.org/officeDocument/2006/relationships/image" Target="../media/image621.emf"/><Relationship Id="rId67" Type="http://schemas.openxmlformats.org/officeDocument/2006/relationships/customXml" Target="../ink/ink509.xml"/></Relationships>
</file>

<file path=ppt/slides/_rels/slide93.xml.rels><?xml version="1.0" encoding="UTF-8" standalone="yes"?>
<Relationships xmlns="http://schemas.openxmlformats.org/package/2006/relationships"><Relationship Id="rId26" Type="http://schemas.openxmlformats.org/officeDocument/2006/relationships/image" Target="../media/image664.emf"/><Relationship Id="rId21" Type="http://schemas.openxmlformats.org/officeDocument/2006/relationships/customXml" Target="../ink/ink539.xml"/><Relationship Id="rId42" Type="http://schemas.openxmlformats.org/officeDocument/2006/relationships/image" Target="../media/image672.emf"/><Relationship Id="rId47" Type="http://schemas.openxmlformats.org/officeDocument/2006/relationships/customXml" Target="../ink/ink552.xml"/><Relationship Id="rId63" Type="http://schemas.openxmlformats.org/officeDocument/2006/relationships/customXml" Target="../ink/ink560.xml"/><Relationship Id="rId68" Type="http://schemas.openxmlformats.org/officeDocument/2006/relationships/image" Target="../media/image685.emf"/><Relationship Id="rId84" Type="http://schemas.openxmlformats.org/officeDocument/2006/relationships/image" Target="../media/image693.emf"/><Relationship Id="rId89" Type="http://schemas.openxmlformats.org/officeDocument/2006/relationships/customXml" Target="../ink/ink573.xml"/><Relationship Id="rId16" Type="http://schemas.openxmlformats.org/officeDocument/2006/relationships/image" Target="../media/image659.emf"/><Relationship Id="rId11" Type="http://schemas.openxmlformats.org/officeDocument/2006/relationships/customXml" Target="../ink/ink534.xml"/><Relationship Id="rId32" Type="http://schemas.openxmlformats.org/officeDocument/2006/relationships/image" Target="../media/image667.emf"/><Relationship Id="rId37" Type="http://schemas.openxmlformats.org/officeDocument/2006/relationships/customXml" Target="../ink/ink547.xml"/><Relationship Id="rId53" Type="http://schemas.openxmlformats.org/officeDocument/2006/relationships/customXml" Target="../ink/ink555.xml"/><Relationship Id="rId58" Type="http://schemas.openxmlformats.org/officeDocument/2006/relationships/image" Target="../media/image680.emf"/><Relationship Id="rId74" Type="http://schemas.openxmlformats.org/officeDocument/2006/relationships/image" Target="../media/image688.emf"/><Relationship Id="rId79" Type="http://schemas.openxmlformats.org/officeDocument/2006/relationships/customXml" Target="../ink/ink568.xml"/><Relationship Id="rId102" Type="http://schemas.openxmlformats.org/officeDocument/2006/relationships/image" Target="../media/image702.emf"/><Relationship Id="rId5" Type="http://schemas.openxmlformats.org/officeDocument/2006/relationships/customXml" Target="../ink/ink531.xml"/><Relationship Id="rId90" Type="http://schemas.openxmlformats.org/officeDocument/2006/relationships/image" Target="../media/image696.emf"/><Relationship Id="rId95" Type="http://schemas.openxmlformats.org/officeDocument/2006/relationships/customXml" Target="../ink/ink576.xml"/><Relationship Id="rId22" Type="http://schemas.openxmlformats.org/officeDocument/2006/relationships/image" Target="../media/image662.emf"/><Relationship Id="rId27" Type="http://schemas.openxmlformats.org/officeDocument/2006/relationships/customXml" Target="../ink/ink542.xml"/><Relationship Id="rId43" Type="http://schemas.openxmlformats.org/officeDocument/2006/relationships/customXml" Target="../ink/ink550.xml"/><Relationship Id="rId48" Type="http://schemas.openxmlformats.org/officeDocument/2006/relationships/image" Target="../media/image675.emf"/><Relationship Id="rId64" Type="http://schemas.openxmlformats.org/officeDocument/2006/relationships/image" Target="../media/image683.emf"/><Relationship Id="rId69" Type="http://schemas.openxmlformats.org/officeDocument/2006/relationships/customXml" Target="../ink/ink563.xml"/><Relationship Id="rId80" Type="http://schemas.openxmlformats.org/officeDocument/2006/relationships/image" Target="../media/image691.emf"/><Relationship Id="rId85" Type="http://schemas.openxmlformats.org/officeDocument/2006/relationships/customXml" Target="../ink/ink571.xml"/><Relationship Id="rId12" Type="http://schemas.openxmlformats.org/officeDocument/2006/relationships/image" Target="../media/image657.emf"/><Relationship Id="rId17" Type="http://schemas.openxmlformats.org/officeDocument/2006/relationships/customXml" Target="../ink/ink537.xml"/><Relationship Id="rId33" Type="http://schemas.openxmlformats.org/officeDocument/2006/relationships/customXml" Target="../ink/ink545.xml"/><Relationship Id="rId38" Type="http://schemas.openxmlformats.org/officeDocument/2006/relationships/image" Target="../media/image670.emf"/><Relationship Id="rId59" Type="http://schemas.openxmlformats.org/officeDocument/2006/relationships/customXml" Target="../ink/ink558.xml"/><Relationship Id="rId103" Type="http://schemas.openxmlformats.org/officeDocument/2006/relationships/customXml" Target="../ink/ink580.xml"/><Relationship Id="rId20" Type="http://schemas.openxmlformats.org/officeDocument/2006/relationships/image" Target="../media/image661.emf"/><Relationship Id="rId41" Type="http://schemas.openxmlformats.org/officeDocument/2006/relationships/customXml" Target="../ink/ink549.xml"/><Relationship Id="rId54" Type="http://schemas.openxmlformats.org/officeDocument/2006/relationships/image" Target="../media/image678.emf"/><Relationship Id="rId62" Type="http://schemas.openxmlformats.org/officeDocument/2006/relationships/image" Target="../media/image682.emf"/><Relationship Id="rId70" Type="http://schemas.openxmlformats.org/officeDocument/2006/relationships/image" Target="../media/image686.emf"/><Relationship Id="rId75" Type="http://schemas.openxmlformats.org/officeDocument/2006/relationships/customXml" Target="../ink/ink566.xml"/><Relationship Id="rId83" Type="http://schemas.openxmlformats.org/officeDocument/2006/relationships/customXml" Target="../ink/ink570.xml"/><Relationship Id="rId88" Type="http://schemas.openxmlformats.org/officeDocument/2006/relationships/image" Target="../media/image695.emf"/><Relationship Id="rId91" Type="http://schemas.openxmlformats.org/officeDocument/2006/relationships/customXml" Target="../ink/ink574.xml"/><Relationship Id="rId96" Type="http://schemas.openxmlformats.org/officeDocument/2006/relationships/image" Target="../media/image699.emf"/><Relationship Id="rId1" Type="http://schemas.openxmlformats.org/officeDocument/2006/relationships/slideLayout" Target="../slideLayouts/slideLayout7.xml"/><Relationship Id="rId6" Type="http://schemas.openxmlformats.org/officeDocument/2006/relationships/image" Target="../media/image654.emf"/><Relationship Id="rId15" Type="http://schemas.openxmlformats.org/officeDocument/2006/relationships/customXml" Target="../ink/ink536.xml"/><Relationship Id="rId23" Type="http://schemas.openxmlformats.org/officeDocument/2006/relationships/customXml" Target="../ink/ink540.xml"/><Relationship Id="rId28" Type="http://schemas.openxmlformats.org/officeDocument/2006/relationships/image" Target="../media/image665.emf"/><Relationship Id="rId36" Type="http://schemas.openxmlformats.org/officeDocument/2006/relationships/image" Target="../media/image669.emf"/><Relationship Id="rId49" Type="http://schemas.openxmlformats.org/officeDocument/2006/relationships/customXml" Target="../ink/ink553.xml"/><Relationship Id="rId57" Type="http://schemas.openxmlformats.org/officeDocument/2006/relationships/customXml" Target="../ink/ink557.xml"/><Relationship Id="rId106" Type="http://schemas.openxmlformats.org/officeDocument/2006/relationships/image" Target="../media/image704.emf"/><Relationship Id="rId10" Type="http://schemas.openxmlformats.org/officeDocument/2006/relationships/image" Target="../media/image656.emf"/><Relationship Id="rId31" Type="http://schemas.openxmlformats.org/officeDocument/2006/relationships/customXml" Target="../ink/ink544.xml"/><Relationship Id="rId44" Type="http://schemas.openxmlformats.org/officeDocument/2006/relationships/image" Target="../media/image673.emf"/><Relationship Id="rId52" Type="http://schemas.openxmlformats.org/officeDocument/2006/relationships/image" Target="../media/image677.emf"/><Relationship Id="rId60" Type="http://schemas.openxmlformats.org/officeDocument/2006/relationships/image" Target="../media/image681.emf"/><Relationship Id="rId65" Type="http://schemas.openxmlformats.org/officeDocument/2006/relationships/customXml" Target="../ink/ink561.xml"/><Relationship Id="rId73" Type="http://schemas.openxmlformats.org/officeDocument/2006/relationships/customXml" Target="../ink/ink565.xml"/><Relationship Id="rId78" Type="http://schemas.openxmlformats.org/officeDocument/2006/relationships/image" Target="../media/image690.emf"/><Relationship Id="rId81" Type="http://schemas.openxmlformats.org/officeDocument/2006/relationships/customXml" Target="../ink/ink569.xml"/><Relationship Id="rId86" Type="http://schemas.openxmlformats.org/officeDocument/2006/relationships/image" Target="../media/image694.emf"/><Relationship Id="rId94" Type="http://schemas.openxmlformats.org/officeDocument/2006/relationships/image" Target="../media/image698.emf"/><Relationship Id="rId99" Type="http://schemas.openxmlformats.org/officeDocument/2006/relationships/customXml" Target="../ink/ink578.xml"/><Relationship Id="rId101" Type="http://schemas.openxmlformats.org/officeDocument/2006/relationships/customXml" Target="../ink/ink579.xml"/><Relationship Id="rId4" Type="http://schemas.openxmlformats.org/officeDocument/2006/relationships/image" Target="../media/image653.emf"/><Relationship Id="rId9" Type="http://schemas.openxmlformats.org/officeDocument/2006/relationships/customXml" Target="../ink/ink533.xml"/><Relationship Id="rId13" Type="http://schemas.openxmlformats.org/officeDocument/2006/relationships/customXml" Target="../ink/ink535.xml"/><Relationship Id="rId18" Type="http://schemas.openxmlformats.org/officeDocument/2006/relationships/image" Target="../media/image660.emf"/><Relationship Id="rId39" Type="http://schemas.openxmlformats.org/officeDocument/2006/relationships/customXml" Target="../ink/ink548.xml"/><Relationship Id="rId34" Type="http://schemas.openxmlformats.org/officeDocument/2006/relationships/image" Target="../media/image668.emf"/><Relationship Id="rId50" Type="http://schemas.openxmlformats.org/officeDocument/2006/relationships/image" Target="../media/image676.emf"/><Relationship Id="rId55" Type="http://schemas.openxmlformats.org/officeDocument/2006/relationships/customXml" Target="../ink/ink556.xml"/><Relationship Id="rId76" Type="http://schemas.openxmlformats.org/officeDocument/2006/relationships/image" Target="../media/image689.emf"/><Relationship Id="rId97" Type="http://schemas.openxmlformats.org/officeDocument/2006/relationships/customXml" Target="../ink/ink577.xml"/><Relationship Id="rId104" Type="http://schemas.openxmlformats.org/officeDocument/2006/relationships/image" Target="../media/image703.emf"/><Relationship Id="rId7" Type="http://schemas.openxmlformats.org/officeDocument/2006/relationships/customXml" Target="../ink/ink532.xml"/><Relationship Id="rId71" Type="http://schemas.openxmlformats.org/officeDocument/2006/relationships/customXml" Target="../ink/ink564.xml"/><Relationship Id="rId92" Type="http://schemas.openxmlformats.org/officeDocument/2006/relationships/image" Target="../media/image697.emf"/><Relationship Id="rId2" Type="http://schemas.openxmlformats.org/officeDocument/2006/relationships/notesSlide" Target="../notesSlides/notesSlide93.xml"/><Relationship Id="rId29" Type="http://schemas.openxmlformats.org/officeDocument/2006/relationships/customXml" Target="../ink/ink543.xml"/><Relationship Id="rId24" Type="http://schemas.openxmlformats.org/officeDocument/2006/relationships/image" Target="../media/image663.emf"/><Relationship Id="rId40" Type="http://schemas.openxmlformats.org/officeDocument/2006/relationships/image" Target="../media/image671.emf"/><Relationship Id="rId45" Type="http://schemas.openxmlformats.org/officeDocument/2006/relationships/customXml" Target="../ink/ink551.xml"/><Relationship Id="rId66" Type="http://schemas.openxmlformats.org/officeDocument/2006/relationships/image" Target="../media/image684.emf"/><Relationship Id="rId87" Type="http://schemas.openxmlformats.org/officeDocument/2006/relationships/customXml" Target="../ink/ink572.xml"/><Relationship Id="rId61" Type="http://schemas.openxmlformats.org/officeDocument/2006/relationships/customXml" Target="../ink/ink559.xml"/><Relationship Id="rId82" Type="http://schemas.openxmlformats.org/officeDocument/2006/relationships/image" Target="../media/image692.emf"/><Relationship Id="rId19" Type="http://schemas.openxmlformats.org/officeDocument/2006/relationships/customXml" Target="../ink/ink538.xml"/><Relationship Id="rId14" Type="http://schemas.openxmlformats.org/officeDocument/2006/relationships/image" Target="../media/image658.emf"/><Relationship Id="rId30" Type="http://schemas.openxmlformats.org/officeDocument/2006/relationships/image" Target="../media/image666.emf"/><Relationship Id="rId35" Type="http://schemas.openxmlformats.org/officeDocument/2006/relationships/customXml" Target="../ink/ink546.xml"/><Relationship Id="rId56" Type="http://schemas.openxmlformats.org/officeDocument/2006/relationships/image" Target="../media/image679.emf"/><Relationship Id="rId77" Type="http://schemas.openxmlformats.org/officeDocument/2006/relationships/customXml" Target="../ink/ink567.xml"/><Relationship Id="rId100" Type="http://schemas.openxmlformats.org/officeDocument/2006/relationships/image" Target="../media/image701.emf"/><Relationship Id="rId105" Type="http://schemas.openxmlformats.org/officeDocument/2006/relationships/customXml" Target="../ink/ink581.xml"/><Relationship Id="rId8" Type="http://schemas.openxmlformats.org/officeDocument/2006/relationships/image" Target="../media/image655.emf"/><Relationship Id="rId51" Type="http://schemas.openxmlformats.org/officeDocument/2006/relationships/customXml" Target="../ink/ink554.xml"/><Relationship Id="rId72" Type="http://schemas.openxmlformats.org/officeDocument/2006/relationships/image" Target="../media/image687.emf"/><Relationship Id="rId93" Type="http://schemas.openxmlformats.org/officeDocument/2006/relationships/customXml" Target="../ink/ink575.xml"/><Relationship Id="rId98" Type="http://schemas.openxmlformats.org/officeDocument/2006/relationships/image" Target="../media/image700.emf"/><Relationship Id="rId3" Type="http://schemas.openxmlformats.org/officeDocument/2006/relationships/customXml" Target="../ink/ink530.xml"/><Relationship Id="rId25" Type="http://schemas.openxmlformats.org/officeDocument/2006/relationships/customXml" Target="../ink/ink541.xml"/><Relationship Id="rId46" Type="http://schemas.openxmlformats.org/officeDocument/2006/relationships/image" Target="../media/image674.emf"/><Relationship Id="rId67" Type="http://schemas.openxmlformats.org/officeDocument/2006/relationships/customXml" Target="../ink/ink562.xml"/></Relationships>
</file>

<file path=ppt/slides/_rels/slide94.xml.rels><?xml version="1.0" encoding="UTF-8" standalone="yes"?>
<Relationships xmlns="http://schemas.openxmlformats.org/package/2006/relationships"><Relationship Id="rId117" Type="http://schemas.openxmlformats.org/officeDocument/2006/relationships/customXml" Target="../ink/ink639.xml"/><Relationship Id="rId21" Type="http://schemas.openxmlformats.org/officeDocument/2006/relationships/customXml" Target="../ink/ink591.xml"/><Relationship Id="rId42" Type="http://schemas.openxmlformats.org/officeDocument/2006/relationships/image" Target="../media/image724.emf"/><Relationship Id="rId63" Type="http://schemas.openxmlformats.org/officeDocument/2006/relationships/customXml" Target="../ink/ink612.xml"/><Relationship Id="rId84" Type="http://schemas.openxmlformats.org/officeDocument/2006/relationships/image" Target="../media/image745.emf"/><Relationship Id="rId138" Type="http://schemas.openxmlformats.org/officeDocument/2006/relationships/image" Target="../media/image772.emf"/><Relationship Id="rId107" Type="http://schemas.openxmlformats.org/officeDocument/2006/relationships/customXml" Target="../ink/ink634.xml"/><Relationship Id="rId11" Type="http://schemas.openxmlformats.org/officeDocument/2006/relationships/customXml" Target="../ink/ink586.xml"/><Relationship Id="rId32" Type="http://schemas.openxmlformats.org/officeDocument/2006/relationships/image" Target="../media/image719.emf"/><Relationship Id="rId53" Type="http://schemas.openxmlformats.org/officeDocument/2006/relationships/customXml" Target="../ink/ink607.xml"/><Relationship Id="rId74" Type="http://schemas.openxmlformats.org/officeDocument/2006/relationships/image" Target="../media/image740.emf"/><Relationship Id="rId128" Type="http://schemas.openxmlformats.org/officeDocument/2006/relationships/image" Target="../media/image767.emf"/><Relationship Id="rId5" Type="http://schemas.openxmlformats.org/officeDocument/2006/relationships/customXml" Target="../ink/ink583.xml"/><Relationship Id="rId90" Type="http://schemas.openxmlformats.org/officeDocument/2006/relationships/image" Target="../media/image748.emf"/><Relationship Id="rId95" Type="http://schemas.openxmlformats.org/officeDocument/2006/relationships/customXml" Target="../ink/ink628.xml"/><Relationship Id="rId22" Type="http://schemas.openxmlformats.org/officeDocument/2006/relationships/image" Target="../media/image714.emf"/><Relationship Id="rId27" Type="http://schemas.openxmlformats.org/officeDocument/2006/relationships/customXml" Target="../ink/ink594.xml"/><Relationship Id="rId43" Type="http://schemas.openxmlformats.org/officeDocument/2006/relationships/customXml" Target="../ink/ink602.xml"/><Relationship Id="rId48" Type="http://schemas.openxmlformats.org/officeDocument/2006/relationships/image" Target="../media/image727.emf"/><Relationship Id="rId64" Type="http://schemas.openxmlformats.org/officeDocument/2006/relationships/image" Target="../media/image735.emf"/><Relationship Id="rId69" Type="http://schemas.openxmlformats.org/officeDocument/2006/relationships/customXml" Target="../ink/ink615.xml"/><Relationship Id="rId113" Type="http://schemas.openxmlformats.org/officeDocument/2006/relationships/customXml" Target="../ink/ink637.xml"/><Relationship Id="rId118" Type="http://schemas.openxmlformats.org/officeDocument/2006/relationships/image" Target="../media/image762.emf"/><Relationship Id="rId134" Type="http://schemas.openxmlformats.org/officeDocument/2006/relationships/image" Target="../media/image770.emf"/><Relationship Id="rId139" Type="http://schemas.openxmlformats.org/officeDocument/2006/relationships/customXml" Target="../ink/ink650.xml"/><Relationship Id="rId80" Type="http://schemas.openxmlformats.org/officeDocument/2006/relationships/image" Target="../media/image743.emf"/><Relationship Id="rId85" Type="http://schemas.openxmlformats.org/officeDocument/2006/relationships/customXml" Target="../ink/ink623.xml"/><Relationship Id="rId12" Type="http://schemas.openxmlformats.org/officeDocument/2006/relationships/image" Target="../media/image709.emf"/><Relationship Id="rId17" Type="http://schemas.openxmlformats.org/officeDocument/2006/relationships/customXml" Target="../ink/ink589.xml"/><Relationship Id="rId33" Type="http://schemas.openxmlformats.org/officeDocument/2006/relationships/customXml" Target="../ink/ink597.xml"/><Relationship Id="rId38" Type="http://schemas.openxmlformats.org/officeDocument/2006/relationships/image" Target="../media/image722.emf"/><Relationship Id="rId59" Type="http://schemas.openxmlformats.org/officeDocument/2006/relationships/customXml" Target="../ink/ink610.xml"/><Relationship Id="rId103" Type="http://schemas.openxmlformats.org/officeDocument/2006/relationships/customXml" Target="../ink/ink632.xml"/><Relationship Id="rId108" Type="http://schemas.openxmlformats.org/officeDocument/2006/relationships/image" Target="../media/image757.emf"/><Relationship Id="rId124" Type="http://schemas.openxmlformats.org/officeDocument/2006/relationships/image" Target="../media/image765.emf"/><Relationship Id="rId129" Type="http://schemas.openxmlformats.org/officeDocument/2006/relationships/customXml" Target="../ink/ink645.xml"/><Relationship Id="rId54" Type="http://schemas.openxmlformats.org/officeDocument/2006/relationships/image" Target="../media/image730.emf"/><Relationship Id="rId70" Type="http://schemas.openxmlformats.org/officeDocument/2006/relationships/image" Target="../media/image738.emf"/><Relationship Id="rId75" Type="http://schemas.openxmlformats.org/officeDocument/2006/relationships/customXml" Target="../ink/ink618.xml"/><Relationship Id="rId91" Type="http://schemas.openxmlformats.org/officeDocument/2006/relationships/customXml" Target="../ink/ink626.xml"/><Relationship Id="rId96" Type="http://schemas.openxmlformats.org/officeDocument/2006/relationships/image" Target="../media/image751.emf"/><Relationship Id="rId140" Type="http://schemas.openxmlformats.org/officeDocument/2006/relationships/image" Target="../media/image773.emf"/><Relationship Id="rId145" Type="http://schemas.openxmlformats.org/officeDocument/2006/relationships/customXml" Target="../ink/ink653.xml"/><Relationship Id="rId1" Type="http://schemas.openxmlformats.org/officeDocument/2006/relationships/slideLayout" Target="../slideLayouts/slideLayout7.xml"/><Relationship Id="rId6" Type="http://schemas.openxmlformats.org/officeDocument/2006/relationships/image" Target="../media/image706.emf"/><Relationship Id="rId23" Type="http://schemas.openxmlformats.org/officeDocument/2006/relationships/customXml" Target="../ink/ink592.xml"/><Relationship Id="rId28" Type="http://schemas.openxmlformats.org/officeDocument/2006/relationships/image" Target="../media/image717.emf"/><Relationship Id="rId49" Type="http://schemas.openxmlformats.org/officeDocument/2006/relationships/customXml" Target="../ink/ink605.xml"/><Relationship Id="rId114" Type="http://schemas.openxmlformats.org/officeDocument/2006/relationships/image" Target="../media/image760.emf"/><Relationship Id="rId119" Type="http://schemas.openxmlformats.org/officeDocument/2006/relationships/customXml" Target="../ink/ink640.xml"/><Relationship Id="rId44" Type="http://schemas.openxmlformats.org/officeDocument/2006/relationships/image" Target="../media/image725.emf"/><Relationship Id="rId60" Type="http://schemas.openxmlformats.org/officeDocument/2006/relationships/image" Target="../media/image733.emf"/><Relationship Id="rId65" Type="http://schemas.openxmlformats.org/officeDocument/2006/relationships/customXml" Target="../ink/ink613.xml"/><Relationship Id="rId81" Type="http://schemas.openxmlformats.org/officeDocument/2006/relationships/customXml" Target="../ink/ink621.xml"/><Relationship Id="rId86" Type="http://schemas.openxmlformats.org/officeDocument/2006/relationships/image" Target="../media/image746.emf"/><Relationship Id="rId130" Type="http://schemas.openxmlformats.org/officeDocument/2006/relationships/image" Target="../media/image768.emf"/><Relationship Id="rId135" Type="http://schemas.openxmlformats.org/officeDocument/2006/relationships/customXml" Target="../ink/ink648.xml"/><Relationship Id="rId13" Type="http://schemas.openxmlformats.org/officeDocument/2006/relationships/customXml" Target="../ink/ink587.xml"/><Relationship Id="rId18" Type="http://schemas.openxmlformats.org/officeDocument/2006/relationships/image" Target="../media/image712.emf"/><Relationship Id="rId39" Type="http://schemas.openxmlformats.org/officeDocument/2006/relationships/customXml" Target="../ink/ink600.xml"/><Relationship Id="rId109" Type="http://schemas.openxmlformats.org/officeDocument/2006/relationships/customXml" Target="../ink/ink635.xml"/><Relationship Id="rId34" Type="http://schemas.openxmlformats.org/officeDocument/2006/relationships/image" Target="../media/image720.emf"/><Relationship Id="rId50" Type="http://schemas.openxmlformats.org/officeDocument/2006/relationships/image" Target="../media/image728.emf"/><Relationship Id="rId55" Type="http://schemas.openxmlformats.org/officeDocument/2006/relationships/customXml" Target="../ink/ink608.xml"/><Relationship Id="rId76" Type="http://schemas.openxmlformats.org/officeDocument/2006/relationships/image" Target="../media/image741.emf"/><Relationship Id="rId97" Type="http://schemas.openxmlformats.org/officeDocument/2006/relationships/customXml" Target="../ink/ink629.xml"/><Relationship Id="rId104" Type="http://schemas.openxmlformats.org/officeDocument/2006/relationships/image" Target="../media/image755.emf"/><Relationship Id="rId120" Type="http://schemas.openxmlformats.org/officeDocument/2006/relationships/image" Target="../media/image763.emf"/><Relationship Id="rId125" Type="http://schemas.openxmlformats.org/officeDocument/2006/relationships/customXml" Target="../ink/ink643.xml"/><Relationship Id="rId141" Type="http://schemas.openxmlformats.org/officeDocument/2006/relationships/customXml" Target="../ink/ink651.xml"/><Relationship Id="rId146" Type="http://schemas.openxmlformats.org/officeDocument/2006/relationships/image" Target="../media/image776.emf"/><Relationship Id="rId7" Type="http://schemas.openxmlformats.org/officeDocument/2006/relationships/customXml" Target="../ink/ink584.xml"/><Relationship Id="rId71" Type="http://schemas.openxmlformats.org/officeDocument/2006/relationships/customXml" Target="../ink/ink616.xml"/><Relationship Id="rId92" Type="http://schemas.openxmlformats.org/officeDocument/2006/relationships/image" Target="../media/image749.emf"/><Relationship Id="rId2" Type="http://schemas.openxmlformats.org/officeDocument/2006/relationships/notesSlide" Target="../notesSlides/notesSlide94.xml"/><Relationship Id="rId29" Type="http://schemas.openxmlformats.org/officeDocument/2006/relationships/customXml" Target="../ink/ink595.xml"/><Relationship Id="rId24" Type="http://schemas.openxmlformats.org/officeDocument/2006/relationships/image" Target="../media/image715.emf"/><Relationship Id="rId40" Type="http://schemas.openxmlformats.org/officeDocument/2006/relationships/image" Target="../media/image723.emf"/><Relationship Id="rId45" Type="http://schemas.openxmlformats.org/officeDocument/2006/relationships/customXml" Target="../ink/ink603.xml"/><Relationship Id="rId66" Type="http://schemas.openxmlformats.org/officeDocument/2006/relationships/image" Target="../media/image736.emf"/><Relationship Id="rId87" Type="http://schemas.openxmlformats.org/officeDocument/2006/relationships/customXml" Target="../ink/ink624.xml"/><Relationship Id="rId110" Type="http://schemas.openxmlformats.org/officeDocument/2006/relationships/image" Target="../media/image758.emf"/><Relationship Id="rId115" Type="http://schemas.openxmlformats.org/officeDocument/2006/relationships/customXml" Target="../ink/ink638.xml"/><Relationship Id="rId131" Type="http://schemas.openxmlformats.org/officeDocument/2006/relationships/customXml" Target="../ink/ink646.xml"/><Relationship Id="rId136" Type="http://schemas.openxmlformats.org/officeDocument/2006/relationships/image" Target="../media/image771.emf"/><Relationship Id="rId61" Type="http://schemas.openxmlformats.org/officeDocument/2006/relationships/customXml" Target="../ink/ink611.xml"/><Relationship Id="rId82" Type="http://schemas.openxmlformats.org/officeDocument/2006/relationships/image" Target="../media/image744.emf"/><Relationship Id="rId19" Type="http://schemas.openxmlformats.org/officeDocument/2006/relationships/customXml" Target="../ink/ink590.xml"/><Relationship Id="rId14" Type="http://schemas.openxmlformats.org/officeDocument/2006/relationships/image" Target="../media/image710.emf"/><Relationship Id="rId30" Type="http://schemas.openxmlformats.org/officeDocument/2006/relationships/image" Target="../media/image718.emf"/><Relationship Id="rId35" Type="http://schemas.openxmlformats.org/officeDocument/2006/relationships/customXml" Target="../ink/ink598.xml"/><Relationship Id="rId56" Type="http://schemas.openxmlformats.org/officeDocument/2006/relationships/image" Target="../media/image731.emf"/><Relationship Id="rId77" Type="http://schemas.openxmlformats.org/officeDocument/2006/relationships/customXml" Target="../ink/ink619.xml"/><Relationship Id="rId100" Type="http://schemas.openxmlformats.org/officeDocument/2006/relationships/image" Target="../media/image753.emf"/><Relationship Id="rId105" Type="http://schemas.openxmlformats.org/officeDocument/2006/relationships/customXml" Target="../ink/ink633.xml"/><Relationship Id="rId126" Type="http://schemas.openxmlformats.org/officeDocument/2006/relationships/image" Target="../media/image766.emf"/><Relationship Id="rId147" Type="http://schemas.openxmlformats.org/officeDocument/2006/relationships/customXml" Target="../ink/ink654.xml"/><Relationship Id="rId8" Type="http://schemas.openxmlformats.org/officeDocument/2006/relationships/image" Target="../media/image707.emf"/><Relationship Id="rId51" Type="http://schemas.openxmlformats.org/officeDocument/2006/relationships/customXml" Target="../ink/ink606.xml"/><Relationship Id="rId72" Type="http://schemas.openxmlformats.org/officeDocument/2006/relationships/image" Target="../media/image739.emf"/><Relationship Id="rId93" Type="http://schemas.openxmlformats.org/officeDocument/2006/relationships/customXml" Target="../ink/ink627.xml"/><Relationship Id="rId98" Type="http://schemas.openxmlformats.org/officeDocument/2006/relationships/image" Target="../media/image752.emf"/><Relationship Id="rId121" Type="http://schemas.openxmlformats.org/officeDocument/2006/relationships/customXml" Target="../ink/ink641.xml"/><Relationship Id="rId142" Type="http://schemas.openxmlformats.org/officeDocument/2006/relationships/image" Target="../media/image774.emf"/><Relationship Id="rId3" Type="http://schemas.openxmlformats.org/officeDocument/2006/relationships/customXml" Target="../ink/ink582.xml"/><Relationship Id="rId25" Type="http://schemas.openxmlformats.org/officeDocument/2006/relationships/customXml" Target="../ink/ink593.xml"/><Relationship Id="rId46" Type="http://schemas.openxmlformats.org/officeDocument/2006/relationships/image" Target="../media/image726.emf"/><Relationship Id="rId67" Type="http://schemas.openxmlformats.org/officeDocument/2006/relationships/customXml" Target="../ink/ink614.xml"/><Relationship Id="rId116" Type="http://schemas.openxmlformats.org/officeDocument/2006/relationships/image" Target="../media/image761.emf"/><Relationship Id="rId137" Type="http://schemas.openxmlformats.org/officeDocument/2006/relationships/customXml" Target="../ink/ink649.xml"/><Relationship Id="rId20" Type="http://schemas.openxmlformats.org/officeDocument/2006/relationships/image" Target="../media/image713.emf"/><Relationship Id="rId41" Type="http://schemas.openxmlformats.org/officeDocument/2006/relationships/customXml" Target="../ink/ink601.xml"/><Relationship Id="rId62" Type="http://schemas.openxmlformats.org/officeDocument/2006/relationships/image" Target="../media/image734.emf"/><Relationship Id="rId83" Type="http://schemas.openxmlformats.org/officeDocument/2006/relationships/customXml" Target="../ink/ink622.xml"/><Relationship Id="rId88" Type="http://schemas.openxmlformats.org/officeDocument/2006/relationships/image" Target="../media/image747.emf"/><Relationship Id="rId111" Type="http://schemas.openxmlformats.org/officeDocument/2006/relationships/customXml" Target="../ink/ink636.xml"/><Relationship Id="rId132" Type="http://schemas.openxmlformats.org/officeDocument/2006/relationships/image" Target="../media/image769.emf"/><Relationship Id="rId15" Type="http://schemas.openxmlformats.org/officeDocument/2006/relationships/customXml" Target="../ink/ink588.xml"/><Relationship Id="rId36" Type="http://schemas.openxmlformats.org/officeDocument/2006/relationships/image" Target="../media/image721.emf"/><Relationship Id="rId57" Type="http://schemas.openxmlformats.org/officeDocument/2006/relationships/customXml" Target="../ink/ink609.xml"/><Relationship Id="rId106" Type="http://schemas.openxmlformats.org/officeDocument/2006/relationships/image" Target="../media/image756.emf"/><Relationship Id="rId127" Type="http://schemas.openxmlformats.org/officeDocument/2006/relationships/customXml" Target="../ink/ink644.xml"/><Relationship Id="rId10" Type="http://schemas.openxmlformats.org/officeDocument/2006/relationships/image" Target="../media/image708.emf"/><Relationship Id="rId31" Type="http://schemas.openxmlformats.org/officeDocument/2006/relationships/customXml" Target="../ink/ink596.xml"/><Relationship Id="rId52" Type="http://schemas.openxmlformats.org/officeDocument/2006/relationships/image" Target="../media/image729.emf"/><Relationship Id="rId73" Type="http://schemas.openxmlformats.org/officeDocument/2006/relationships/customXml" Target="../ink/ink617.xml"/><Relationship Id="rId78" Type="http://schemas.openxmlformats.org/officeDocument/2006/relationships/image" Target="../media/image742.emf"/><Relationship Id="rId94" Type="http://schemas.openxmlformats.org/officeDocument/2006/relationships/image" Target="../media/image750.emf"/><Relationship Id="rId99" Type="http://schemas.openxmlformats.org/officeDocument/2006/relationships/customXml" Target="../ink/ink630.xml"/><Relationship Id="rId101" Type="http://schemas.openxmlformats.org/officeDocument/2006/relationships/customXml" Target="../ink/ink631.xml"/><Relationship Id="rId122" Type="http://schemas.openxmlformats.org/officeDocument/2006/relationships/image" Target="../media/image764.emf"/><Relationship Id="rId143" Type="http://schemas.openxmlformats.org/officeDocument/2006/relationships/customXml" Target="../ink/ink652.xml"/><Relationship Id="rId148" Type="http://schemas.openxmlformats.org/officeDocument/2006/relationships/image" Target="../media/image777.emf"/><Relationship Id="rId4" Type="http://schemas.openxmlformats.org/officeDocument/2006/relationships/image" Target="../media/image705.emf"/><Relationship Id="rId9" Type="http://schemas.openxmlformats.org/officeDocument/2006/relationships/customXml" Target="../ink/ink585.xml"/><Relationship Id="rId26" Type="http://schemas.openxmlformats.org/officeDocument/2006/relationships/image" Target="../media/image716.emf"/><Relationship Id="rId47" Type="http://schemas.openxmlformats.org/officeDocument/2006/relationships/customXml" Target="../ink/ink604.xml"/><Relationship Id="rId68" Type="http://schemas.openxmlformats.org/officeDocument/2006/relationships/image" Target="../media/image737.emf"/><Relationship Id="rId89" Type="http://schemas.openxmlformats.org/officeDocument/2006/relationships/customXml" Target="../ink/ink625.xml"/><Relationship Id="rId112" Type="http://schemas.openxmlformats.org/officeDocument/2006/relationships/image" Target="../media/image759.emf"/><Relationship Id="rId133" Type="http://schemas.openxmlformats.org/officeDocument/2006/relationships/customXml" Target="../ink/ink647.xml"/><Relationship Id="rId16" Type="http://schemas.openxmlformats.org/officeDocument/2006/relationships/image" Target="../media/image711.emf"/><Relationship Id="rId37" Type="http://schemas.openxmlformats.org/officeDocument/2006/relationships/customXml" Target="../ink/ink599.xml"/><Relationship Id="rId58" Type="http://schemas.openxmlformats.org/officeDocument/2006/relationships/image" Target="../media/image732.emf"/><Relationship Id="rId79" Type="http://schemas.openxmlformats.org/officeDocument/2006/relationships/customXml" Target="../ink/ink620.xml"/><Relationship Id="rId102" Type="http://schemas.openxmlformats.org/officeDocument/2006/relationships/image" Target="../media/image754.emf"/><Relationship Id="rId123" Type="http://schemas.openxmlformats.org/officeDocument/2006/relationships/customXml" Target="../ink/ink642.xml"/><Relationship Id="rId144" Type="http://schemas.openxmlformats.org/officeDocument/2006/relationships/image" Target="../media/image775.emf"/></Relationships>
</file>

<file path=ppt/slides/_rels/slide95.xml.rels><?xml version="1.0" encoding="UTF-8" standalone="yes"?>
<Relationships xmlns="http://schemas.openxmlformats.org/package/2006/relationships"><Relationship Id="rId8" Type="http://schemas.openxmlformats.org/officeDocument/2006/relationships/image" Target="../media/image780.emf"/><Relationship Id="rId13" Type="http://schemas.openxmlformats.org/officeDocument/2006/relationships/customXml" Target="../ink/ink660.xml"/><Relationship Id="rId18" Type="http://schemas.openxmlformats.org/officeDocument/2006/relationships/image" Target="../media/image785.emf"/><Relationship Id="rId26" Type="http://schemas.openxmlformats.org/officeDocument/2006/relationships/image" Target="../media/image789.emf"/><Relationship Id="rId3" Type="http://schemas.openxmlformats.org/officeDocument/2006/relationships/customXml" Target="../ink/ink655.xml"/><Relationship Id="rId21" Type="http://schemas.openxmlformats.org/officeDocument/2006/relationships/customXml" Target="../ink/ink664.xml"/><Relationship Id="rId7" Type="http://schemas.openxmlformats.org/officeDocument/2006/relationships/customXml" Target="../ink/ink657.xml"/><Relationship Id="rId12" Type="http://schemas.openxmlformats.org/officeDocument/2006/relationships/image" Target="../media/image782.emf"/><Relationship Id="rId17" Type="http://schemas.openxmlformats.org/officeDocument/2006/relationships/customXml" Target="../ink/ink662.xml"/><Relationship Id="rId25" Type="http://schemas.openxmlformats.org/officeDocument/2006/relationships/customXml" Target="../ink/ink666.xml"/><Relationship Id="rId2" Type="http://schemas.openxmlformats.org/officeDocument/2006/relationships/notesSlide" Target="../notesSlides/notesSlide95.xml"/><Relationship Id="rId16" Type="http://schemas.openxmlformats.org/officeDocument/2006/relationships/image" Target="../media/image784.emf"/><Relationship Id="rId20" Type="http://schemas.openxmlformats.org/officeDocument/2006/relationships/image" Target="../media/image786.emf"/><Relationship Id="rId1" Type="http://schemas.openxmlformats.org/officeDocument/2006/relationships/slideLayout" Target="../slideLayouts/slideLayout7.xml"/><Relationship Id="rId6" Type="http://schemas.openxmlformats.org/officeDocument/2006/relationships/image" Target="../media/image779.emf"/><Relationship Id="rId11" Type="http://schemas.openxmlformats.org/officeDocument/2006/relationships/customXml" Target="../ink/ink659.xml"/><Relationship Id="rId24" Type="http://schemas.openxmlformats.org/officeDocument/2006/relationships/image" Target="../media/image788.emf"/><Relationship Id="rId5" Type="http://schemas.openxmlformats.org/officeDocument/2006/relationships/customXml" Target="../ink/ink656.xml"/><Relationship Id="rId15" Type="http://schemas.openxmlformats.org/officeDocument/2006/relationships/customXml" Target="../ink/ink661.xml"/><Relationship Id="rId23" Type="http://schemas.openxmlformats.org/officeDocument/2006/relationships/customXml" Target="../ink/ink665.xml"/><Relationship Id="rId28" Type="http://schemas.openxmlformats.org/officeDocument/2006/relationships/image" Target="../media/image790.emf"/><Relationship Id="rId10" Type="http://schemas.openxmlformats.org/officeDocument/2006/relationships/image" Target="../media/image781.emf"/><Relationship Id="rId19" Type="http://schemas.openxmlformats.org/officeDocument/2006/relationships/customXml" Target="../ink/ink663.xml"/><Relationship Id="rId4" Type="http://schemas.openxmlformats.org/officeDocument/2006/relationships/image" Target="../media/image778.emf"/><Relationship Id="rId9" Type="http://schemas.openxmlformats.org/officeDocument/2006/relationships/customXml" Target="../ink/ink658.xml"/><Relationship Id="rId14" Type="http://schemas.openxmlformats.org/officeDocument/2006/relationships/image" Target="../media/image783.emf"/><Relationship Id="rId22" Type="http://schemas.openxmlformats.org/officeDocument/2006/relationships/image" Target="../media/image787.emf"/><Relationship Id="rId27" Type="http://schemas.openxmlformats.org/officeDocument/2006/relationships/customXml" Target="../ink/ink667.xml"/></Relationships>
</file>

<file path=ppt/slides/_rels/slide9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6.xml"/><Relationship Id="rId1" Type="http://schemas.openxmlformats.org/officeDocument/2006/relationships/slideLayout" Target="../slideLayouts/slideLayout7.xml"/><Relationship Id="rId5" Type="http://schemas.openxmlformats.org/officeDocument/2006/relationships/image" Target="../media/image124.png"/><Relationship Id="rId4" Type="http://schemas.openxmlformats.org/officeDocument/2006/relationships/slide" Target="slide109.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2030" y="1828800"/>
            <a:ext cx="8229600" cy="1828800"/>
          </a:xfrm>
        </p:spPr>
        <p:txBody>
          <a:bodyPr>
            <a:normAutofit fontScale="90000"/>
          </a:bodyPr>
          <a:lstStyle/>
          <a:p>
            <a:pPr fontAlgn="auto">
              <a:spcAft>
                <a:spcPts val="0"/>
              </a:spcAft>
              <a:defRPr/>
            </a:pPr>
            <a:r>
              <a:rPr lang="en-US" dirty="0" smtClean="0"/>
              <a:t>Foundation Engineering</a:t>
            </a:r>
            <a:br>
              <a:rPr lang="en-US" dirty="0" smtClean="0"/>
            </a:br>
            <a:r>
              <a:rPr lang="en-US" dirty="0" smtClean="0"/>
              <a:t>CEG 5115</a:t>
            </a:r>
            <a:br>
              <a:rPr lang="en-US" dirty="0" smtClean="0"/>
            </a:br>
            <a:endParaRPr lang="en-US" dirty="0"/>
          </a:p>
        </p:txBody>
      </p:sp>
      <p:sp>
        <p:nvSpPr>
          <p:cNvPr id="3" name="Subtitle 2"/>
          <p:cNvSpPr>
            <a:spLocks noGrp="1"/>
          </p:cNvSpPr>
          <p:nvPr>
            <p:ph type="subTitle" idx="1"/>
          </p:nvPr>
        </p:nvSpPr>
        <p:spPr>
          <a:xfrm>
            <a:off x="1336430" y="3332163"/>
            <a:ext cx="6400800" cy="1752600"/>
          </a:xfrm>
        </p:spPr>
        <p:txBody>
          <a:bodyPr>
            <a:normAutofit/>
          </a:bodyPr>
          <a:lstStyle/>
          <a:p>
            <a:pPr fontAlgn="auto">
              <a:spcAft>
                <a:spcPts val="0"/>
              </a:spcAft>
              <a:buClr>
                <a:schemeClr val="tx1">
                  <a:shade val="95000"/>
                </a:schemeClr>
              </a:buClr>
              <a:buFont typeface="Wingdings 2"/>
              <a:buNone/>
              <a:defRPr/>
            </a:pPr>
            <a:r>
              <a:rPr lang="en-US" dirty="0" smtClean="0">
                <a:effectLst>
                  <a:outerShdw blurRad="38100" dist="38100" dir="2700000" algn="tl">
                    <a:srgbClr val="000000">
                      <a:alpha val="43137"/>
                    </a:srgbClr>
                  </a:outerShdw>
                </a:effectLst>
              </a:rPr>
              <a:t>By</a:t>
            </a:r>
          </a:p>
          <a:p>
            <a:pPr fontAlgn="auto">
              <a:spcAft>
                <a:spcPts val="0"/>
              </a:spcAft>
              <a:buClr>
                <a:schemeClr val="tx1">
                  <a:shade val="95000"/>
                </a:schemeClr>
              </a:buClr>
              <a:buFont typeface="Wingdings 2"/>
              <a:buNone/>
              <a:defRPr/>
            </a:pPr>
            <a:endParaRPr lang="en-US" dirty="0" smtClean="0">
              <a:effectLst>
                <a:outerShdw blurRad="38100" dist="38100" dir="2700000" algn="tl">
                  <a:srgbClr val="000000">
                    <a:alpha val="43137"/>
                  </a:srgbClr>
                </a:outerShdw>
              </a:effectLst>
            </a:endParaRPr>
          </a:p>
          <a:p>
            <a:pPr fontAlgn="auto">
              <a:spcAft>
                <a:spcPts val="0"/>
              </a:spcAft>
              <a:buClr>
                <a:schemeClr val="tx1">
                  <a:shade val="95000"/>
                </a:schemeClr>
              </a:buClr>
              <a:buFont typeface="Wingdings 2"/>
              <a:buNone/>
              <a:defRPr/>
            </a:pPr>
            <a:r>
              <a:rPr lang="en-US" dirty="0" smtClean="0">
                <a:effectLst>
                  <a:outerShdw blurRad="38100" dist="38100" dir="2700000" algn="tl">
                    <a:srgbClr val="000000">
                      <a:alpha val="43137"/>
                    </a:srgbClr>
                  </a:outerShdw>
                </a:effectLst>
              </a:rPr>
              <a:t>Kamal  Tawfiq, Ph.D., P.E, F.ASCE</a:t>
            </a:r>
          </a:p>
          <a:p>
            <a:pPr fontAlgn="auto">
              <a:spcAft>
                <a:spcPts val="0"/>
              </a:spcAft>
              <a:buClr>
                <a:schemeClr val="tx1">
                  <a:shade val="95000"/>
                </a:schemeClr>
              </a:buClr>
              <a:buFont typeface="Wingdings 2"/>
              <a:buNone/>
              <a:defRPr/>
            </a:pPr>
            <a:endParaRPr lang="en-US" dirty="0">
              <a:effectLst>
                <a:outerShdw blurRad="38100" dist="38100" dir="2700000" algn="tl">
                  <a:srgbClr val="000000">
                    <a:alpha val="43137"/>
                  </a:srgbClr>
                </a:outerShdw>
              </a:effectLst>
            </a:endParaRPr>
          </a:p>
        </p:txBody>
      </p:sp>
      <p:sp>
        <p:nvSpPr>
          <p:cNvPr id="5" name="Rectangle 4"/>
          <p:cNvSpPr/>
          <p:nvPr/>
        </p:nvSpPr>
        <p:spPr>
          <a:xfrm>
            <a:off x="914400" y="152400"/>
            <a:ext cx="7620000" cy="1016000"/>
          </a:xfrm>
          <a:prstGeom prst="rect">
            <a:avLst/>
          </a:prstGeom>
        </p:spPr>
        <p:txBody>
          <a:bodyPr>
            <a:spAutoFit/>
          </a:bodyPr>
          <a:lstStyle/>
          <a:p>
            <a:pPr algn="ctr" fontAlgn="auto">
              <a:spcBef>
                <a:spcPts val="0"/>
              </a:spcBef>
              <a:spcAft>
                <a:spcPts val="0"/>
              </a:spcAft>
              <a:defRPr/>
            </a:pPr>
            <a:r>
              <a:rPr lang="en-US" dirty="0">
                <a:effectLst>
                  <a:outerShdw blurRad="38100" dist="38100" dir="2700000" algn="tl">
                    <a:srgbClr val="000000">
                      <a:alpha val="43137"/>
                    </a:srgbClr>
                  </a:outerShdw>
                </a:effectLst>
                <a:latin typeface="Arial" pitchFamily="34" charset="0"/>
                <a:cs typeface="Arial" pitchFamily="34" charset="0"/>
              </a:rPr>
              <a:t>FLORIDA A&amp;M UNIVERISTY – FLORIDA STATE UNIVERSITY</a:t>
            </a:r>
          </a:p>
          <a:p>
            <a:pPr algn="ctr" fontAlgn="auto">
              <a:spcBef>
                <a:spcPts val="0"/>
              </a:spcBef>
              <a:spcAft>
                <a:spcPts val="0"/>
              </a:spcAft>
              <a:defRPr/>
            </a:pPr>
            <a:r>
              <a:rPr lang="en-US" dirty="0">
                <a:effectLst>
                  <a:outerShdw blurRad="38100" dist="38100" dir="2700000" algn="tl">
                    <a:srgbClr val="000000">
                      <a:alpha val="43137"/>
                    </a:srgbClr>
                  </a:outerShdw>
                </a:effectLst>
                <a:latin typeface="Arial" pitchFamily="34" charset="0"/>
                <a:cs typeface="Arial" pitchFamily="34" charset="0"/>
              </a:rPr>
              <a:t>COLLEGE Of ENGINEERING</a:t>
            </a:r>
          </a:p>
          <a:p>
            <a:pPr algn="ctr" fontAlgn="auto">
              <a:spcBef>
                <a:spcPts val="0"/>
              </a:spcBef>
              <a:spcAft>
                <a:spcPts val="0"/>
              </a:spcAft>
              <a:defRPr/>
            </a:pPr>
            <a:endParaRPr lang="en-US" sz="1200" dirty="0">
              <a:effectLst>
                <a:outerShdw blurRad="38100" dist="38100" dir="2700000" algn="tl">
                  <a:srgbClr val="000000">
                    <a:alpha val="43137"/>
                  </a:srgbClr>
                </a:outerShdw>
              </a:effectLst>
              <a:latin typeface="Arial" pitchFamily="34" charset="0"/>
              <a:cs typeface="Arial" pitchFamily="34" charset="0"/>
            </a:endParaRPr>
          </a:p>
          <a:p>
            <a:pPr algn="ctr" fontAlgn="auto">
              <a:spcBef>
                <a:spcPts val="0"/>
              </a:spcBef>
              <a:spcAft>
                <a:spcPts val="0"/>
              </a:spcAft>
              <a:defRPr/>
            </a:pPr>
            <a:r>
              <a:rPr lang="en-US" sz="1200" dirty="0">
                <a:effectLst>
                  <a:outerShdw blurRad="38100" dist="38100" dir="2700000" algn="tl">
                    <a:srgbClr val="000000">
                      <a:alpha val="43137"/>
                    </a:srgbClr>
                  </a:outerShdw>
                </a:effectLst>
                <a:latin typeface="Arial" pitchFamily="34" charset="0"/>
                <a:cs typeface="Arial" pitchFamily="34" charset="0"/>
              </a:rPr>
              <a:t>DEPARTMENT OF CIVIL &amp; ENVIRONMENTAL ENGINEERING</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3" cstate="print">
            <a:lum bright="20000" contrast="20000"/>
          </a:blip>
          <a:srcRect/>
          <a:stretch>
            <a:fillRect/>
          </a:stretch>
        </p:blipFill>
        <p:spPr bwMode="auto">
          <a:xfrm>
            <a:off x="4684086" y="827200"/>
            <a:ext cx="3747765" cy="2791763"/>
          </a:xfrm>
          <a:prstGeom prst="rect">
            <a:avLst/>
          </a:prstGeom>
          <a:noFill/>
          <a:ln w="9525">
            <a:noFill/>
            <a:miter lim="800000"/>
            <a:headEnd/>
            <a:tailEnd/>
          </a:ln>
        </p:spPr>
      </p:pic>
      <p:pic>
        <p:nvPicPr>
          <p:cNvPr id="38914" name="Picture 2"/>
          <p:cNvPicPr>
            <a:picLocks noChangeAspect="1" noChangeArrowheads="1"/>
          </p:cNvPicPr>
          <p:nvPr/>
        </p:nvPicPr>
        <p:blipFill>
          <a:blip r:embed="rId4" cstate="print"/>
          <a:srcRect/>
          <a:stretch>
            <a:fillRect/>
          </a:stretch>
        </p:blipFill>
        <p:spPr bwMode="auto">
          <a:xfrm>
            <a:off x="4927108" y="3799773"/>
            <a:ext cx="3521431" cy="2646104"/>
          </a:xfrm>
          <a:prstGeom prst="rect">
            <a:avLst/>
          </a:prstGeom>
          <a:noFill/>
          <a:ln w="9525">
            <a:noFill/>
            <a:miter lim="800000"/>
            <a:headEnd/>
            <a:tailEnd/>
          </a:ln>
        </p:spPr>
      </p:pic>
      <p:pic>
        <p:nvPicPr>
          <p:cNvPr id="38915" name="Picture 3"/>
          <p:cNvPicPr>
            <a:picLocks noChangeAspect="1" noChangeArrowheads="1"/>
          </p:cNvPicPr>
          <p:nvPr/>
        </p:nvPicPr>
        <p:blipFill>
          <a:blip r:embed="rId5" cstate="print">
            <a:lum bright="10000" contrast="20000"/>
          </a:blip>
          <a:srcRect/>
          <a:stretch>
            <a:fillRect/>
          </a:stretch>
        </p:blipFill>
        <p:spPr bwMode="auto">
          <a:xfrm>
            <a:off x="430099" y="3742186"/>
            <a:ext cx="4066955" cy="2652174"/>
          </a:xfrm>
          <a:prstGeom prst="rect">
            <a:avLst/>
          </a:prstGeom>
          <a:noFill/>
          <a:ln w="9525">
            <a:noFill/>
            <a:miter lim="800000"/>
            <a:headEnd/>
            <a:tailEnd/>
          </a:ln>
        </p:spPr>
      </p:pic>
      <p:pic>
        <p:nvPicPr>
          <p:cNvPr id="38916" name="Picture 4"/>
          <p:cNvPicPr>
            <a:picLocks noChangeAspect="1" noChangeArrowheads="1"/>
          </p:cNvPicPr>
          <p:nvPr/>
        </p:nvPicPr>
        <p:blipFill>
          <a:blip r:embed="rId6" cstate="print">
            <a:lum bright="10000" contrast="10000"/>
          </a:blip>
          <a:srcRect/>
          <a:stretch>
            <a:fillRect/>
          </a:stretch>
        </p:blipFill>
        <p:spPr bwMode="auto">
          <a:xfrm>
            <a:off x="349071" y="928688"/>
            <a:ext cx="4097466" cy="2728912"/>
          </a:xfrm>
          <a:prstGeom prst="rect">
            <a:avLst/>
          </a:prstGeom>
          <a:noFill/>
          <a:ln w="9525">
            <a:noFill/>
            <a:miter lim="800000"/>
            <a:headEnd/>
            <a:tailEnd/>
          </a:ln>
        </p:spPr>
      </p:pic>
      <p:sp>
        <p:nvSpPr>
          <p:cNvPr id="7" name="Rectangle 6"/>
          <p:cNvSpPr/>
          <p:nvPr/>
        </p:nvSpPr>
        <p:spPr>
          <a:xfrm>
            <a:off x="502277" y="44118"/>
            <a:ext cx="8178084" cy="664217"/>
          </a:xfrm>
          <a:prstGeom prst="rect">
            <a:avLst/>
          </a:prstGeom>
          <a:solidFill>
            <a:srgbClr val="FFFF00"/>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862886" y="92177"/>
            <a:ext cx="7431108" cy="523220"/>
          </a:xfrm>
          <a:prstGeom prst="rect">
            <a:avLst/>
          </a:prstGeom>
        </p:spPr>
        <p:txBody>
          <a:bodyPr wrap="square">
            <a:spAutoFit/>
          </a:bodyPr>
          <a:lstStyle/>
          <a:p>
            <a:pPr algn="ctr"/>
            <a:r>
              <a:rPr lang="en-US" sz="2800" dirty="0" smtClean="0">
                <a:solidFill>
                  <a:srgbClr val="005EA4"/>
                </a:solidFill>
                <a:effectLst>
                  <a:outerShdw blurRad="38100" dist="38100" dir="2700000" algn="tl">
                    <a:srgbClr val="000000">
                      <a:alpha val="43137"/>
                    </a:srgbClr>
                  </a:outerShdw>
                </a:effectLst>
              </a:rPr>
              <a:t>Structural Foundations</a:t>
            </a:r>
            <a:endParaRPr lang="en-US" sz="2800" dirty="0">
              <a:solidFill>
                <a:srgbClr val="005EA4"/>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a:stretch>
            <a:fillRect/>
          </a:stretch>
        </p:blipFill>
        <p:spPr bwMode="auto">
          <a:xfrm>
            <a:off x="115911" y="1378045"/>
            <a:ext cx="4464581" cy="4304496"/>
          </a:xfrm>
          <a:prstGeom prst="rect">
            <a:avLst/>
          </a:prstGeom>
          <a:noFill/>
          <a:ln w="9525">
            <a:noFill/>
            <a:miter lim="800000"/>
            <a:headEnd/>
            <a:tailEnd/>
          </a:ln>
        </p:spPr>
      </p:pic>
      <p:sp>
        <p:nvSpPr>
          <p:cNvPr id="3" name="Rectangle 2"/>
          <p:cNvSpPr/>
          <p:nvPr/>
        </p:nvSpPr>
        <p:spPr>
          <a:xfrm>
            <a:off x="334853" y="5903725"/>
            <a:ext cx="4146998" cy="738664"/>
          </a:xfrm>
          <a:prstGeom prst="rect">
            <a:avLst/>
          </a:prstGeom>
        </p:spPr>
        <p:txBody>
          <a:bodyPr wrap="square">
            <a:spAutoFit/>
          </a:bodyPr>
          <a:lstStyle/>
          <a:p>
            <a:r>
              <a:rPr lang="en-US" sz="1400" i="1" dirty="0" smtClean="0">
                <a:solidFill>
                  <a:schemeClr val="bg1"/>
                </a:solidFill>
              </a:rPr>
              <a:t>e</a:t>
            </a:r>
            <a:r>
              <a:rPr lang="en-US" sz="1400" i="1" baseline="-25000" dirty="0" smtClean="0">
                <a:solidFill>
                  <a:schemeClr val="bg1"/>
                </a:solidFill>
              </a:rPr>
              <a:t>B</a:t>
            </a:r>
            <a:r>
              <a:rPr lang="en-US" sz="1400" i="1" dirty="0" smtClean="0">
                <a:solidFill>
                  <a:schemeClr val="bg1"/>
                </a:solidFill>
              </a:rPr>
              <a:t> /B versus B</a:t>
            </a:r>
            <a:r>
              <a:rPr lang="en-US" sz="1400" i="1" baseline="-25000" dirty="0" smtClean="0">
                <a:solidFill>
                  <a:schemeClr val="bg1"/>
                </a:solidFill>
              </a:rPr>
              <a:t>2</a:t>
            </a:r>
            <a:r>
              <a:rPr lang="en-US" sz="1400" i="1" dirty="0" smtClean="0">
                <a:solidFill>
                  <a:schemeClr val="bg1"/>
                </a:solidFill>
              </a:rPr>
              <a:t> /B for e</a:t>
            </a:r>
            <a:r>
              <a:rPr lang="en-US" sz="1400" i="1" baseline="-25000" dirty="0" smtClean="0">
                <a:solidFill>
                  <a:schemeClr val="bg1"/>
                </a:solidFill>
              </a:rPr>
              <a:t>L</a:t>
            </a:r>
            <a:r>
              <a:rPr lang="en-US" sz="1400" i="1" dirty="0" smtClean="0">
                <a:solidFill>
                  <a:schemeClr val="bg1"/>
                </a:solidFill>
              </a:rPr>
              <a:t> /L &lt; 1/6 and e</a:t>
            </a:r>
            <a:r>
              <a:rPr lang="en-US" sz="1400" i="1" baseline="-25000" dirty="0" smtClean="0">
                <a:solidFill>
                  <a:schemeClr val="bg1"/>
                </a:solidFill>
              </a:rPr>
              <a:t>B</a:t>
            </a:r>
            <a:r>
              <a:rPr lang="en-US" sz="1400" i="1" dirty="0" smtClean="0">
                <a:solidFill>
                  <a:schemeClr val="bg1"/>
                </a:solidFill>
              </a:rPr>
              <a:t> /B &lt; 1/6 </a:t>
            </a:r>
          </a:p>
          <a:p>
            <a:endParaRPr lang="en-US" sz="1400" i="1" dirty="0" smtClean="0">
              <a:solidFill>
                <a:schemeClr val="bg1"/>
              </a:solidFill>
            </a:endParaRPr>
          </a:p>
          <a:p>
            <a:r>
              <a:rPr lang="en-US" sz="1400" dirty="0" smtClean="0">
                <a:solidFill>
                  <a:schemeClr val="bg1"/>
                </a:solidFill>
              </a:rPr>
              <a:t>Highter, W. H., and J. C. Anders. 1985</a:t>
            </a:r>
            <a:endParaRPr lang="en-US" sz="1400" dirty="0">
              <a:solidFill>
                <a:schemeClr val="bg1"/>
              </a:solidFill>
            </a:endParaRPr>
          </a:p>
        </p:txBody>
      </p:sp>
      <p:pic>
        <p:nvPicPr>
          <p:cNvPr id="4" name="Picture 4"/>
          <p:cNvPicPr>
            <a:picLocks noChangeAspect="1" noChangeArrowheads="1"/>
          </p:cNvPicPr>
          <p:nvPr/>
        </p:nvPicPr>
        <p:blipFill>
          <a:blip r:embed="rId4" cstate="print"/>
          <a:srcRect/>
          <a:stretch>
            <a:fillRect/>
          </a:stretch>
        </p:blipFill>
        <p:spPr bwMode="auto">
          <a:xfrm>
            <a:off x="4477297" y="1465852"/>
            <a:ext cx="4460651" cy="4234910"/>
          </a:xfrm>
          <a:prstGeom prst="rect">
            <a:avLst/>
          </a:prstGeom>
          <a:noFill/>
          <a:ln w="9525">
            <a:noFill/>
            <a:miter lim="800000"/>
            <a:headEnd/>
            <a:tailEnd/>
          </a:ln>
        </p:spPr>
      </p:pic>
      <p:sp>
        <p:nvSpPr>
          <p:cNvPr id="5" name="Rectangle 4"/>
          <p:cNvSpPr/>
          <p:nvPr/>
        </p:nvSpPr>
        <p:spPr>
          <a:xfrm>
            <a:off x="4984125" y="5903725"/>
            <a:ext cx="3940937" cy="738664"/>
          </a:xfrm>
          <a:prstGeom prst="rect">
            <a:avLst/>
          </a:prstGeom>
        </p:spPr>
        <p:txBody>
          <a:bodyPr wrap="square">
            <a:spAutoFit/>
          </a:bodyPr>
          <a:lstStyle/>
          <a:p>
            <a:r>
              <a:rPr lang="en-US" sz="1400" i="1" dirty="0" smtClean="0">
                <a:solidFill>
                  <a:schemeClr val="bg1"/>
                </a:solidFill>
              </a:rPr>
              <a:t>e</a:t>
            </a:r>
            <a:r>
              <a:rPr lang="en-US" sz="1400" i="1" baseline="-25000" dirty="0" smtClean="0">
                <a:solidFill>
                  <a:schemeClr val="bg1"/>
                </a:solidFill>
              </a:rPr>
              <a:t>B</a:t>
            </a:r>
            <a:r>
              <a:rPr lang="en-US" sz="1400" i="1" dirty="0" smtClean="0">
                <a:solidFill>
                  <a:schemeClr val="bg1"/>
                </a:solidFill>
              </a:rPr>
              <a:t> /B versus L</a:t>
            </a:r>
            <a:r>
              <a:rPr lang="en-US" sz="1400" i="1" baseline="-25000" dirty="0" smtClean="0">
                <a:solidFill>
                  <a:schemeClr val="bg1"/>
                </a:solidFill>
              </a:rPr>
              <a:t>2</a:t>
            </a:r>
            <a:r>
              <a:rPr lang="en-US" sz="1400" i="1" dirty="0" smtClean="0">
                <a:solidFill>
                  <a:schemeClr val="bg1"/>
                </a:solidFill>
              </a:rPr>
              <a:t> /L for e</a:t>
            </a:r>
            <a:r>
              <a:rPr lang="en-US" sz="1400" i="1" baseline="-25000" dirty="0" smtClean="0">
                <a:solidFill>
                  <a:schemeClr val="bg1"/>
                </a:solidFill>
              </a:rPr>
              <a:t>L</a:t>
            </a:r>
            <a:r>
              <a:rPr lang="en-US" sz="1400" i="1" dirty="0" smtClean="0">
                <a:solidFill>
                  <a:schemeClr val="bg1"/>
                </a:solidFill>
              </a:rPr>
              <a:t> /L &lt; 1/6 and e</a:t>
            </a:r>
            <a:r>
              <a:rPr lang="en-US" sz="1400" i="1" baseline="-25000" dirty="0" smtClean="0">
                <a:solidFill>
                  <a:schemeClr val="bg1"/>
                </a:solidFill>
              </a:rPr>
              <a:t>B</a:t>
            </a:r>
            <a:r>
              <a:rPr lang="en-US" sz="1400" i="1" dirty="0" smtClean="0">
                <a:solidFill>
                  <a:schemeClr val="bg1"/>
                </a:solidFill>
              </a:rPr>
              <a:t> /B &lt; 1/6</a:t>
            </a:r>
          </a:p>
          <a:p>
            <a:endParaRPr lang="en-US" sz="1400" dirty="0" smtClean="0">
              <a:solidFill>
                <a:schemeClr val="bg1"/>
              </a:solidFill>
            </a:endParaRPr>
          </a:p>
          <a:p>
            <a:r>
              <a:rPr lang="en-US" sz="1400" dirty="0" smtClean="0">
                <a:solidFill>
                  <a:schemeClr val="bg1"/>
                </a:solidFill>
              </a:rPr>
              <a:t>Highter, W. H., and J. C. Anders. 1985</a:t>
            </a:r>
          </a:p>
        </p:txBody>
      </p:sp>
      <p:sp>
        <p:nvSpPr>
          <p:cNvPr id="6" name="Rectangle 5"/>
          <p:cNvSpPr/>
          <p:nvPr/>
        </p:nvSpPr>
        <p:spPr>
          <a:xfrm rot="16200000">
            <a:off x="-196209" y="3308733"/>
            <a:ext cx="761747" cy="369332"/>
          </a:xfrm>
          <a:prstGeom prst="rect">
            <a:avLst/>
          </a:prstGeom>
          <a:solidFill>
            <a:schemeClr val="tx1"/>
          </a:solidFill>
        </p:spPr>
        <p:txBody>
          <a:bodyPr wrap="none">
            <a:spAutoFit/>
          </a:bodyPr>
          <a:lstStyle/>
          <a:p>
            <a:r>
              <a:rPr lang="en-US" i="1" dirty="0" smtClean="0">
                <a:solidFill>
                  <a:srgbClr val="FF0000"/>
                </a:solidFill>
              </a:rPr>
              <a:t>e</a:t>
            </a:r>
            <a:r>
              <a:rPr lang="en-US" i="1" baseline="-25000" dirty="0" smtClean="0">
                <a:solidFill>
                  <a:srgbClr val="FF0000"/>
                </a:solidFill>
              </a:rPr>
              <a:t>B</a:t>
            </a:r>
            <a:r>
              <a:rPr lang="en-US" i="1" dirty="0" smtClean="0">
                <a:solidFill>
                  <a:srgbClr val="FF0000"/>
                </a:solidFill>
              </a:rPr>
              <a:t> /B </a:t>
            </a:r>
            <a:endParaRPr lang="en-US" dirty="0">
              <a:solidFill>
                <a:srgbClr val="FF0000"/>
              </a:solidFill>
            </a:endParaRPr>
          </a:p>
        </p:txBody>
      </p:sp>
      <p:sp>
        <p:nvSpPr>
          <p:cNvPr id="7" name="Rectangle 6"/>
          <p:cNvSpPr/>
          <p:nvPr/>
        </p:nvSpPr>
        <p:spPr>
          <a:xfrm rot="16200000">
            <a:off x="4264046" y="3226030"/>
            <a:ext cx="691039" cy="369332"/>
          </a:xfrm>
          <a:prstGeom prst="rect">
            <a:avLst/>
          </a:prstGeom>
          <a:solidFill>
            <a:schemeClr val="tx1"/>
          </a:solidFill>
        </p:spPr>
        <p:txBody>
          <a:bodyPr wrap="square">
            <a:spAutoFit/>
          </a:bodyPr>
          <a:lstStyle/>
          <a:p>
            <a:r>
              <a:rPr lang="en-US" i="1" dirty="0" smtClean="0">
                <a:solidFill>
                  <a:srgbClr val="FF0000"/>
                </a:solidFill>
              </a:rPr>
              <a:t>e</a:t>
            </a:r>
            <a:r>
              <a:rPr lang="en-US" i="1" baseline="-25000" dirty="0" smtClean="0">
                <a:solidFill>
                  <a:srgbClr val="FF0000"/>
                </a:solidFill>
              </a:rPr>
              <a:t>B</a:t>
            </a:r>
            <a:r>
              <a:rPr lang="en-US" i="1" dirty="0" smtClean="0">
                <a:solidFill>
                  <a:srgbClr val="FF0000"/>
                </a:solidFill>
              </a:rPr>
              <a:t> /B </a:t>
            </a:r>
            <a:endParaRPr lang="en-US" dirty="0">
              <a:solidFill>
                <a:srgbClr val="FF0000"/>
              </a:solidFill>
            </a:endParaRPr>
          </a:p>
        </p:txBody>
      </p:sp>
      <p:sp>
        <p:nvSpPr>
          <p:cNvPr id="8" name="Rectangle 7"/>
          <p:cNvSpPr/>
          <p:nvPr/>
        </p:nvSpPr>
        <p:spPr>
          <a:xfrm>
            <a:off x="6571685" y="5498142"/>
            <a:ext cx="714298" cy="369332"/>
          </a:xfrm>
          <a:prstGeom prst="rect">
            <a:avLst/>
          </a:prstGeom>
          <a:solidFill>
            <a:schemeClr val="tx1"/>
          </a:solidFill>
        </p:spPr>
        <p:txBody>
          <a:bodyPr wrap="none">
            <a:spAutoFit/>
          </a:bodyPr>
          <a:lstStyle/>
          <a:p>
            <a:r>
              <a:rPr lang="en-US" i="1" dirty="0" smtClean="0">
                <a:solidFill>
                  <a:srgbClr val="FF0000"/>
                </a:solidFill>
              </a:rPr>
              <a:t>L</a:t>
            </a:r>
            <a:r>
              <a:rPr lang="en-US" i="1" baseline="-25000" dirty="0" smtClean="0">
                <a:solidFill>
                  <a:srgbClr val="FF0000"/>
                </a:solidFill>
              </a:rPr>
              <a:t>2</a:t>
            </a:r>
            <a:r>
              <a:rPr lang="en-US" i="1" dirty="0" smtClean="0">
                <a:solidFill>
                  <a:srgbClr val="FF0000"/>
                </a:solidFill>
              </a:rPr>
              <a:t> /L </a:t>
            </a:r>
            <a:endParaRPr lang="en-US" dirty="0">
              <a:solidFill>
                <a:srgbClr val="FF0000"/>
              </a:solidFill>
            </a:endParaRPr>
          </a:p>
        </p:txBody>
      </p:sp>
      <p:sp>
        <p:nvSpPr>
          <p:cNvPr id="9" name="Rectangle 8"/>
          <p:cNvSpPr/>
          <p:nvPr/>
        </p:nvSpPr>
        <p:spPr>
          <a:xfrm>
            <a:off x="2100741" y="5433748"/>
            <a:ext cx="769763" cy="369332"/>
          </a:xfrm>
          <a:prstGeom prst="rect">
            <a:avLst/>
          </a:prstGeom>
          <a:solidFill>
            <a:schemeClr val="tx1"/>
          </a:solidFill>
        </p:spPr>
        <p:txBody>
          <a:bodyPr wrap="none">
            <a:spAutoFit/>
          </a:bodyPr>
          <a:lstStyle/>
          <a:p>
            <a:r>
              <a:rPr lang="en-US" i="1" dirty="0" smtClean="0">
                <a:solidFill>
                  <a:srgbClr val="FF0000"/>
                </a:solidFill>
              </a:rPr>
              <a:t>B</a:t>
            </a:r>
            <a:r>
              <a:rPr lang="en-US" i="1" baseline="-25000" dirty="0" smtClean="0">
                <a:solidFill>
                  <a:srgbClr val="FF0000"/>
                </a:solidFill>
              </a:rPr>
              <a:t>2</a:t>
            </a:r>
            <a:r>
              <a:rPr lang="en-US" i="1" dirty="0" smtClean="0">
                <a:solidFill>
                  <a:srgbClr val="FF0000"/>
                </a:solidFill>
              </a:rPr>
              <a:t> /B </a:t>
            </a:r>
            <a:endParaRPr lang="en-US" dirty="0">
              <a:solidFill>
                <a:srgbClr val="FF0000"/>
              </a:solidFill>
            </a:endParaRPr>
          </a:p>
        </p:txBody>
      </p:sp>
      <p:sp>
        <p:nvSpPr>
          <p:cNvPr id="10" name="TextBox 9"/>
          <p:cNvSpPr txBox="1"/>
          <p:nvPr/>
        </p:nvSpPr>
        <p:spPr>
          <a:xfrm>
            <a:off x="231820" y="167425"/>
            <a:ext cx="1018227" cy="369332"/>
          </a:xfrm>
          <a:prstGeom prst="rect">
            <a:avLst/>
          </a:prstGeom>
          <a:noFill/>
        </p:spPr>
        <p:txBody>
          <a:bodyPr wrap="none" rtlCol="0">
            <a:spAutoFit/>
          </a:bodyPr>
          <a:lstStyle/>
          <a:p>
            <a:r>
              <a:rPr lang="en-US" u="sng" dirty="0" smtClean="0">
                <a:solidFill>
                  <a:schemeClr val="bg1"/>
                </a:solidFill>
              </a:rPr>
              <a:t>Solution</a:t>
            </a:r>
            <a:endParaRPr lang="en-US" u="sng" dirty="0">
              <a:solidFill>
                <a:schemeClr val="bg1"/>
              </a:solidFill>
            </a:endParaRPr>
          </a:p>
        </p:txBody>
      </p:sp>
      <p:cxnSp>
        <p:nvCxnSpPr>
          <p:cNvPr id="12" name="Straight Arrow Connector 11"/>
          <p:cNvCxnSpPr/>
          <p:nvPr/>
        </p:nvCxnSpPr>
        <p:spPr>
          <a:xfrm>
            <a:off x="700088" y="3276600"/>
            <a:ext cx="147637" cy="1588"/>
          </a:xfrm>
          <a:prstGeom prst="straightConnector1">
            <a:avLst/>
          </a:prstGeom>
          <a:ln>
            <a:solidFill>
              <a:srgbClr val="005EA4"/>
            </a:solidFill>
            <a:tailEnd type="arrow"/>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704851" y="2486025"/>
            <a:ext cx="271462" cy="1085850"/>
          </a:xfrm>
          <a:custGeom>
            <a:avLst/>
            <a:gdLst>
              <a:gd name="connsiteX0" fmla="*/ 0 w 319087"/>
              <a:gd name="connsiteY0" fmla="*/ 1085850 h 1085850"/>
              <a:gd name="connsiteX1" fmla="*/ 214312 w 319087"/>
              <a:gd name="connsiteY1" fmla="*/ 638175 h 1085850"/>
              <a:gd name="connsiteX2" fmla="*/ 319087 w 319087"/>
              <a:gd name="connsiteY2" fmla="*/ 0 h 1085850"/>
              <a:gd name="connsiteX0" fmla="*/ 0 w 319087"/>
              <a:gd name="connsiteY0" fmla="*/ 1085850 h 1085850"/>
              <a:gd name="connsiteX1" fmla="*/ 147637 w 319087"/>
              <a:gd name="connsiteY1" fmla="*/ 852488 h 1085850"/>
              <a:gd name="connsiteX2" fmla="*/ 319087 w 319087"/>
              <a:gd name="connsiteY2" fmla="*/ 0 h 1085850"/>
              <a:gd name="connsiteX0" fmla="*/ 0 w 319087"/>
              <a:gd name="connsiteY0" fmla="*/ 1085850 h 1085850"/>
              <a:gd name="connsiteX1" fmla="*/ 319087 w 319087"/>
              <a:gd name="connsiteY1" fmla="*/ 0 h 1085850"/>
              <a:gd name="connsiteX0" fmla="*/ 0 w 487362"/>
              <a:gd name="connsiteY0" fmla="*/ 1085850 h 1157288"/>
              <a:gd name="connsiteX1" fmla="*/ 390525 w 487362"/>
              <a:gd name="connsiteY1" fmla="*/ 1157288 h 1157288"/>
              <a:gd name="connsiteX2" fmla="*/ 319087 w 487362"/>
              <a:gd name="connsiteY2" fmla="*/ 0 h 1157288"/>
              <a:gd name="connsiteX0" fmla="*/ 0 w 319087"/>
              <a:gd name="connsiteY0" fmla="*/ 1085850 h 1085850"/>
              <a:gd name="connsiteX1" fmla="*/ 319087 w 319087"/>
              <a:gd name="connsiteY1" fmla="*/ 0 h 1085850"/>
              <a:gd name="connsiteX0" fmla="*/ 0 w 320674"/>
              <a:gd name="connsiteY0" fmla="*/ 1085850 h 1085850"/>
              <a:gd name="connsiteX1" fmla="*/ 319087 w 320674"/>
              <a:gd name="connsiteY1" fmla="*/ 0 h 1085850"/>
              <a:gd name="connsiteX0" fmla="*/ 0 w 320674"/>
              <a:gd name="connsiteY0" fmla="*/ 1085850 h 1085850"/>
              <a:gd name="connsiteX1" fmla="*/ 319087 w 320674"/>
              <a:gd name="connsiteY1" fmla="*/ 0 h 1085850"/>
              <a:gd name="connsiteX0" fmla="*/ 0 w 319087"/>
              <a:gd name="connsiteY0" fmla="*/ 1085850 h 1085850"/>
              <a:gd name="connsiteX1" fmla="*/ 319087 w 319087"/>
              <a:gd name="connsiteY1" fmla="*/ 0 h 1085850"/>
              <a:gd name="connsiteX0" fmla="*/ 0 w 319087"/>
              <a:gd name="connsiteY0" fmla="*/ 1085850 h 1085850"/>
              <a:gd name="connsiteX1" fmla="*/ 319087 w 319087"/>
              <a:gd name="connsiteY1" fmla="*/ 0 h 1085850"/>
            </a:gdLst>
            <a:ahLst/>
            <a:cxnLst>
              <a:cxn ang="0">
                <a:pos x="connsiteX0" y="connsiteY0"/>
              </a:cxn>
              <a:cxn ang="0">
                <a:pos x="connsiteX1" y="connsiteY1"/>
              </a:cxn>
            </a:cxnLst>
            <a:rect l="l" t="t" r="r" b="b"/>
            <a:pathLst>
              <a:path w="319087" h="1085850">
                <a:moveTo>
                  <a:pt x="0" y="1085850"/>
                </a:moveTo>
                <a:cubicBezTo>
                  <a:pt x="192087" y="952501"/>
                  <a:pt x="303212" y="85725"/>
                  <a:pt x="319087" y="0"/>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6" name="Straight Arrow Connector 15"/>
          <p:cNvCxnSpPr/>
          <p:nvPr/>
        </p:nvCxnSpPr>
        <p:spPr>
          <a:xfrm rot="5400000">
            <a:off x="-142874" y="4257675"/>
            <a:ext cx="1957387" cy="4762"/>
          </a:xfrm>
          <a:prstGeom prst="straightConnector1">
            <a:avLst/>
          </a:prstGeom>
          <a:ln>
            <a:solidFill>
              <a:srgbClr val="005EA4"/>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81458" y="5328701"/>
            <a:ext cx="1736373" cy="523220"/>
          </a:xfrm>
          <a:prstGeom prst="rect">
            <a:avLst/>
          </a:prstGeom>
          <a:noFill/>
        </p:spPr>
        <p:txBody>
          <a:bodyPr wrap="none" rtlCol="0">
            <a:spAutoFit/>
          </a:bodyPr>
          <a:lstStyle/>
          <a:p>
            <a:r>
              <a:rPr lang="en-US" sz="1400" i="1" dirty="0" smtClean="0">
                <a:solidFill>
                  <a:srgbClr val="0562AF"/>
                </a:solidFill>
              </a:rPr>
              <a:t>      0.06</a:t>
            </a:r>
          </a:p>
          <a:p>
            <a:r>
              <a:rPr lang="en-US" sz="1400" i="1" dirty="0" smtClean="0">
                <a:solidFill>
                  <a:srgbClr val="0562AF"/>
                </a:solidFill>
              </a:rPr>
              <a:t>B</a:t>
            </a:r>
            <a:r>
              <a:rPr lang="en-US" sz="1400" i="1" baseline="-25000" dirty="0" smtClean="0">
                <a:solidFill>
                  <a:srgbClr val="0562AF"/>
                </a:solidFill>
              </a:rPr>
              <a:t>2 </a:t>
            </a:r>
            <a:r>
              <a:rPr lang="en-US" sz="1400" i="1" dirty="0" smtClean="0">
                <a:solidFill>
                  <a:srgbClr val="0562AF"/>
                </a:solidFill>
              </a:rPr>
              <a:t>= 4x0.06 = 0.24’</a:t>
            </a:r>
            <a:endParaRPr lang="en-US" sz="1400" i="1" dirty="0">
              <a:solidFill>
                <a:srgbClr val="0562AF"/>
              </a:solidFill>
            </a:endParaRPr>
          </a:p>
        </p:txBody>
      </p:sp>
      <p:cxnSp>
        <p:nvCxnSpPr>
          <p:cNvPr id="18" name="Straight Arrow Connector 17"/>
          <p:cNvCxnSpPr/>
          <p:nvPr/>
        </p:nvCxnSpPr>
        <p:spPr>
          <a:xfrm>
            <a:off x="5115395" y="3274454"/>
            <a:ext cx="809155" cy="6909"/>
          </a:xfrm>
          <a:prstGeom prst="straightConnector1">
            <a:avLst/>
          </a:prstGeom>
          <a:ln>
            <a:solidFill>
              <a:srgbClr val="005EA4"/>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6200000" flipH="1">
            <a:off x="4926806" y="4279106"/>
            <a:ext cx="1981200" cy="4763"/>
          </a:xfrm>
          <a:prstGeom prst="straightConnector1">
            <a:avLst/>
          </a:prstGeom>
          <a:ln>
            <a:solidFill>
              <a:srgbClr val="005EA4"/>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910138" y="5386388"/>
            <a:ext cx="1782860" cy="523220"/>
          </a:xfrm>
          <a:prstGeom prst="rect">
            <a:avLst/>
          </a:prstGeom>
          <a:noFill/>
        </p:spPr>
        <p:txBody>
          <a:bodyPr wrap="none" rtlCol="0">
            <a:spAutoFit/>
          </a:bodyPr>
          <a:lstStyle/>
          <a:p>
            <a:r>
              <a:rPr lang="en-US" sz="1400" dirty="0" smtClean="0">
                <a:solidFill>
                  <a:srgbClr val="0562AF"/>
                </a:solidFill>
              </a:rPr>
              <a:t>                0.24</a:t>
            </a:r>
          </a:p>
          <a:p>
            <a:r>
              <a:rPr lang="en-US" sz="1400" dirty="0" smtClean="0">
                <a:solidFill>
                  <a:srgbClr val="0562AF"/>
                </a:solidFill>
              </a:rPr>
              <a:t>L</a:t>
            </a:r>
            <a:r>
              <a:rPr lang="en-US" sz="1400" baseline="-25000" dirty="0" smtClean="0">
                <a:solidFill>
                  <a:srgbClr val="0562AF"/>
                </a:solidFill>
              </a:rPr>
              <a:t>2</a:t>
            </a:r>
            <a:r>
              <a:rPr lang="en-US" sz="1400" dirty="0" smtClean="0">
                <a:solidFill>
                  <a:srgbClr val="0562AF"/>
                </a:solidFill>
              </a:rPr>
              <a:t> = 0.24 x 6 = 1.44’</a:t>
            </a:r>
            <a:endParaRPr lang="en-US" sz="1400" dirty="0">
              <a:solidFill>
                <a:srgbClr val="0562AF"/>
              </a:solidFill>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 name="Rectangle 44"/>
          <p:cNvSpPr/>
          <p:nvPr/>
        </p:nvSpPr>
        <p:spPr>
          <a:xfrm>
            <a:off x="224190" y="252968"/>
            <a:ext cx="3548857" cy="369332"/>
          </a:xfrm>
          <a:prstGeom prst="rect">
            <a:avLst/>
          </a:prstGeom>
        </p:spPr>
        <p:txBody>
          <a:bodyPr wrap="none">
            <a:spAutoFit/>
          </a:bodyPr>
          <a:lstStyle/>
          <a:p>
            <a:r>
              <a:rPr lang="en-US" dirty="0" smtClean="0">
                <a:solidFill>
                  <a:schemeClr val="bg1"/>
                </a:solidFill>
              </a:rPr>
              <a:t>II-  </a:t>
            </a:r>
            <a:r>
              <a:rPr lang="en-US" i="1" dirty="0" smtClean="0">
                <a:solidFill>
                  <a:schemeClr val="bg1"/>
                </a:solidFill>
              </a:rPr>
              <a:t>e</a:t>
            </a:r>
            <a:r>
              <a:rPr lang="en-US" i="1" baseline="-25000" dirty="0" smtClean="0">
                <a:solidFill>
                  <a:schemeClr val="bg1"/>
                </a:solidFill>
              </a:rPr>
              <a:t>L </a:t>
            </a:r>
            <a:r>
              <a:rPr lang="en-US" i="1" dirty="0" smtClean="0">
                <a:solidFill>
                  <a:schemeClr val="bg1"/>
                </a:solidFill>
              </a:rPr>
              <a:t>/L </a:t>
            </a:r>
            <a:r>
              <a:rPr lang="en-US" dirty="0">
                <a:solidFill>
                  <a:schemeClr val="bg1"/>
                </a:solidFill>
              </a:rPr>
              <a:t>&lt; 0.5 </a:t>
            </a:r>
            <a:r>
              <a:rPr lang="en-US" dirty="0" smtClean="0">
                <a:solidFill>
                  <a:schemeClr val="bg1"/>
                </a:solidFill>
              </a:rPr>
              <a:t>  &amp;   </a:t>
            </a:r>
            <a:r>
              <a:rPr lang="en-US" dirty="0">
                <a:solidFill>
                  <a:schemeClr val="bg1"/>
                </a:solidFill>
              </a:rPr>
              <a:t>0 </a:t>
            </a:r>
            <a:r>
              <a:rPr lang="en-US" i="1" dirty="0">
                <a:solidFill>
                  <a:schemeClr val="bg1"/>
                </a:solidFill>
              </a:rPr>
              <a:t>&lt; </a:t>
            </a:r>
            <a:r>
              <a:rPr lang="en-US" i="1" dirty="0" smtClean="0">
                <a:solidFill>
                  <a:schemeClr val="bg1"/>
                </a:solidFill>
              </a:rPr>
              <a:t>e</a:t>
            </a:r>
            <a:r>
              <a:rPr lang="en-US" i="1" baseline="-25000" dirty="0" smtClean="0">
                <a:solidFill>
                  <a:schemeClr val="bg1"/>
                </a:solidFill>
              </a:rPr>
              <a:t>B </a:t>
            </a:r>
            <a:r>
              <a:rPr lang="en-US" i="1" dirty="0" smtClean="0">
                <a:solidFill>
                  <a:schemeClr val="bg1"/>
                </a:solidFill>
              </a:rPr>
              <a:t>/</a:t>
            </a:r>
            <a:r>
              <a:rPr lang="en-US" i="1" dirty="0">
                <a:solidFill>
                  <a:schemeClr val="bg1"/>
                </a:solidFill>
              </a:rPr>
              <a:t>B </a:t>
            </a:r>
            <a:r>
              <a:rPr lang="en-US" dirty="0">
                <a:solidFill>
                  <a:schemeClr val="bg1"/>
                </a:solidFill>
              </a:rPr>
              <a:t>&lt; </a:t>
            </a:r>
            <a:r>
              <a:rPr lang="en-US" dirty="0" smtClean="0">
                <a:solidFill>
                  <a:schemeClr val="bg1"/>
                </a:solidFill>
              </a:rPr>
              <a:t>1/6</a:t>
            </a:r>
            <a:endParaRPr lang="en-US" dirty="0">
              <a:solidFill>
                <a:schemeClr val="bg1"/>
              </a:solidFill>
            </a:endParaRPr>
          </a:p>
        </p:txBody>
      </p:sp>
      <p:grpSp>
        <p:nvGrpSpPr>
          <p:cNvPr id="68" name="Group 67"/>
          <p:cNvGrpSpPr/>
          <p:nvPr/>
        </p:nvGrpSpPr>
        <p:grpSpPr>
          <a:xfrm>
            <a:off x="4904705" y="736131"/>
            <a:ext cx="4139483" cy="5095337"/>
            <a:chOff x="4904705" y="736131"/>
            <a:chExt cx="4139483" cy="5095337"/>
          </a:xfrm>
        </p:grpSpPr>
        <p:sp>
          <p:nvSpPr>
            <p:cNvPr id="79" name="Freeform 78"/>
            <p:cNvSpPr/>
            <p:nvPr/>
          </p:nvSpPr>
          <p:spPr>
            <a:xfrm>
              <a:off x="5619750" y="1179303"/>
              <a:ext cx="1819197" cy="811422"/>
            </a:xfrm>
            <a:custGeom>
              <a:avLst/>
              <a:gdLst>
                <a:gd name="connsiteX0" fmla="*/ 135114 w 1963914"/>
                <a:gd name="connsiteY0" fmla="*/ 17824 h 841736"/>
                <a:gd name="connsiteX1" fmla="*/ 1963914 w 1963914"/>
                <a:gd name="connsiteY1" fmla="*/ 36874 h 841736"/>
                <a:gd name="connsiteX2" fmla="*/ 1959152 w 1963914"/>
                <a:gd name="connsiteY2" fmla="*/ 841736 h 841736"/>
                <a:gd name="connsiteX3" fmla="*/ 135114 w 1963914"/>
                <a:gd name="connsiteY3" fmla="*/ 317861 h 841736"/>
                <a:gd name="connsiteX4" fmla="*/ 135114 w 1963914"/>
                <a:gd name="connsiteY4" fmla="*/ 17824 h 841736"/>
                <a:gd name="connsiteX0" fmla="*/ 228302 w 2057102"/>
                <a:gd name="connsiteY0" fmla="*/ 17824 h 841736"/>
                <a:gd name="connsiteX1" fmla="*/ 2057102 w 2057102"/>
                <a:gd name="connsiteY1" fmla="*/ 36874 h 841736"/>
                <a:gd name="connsiteX2" fmla="*/ 2052340 w 2057102"/>
                <a:gd name="connsiteY2" fmla="*/ 841736 h 841736"/>
                <a:gd name="connsiteX3" fmla="*/ 228302 w 2057102"/>
                <a:gd name="connsiteY3" fmla="*/ 317861 h 841736"/>
                <a:gd name="connsiteX4" fmla="*/ 228302 w 2057102"/>
                <a:gd name="connsiteY4" fmla="*/ 17824 h 841736"/>
                <a:gd name="connsiteX0" fmla="*/ 135114 w 1963914"/>
                <a:gd name="connsiteY0" fmla="*/ 17824 h 841736"/>
                <a:gd name="connsiteX1" fmla="*/ 1963914 w 1963914"/>
                <a:gd name="connsiteY1" fmla="*/ 36874 h 841736"/>
                <a:gd name="connsiteX2" fmla="*/ 1959152 w 1963914"/>
                <a:gd name="connsiteY2" fmla="*/ 841736 h 841736"/>
                <a:gd name="connsiteX3" fmla="*/ 135114 w 1963914"/>
                <a:gd name="connsiteY3" fmla="*/ 317861 h 841736"/>
                <a:gd name="connsiteX4" fmla="*/ 135114 w 1963914"/>
                <a:gd name="connsiteY4" fmla="*/ 17824 h 841736"/>
                <a:gd name="connsiteX0" fmla="*/ 234569 w 2063369"/>
                <a:gd name="connsiteY0" fmla="*/ 17824 h 841736"/>
                <a:gd name="connsiteX1" fmla="*/ 2063369 w 2063369"/>
                <a:gd name="connsiteY1" fmla="*/ 36874 h 841736"/>
                <a:gd name="connsiteX2" fmla="*/ 2058607 w 2063369"/>
                <a:gd name="connsiteY2" fmla="*/ 841736 h 841736"/>
                <a:gd name="connsiteX3" fmla="*/ 234569 w 2063369"/>
                <a:gd name="connsiteY3" fmla="*/ 317861 h 841736"/>
                <a:gd name="connsiteX4" fmla="*/ 234569 w 2063369"/>
                <a:gd name="connsiteY4" fmla="*/ 17824 h 841736"/>
                <a:gd name="connsiteX0" fmla="*/ 134752 w 1963552"/>
                <a:gd name="connsiteY0" fmla="*/ 17824 h 841736"/>
                <a:gd name="connsiteX1" fmla="*/ 1963552 w 1963552"/>
                <a:gd name="connsiteY1" fmla="*/ 36874 h 841736"/>
                <a:gd name="connsiteX2" fmla="*/ 1958790 w 1963552"/>
                <a:gd name="connsiteY2" fmla="*/ 841736 h 841736"/>
                <a:gd name="connsiteX3" fmla="*/ 134752 w 1963552"/>
                <a:gd name="connsiteY3" fmla="*/ 317861 h 841736"/>
                <a:gd name="connsiteX4" fmla="*/ 134752 w 1963552"/>
                <a:gd name="connsiteY4" fmla="*/ 17824 h 841736"/>
                <a:gd name="connsiteX0" fmla="*/ 134752 w 1963552"/>
                <a:gd name="connsiteY0" fmla="*/ 17824 h 841736"/>
                <a:gd name="connsiteX1" fmla="*/ 1963552 w 1963552"/>
                <a:gd name="connsiteY1" fmla="*/ 36874 h 841736"/>
                <a:gd name="connsiteX2" fmla="*/ 1958790 w 1963552"/>
                <a:gd name="connsiteY2" fmla="*/ 841736 h 841736"/>
                <a:gd name="connsiteX3" fmla="*/ 134752 w 1963552"/>
                <a:gd name="connsiteY3" fmla="*/ 317861 h 841736"/>
                <a:gd name="connsiteX4" fmla="*/ 134752 w 1963552"/>
                <a:gd name="connsiteY4" fmla="*/ 17824 h 841736"/>
                <a:gd name="connsiteX0" fmla="*/ 134752 w 1963552"/>
                <a:gd name="connsiteY0" fmla="*/ 17824 h 841736"/>
                <a:gd name="connsiteX1" fmla="*/ 1963552 w 1963552"/>
                <a:gd name="connsiteY1" fmla="*/ 36874 h 841736"/>
                <a:gd name="connsiteX2" fmla="*/ 1958790 w 1963552"/>
                <a:gd name="connsiteY2" fmla="*/ 841736 h 841736"/>
                <a:gd name="connsiteX3" fmla="*/ 134752 w 1963552"/>
                <a:gd name="connsiteY3" fmla="*/ 317861 h 841736"/>
                <a:gd name="connsiteX4" fmla="*/ 134752 w 1963552"/>
                <a:gd name="connsiteY4" fmla="*/ 17824 h 841736"/>
                <a:gd name="connsiteX0" fmla="*/ 134752 w 1963552"/>
                <a:gd name="connsiteY0" fmla="*/ 17824 h 841736"/>
                <a:gd name="connsiteX1" fmla="*/ 1963552 w 1963552"/>
                <a:gd name="connsiteY1" fmla="*/ 36874 h 841736"/>
                <a:gd name="connsiteX2" fmla="*/ 1958790 w 1963552"/>
                <a:gd name="connsiteY2" fmla="*/ 841736 h 841736"/>
                <a:gd name="connsiteX3" fmla="*/ 134752 w 1963552"/>
                <a:gd name="connsiteY3" fmla="*/ 317861 h 841736"/>
                <a:gd name="connsiteX4" fmla="*/ 134752 w 1963552"/>
                <a:gd name="connsiteY4" fmla="*/ 17824 h 841736"/>
                <a:gd name="connsiteX0" fmla="*/ 0 w 1828800"/>
                <a:gd name="connsiteY0" fmla="*/ 17824 h 841736"/>
                <a:gd name="connsiteX1" fmla="*/ 1828800 w 1828800"/>
                <a:gd name="connsiteY1" fmla="*/ 36874 h 841736"/>
                <a:gd name="connsiteX2" fmla="*/ 1824038 w 1828800"/>
                <a:gd name="connsiteY2" fmla="*/ 841736 h 841736"/>
                <a:gd name="connsiteX3" fmla="*/ 0 w 1828800"/>
                <a:gd name="connsiteY3" fmla="*/ 317861 h 841736"/>
                <a:gd name="connsiteX4" fmla="*/ 0 w 1828800"/>
                <a:gd name="connsiteY4" fmla="*/ 17824 h 841736"/>
                <a:gd name="connsiteX0" fmla="*/ 0 w 1828800"/>
                <a:gd name="connsiteY0" fmla="*/ 0 h 823912"/>
                <a:gd name="connsiteX1" fmla="*/ 1828800 w 1828800"/>
                <a:gd name="connsiteY1" fmla="*/ 19050 h 823912"/>
                <a:gd name="connsiteX2" fmla="*/ 1824038 w 1828800"/>
                <a:gd name="connsiteY2" fmla="*/ 823912 h 823912"/>
                <a:gd name="connsiteX3" fmla="*/ 0 w 1828800"/>
                <a:gd name="connsiteY3" fmla="*/ 300037 h 823912"/>
                <a:gd name="connsiteX4" fmla="*/ 0 w 1828800"/>
                <a:gd name="connsiteY4" fmla="*/ 0 h 823912"/>
                <a:gd name="connsiteX0" fmla="*/ 0 w 1828800"/>
                <a:gd name="connsiteY0" fmla="*/ 301 h 824213"/>
                <a:gd name="connsiteX1" fmla="*/ 1828800 w 1828800"/>
                <a:gd name="connsiteY1" fmla="*/ 0 h 824213"/>
                <a:gd name="connsiteX2" fmla="*/ 1824038 w 1828800"/>
                <a:gd name="connsiteY2" fmla="*/ 824213 h 824213"/>
                <a:gd name="connsiteX3" fmla="*/ 0 w 1828800"/>
                <a:gd name="connsiteY3" fmla="*/ 300338 h 824213"/>
                <a:gd name="connsiteX4" fmla="*/ 0 w 1828800"/>
                <a:gd name="connsiteY4" fmla="*/ 301 h 824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824213">
                  <a:moveTo>
                    <a:pt x="0" y="301"/>
                  </a:moveTo>
                  <a:lnTo>
                    <a:pt x="1828800" y="0"/>
                  </a:lnTo>
                  <a:cubicBezTo>
                    <a:pt x="1827213" y="268287"/>
                    <a:pt x="1825625" y="555926"/>
                    <a:pt x="1824038" y="824213"/>
                  </a:cubicBezTo>
                  <a:cubicBezTo>
                    <a:pt x="1216025" y="649588"/>
                    <a:pt x="1817757" y="813838"/>
                    <a:pt x="0" y="300338"/>
                  </a:cubicBezTo>
                  <a:cubicBezTo>
                    <a:pt x="3231" y="-25109"/>
                    <a:pt x="4763" y="309070"/>
                    <a:pt x="0" y="301"/>
                  </a:cubicBezTo>
                  <a:close/>
                </a:path>
              </a:pathLst>
            </a:custGeom>
            <a:pattFill prst="ltVert">
              <a:fgClr>
                <a:schemeClr val="bg1"/>
              </a:fgClr>
              <a:bgClr>
                <a:schemeClr val="tx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Freeform 70"/>
            <p:cNvSpPr/>
            <p:nvPr/>
          </p:nvSpPr>
          <p:spPr>
            <a:xfrm>
              <a:off x="5636084" y="2494161"/>
              <a:ext cx="1810208" cy="2300286"/>
            </a:xfrm>
            <a:custGeom>
              <a:avLst/>
              <a:gdLst>
                <a:gd name="connsiteX0" fmla="*/ 9525 w 1819275"/>
                <a:gd name="connsiteY0" fmla="*/ 4763 h 2305050"/>
                <a:gd name="connsiteX1" fmla="*/ 1819275 w 1819275"/>
                <a:gd name="connsiteY1" fmla="*/ 0 h 2305050"/>
                <a:gd name="connsiteX2" fmla="*/ 1809750 w 1819275"/>
                <a:gd name="connsiteY2" fmla="*/ 2305050 h 2305050"/>
                <a:gd name="connsiteX3" fmla="*/ 0 w 1819275"/>
                <a:gd name="connsiteY3" fmla="*/ 561975 h 2305050"/>
                <a:gd name="connsiteX4" fmla="*/ 9525 w 1819275"/>
                <a:gd name="connsiteY4" fmla="*/ 4763 h 2305050"/>
                <a:gd name="connsiteX0" fmla="*/ 9525 w 1819275"/>
                <a:gd name="connsiteY0" fmla="*/ 4763 h 2305050"/>
                <a:gd name="connsiteX1" fmla="*/ 1819275 w 1819275"/>
                <a:gd name="connsiteY1" fmla="*/ 0 h 2305050"/>
                <a:gd name="connsiteX2" fmla="*/ 1809750 w 1819275"/>
                <a:gd name="connsiteY2" fmla="*/ 2305050 h 2305050"/>
                <a:gd name="connsiteX3" fmla="*/ 0 w 1819275"/>
                <a:gd name="connsiteY3" fmla="*/ 557212 h 2305050"/>
                <a:gd name="connsiteX4" fmla="*/ 9525 w 1819275"/>
                <a:gd name="connsiteY4" fmla="*/ 4763 h 2305050"/>
                <a:gd name="connsiteX0" fmla="*/ 0 w 1809750"/>
                <a:gd name="connsiteY0" fmla="*/ 4763 h 2305050"/>
                <a:gd name="connsiteX1" fmla="*/ 1809750 w 1809750"/>
                <a:gd name="connsiteY1" fmla="*/ 0 h 2305050"/>
                <a:gd name="connsiteX2" fmla="*/ 1800225 w 1809750"/>
                <a:gd name="connsiteY2" fmla="*/ 2305050 h 2305050"/>
                <a:gd name="connsiteX3" fmla="*/ 0 w 1809750"/>
                <a:gd name="connsiteY3" fmla="*/ 561975 h 2305050"/>
                <a:gd name="connsiteX4" fmla="*/ 0 w 1809750"/>
                <a:gd name="connsiteY4" fmla="*/ 4763 h 2305050"/>
                <a:gd name="connsiteX0" fmla="*/ 0 w 1809750"/>
                <a:gd name="connsiteY0" fmla="*/ 4763 h 2328862"/>
                <a:gd name="connsiteX1" fmla="*/ 1809750 w 1809750"/>
                <a:gd name="connsiteY1" fmla="*/ 0 h 2328862"/>
                <a:gd name="connsiteX2" fmla="*/ 1800225 w 1809750"/>
                <a:gd name="connsiteY2" fmla="*/ 2328862 h 2328862"/>
                <a:gd name="connsiteX3" fmla="*/ 0 w 1809750"/>
                <a:gd name="connsiteY3" fmla="*/ 561975 h 2328862"/>
                <a:gd name="connsiteX4" fmla="*/ 0 w 1809750"/>
                <a:gd name="connsiteY4" fmla="*/ 4763 h 2328862"/>
                <a:gd name="connsiteX0" fmla="*/ 0 w 1809750"/>
                <a:gd name="connsiteY0" fmla="*/ 0 h 2324099"/>
                <a:gd name="connsiteX1" fmla="*/ 1809750 w 1809750"/>
                <a:gd name="connsiteY1" fmla="*/ 4762 h 2324099"/>
                <a:gd name="connsiteX2" fmla="*/ 1800225 w 1809750"/>
                <a:gd name="connsiteY2" fmla="*/ 2324099 h 2324099"/>
                <a:gd name="connsiteX3" fmla="*/ 0 w 1809750"/>
                <a:gd name="connsiteY3" fmla="*/ 557212 h 2324099"/>
                <a:gd name="connsiteX4" fmla="*/ 0 w 1809750"/>
                <a:gd name="connsiteY4" fmla="*/ 0 h 2324099"/>
                <a:gd name="connsiteX0" fmla="*/ 0 w 1809750"/>
                <a:gd name="connsiteY0" fmla="*/ 0 h 2324099"/>
                <a:gd name="connsiteX1" fmla="*/ 1809750 w 1809750"/>
                <a:gd name="connsiteY1" fmla="*/ 0 h 2324099"/>
                <a:gd name="connsiteX2" fmla="*/ 1800225 w 1809750"/>
                <a:gd name="connsiteY2" fmla="*/ 2324099 h 2324099"/>
                <a:gd name="connsiteX3" fmla="*/ 0 w 1809750"/>
                <a:gd name="connsiteY3" fmla="*/ 557212 h 2324099"/>
                <a:gd name="connsiteX4" fmla="*/ 0 w 1809750"/>
                <a:gd name="connsiteY4" fmla="*/ 0 h 2324099"/>
                <a:gd name="connsiteX0" fmla="*/ 0 w 1809750"/>
                <a:gd name="connsiteY0" fmla="*/ 0 h 2319336"/>
                <a:gd name="connsiteX1" fmla="*/ 1809750 w 1809750"/>
                <a:gd name="connsiteY1" fmla="*/ 0 h 2319336"/>
                <a:gd name="connsiteX2" fmla="*/ 1804988 w 1809750"/>
                <a:gd name="connsiteY2" fmla="*/ 2319336 h 2319336"/>
                <a:gd name="connsiteX3" fmla="*/ 0 w 1809750"/>
                <a:gd name="connsiteY3" fmla="*/ 557212 h 2319336"/>
                <a:gd name="connsiteX4" fmla="*/ 0 w 1809750"/>
                <a:gd name="connsiteY4" fmla="*/ 0 h 2319336"/>
                <a:gd name="connsiteX0" fmla="*/ 0 w 1814724"/>
                <a:gd name="connsiteY0" fmla="*/ 0 h 2309811"/>
                <a:gd name="connsiteX1" fmla="*/ 1809750 w 1814724"/>
                <a:gd name="connsiteY1" fmla="*/ 0 h 2309811"/>
                <a:gd name="connsiteX2" fmla="*/ 1814513 w 1814724"/>
                <a:gd name="connsiteY2" fmla="*/ 2309811 h 2309811"/>
                <a:gd name="connsiteX3" fmla="*/ 0 w 1814724"/>
                <a:gd name="connsiteY3" fmla="*/ 557212 h 2309811"/>
                <a:gd name="connsiteX4" fmla="*/ 0 w 1814724"/>
                <a:gd name="connsiteY4" fmla="*/ 0 h 2309811"/>
                <a:gd name="connsiteX0" fmla="*/ 0 w 1810208"/>
                <a:gd name="connsiteY0" fmla="*/ 0 h 2300286"/>
                <a:gd name="connsiteX1" fmla="*/ 1809750 w 1810208"/>
                <a:gd name="connsiteY1" fmla="*/ 0 h 2300286"/>
                <a:gd name="connsiteX2" fmla="*/ 1809750 w 1810208"/>
                <a:gd name="connsiteY2" fmla="*/ 2300286 h 2300286"/>
                <a:gd name="connsiteX3" fmla="*/ 0 w 1810208"/>
                <a:gd name="connsiteY3" fmla="*/ 557212 h 2300286"/>
                <a:gd name="connsiteX4" fmla="*/ 0 w 1810208"/>
                <a:gd name="connsiteY4" fmla="*/ 0 h 230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208" h="2300286">
                  <a:moveTo>
                    <a:pt x="0" y="0"/>
                  </a:moveTo>
                  <a:lnTo>
                    <a:pt x="1809750" y="0"/>
                  </a:lnTo>
                  <a:cubicBezTo>
                    <a:pt x="1808163" y="773112"/>
                    <a:pt x="1811337" y="1527174"/>
                    <a:pt x="1809750" y="2300286"/>
                  </a:cubicBezTo>
                  <a:lnTo>
                    <a:pt x="0" y="557212"/>
                  </a:lnTo>
                  <a:lnTo>
                    <a:pt x="0" y="0"/>
                  </a:lnTo>
                  <a:close/>
                </a:path>
              </a:pathLst>
            </a:custGeom>
            <a:solidFill>
              <a:schemeClr val="accent6">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Triangle 16"/>
            <p:cNvSpPr/>
            <p:nvPr/>
          </p:nvSpPr>
          <p:spPr>
            <a:xfrm flipH="1">
              <a:off x="8124824" y="4839823"/>
              <a:ext cx="124399" cy="336407"/>
            </a:xfrm>
            <a:prstGeom prst="rtTriangle">
              <a:avLst/>
            </a:prstGeom>
            <a:pattFill prst="ltHorz">
              <a:fgClr>
                <a:schemeClr val="bg1"/>
              </a:fgClr>
              <a:bgClr>
                <a:schemeClr val="tx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ight Triangle 17"/>
            <p:cNvSpPr/>
            <p:nvPr/>
          </p:nvSpPr>
          <p:spPr>
            <a:xfrm flipV="1">
              <a:off x="8249225" y="2497361"/>
              <a:ext cx="752638" cy="2298476"/>
            </a:xfrm>
            <a:prstGeom prst="rtTriangle">
              <a:avLst/>
            </a:prstGeom>
            <a:pattFill prst="ltHorz">
              <a:fgClr>
                <a:schemeClr val="bg1"/>
              </a:fgClr>
              <a:bgClr>
                <a:schemeClr val="tx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p:cNvCxnSpPr/>
            <p:nvPr/>
          </p:nvCxnSpPr>
          <p:spPr>
            <a:xfrm rot="5400000">
              <a:off x="6603642" y="1576767"/>
              <a:ext cx="16764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4783878" y="1574331"/>
              <a:ext cx="16764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6652504" y="3101987"/>
              <a:ext cx="47283" cy="516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5631240" y="2495104"/>
              <a:ext cx="1809914" cy="2681986"/>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p:cNvCxnSpPr/>
            <p:nvPr/>
          </p:nvCxnSpPr>
          <p:spPr>
            <a:xfrm>
              <a:off x="4904705" y="3836097"/>
              <a:ext cx="3272006" cy="0"/>
            </a:xfrm>
            <a:prstGeom prst="line">
              <a:avLst/>
            </a:prstGeom>
            <a:ln w="317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918184" y="2499305"/>
              <a:ext cx="705548" cy="0"/>
            </a:xfrm>
            <a:prstGeom prst="straightConnector1">
              <a:avLst/>
            </a:prstGeom>
            <a:ln>
              <a:prstDash val="lgDash"/>
              <a:tailEnd type="non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5207457" y="2504068"/>
              <a:ext cx="0" cy="2680914"/>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097081" y="3351492"/>
              <a:ext cx="310793" cy="351722"/>
            </a:xfrm>
            <a:prstGeom prst="rect">
              <a:avLst/>
            </a:prstGeom>
            <a:solidFill>
              <a:schemeClr val="tx1"/>
            </a:solidFill>
          </p:spPr>
          <p:txBody>
            <a:bodyPr wrap="square" rtlCol="0">
              <a:spAutoFit/>
            </a:bodyPr>
            <a:lstStyle/>
            <a:p>
              <a:r>
                <a:rPr lang="en-US" sz="1600" i="1" dirty="0" smtClean="0">
                  <a:solidFill>
                    <a:schemeClr val="bg1"/>
                  </a:solidFill>
                </a:rPr>
                <a:t>L</a:t>
              </a:r>
              <a:endParaRPr lang="en-US" sz="1600" i="1" dirty="0">
                <a:solidFill>
                  <a:schemeClr val="bg1"/>
                </a:solidFill>
              </a:endParaRPr>
            </a:p>
          </p:txBody>
        </p:sp>
        <p:cxnSp>
          <p:nvCxnSpPr>
            <p:cNvPr id="30" name="Straight Arrow Connector 29"/>
            <p:cNvCxnSpPr/>
            <p:nvPr/>
          </p:nvCxnSpPr>
          <p:spPr>
            <a:xfrm rot="10800000" flipH="1">
              <a:off x="5637217" y="5625849"/>
              <a:ext cx="1809916" cy="1364"/>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179403" y="5459476"/>
              <a:ext cx="328499" cy="369332"/>
            </a:xfrm>
            <a:prstGeom prst="rect">
              <a:avLst/>
            </a:prstGeom>
            <a:solidFill>
              <a:schemeClr val="tx1"/>
            </a:solidFill>
          </p:spPr>
          <p:txBody>
            <a:bodyPr wrap="square" rtlCol="0">
              <a:spAutoFit/>
            </a:bodyPr>
            <a:lstStyle/>
            <a:p>
              <a:r>
                <a:rPr lang="en-US" i="1" dirty="0" smtClean="0">
                  <a:solidFill>
                    <a:schemeClr val="bg1"/>
                  </a:solidFill>
                </a:rPr>
                <a:t>B</a:t>
              </a:r>
              <a:endParaRPr lang="en-US" i="1" dirty="0">
                <a:solidFill>
                  <a:schemeClr val="bg1"/>
                </a:solidFill>
              </a:endParaRPr>
            </a:p>
          </p:txBody>
        </p:sp>
        <p:cxnSp>
          <p:nvCxnSpPr>
            <p:cNvPr id="32" name="Straight Connector 31"/>
            <p:cNvCxnSpPr/>
            <p:nvPr/>
          </p:nvCxnSpPr>
          <p:spPr>
            <a:xfrm flipV="1">
              <a:off x="6540500" y="2372856"/>
              <a:ext cx="0" cy="3100178"/>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539415" y="3096102"/>
              <a:ext cx="364202" cy="369332"/>
            </a:xfrm>
            <a:prstGeom prst="rect">
              <a:avLst/>
            </a:prstGeom>
            <a:noFill/>
            <a:ln>
              <a:noFill/>
            </a:ln>
          </p:spPr>
          <p:txBody>
            <a:bodyPr wrap="none" rtlCol="0">
              <a:spAutoFit/>
            </a:bodyPr>
            <a:lstStyle/>
            <a:p>
              <a:r>
                <a:rPr lang="en-US" dirty="0" smtClean="0">
                  <a:solidFill>
                    <a:srgbClr val="FF0000"/>
                  </a:solidFill>
                </a:rPr>
                <a:t>Q</a:t>
              </a:r>
              <a:endParaRPr lang="en-US" dirty="0">
                <a:solidFill>
                  <a:srgbClr val="FF0000"/>
                </a:solidFill>
              </a:endParaRPr>
            </a:p>
          </p:txBody>
        </p:sp>
        <p:cxnSp>
          <p:nvCxnSpPr>
            <p:cNvPr id="34" name="Straight Connector 33"/>
            <p:cNvCxnSpPr/>
            <p:nvPr/>
          </p:nvCxnSpPr>
          <p:spPr>
            <a:xfrm>
              <a:off x="7438203" y="1179598"/>
              <a:ext cx="1488" cy="81195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7435822" y="1466609"/>
              <a:ext cx="307004" cy="372993"/>
            </a:xfrm>
            <a:prstGeom prst="rect">
              <a:avLst/>
            </a:prstGeom>
            <a:noFill/>
          </p:spPr>
          <p:txBody>
            <a:bodyPr wrap="square" rtlCol="0">
              <a:spAutoFit/>
            </a:bodyPr>
            <a:lstStyle/>
            <a:p>
              <a:r>
                <a:rPr lang="en-US" sz="1400" dirty="0" smtClean="0">
                  <a:solidFill>
                    <a:schemeClr val="bg1"/>
                  </a:solidFill>
                </a:rPr>
                <a:t>+</a:t>
              </a:r>
              <a:endParaRPr lang="en-US" sz="1400" dirty="0">
                <a:solidFill>
                  <a:schemeClr val="bg1"/>
                </a:solidFill>
              </a:endParaRPr>
            </a:p>
          </p:txBody>
        </p:sp>
        <p:sp>
          <p:nvSpPr>
            <p:cNvPr id="36" name="TextBox 35"/>
            <p:cNvSpPr txBox="1"/>
            <p:nvPr/>
          </p:nvSpPr>
          <p:spPr>
            <a:xfrm>
              <a:off x="5354254" y="1169214"/>
              <a:ext cx="307004" cy="307777"/>
            </a:xfrm>
            <a:prstGeom prst="rect">
              <a:avLst/>
            </a:prstGeom>
            <a:noFill/>
          </p:spPr>
          <p:txBody>
            <a:bodyPr wrap="square" rtlCol="0">
              <a:spAutoFit/>
            </a:bodyPr>
            <a:lstStyle/>
            <a:p>
              <a:r>
                <a:rPr lang="en-US" sz="1400" dirty="0" smtClean="0">
                  <a:solidFill>
                    <a:schemeClr val="bg1"/>
                  </a:solidFill>
                </a:rPr>
                <a:t>+</a:t>
              </a:r>
              <a:endParaRPr lang="en-US" sz="1400" dirty="0">
                <a:solidFill>
                  <a:schemeClr val="bg1"/>
                </a:solidFill>
              </a:endParaRPr>
            </a:p>
          </p:txBody>
        </p:sp>
        <p:cxnSp>
          <p:nvCxnSpPr>
            <p:cNvPr id="37" name="Straight Connector 36"/>
            <p:cNvCxnSpPr/>
            <p:nvPr/>
          </p:nvCxnSpPr>
          <p:spPr>
            <a:xfrm>
              <a:off x="7443988" y="2493672"/>
              <a:ext cx="16002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428963" y="5179857"/>
              <a:ext cx="16002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8244088" y="2495952"/>
              <a:ext cx="537" cy="26860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8244625" y="2497361"/>
              <a:ext cx="76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8124825" y="5177090"/>
              <a:ext cx="11906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8124825" y="2487941"/>
              <a:ext cx="881800" cy="26940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8474716" y="2172801"/>
              <a:ext cx="307004" cy="372993"/>
            </a:xfrm>
            <a:prstGeom prst="rect">
              <a:avLst/>
            </a:prstGeom>
            <a:noFill/>
          </p:spPr>
          <p:txBody>
            <a:bodyPr wrap="square" rtlCol="0">
              <a:spAutoFit/>
            </a:bodyPr>
            <a:lstStyle/>
            <a:p>
              <a:r>
                <a:rPr lang="en-US" sz="1400" dirty="0" smtClean="0">
                  <a:solidFill>
                    <a:schemeClr val="bg1"/>
                  </a:solidFill>
                </a:rPr>
                <a:t>+</a:t>
              </a:r>
              <a:endParaRPr lang="en-US" sz="1400" dirty="0">
                <a:solidFill>
                  <a:schemeClr val="bg1"/>
                </a:solidFill>
              </a:endParaRPr>
            </a:p>
          </p:txBody>
        </p:sp>
        <p:sp>
          <p:nvSpPr>
            <p:cNvPr id="44" name="TextBox 43"/>
            <p:cNvSpPr txBox="1"/>
            <p:nvPr/>
          </p:nvSpPr>
          <p:spPr>
            <a:xfrm>
              <a:off x="8077687" y="5120821"/>
              <a:ext cx="307004" cy="307777"/>
            </a:xfrm>
            <a:prstGeom prst="rect">
              <a:avLst/>
            </a:prstGeom>
            <a:noFill/>
          </p:spPr>
          <p:txBody>
            <a:bodyPr wrap="square" rtlCol="0">
              <a:spAutoFit/>
            </a:bodyPr>
            <a:lstStyle/>
            <a:p>
              <a:r>
                <a:rPr lang="en-US" sz="1400" dirty="0">
                  <a:solidFill>
                    <a:schemeClr val="bg1"/>
                  </a:solidFill>
                </a:rPr>
                <a:t>-</a:t>
              </a:r>
            </a:p>
          </p:txBody>
        </p:sp>
        <p:cxnSp>
          <p:nvCxnSpPr>
            <p:cNvPr id="47" name="Straight Connector 46"/>
            <p:cNvCxnSpPr/>
            <p:nvPr/>
          </p:nvCxnSpPr>
          <p:spPr>
            <a:xfrm>
              <a:off x="5629499" y="5298068"/>
              <a:ext cx="0" cy="533400"/>
            </a:xfrm>
            <a:prstGeom prst="line">
              <a:avLst/>
            </a:prstGeom>
            <a:ln w="9525">
              <a:prstDash val="lgDash"/>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4928714" y="5176231"/>
              <a:ext cx="705548" cy="0"/>
            </a:xfrm>
            <a:prstGeom prst="straightConnector1">
              <a:avLst/>
            </a:prstGeom>
            <a:ln>
              <a:prstDash val="lgDash"/>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7444211" y="5102497"/>
              <a:ext cx="2922" cy="719897"/>
            </a:xfrm>
            <a:prstGeom prst="line">
              <a:avLst/>
            </a:prstGeom>
            <a:ln w="9525">
              <a:prstDash val="lg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7451776" y="4795837"/>
              <a:ext cx="93022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7699604" y="2487941"/>
              <a:ext cx="0" cy="2307896"/>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7544207" y="3068236"/>
              <a:ext cx="385356" cy="338554"/>
            </a:xfrm>
            <a:prstGeom prst="rect">
              <a:avLst/>
            </a:prstGeom>
            <a:solidFill>
              <a:schemeClr val="tx1"/>
            </a:solidFill>
          </p:spPr>
          <p:txBody>
            <a:bodyPr wrap="square" rtlCol="0">
              <a:spAutoFit/>
            </a:bodyPr>
            <a:lstStyle/>
            <a:p>
              <a:r>
                <a:rPr lang="en-US" sz="1600" i="1" dirty="0" smtClean="0">
                  <a:solidFill>
                    <a:schemeClr val="bg1"/>
                  </a:solidFill>
                </a:rPr>
                <a:t>L</a:t>
              </a:r>
              <a:r>
                <a:rPr lang="en-US" sz="1600" i="1" baseline="-25000" dirty="0" smtClean="0">
                  <a:solidFill>
                    <a:schemeClr val="bg1"/>
                  </a:solidFill>
                </a:rPr>
                <a:t>1</a:t>
              </a:r>
              <a:endParaRPr lang="en-US" sz="1600" i="1" baseline="-25000" dirty="0">
                <a:solidFill>
                  <a:schemeClr val="bg1"/>
                </a:solidFill>
              </a:endParaRPr>
            </a:p>
          </p:txBody>
        </p:sp>
        <p:cxnSp>
          <p:nvCxnSpPr>
            <p:cNvPr id="57" name="Straight Connector 56"/>
            <p:cNvCxnSpPr/>
            <p:nvPr/>
          </p:nvCxnSpPr>
          <p:spPr>
            <a:xfrm>
              <a:off x="6678828" y="2901213"/>
              <a:ext cx="0" cy="16702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729203" y="3127486"/>
              <a:ext cx="3128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a:off x="6431586" y="2984724"/>
              <a:ext cx="332797" cy="0"/>
            </a:xfrm>
            <a:prstGeom prst="straightConnector1">
              <a:avLst/>
            </a:prstGeom>
            <a:ln>
              <a:solidFill>
                <a:schemeClr val="bg1"/>
              </a:solidFill>
              <a:headEnd type="none" w="sm" len="med"/>
              <a:tailEnd type="none" w="sm"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6963288" y="3121874"/>
              <a:ext cx="6887" cy="717103"/>
            </a:xfrm>
            <a:prstGeom prst="straightConnector1">
              <a:avLst/>
            </a:prstGeom>
            <a:ln>
              <a:solidFill>
                <a:schemeClr val="bg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6461780" y="2545794"/>
              <a:ext cx="434096" cy="369332"/>
            </a:xfrm>
            <a:prstGeom prst="rect">
              <a:avLst/>
            </a:prstGeom>
            <a:noFill/>
          </p:spPr>
          <p:txBody>
            <a:bodyPr wrap="square" rtlCol="0">
              <a:spAutoFit/>
            </a:bodyPr>
            <a:lstStyle/>
            <a:p>
              <a:r>
                <a:rPr lang="en-US" i="1" dirty="0" smtClean="0">
                  <a:solidFill>
                    <a:schemeClr val="bg1"/>
                  </a:solidFill>
                </a:rPr>
                <a:t>e</a:t>
              </a:r>
              <a:r>
                <a:rPr lang="en-US" i="1" baseline="-25000" dirty="0">
                  <a:solidFill>
                    <a:schemeClr val="bg1"/>
                  </a:solidFill>
                </a:rPr>
                <a:t>B</a:t>
              </a:r>
            </a:p>
          </p:txBody>
        </p:sp>
        <p:sp>
          <p:nvSpPr>
            <p:cNvPr id="62" name="TextBox 61"/>
            <p:cNvSpPr txBox="1"/>
            <p:nvPr/>
          </p:nvSpPr>
          <p:spPr>
            <a:xfrm>
              <a:off x="6907656" y="3277267"/>
              <a:ext cx="434096" cy="369332"/>
            </a:xfrm>
            <a:prstGeom prst="rect">
              <a:avLst/>
            </a:prstGeom>
            <a:noFill/>
          </p:spPr>
          <p:txBody>
            <a:bodyPr wrap="square" rtlCol="0">
              <a:spAutoFit/>
            </a:bodyPr>
            <a:lstStyle/>
            <a:p>
              <a:r>
                <a:rPr lang="en-US" i="1" dirty="0" smtClean="0">
                  <a:solidFill>
                    <a:schemeClr val="bg1"/>
                  </a:solidFill>
                </a:rPr>
                <a:t>e</a:t>
              </a:r>
              <a:r>
                <a:rPr lang="en-US" i="1" baseline="-25000" dirty="0" smtClean="0">
                  <a:solidFill>
                    <a:schemeClr val="bg1"/>
                  </a:solidFill>
                </a:rPr>
                <a:t>L</a:t>
              </a:r>
              <a:endParaRPr lang="en-US" i="1" baseline="-25000" dirty="0">
                <a:solidFill>
                  <a:schemeClr val="bg1"/>
                </a:solidFill>
              </a:endParaRPr>
            </a:p>
          </p:txBody>
        </p:sp>
        <p:cxnSp>
          <p:nvCxnSpPr>
            <p:cNvPr id="65" name="Straight Connector 64"/>
            <p:cNvCxnSpPr/>
            <p:nvPr/>
          </p:nvCxnSpPr>
          <p:spPr>
            <a:xfrm flipH="1" flipV="1">
              <a:off x="5622078" y="1466609"/>
              <a:ext cx="1816714" cy="5249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5622078" y="1179598"/>
              <a:ext cx="182065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622078" y="1179598"/>
              <a:ext cx="0" cy="28701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5391150" y="3051567"/>
              <a:ext cx="2286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5502330" y="2504068"/>
              <a:ext cx="0" cy="547499"/>
            </a:xfrm>
            <a:prstGeom prst="straightConnector1">
              <a:avLst/>
            </a:prstGeom>
            <a:ln>
              <a:solidFill>
                <a:schemeClr val="bg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5190235" y="2598725"/>
              <a:ext cx="374756" cy="338554"/>
            </a:xfrm>
            <a:prstGeom prst="rect">
              <a:avLst/>
            </a:prstGeom>
            <a:noFill/>
          </p:spPr>
          <p:txBody>
            <a:bodyPr wrap="square" rtlCol="0">
              <a:spAutoFit/>
            </a:bodyPr>
            <a:lstStyle/>
            <a:p>
              <a:r>
                <a:rPr lang="en-US" sz="1600" i="1" dirty="0" smtClean="0">
                  <a:solidFill>
                    <a:schemeClr val="bg1"/>
                  </a:solidFill>
                </a:rPr>
                <a:t>L</a:t>
              </a:r>
              <a:r>
                <a:rPr lang="en-US" sz="1600" i="1" baseline="-25000" dirty="0" smtClean="0">
                  <a:solidFill>
                    <a:schemeClr val="bg1"/>
                  </a:solidFill>
                </a:rPr>
                <a:t>2</a:t>
              </a:r>
              <a:endParaRPr lang="en-US" sz="1600" i="1" baseline="-25000" dirty="0">
                <a:solidFill>
                  <a:schemeClr val="bg1"/>
                </a:solidFill>
              </a:endParaRPr>
            </a:p>
          </p:txBody>
        </p:sp>
      </p:grpSp>
      <p:sp>
        <p:nvSpPr>
          <p:cNvPr id="85" name="Rectangle 84"/>
          <p:cNvSpPr/>
          <p:nvPr/>
        </p:nvSpPr>
        <p:spPr>
          <a:xfrm>
            <a:off x="293261" y="948867"/>
            <a:ext cx="4742377" cy="1569660"/>
          </a:xfrm>
          <a:prstGeom prst="rect">
            <a:avLst/>
          </a:prstGeom>
        </p:spPr>
        <p:txBody>
          <a:bodyPr wrap="square">
            <a:spAutoFit/>
          </a:bodyPr>
          <a:lstStyle/>
          <a:p>
            <a:pPr>
              <a:lnSpc>
                <a:spcPct val="150000"/>
              </a:lnSpc>
            </a:pPr>
            <a:r>
              <a:rPr lang="en-US" sz="1600" dirty="0">
                <a:solidFill>
                  <a:schemeClr val="bg1"/>
                </a:solidFill>
              </a:rPr>
              <a:t>This case is shown in </a:t>
            </a:r>
            <a:r>
              <a:rPr lang="en-US" sz="1600" dirty="0" smtClean="0">
                <a:solidFill>
                  <a:schemeClr val="bg1"/>
                </a:solidFill>
              </a:rPr>
              <a:t>the Figure. </a:t>
            </a:r>
            <a:r>
              <a:rPr lang="en-US" sz="1600" dirty="0">
                <a:solidFill>
                  <a:schemeClr val="bg1"/>
                </a:solidFill>
              </a:rPr>
              <a:t>Knowing the magnitudes </a:t>
            </a:r>
            <a:r>
              <a:rPr lang="en-US" sz="1600" i="1" dirty="0" smtClean="0">
                <a:solidFill>
                  <a:schemeClr val="bg1"/>
                </a:solidFill>
              </a:rPr>
              <a:t>e</a:t>
            </a:r>
            <a:r>
              <a:rPr lang="en-US" sz="1600" i="1" baseline="-25000" dirty="0" smtClean="0">
                <a:solidFill>
                  <a:schemeClr val="bg1"/>
                </a:solidFill>
              </a:rPr>
              <a:t>L </a:t>
            </a:r>
            <a:r>
              <a:rPr lang="en-US" sz="1600" dirty="0" smtClean="0">
                <a:solidFill>
                  <a:schemeClr val="bg1"/>
                </a:solidFill>
              </a:rPr>
              <a:t>/</a:t>
            </a:r>
            <a:r>
              <a:rPr lang="en-US" sz="1600" i="1" dirty="0">
                <a:solidFill>
                  <a:schemeClr val="bg1"/>
                </a:solidFill>
              </a:rPr>
              <a:t>L </a:t>
            </a:r>
            <a:r>
              <a:rPr lang="en-US" sz="1600" dirty="0">
                <a:solidFill>
                  <a:schemeClr val="bg1"/>
                </a:solidFill>
              </a:rPr>
              <a:t>and </a:t>
            </a:r>
            <a:r>
              <a:rPr lang="en-US" sz="1600" i="1" dirty="0" smtClean="0">
                <a:solidFill>
                  <a:schemeClr val="bg1"/>
                </a:solidFill>
              </a:rPr>
              <a:t>e</a:t>
            </a:r>
            <a:r>
              <a:rPr lang="en-US" sz="1600" i="1" baseline="-25000" dirty="0" smtClean="0">
                <a:solidFill>
                  <a:schemeClr val="bg1"/>
                </a:solidFill>
              </a:rPr>
              <a:t>B </a:t>
            </a:r>
            <a:r>
              <a:rPr lang="en-US" sz="1600" dirty="0" smtClean="0">
                <a:solidFill>
                  <a:schemeClr val="bg1"/>
                </a:solidFill>
              </a:rPr>
              <a:t>/</a:t>
            </a:r>
            <a:r>
              <a:rPr lang="en-US" sz="1600" i="1" dirty="0">
                <a:solidFill>
                  <a:schemeClr val="bg1"/>
                </a:solidFill>
              </a:rPr>
              <a:t>B</a:t>
            </a:r>
            <a:r>
              <a:rPr lang="en-US" sz="1600" dirty="0">
                <a:solidFill>
                  <a:schemeClr val="bg1"/>
                </a:solidFill>
              </a:rPr>
              <a:t>, the </a:t>
            </a:r>
            <a:r>
              <a:rPr lang="en-US" sz="1600" dirty="0" smtClean="0">
                <a:solidFill>
                  <a:schemeClr val="bg1"/>
                </a:solidFill>
              </a:rPr>
              <a:t>values of </a:t>
            </a:r>
            <a:r>
              <a:rPr lang="en-US" sz="1600" i="1" dirty="0" smtClean="0">
                <a:solidFill>
                  <a:schemeClr val="bg1"/>
                </a:solidFill>
              </a:rPr>
              <a:t>L</a:t>
            </a:r>
            <a:r>
              <a:rPr lang="en-US" sz="1600" baseline="-25000" dirty="0" smtClean="0">
                <a:solidFill>
                  <a:schemeClr val="bg1"/>
                </a:solidFill>
              </a:rPr>
              <a:t>1 </a:t>
            </a:r>
            <a:r>
              <a:rPr lang="en-US" sz="1600" dirty="0" smtClean="0">
                <a:solidFill>
                  <a:schemeClr val="bg1"/>
                </a:solidFill>
              </a:rPr>
              <a:t>/</a:t>
            </a:r>
            <a:r>
              <a:rPr lang="en-US" sz="1600" i="1" dirty="0">
                <a:solidFill>
                  <a:schemeClr val="bg1"/>
                </a:solidFill>
              </a:rPr>
              <a:t>L </a:t>
            </a:r>
            <a:r>
              <a:rPr lang="en-US" sz="1600" dirty="0">
                <a:solidFill>
                  <a:schemeClr val="bg1"/>
                </a:solidFill>
              </a:rPr>
              <a:t>and </a:t>
            </a:r>
            <a:r>
              <a:rPr lang="en-US" sz="1600" i="1" dirty="0" smtClean="0">
                <a:solidFill>
                  <a:schemeClr val="bg1"/>
                </a:solidFill>
              </a:rPr>
              <a:t>L</a:t>
            </a:r>
            <a:r>
              <a:rPr lang="en-US" sz="1600" baseline="-25000" dirty="0" smtClean="0">
                <a:solidFill>
                  <a:schemeClr val="bg1"/>
                </a:solidFill>
              </a:rPr>
              <a:t>2 </a:t>
            </a:r>
            <a:r>
              <a:rPr lang="en-US" sz="1600" dirty="0" smtClean="0">
                <a:solidFill>
                  <a:schemeClr val="bg1"/>
                </a:solidFill>
              </a:rPr>
              <a:t>/</a:t>
            </a:r>
            <a:r>
              <a:rPr lang="en-US" sz="1600" i="1" dirty="0">
                <a:solidFill>
                  <a:schemeClr val="bg1"/>
                </a:solidFill>
              </a:rPr>
              <a:t>L </a:t>
            </a:r>
            <a:r>
              <a:rPr lang="en-US" sz="1600" dirty="0">
                <a:solidFill>
                  <a:schemeClr val="bg1"/>
                </a:solidFill>
              </a:rPr>
              <a:t>(and thus </a:t>
            </a:r>
            <a:r>
              <a:rPr lang="en-US" sz="1600" i="1" dirty="0">
                <a:solidFill>
                  <a:schemeClr val="bg1"/>
                </a:solidFill>
              </a:rPr>
              <a:t>L</a:t>
            </a:r>
            <a:r>
              <a:rPr lang="en-US" sz="1600" baseline="-25000" dirty="0">
                <a:solidFill>
                  <a:schemeClr val="bg1"/>
                </a:solidFill>
              </a:rPr>
              <a:t>1</a:t>
            </a:r>
            <a:r>
              <a:rPr lang="en-US" sz="1600" dirty="0">
                <a:solidFill>
                  <a:schemeClr val="bg1"/>
                </a:solidFill>
              </a:rPr>
              <a:t> and </a:t>
            </a:r>
            <a:r>
              <a:rPr lang="en-US" sz="1600" i="1" dirty="0">
                <a:solidFill>
                  <a:schemeClr val="bg1"/>
                </a:solidFill>
              </a:rPr>
              <a:t>L</a:t>
            </a:r>
            <a:r>
              <a:rPr lang="en-US" sz="1600" baseline="-25000" dirty="0">
                <a:solidFill>
                  <a:schemeClr val="bg1"/>
                </a:solidFill>
              </a:rPr>
              <a:t>2</a:t>
            </a:r>
            <a:r>
              <a:rPr lang="en-US" sz="1600" dirty="0">
                <a:solidFill>
                  <a:schemeClr val="bg1"/>
                </a:solidFill>
              </a:rPr>
              <a:t>) can be obtained from </a:t>
            </a:r>
            <a:r>
              <a:rPr lang="en-US" sz="1600" dirty="0" smtClean="0">
                <a:solidFill>
                  <a:schemeClr val="bg1"/>
                </a:solidFill>
              </a:rPr>
              <a:t> Chart s1 &amp; 2. The effective </a:t>
            </a:r>
            <a:r>
              <a:rPr lang="en-US" sz="1600" dirty="0">
                <a:solidFill>
                  <a:schemeClr val="bg1"/>
                </a:solidFill>
              </a:rPr>
              <a:t>area is given as</a:t>
            </a:r>
          </a:p>
        </p:txBody>
      </p:sp>
      <p:sp>
        <p:nvSpPr>
          <p:cNvPr id="63" name="TextBox 62"/>
          <p:cNvSpPr txBox="1"/>
          <p:nvPr/>
        </p:nvSpPr>
        <p:spPr>
          <a:xfrm>
            <a:off x="334850" y="2846231"/>
            <a:ext cx="4430332" cy="369332"/>
          </a:xfrm>
          <a:prstGeom prst="rect">
            <a:avLst/>
          </a:prstGeom>
          <a:noFill/>
        </p:spPr>
        <p:txBody>
          <a:bodyPr wrap="square" rtlCol="0">
            <a:spAutoFit/>
          </a:bodyPr>
          <a:lstStyle/>
          <a:p>
            <a:r>
              <a:rPr lang="en-US" dirty="0" smtClean="0">
                <a:solidFill>
                  <a:srgbClr val="0562AF"/>
                </a:solidFill>
              </a:rPr>
              <a:t>The effective area </a:t>
            </a:r>
            <a:r>
              <a:rPr lang="en-US" i="1" dirty="0" smtClean="0">
                <a:solidFill>
                  <a:srgbClr val="0562AF"/>
                </a:solidFill>
              </a:rPr>
              <a:t>= A’ = 0.5 (L</a:t>
            </a:r>
            <a:r>
              <a:rPr lang="en-US" i="1" baseline="-25000" dirty="0" smtClean="0">
                <a:solidFill>
                  <a:srgbClr val="0562AF"/>
                </a:solidFill>
              </a:rPr>
              <a:t>1</a:t>
            </a:r>
            <a:r>
              <a:rPr lang="en-US" i="1" dirty="0" smtClean="0">
                <a:solidFill>
                  <a:srgbClr val="0562AF"/>
                </a:solidFill>
              </a:rPr>
              <a:t> + L</a:t>
            </a:r>
            <a:r>
              <a:rPr lang="en-US" i="1" baseline="-25000" dirty="0" smtClean="0">
                <a:solidFill>
                  <a:srgbClr val="0562AF"/>
                </a:solidFill>
              </a:rPr>
              <a:t>2</a:t>
            </a:r>
            <a:r>
              <a:rPr lang="en-US" i="1" dirty="0" smtClean="0">
                <a:solidFill>
                  <a:srgbClr val="0562AF"/>
                </a:solidFill>
              </a:rPr>
              <a:t>) B</a:t>
            </a:r>
            <a:endParaRPr lang="en-US" i="1" dirty="0">
              <a:solidFill>
                <a:srgbClr val="0562AF"/>
              </a:solidFill>
            </a:endParaRPr>
          </a:p>
        </p:txBody>
      </p:sp>
      <p:cxnSp>
        <p:nvCxnSpPr>
          <p:cNvPr id="64" name="Straight Connector 63"/>
          <p:cNvCxnSpPr/>
          <p:nvPr/>
        </p:nvCxnSpPr>
        <p:spPr>
          <a:xfrm flipV="1">
            <a:off x="303726" y="579549"/>
            <a:ext cx="3302358" cy="2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347730" y="3644721"/>
            <a:ext cx="3799267" cy="1200329"/>
          </a:xfrm>
          <a:prstGeom prst="rect">
            <a:avLst/>
          </a:prstGeom>
          <a:noFill/>
        </p:spPr>
        <p:txBody>
          <a:bodyPr wrap="square" rtlCol="0">
            <a:spAutoFit/>
          </a:bodyPr>
          <a:lstStyle/>
          <a:p>
            <a:pPr>
              <a:lnSpc>
                <a:spcPct val="150000"/>
              </a:lnSpc>
            </a:pPr>
            <a:r>
              <a:rPr lang="en-US" sz="1600" dirty="0" smtClean="0">
                <a:solidFill>
                  <a:schemeClr val="bg1"/>
                </a:solidFill>
              </a:rPr>
              <a:t>The effective length </a:t>
            </a:r>
            <a:r>
              <a:rPr lang="en-US" sz="1600" i="1" dirty="0" smtClean="0">
                <a:solidFill>
                  <a:schemeClr val="bg1"/>
                </a:solidFill>
              </a:rPr>
              <a:t>L’ </a:t>
            </a:r>
            <a:r>
              <a:rPr lang="en-US" sz="1600" dirty="0" smtClean="0">
                <a:solidFill>
                  <a:schemeClr val="bg1"/>
                </a:solidFill>
              </a:rPr>
              <a:t> is </a:t>
            </a:r>
            <a:r>
              <a:rPr lang="en-US" sz="1600" u="sng" dirty="0" smtClean="0">
                <a:solidFill>
                  <a:srgbClr val="FF0000"/>
                </a:solidFill>
              </a:rPr>
              <a:t>larger</a:t>
            </a:r>
            <a:r>
              <a:rPr lang="en-US" sz="1600" dirty="0" smtClean="0">
                <a:solidFill>
                  <a:schemeClr val="bg1"/>
                </a:solidFill>
              </a:rPr>
              <a:t> of the two values </a:t>
            </a:r>
            <a:r>
              <a:rPr lang="en-US" sz="1600" i="1" dirty="0" smtClean="0">
                <a:solidFill>
                  <a:schemeClr val="bg1"/>
                </a:solidFill>
              </a:rPr>
              <a:t>L</a:t>
            </a:r>
            <a:r>
              <a:rPr lang="en-US" sz="1600" i="1" baseline="-25000" dirty="0" smtClean="0">
                <a:solidFill>
                  <a:schemeClr val="bg1"/>
                </a:solidFill>
              </a:rPr>
              <a:t>1</a:t>
            </a:r>
            <a:r>
              <a:rPr lang="en-US" sz="1600" i="1" dirty="0" smtClean="0">
                <a:solidFill>
                  <a:schemeClr val="bg1"/>
                </a:solidFill>
              </a:rPr>
              <a:t> and L</a:t>
            </a:r>
            <a:r>
              <a:rPr lang="en-US" sz="1600" i="1" baseline="-25000" dirty="0" smtClean="0">
                <a:solidFill>
                  <a:schemeClr val="bg1"/>
                </a:solidFill>
              </a:rPr>
              <a:t>2</a:t>
            </a:r>
            <a:r>
              <a:rPr lang="en-US" sz="1600" dirty="0" smtClean="0">
                <a:solidFill>
                  <a:schemeClr val="bg1"/>
                </a:solidFill>
              </a:rPr>
              <a:t>.  </a:t>
            </a:r>
          </a:p>
          <a:p>
            <a:pPr>
              <a:lnSpc>
                <a:spcPct val="150000"/>
              </a:lnSpc>
            </a:pPr>
            <a:r>
              <a:rPr lang="en-US" sz="1600" dirty="0" smtClean="0">
                <a:solidFill>
                  <a:schemeClr val="bg1"/>
                </a:solidFill>
              </a:rPr>
              <a:t>The effective width is equal to </a:t>
            </a:r>
            <a:endParaRPr lang="en-US" sz="1600" dirty="0">
              <a:solidFill>
                <a:schemeClr val="bg1"/>
              </a:solidFill>
            </a:endParaRPr>
          </a:p>
        </p:txBody>
      </p:sp>
      <p:sp>
        <p:nvSpPr>
          <p:cNvPr id="70" name="TextBox 69"/>
          <p:cNvSpPr txBox="1"/>
          <p:nvPr/>
        </p:nvSpPr>
        <p:spPr>
          <a:xfrm>
            <a:off x="476518" y="4816698"/>
            <a:ext cx="1545466" cy="369332"/>
          </a:xfrm>
          <a:prstGeom prst="rect">
            <a:avLst/>
          </a:prstGeom>
          <a:noFill/>
        </p:spPr>
        <p:txBody>
          <a:bodyPr wrap="square" rtlCol="0">
            <a:spAutoFit/>
          </a:bodyPr>
          <a:lstStyle/>
          <a:p>
            <a:r>
              <a:rPr lang="en-US" dirty="0" smtClean="0">
                <a:solidFill>
                  <a:srgbClr val="0562AF"/>
                </a:solidFill>
              </a:rPr>
              <a:t>B’ = A’ / L’ </a:t>
            </a:r>
            <a:endParaRPr lang="en-US" dirty="0">
              <a:solidFill>
                <a:srgbClr val="0562AF"/>
              </a:solidFill>
            </a:endParaRPr>
          </a:p>
        </p:txBody>
      </p:sp>
      <p:sp>
        <p:nvSpPr>
          <p:cNvPr id="72" name="Rectangle 71"/>
          <p:cNvSpPr/>
          <p:nvPr/>
        </p:nvSpPr>
        <p:spPr>
          <a:xfrm>
            <a:off x="328411" y="5337047"/>
            <a:ext cx="4732985" cy="954107"/>
          </a:xfrm>
          <a:prstGeom prst="rect">
            <a:avLst/>
          </a:prstGeom>
        </p:spPr>
        <p:txBody>
          <a:bodyPr wrap="square">
            <a:spAutoFit/>
          </a:bodyPr>
          <a:lstStyle/>
          <a:p>
            <a:r>
              <a:rPr lang="en-US" sz="1400" u="sng" dirty="0" smtClean="0">
                <a:solidFill>
                  <a:schemeClr val="bg1"/>
                </a:solidFill>
              </a:rPr>
              <a:t>Example</a:t>
            </a:r>
          </a:p>
          <a:p>
            <a:r>
              <a:rPr lang="en-US" sz="1400" dirty="0" smtClean="0">
                <a:solidFill>
                  <a:schemeClr val="bg1"/>
                </a:solidFill>
              </a:rPr>
              <a:t>A shallow foundation measuring </a:t>
            </a:r>
            <a:r>
              <a:rPr lang="en-US" sz="1400" dirty="0" smtClean="0">
                <a:solidFill>
                  <a:srgbClr val="FF0000"/>
                </a:solidFill>
              </a:rPr>
              <a:t>4 ft × 6 ft </a:t>
            </a:r>
            <a:r>
              <a:rPr lang="en-US" sz="1400" dirty="0" smtClean="0">
                <a:solidFill>
                  <a:schemeClr val="bg1"/>
                </a:solidFill>
              </a:rPr>
              <a:t>in plan is subjected to a centric load and a moment. If </a:t>
            </a:r>
            <a:r>
              <a:rPr lang="en-US" sz="1400" dirty="0" smtClean="0">
                <a:solidFill>
                  <a:srgbClr val="FF0000"/>
                </a:solidFill>
              </a:rPr>
              <a:t>e</a:t>
            </a:r>
            <a:r>
              <a:rPr lang="en-US" sz="1400" baseline="-25000" dirty="0" smtClean="0">
                <a:solidFill>
                  <a:srgbClr val="FF0000"/>
                </a:solidFill>
              </a:rPr>
              <a:t>B</a:t>
            </a:r>
            <a:r>
              <a:rPr lang="en-US" sz="1400" dirty="0" smtClean="0">
                <a:solidFill>
                  <a:srgbClr val="FF0000"/>
                </a:solidFill>
              </a:rPr>
              <a:t> = 0.45 ft, e</a:t>
            </a:r>
            <a:r>
              <a:rPr lang="en-US" sz="1400" baseline="-25000" dirty="0" smtClean="0">
                <a:solidFill>
                  <a:srgbClr val="FF0000"/>
                </a:solidFill>
              </a:rPr>
              <a:t>L</a:t>
            </a:r>
            <a:r>
              <a:rPr lang="en-US" sz="1400" dirty="0" smtClean="0">
                <a:solidFill>
                  <a:srgbClr val="FF0000"/>
                </a:solidFill>
              </a:rPr>
              <a:t> = 1.2 ft</a:t>
            </a:r>
            <a:endParaRPr lang="en-US" sz="1400" dirty="0"/>
          </a:p>
        </p:txBody>
      </p:sp>
      <p:sp>
        <p:nvSpPr>
          <p:cNvPr id="73" name="TextBox 72"/>
          <p:cNvSpPr txBox="1"/>
          <p:nvPr/>
        </p:nvSpPr>
        <p:spPr>
          <a:xfrm>
            <a:off x="76200" y="43190"/>
            <a:ext cx="1592103" cy="261610"/>
          </a:xfrm>
          <a:prstGeom prst="rect">
            <a:avLst/>
          </a:prstGeom>
          <a:noFill/>
        </p:spPr>
        <p:txBody>
          <a:bodyPr wrap="none" rtlCol="0">
            <a:spAutoFit/>
          </a:bodyPr>
          <a:lstStyle/>
          <a:p>
            <a:r>
              <a:rPr lang="en-US" sz="1100" dirty="0" smtClean="0">
                <a:solidFill>
                  <a:srgbClr val="FF0000"/>
                </a:solidFill>
              </a:rPr>
              <a:t>Section 3  Lecture # 7</a:t>
            </a:r>
          </a:p>
        </p:txBody>
      </p:sp>
    </p:spTree>
    <p:extLst>
      <p:ext uri="{BB962C8B-B14F-4D97-AF65-F5344CB8AC3E}">
        <p14:creationId xmlns:p14="http://schemas.microsoft.com/office/powerpoint/2010/main" val="301196145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srcRect/>
          <a:stretch>
            <a:fillRect/>
          </a:stretch>
        </p:blipFill>
        <p:spPr bwMode="auto">
          <a:xfrm>
            <a:off x="229609" y="1240196"/>
            <a:ext cx="4170544" cy="4117416"/>
          </a:xfrm>
          <a:prstGeom prst="rect">
            <a:avLst/>
          </a:prstGeom>
          <a:noFill/>
          <a:ln w="9525">
            <a:noFill/>
            <a:miter lim="800000"/>
            <a:headEnd/>
            <a:tailEnd/>
          </a:ln>
        </p:spPr>
      </p:pic>
      <p:pic>
        <p:nvPicPr>
          <p:cNvPr id="3" name="Picture 2"/>
          <p:cNvPicPr>
            <a:picLocks noChangeAspect="1" noChangeArrowheads="1"/>
          </p:cNvPicPr>
          <p:nvPr/>
        </p:nvPicPr>
        <p:blipFill>
          <a:blip r:embed="rId4" cstate="print"/>
          <a:srcRect/>
          <a:stretch>
            <a:fillRect/>
          </a:stretch>
        </p:blipFill>
        <p:spPr bwMode="auto">
          <a:xfrm>
            <a:off x="4575902" y="1246905"/>
            <a:ext cx="4568098" cy="4200859"/>
          </a:xfrm>
          <a:prstGeom prst="rect">
            <a:avLst/>
          </a:prstGeom>
          <a:noFill/>
          <a:ln w="9525">
            <a:noFill/>
            <a:miter lim="800000"/>
            <a:headEnd/>
            <a:tailEnd/>
          </a:ln>
        </p:spPr>
      </p:pic>
      <p:sp>
        <p:nvSpPr>
          <p:cNvPr id="4" name="Rectangle 3"/>
          <p:cNvSpPr/>
          <p:nvPr/>
        </p:nvSpPr>
        <p:spPr>
          <a:xfrm>
            <a:off x="4874653" y="5736292"/>
            <a:ext cx="4269347" cy="307777"/>
          </a:xfrm>
          <a:prstGeom prst="rect">
            <a:avLst/>
          </a:prstGeom>
        </p:spPr>
        <p:txBody>
          <a:bodyPr wrap="square">
            <a:spAutoFit/>
          </a:bodyPr>
          <a:lstStyle/>
          <a:p>
            <a:r>
              <a:rPr lang="en-US" sz="1400" i="1" dirty="0" smtClean="0">
                <a:solidFill>
                  <a:schemeClr val="bg1"/>
                </a:solidFill>
              </a:rPr>
              <a:t>e</a:t>
            </a:r>
            <a:r>
              <a:rPr lang="en-US" sz="1400" i="1" baseline="-25000" dirty="0" smtClean="0">
                <a:solidFill>
                  <a:schemeClr val="bg1"/>
                </a:solidFill>
              </a:rPr>
              <a:t>L</a:t>
            </a:r>
            <a:r>
              <a:rPr lang="en-US" sz="1400" i="1" dirty="0" smtClean="0">
                <a:solidFill>
                  <a:schemeClr val="bg1"/>
                </a:solidFill>
              </a:rPr>
              <a:t> /L versus L</a:t>
            </a:r>
            <a:r>
              <a:rPr lang="en-US" sz="1400" i="1" baseline="-25000" dirty="0" smtClean="0">
                <a:solidFill>
                  <a:schemeClr val="bg1"/>
                </a:solidFill>
              </a:rPr>
              <a:t>2</a:t>
            </a:r>
            <a:r>
              <a:rPr lang="en-US" sz="1400" i="1" dirty="0" smtClean="0">
                <a:solidFill>
                  <a:schemeClr val="bg1"/>
                </a:solidFill>
              </a:rPr>
              <a:t> /L for e</a:t>
            </a:r>
            <a:r>
              <a:rPr lang="en-US" sz="1400" i="1" baseline="-25000" dirty="0" smtClean="0">
                <a:solidFill>
                  <a:schemeClr val="bg1"/>
                </a:solidFill>
              </a:rPr>
              <a:t>L</a:t>
            </a:r>
            <a:r>
              <a:rPr lang="en-US" sz="1400" i="1" dirty="0" smtClean="0">
                <a:solidFill>
                  <a:schemeClr val="bg1"/>
                </a:solidFill>
              </a:rPr>
              <a:t> /L &lt; 0.5 and 0 &lt; e</a:t>
            </a:r>
            <a:r>
              <a:rPr lang="en-US" sz="1400" i="1" baseline="-25000" dirty="0" smtClean="0">
                <a:solidFill>
                  <a:schemeClr val="bg1"/>
                </a:solidFill>
              </a:rPr>
              <a:t>B</a:t>
            </a:r>
            <a:r>
              <a:rPr lang="en-US" sz="1400" i="1" dirty="0" smtClean="0">
                <a:solidFill>
                  <a:schemeClr val="bg1"/>
                </a:solidFill>
              </a:rPr>
              <a:t> /B &lt; 1/6</a:t>
            </a:r>
          </a:p>
        </p:txBody>
      </p:sp>
      <p:sp>
        <p:nvSpPr>
          <p:cNvPr id="5" name="Rectangle 4"/>
          <p:cNvSpPr/>
          <p:nvPr/>
        </p:nvSpPr>
        <p:spPr>
          <a:xfrm>
            <a:off x="244699" y="5736292"/>
            <a:ext cx="4224270" cy="307777"/>
          </a:xfrm>
          <a:prstGeom prst="rect">
            <a:avLst/>
          </a:prstGeom>
        </p:spPr>
        <p:txBody>
          <a:bodyPr wrap="square">
            <a:spAutoFit/>
          </a:bodyPr>
          <a:lstStyle/>
          <a:p>
            <a:r>
              <a:rPr lang="en-US" sz="1400" i="1" dirty="0" smtClean="0">
                <a:solidFill>
                  <a:schemeClr val="bg1"/>
                </a:solidFill>
              </a:rPr>
              <a:t>e</a:t>
            </a:r>
            <a:r>
              <a:rPr lang="en-US" sz="1400" i="1" baseline="-25000" dirty="0" smtClean="0">
                <a:solidFill>
                  <a:schemeClr val="bg1"/>
                </a:solidFill>
              </a:rPr>
              <a:t>L</a:t>
            </a:r>
            <a:r>
              <a:rPr lang="en-US" sz="1400" i="1" dirty="0" smtClean="0">
                <a:solidFill>
                  <a:schemeClr val="bg1"/>
                </a:solidFill>
              </a:rPr>
              <a:t> /L versus L</a:t>
            </a:r>
            <a:r>
              <a:rPr lang="en-US" sz="1400" i="1" baseline="-25000" dirty="0" smtClean="0">
                <a:solidFill>
                  <a:schemeClr val="bg1"/>
                </a:solidFill>
              </a:rPr>
              <a:t>1</a:t>
            </a:r>
            <a:r>
              <a:rPr lang="en-US" sz="1400" i="1" dirty="0" smtClean="0">
                <a:solidFill>
                  <a:schemeClr val="bg1"/>
                </a:solidFill>
              </a:rPr>
              <a:t> /L for e</a:t>
            </a:r>
            <a:r>
              <a:rPr lang="en-US" sz="1400" i="1" baseline="-25000" dirty="0" smtClean="0">
                <a:solidFill>
                  <a:schemeClr val="bg1"/>
                </a:solidFill>
              </a:rPr>
              <a:t>L</a:t>
            </a:r>
            <a:r>
              <a:rPr lang="en-US" sz="1400" i="1" dirty="0" smtClean="0">
                <a:solidFill>
                  <a:schemeClr val="bg1"/>
                </a:solidFill>
              </a:rPr>
              <a:t> /L &lt; 0.5 and 0 &lt; e</a:t>
            </a:r>
            <a:r>
              <a:rPr lang="en-US" sz="1400" i="1" baseline="-25000" dirty="0" smtClean="0">
                <a:solidFill>
                  <a:schemeClr val="bg1"/>
                </a:solidFill>
              </a:rPr>
              <a:t>B</a:t>
            </a:r>
            <a:r>
              <a:rPr lang="en-US" sz="1400" i="1" dirty="0" smtClean="0">
                <a:solidFill>
                  <a:schemeClr val="bg1"/>
                </a:solidFill>
              </a:rPr>
              <a:t> /B &lt; 1/6</a:t>
            </a:r>
          </a:p>
        </p:txBody>
      </p:sp>
      <p:sp>
        <p:nvSpPr>
          <p:cNvPr id="6" name="Rectangle 5"/>
          <p:cNvSpPr/>
          <p:nvPr/>
        </p:nvSpPr>
        <p:spPr>
          <a:xfrm rot="16200000">
            <a:off x="-119590" y="3115545"/>
            <a:ext cx="711541" cy="369332"/>
          </a:xfrm>
          <a:prstGeom prst="rect">
            <a:avLst/>
          </a:prstGeom>
          <a:solidFill>
            <a:schemeClr val="tx1"/>
          </a:solidFill>
        </p:spPr>
        <p:txBody>
          <a:bodyPr wrap="none">
            <a:spAutoFit/>
          </a:bodyPr>
          <a:lstStyle/>
          <a:p>
            <a:r>
              <a:rPr lang="en-US" i="1" dirty="0" smtClean="0">
                <a:solidFill>
                  <a:srgbClr val="FF0000"/>
                </a:solidFill>
              </a:rPr>
              <a:t>e</a:t>
            </a:r>
            <a:r>
              <a:rPr lang="en-US" i="1" baseline="-25000" dirty="0" smtClean="0">
                <a:solidFill>
                  <a:srgbClr val="FF0000"/>
                </a:solidFill>
              </a:rPr>
              <a:t>L</a:t>
            </a:r>
            <a:r>
              <a:rPr lang="en-US" i="1" dirty="0" smtClean="0">
                <a:solidFill>
                  <a:srgbClr val="FF0000"/>
                </a:solidFill>
              </a:rPr>
              <a:t> /L </a:t>
            </a:r>
            <a:endParaRPr lang="en-US" dirty="0">
              <a:solidFill>
                <a:srgbClr val="FF0000"/>
              </a:solidFill>
            </a:endParaRPr>
          </a:p>
        </p:txBody>
      </p:sp>
      <p:sp>
        <p:nvSpPr>
          <p:cNvPr id="7" name="Rectangle 6"/>
          <p:cNvSpPr/>
          <p:nvPr/>
        </p:nvSpPr>
        <p:spPr>
          <a:xfrm rot="16200000">
            <a:off x="4437386" y="3049006"/>
            <a:ext cx="711541" cy="369332"/>
          </a:xfrm>
          <a:prstGeom prst="rect">
            <a:avLst/>
          </a:prstGeom>
          <a:solidFill>
            <a:schemeClr val="tx1"/>
          </a:solidFill>
        </p:spPr>
        <p:txBody>
          <a:bodyPr wrap="none">
            <a:spAutoFit/>
          </a:bodyPr>
          <a:lstStyle/>
          <a:p>
            <a:r>
              <a:rPr lang="en-US" i="1" dirty="0" smtClean="0">
                <a:solidFill>
                  <a:srgbClr val="FF0000"/>
                </a:solidFill>
              </a:rPr>
              <a:t>e</a:t>
            </a:r>
            <a:r>
              <a:rPr lang="en-US" i="1" baseline="-25000" dirty="0" smtClean="0">
                <a:solidFill>
                  <a:srgbClr val="FF0000"/>
                </a:solidFill>
              </a:rPr>
              <a:t>L</a:t>
            </a:r>
            <a:r>
              <a:rPr lang="en-US" i="1" dirty="0" smtClean="0">
                <a:solidFill>
                  <a:srgbClr val="FF0000"/>
                </a:solidFill>
              </a:rPr>
              <a:t> /L </a:t>
            </a:r>
            <a:endParaRPr lang="en-US" dirty="0">
              <a:solidFill>
                <a:srgbClr val="FF0000"/>
              </a:solidFill>
            </a:endParaRPr>
          </a:p>
        </p:txBody>
      </p:sp>
      <p:sp>
        <p:nvSpPr>
          <p:cNvPr id="8" name="Rectangle 7"/>
          <p:cNvSpPr/>
          <p:nvPr/>
        </p:nvSpPr>
        <p:spPr>
          <a:xfrm>
            <a:off x="6713352" y="5266317"/>
            <a:ext cx="714298" cy="369332"/>
          </a:xfrm>
          <a:prstGeom prst="rect">
            <a:avLst/>
          </a:prstGeom>
          <a:solidFill>
            <a:schemeClr val="tx1"/>
          </a:solidFill>
        </p:spPr>
        <p:txBody>
          <a:bodyPr wrap="none">
            <a:spAutoFit/>
          </a:bodyPr>
          <a:lstStyle/>
          <a:p>
            <a:r>
              <a:rPr lang="en-US" i="1" dirty="0" smtClean="0">
                <a:solidFill>
                  <a:srgbClr val="FF0000"/>
                </a:solidFill>
              </a:rPr>
              <a:t>L</a:t>
            </a:r>
            <a:r>
              <a:rPr lang="en-US" i="1" baseline="-25000" dirty="0" smtClean="0">
                <a:solidFill>
                  <a:srgbClr val="FF0000"/>
                </a:solidFill>
              </a:rPr>
              <a:t>2</a:t>
            </a:r>
            <a:r>
              <a:rPr lang="en-US" i="1" dirty="0" smtClean="0">
                <a:solidFill>
                  <a:srgbClr val="FF0000"/>
                </a:solidFill>
              </a:rPr>
              <a:t> /L </a:t>
            </a:r>
            <a:endParaRPr lang="en-US" dirty="0">
              <a:solidFill>
                <a:srgbClr val="FF0000"/>
              </a:solidFill>
            </a:endParaRPr>
          </a:p>
        </p:txBody>
      </p:sp>
      <p:sp>
        <p:nvSpPr>
          <p:cNvPr id="9" name="Rectangle 8"/>
          <p:cNvSpPr/>
          <p:nvPr/>
        </p:nvSpPr>
        <p:spPr>
          <a:xfrm>
            <a:off x="2177843" y="5174018"/>
            <a:ext cx="714298" cy="369332"/>
          </a:xfrm>
          <a:prstGeom prst="rect">
            <a:avLst/>
          </a:prstGeom>
          <a:solidFill>
            <a:schemeClr val="tx1"/>
          </a:solidFill>
        </p:spPr>
        <p:txBody>
          <a:bodyPr wrap="none">
            <a:spAutoFit/>
          </a:bodyPr>
          <a:lstStyle/>
          <a:p>
            <a:r>
              <a:rPr lang="en-US" i="1" dirty="0" smtClean="0">
                <a:solidFill>
                  <a:srgbClr val="FF0000"/>
                </a:solidFill>
              </a:rPr>
              <a:t>L</a:t>
            </a:r>
            <a:r>
              <a:rPr lang="en-US" i="1" baseline="-25000" dirty="0" smtClean="0">
                <a:solidFill>
                  <a:srgbClr val="FF0000"/>
                </a:solidFill>
              </a:rPr>
              <a:t>1</a:t>
            </a:r>
            <a:r>
              <a:rPr lang="en-US" i="1" dirty="0" smtClean="0">
                <a:solidFill>
                  <a:srgbClr val="FF0000"/>
                </a:solidFill>
              </a:rPr>
              <a:t> /L </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Rectangle 16"/>
          <p:cNvSpPr/>
          <p:nvPr/>
        </p:nvSpPr>
        <p:spPr>
          <a:xfrm>
            <a:off x="183765" y="437814"/>
            <a:ext cx="3572453" cy="369332"/>
          </a:xfrm>
          <a:prstGeom prst="rect">
            <a:avLst/>
          </a:prstGeom>
        </p:spPr>
        <p:txBody>
          <a:bodyPr wrap="none">
            <a:spAutoFit/>
          </a:bodyPr>
          <a:lstStyle/>
          <a:p>
            <a:r>
              <a:rPr lang="en-US" dirty="0" smtClean="0">
                <a:solidFill>
                  <a:schemeClr val="bg1"/>
                </a:solidFill>
              </a:rPr>
              <a:t>III-  </a:t>
            </a:r>
            <a:r>
              <a:rPr lang="en-US" i="1" dirty="0" smtClean="0">
                <a:solidFill>
                  <a:schemeClr val="bg1"/>
                </a:solidFill>
              </a:rPr>
              <a:t>e</a:t>
            </a:r>
            <a:r>
              <a:rPr lang="en-US" i="1" baseline="-25000" dirty="0" smtClean="0">
                <a:solidFill>
                  <a:schemeClr val="bg1"/>
                </a:solidFill>
              </a:rPr>
              <a:t>L</a:t>
            </a:r>
            <a:r>
              <a:rPr lang="en-US" dirty="0" smtClean="0">
                <a:solidFill>
                  <a:schemeClr val="bg1"/>
                </a:solidFill>
              </a:rPr>
              <a:t>/</a:t>
            </a:r>
            <a:r>
              <a:rPr lang="en-US" i="1" dirty="0" smtClean="0">
                <a:solidFill>
                  <a:schemeClr val="bg1"/>
                </a:solidFill>
              </a:rPr>
              <a:t>L </a:t>
            </a:r>
            <a:r>
              <a:rPr lang="en-US" dirty="0">
                <a:solidFill>
                  <a:schemeClr val="bg1"/>
                </a:solidFill>
              </a:rPr>
              <a:t>&lt; </a:t>
            </a:r>
            <a:r>
              <a:rPr lang="en-US" dirty="0">
                <a:solidFill>
                  <a:srgbClr val="FF0000"/>
                </a:solidFill>
              </a:rPr>
              <a:t>1/6</a:t>
            </a:r>
            <a:r>
              <a:rPr lang="en-US" dirty="0">
                <a:solidFill>
                  <a:schemeClr val="bg1"/>
                </a:solidFill>
              </a:rPr>
              <a:t> </a:t>
            </a:r>
            <a:r>
              <a:rPr lang="en-US" dirty="0" smtClean="0">
                <a:solidFill>
                  <a:schemeClr val="bg1"/>
                </a:solidFill>
              </a:rPr>
              <a:t>  &amp;   0 </a:t>
            </a:r>
            <a:r>
              <a:rPr lang="en-US" dirty="0">
                <a:solidFill>
                  <a:schemeClr val="bg1"/>
                </a:solidFill>
              </a:rPr>
              <a:t>&lt; </a:t>
            </a:r>
            <a:r>
              <a:rPr lang="en-US" i="1" dirty="0" smtClean="0">
                <a:solidFill>
                  <a:schemeClr val="bg1"/>
                </a:solidFill>
              </a:rPr>
              <a:t>e</a:t>
            </a:r>
            <a:r>
              <a:rPr lang="en-US" i="1" baseline="-25000" dirty="0" smtClean="0">
                <a:solidFill>
                  <a:schemeClr val="bg1"/>
                </a:solidFill>
              </a:rPr>
              <a:t>B </a:t>
            </a:r>
            <a:r>
              <a:rPr lang="en-US" dirty="0" smtClean="0">
                <a:solidFill>
                  <a:schemeClr val="bg1"/>
                </a:solidFill>
              </a:rPr>
              <a:t>/</a:t>
            </a:r>
            <a:r>
              <a:rPr lang="en-US" i="1" dirty="0">
                <a:solidFill>
                  <a:schemeClr val="bg1"/>
                </a:solidFill>
              </a:rPr>
              <a:t>B </a:t>
            </a:r>
            <a:r>
              <a:rPr lang="en-US" dirty="0">
                <a:solidFill>
                  <a:srgbClr val="FF0000"/>
                </a:solidFill>
              </a:rPr>
              <a:t>&lt; </a:t>
            </a:r>
            <a:r>
              <a:rPr lang="en-US" dirty="0" smtClean="0">
                <a:solidFill>
                  <a:srgbClr val="FF0000"/>
                </a:solidFill>
              </a:rPr>
              <a:t>0.5</a:t>
            </a:r>
            <a:endParaRPr lang="en-US" dirty="0">
              <a:solidFill>
                <a:srgbClr val="FF0000"/>
              </a:solidFill>
            </a:endParaRPr>
          </a:p>
        </p:txBody>
      </p:sp>
      <p:sp>
        <p:nvSpPr>
          <p:cNvPr id="57" name="Rectangle 56"/>
          <p:cNvSpPr/>
          <p:nvPr/>
        </p:nvSpPr>
        <p:spPr>
          <a:xfrm>
            <a:off x="271626" y="1080683"/>
            <a:ext cx="4040530" cy="369332"/>
          </a:xfrm>
          <a:prstGeom prst="rect">
            <a:avLst/>
          </a:prstGeom>
        </p:spPr>
        <p:txBody>
          <a:bodyPr wrap="none">
            <a:spAutoFit/>
          </a:bodyPr>
          <a:lstStyle/>
          <a:p>
            <a:r>
              <a:rPr lang="en-US" dirty="0" smtClean="0">
                <a:solidFill>
                  <a:srgbClr val="005EA4"/>
                </a:solidFill>
              </a:rPr>
              <a:t>The effective area can be obtained as</a:t>
            </a:r>
            <a:endParaRPr lang="en-US" dirty="0">
              <a:solidFill>
                <a:srgbClr val="005EA4"/>
              </a:solidFill>
            </a:endParaRPr>
          </a:p>
        </p:txBody>
      </p:sp>
      <p:sp>
        <p:nvSpPr>
          <p:cNvPr id="58" name="TextBox 57"/>
          <p:cNvSpPr txBox="1"/>
          <p:nvPr/>
        </p:nvSpPr>
        <p:spPr>
          <a:xfrm>
            <a:off x="271626" y="1545463"/>
            <a:ext cx="2331077" cy="369332"/>
          </a:xfrm>
          <a:prstGeom prst="rect">
            <a:avLst/>
          </a:prstGeom>
          <a:noFill/>
        </p:spPr>
        <p:txBody>
          <a:bodyPr wrap="square" rtlCol="0">
            <a:spAutoFit/>
          </a:bodyPr>
          <a:lstStyle/>
          <a:p>
            <a:r>
              <a:rPr lang="en-US" i="1" dirty="0" smtClean="0">
                <a:solidFill>
                  <a:schemeClr val="bg1"/>
                </a:solidFill>
              </a:rPr>
              <a:t>A’ = 0.5 (B</a:t>
            </a:r>
            <a:r>
              <a:rPr lang="en-US" i="1" baseline="-25000" dirty="0" smtClean="0">
                <a:solidFill>
                  <a:schemeClr val="bg1"/>
                </a:solidFill>
              </a:rPr>
              <a:t>1</a:t>
            </a:r>
            <a:r>
              <a:rPr lang="en-US" i="1" dirty="0" smtClean="0">
                <a:solidFill>
                  <a:schemeClr val="bg1"/>
                </a:solidFill>
              </a:rPr>
              <a:t> + B</a:t>
            </a:r>
            <a:r>
              <a:rPr lang="en-US" i="1" baseline="-25000" dirty="0" smtClean="0">
                <a:solidFill>
                  <a:schemeClr val="bg1"/>
                </a:solidFill>
              </a:rPr>
              <a:t>2</a:t>
            </a:r>
            <a:r>
              <a:rPr lang="en-US" i="1" dirty="0" smtClean="0">
                <a:solidFill>
                  <a:schemeClr val="bg1"/>
                </a:solidFill>
              </a:rPr>
              <a:t>) L</a:t>
            </a:r>
            <a:endParaRPr lang="en-US" i="1" dirty="0">
              <a:solidFill>
                <a:schemeClr val="bg1"/>
              </a:solidFill>
            </a:endParaRPr>
          </a:p>
        </p:txBody>
      </p:sp>
      <p:sp>
        <p:nvSpPr>
          <p:cNvPr id="59" name="Rectangle 58"/>
          <p:cNvSpPr/>
          <p:nvPr/>
        </p:nvSpPr>
        <p:spPr>
          <a:xfrm>
            <a:off x="271626" y="2523114"/>
            <a:ext cx="3309560" cy="369332"/>
          </a:xfrm>
          <a:prstGeom prst="rect">
            <a:avLst/>
          </a:prstGeom>
        </p:spPr>
        <p:txBody>
          <a:bodyPr wrap="none">
            <a:spAutoFit/>
          </a:bodyPr>
          <a:lstStyle/>
          <a:p>
            <a:r>
              <a:rPr lang="en-US" dirty="0" smtClean="0">
                <a:solidFill>
                  <a:srgbClr val="005EA4"/>
                </a:solidFill>
              </a:rPr>
              <a:t>The effective length is equal to</a:t>
            </a:r>
            <a:endParaRPr lang="en-US" dirty="0">
              <a:solidFill>
                <a:srgbClr val="005EA4"/>
              </a:solidFill>
            </a:endParaRPr>
          </a:p>
        </p:txBody>
      </p:sp>
      <p:sp>
        <p:nvSpPr>
          <p:cNvPr id="60" name="TextBox 59"/>
          <p:cNvSpPr txBox="1"/>
          <p:nvPr/>
        </p:nvSpPr>
        <p:spPr>
          <a:xfrm>
            <a:off x="271626" y="2923500"/>
            <a:ext cx="1545466" cy="369332"/>
          </a:xfrm>
          <a:prstGeom prst="rect">
            <a:avLst/>
          </a:prstGeom>
          <a:noFill/>
        </p:spPr>
        <p:txBody>
          <a:bodyPr wrap="square" rtlCol="0">
            <a:spAutoFit/>
          </a:bodyPr>
          <a:lstStyle/>
          <a:p>
            <a:r>
              <a:rPr lang="en-US" i="1" dirty="0" smtClean="0">
                <a:solidFill>
                  <a:schemeClr val="bg1"/>
                </a:solidFill>
              </a:rPr>
              <a:t>L’ = L</a:t>
            </a:r>
            <a:endParaRPr lang="en-US" i="1" dirty="0">
              <a:solidFill>
                <a:schemeClr val="bg1"/>
              </a:solidFill>
            </a:endParaRPr>
          </a:p>
        </p:txBody>
      </p:sp>
      <p:sp>
        <p:nvSpPr>
          <p:cNvPr id="61" name="Rectangle 60"/>
          <p:cNvSpPr/>
          <p:nvPr/>
        </p:nvSpPr>
        <p:spPr>
          <a:xfrm>
            <a:off x="271626" y="3785243"/>
            <a:ext cx="3784049" cy="369332"/>
          </a:xfrm>
          <a:prstGeom prst="rect">
            <a:avLst/>
          </a:prstGeom>
        </p:spPr>
        <p:txBody>
          <a:bodyPr wrap="none">
            <a:spAutoFit/>
          </a:bodyPr>
          <a:lstStyle/>
          <a:p>
            <a:r>
              <a:rPr lang="en-US" dirty="0" smtClean="0">
                <a:solidFill>
                  <a:srgbClr val="005EA4"/>
                </a:solidFill>
              </a:rPr>
              <a:t>The effective width can be given as</a:t>
            </a:r>
            <a:endParaRPr lang="en-US" dirty="0">
              <a:solidFill>
                <a:srgbClr val="005EA4"/>
              </a:solidFill>
            </a:endParaRPr>
          </a:p>
        </p:txBody>
      </p:sp>
      <p:sp>
        <p:nvSpPr>
          <p:cNvPr id="62" name="TextBox 61"/>
          <p:cNvSpPr txBox="1"/>
          <p:nvPr/>
        </p:nvSpPr>
        <p:spPr>
          <a:xfrm>
            <a:off x="271626" y="4275781"/>
            <a:ext cx="1545466" cy="369332"/>
          </a:xfrm>
          <a:prstGeom prst="rect">
            <a:avLst/>
          </a:prstGeom>
          <a:noFill/>
        </p:spPr>
        <p:txBody>
          <a:bodyPr wrap="square" rtlCol="0">
            <a:spAutoFit/>
          </a:bodyPr>
          <a:lstStyle/>
          <a:p>
            <a:r>
              <a:rPr lang="en-US" dirty="0" smtClean="0">
                <a:solidFill>
                  <a:schemeClr val="bg1"/>
                </a:solidFill>
              </a:rPr>
              <a:t>B’ = A’ / L’ </a:t>
            </a:r>
            <a:endParaRPr lang="en-US" dirty="0">
              <a:solidFill>
                <a:schemeClr val="bg1"/>
              </a:solidFill>
            </a:endParaRPr>
          </a:p>
        </p:txBody>
      </p:sp>
      <p:cxnSp>
        <p:nvCxnSpPr>
          <p:cNvPr id="63" name="Straight Connector 62"/>
          <p:cNvCxnSpPr/>
          <p:nvPr/>
        </p:nvCxnSpPr>
        <p:spPr>
          <a:xfrm flipV="1">
            <a:off x="303726" y="772734"/>
            <a:ext cx="3302358" cy="2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4918184" y="684615"/>
            <a:ext cx="4126004" cy="5146853"/>
            <a:chOff x="4918184" y="684615"/>
            <a:chExt cx="4126004" cy="5146853"/>
          </a:xfrm>
        </p:grpSpPr>
        <p:cxnSp>
          <p:nvCxnSpPr>
            <p:cNvPr id="98" name="Straight Arrow Connector 97"/>
            <p:cNvCxnSpPr/>
            <p:nvPr/>
          </p:nvCxnSpPr>
          <p:spPr>
            <a:xfrm flipV="1">
              <a:off x="5857875" y="2343193"/>
              <a:ext cx="1589258" cy="1365"/>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6652504" y="2171585"/>
              <a:ext cx="434096" cy="369332"/>
            </a:xfrm>
            <a:prstGeom prst="rect">
              <a:avLst/>
            </a:prstGeom>
            <a:solidFill>
              <a:schemeClr val="tx1"/>
            </a:solidFill>
          </p:spPr>
          <p:txBody>
            <a:bodyPr wrap="square" rtlCol="0">
              <a:spAutoFit/>
            </a:bodyPr>
            <a:lstStyle/>
            <a:p>
              <a:r>
                <a:rPr lang="en-US" i="1" dirty="0" smtClean="0">
                  <a:solidFill>
                    <a:schemeClr val="bg1"/>
                  </a:solidFill>
                </a:rPr>
                <a:t>B</a:t>
              </a:r>
              <a:r>
                <a:rPr lang="en-US" i="1" baseline="-25000" dirty="0" smtClean="0">
                  <a:solidFill>
                    <a:schemeClr val="bg1"/>
                  </a:solidFill>
                </a:rPr>
                <a:t>1</a:t>
              </a:r>
              <a:endParaRPr lang="en-US" i="1" baseline="-25000" dirty="0">
                <a:solidFill>
                  <a:schemeClr val="bg1"/>
                </a:solidFill>
              </a:endParaRPr>
            </a:p>
          </p:txBody>
        </p:sp>
        <p:sp>
          <p:nvSpPr>
            <p:cNvPr id="5" name="Freeform 4"/>
            <p:cNvSpPr/>
            <p:nvPr/>
          </p:nvSpPr>
          <p:spPr>
            <a:xfrm rot="16200000" flipV="1">
              <a:off x="5313131" y="3045618"/>
              <a:ext cx="2673575" cy="1584101"/>
            </a:xfrm>
            <a:custGeom>
              <a:avLst/>
              <a:gdLst>
                <a:gd name="connsiteX0" fmla="*/ 9525 w 1819275"/>
                <a:gd name="connsiteY0" fmla="*/ 4763 h 2305050"/>
                <a:gd name="connsiteX1" fmla="*/ 1819275 w 1819275"/>
                <a:gd name="connsiteY1" fmla="*/ 0 h 2305050"/>
                <a:gd name="connsiteX2" fmla="*/ 1809750 w 1819275"/>
                <a:gd name="connsiteY2" fmla="*/ 2305050 h 2305050"/>
                <a:gd name="connsiteX3" fmla="*/ 0 w 1819275"/>
                <a:gd name="connsiteY3" fmla="*/ 561975 h 2305050"/>
                <a:gd name="connsiteX4" fmla="*/ 9525 w 1819275"/>
                <a:gd name="connsiteY4" fmla="*/ 4763 h 2305050"/>
                <a:gd name="connsiteX0" fmla="*/ 9525 w 1819275"/>
                <a:gd name="connsiteY0" fmla="*/ 4763 h 2305050"/>
                <a:gd name="connsiteX1" fmla="*/ 1819275 w 1819275"/>
                <a:gd name="connsiteY1" fmla="*/ 0 h 2305050"/>
                <a:gd name="connsiteX2" fmla="*/ 1809750 w 1819275"/>
                <a:gd name="connsiteY2" fmla="*/ 2305050 h 2305050"/>
                <a:gd name="connsiteX3" fmla="*/ 0 w 1819275"/>
                <a:gd name="connsiteY3" fmla="*/ 557212 h 2305050"/>
                <a:gd name="connsiteX4" fmla="*/ 9525 w 1819275"/>
                <a:gd name="connsiteY4" fmla="*/ 4763 h 2305050"/>
                <a:gd name="connsiteX0" fmla="*/ 0 w 1809750"/>
                <a:gd name="connsiteY0" fmla="*/ 4763 h 2305050"/>
                <a:gd name="connsiteX1" fmla="*/ 1809750 w 1809750"/>
                <a:gd name="connsiteY1" fmla="*/ 0 h 2305050"/>
                <a:gd name="connsiteX2" fmla="*/ 1800225 w 1809750"/>
                <a:gd name="connsiteY2" fmla="*/ 2305050 h 2305050"/>
                <a:gd name="connsiteX3" fmla="*/ 0 w 1809750"/>
                <a:gd name="connsiteY3" fmla="*/ 561975 h 2305050"/>
                <a:gd name="connsiteX4" fmla="*/ 0 w 1809750"/>
                <a:gd name="connsiteY4" fmla="*/ 4763 h 2305050"/>
                <a:gd name="connsiteX0" fmla="*/ 0 w 1809750"/>
                <a:gd name="connsiteY0" fmla="*/ 4763 h 2328862"/>
                <a:gd name="connsiteX1" fmla="*/ 1809750 w 1809750"/>
                <a:gd name="connsiteY1" fmla="*/ 0 h 2328862"/>
                <a:gd name="connsiteX2" fmla="*/ 1800225 w 1809750"/>
                <a:gd name="connsiteY2" fmla="*/ 2328862 h 2328862"/>
                <a:gd name="connsiteX3" fmla="*/ 0 w 1809750"/>
                <a:gd name="connsiteY3" fmla="*/ 561975 h 2328862"/>
                <a:gd name="connsiteX4" fmla="*/ 0 w 1809750"/>
                <a:gd name="connsiteY4" fmla="*/ 4763 h 2328862"/>
                <a:gd name="connsiteX0" fmla="*/ 0 w 1809750"/>
                <a:gd name="connsiteY0" fmla="*/ 0 h 2324099"/>
                <a:gd name="connsiteX1" fmla="*/ 1809750 w 1809750"/>
                <a:gd name="connsiteY1" fmla="*/ 4762 h 2324099"/>
                <a:gd name="connsiteX2" fmla="*/ 1800225 w 1809750"/>
                <a:gd name="connsiteY2" fmla="*/ 2324099 h 2324099"/>
                <a:gd name="connsiteX3" fmla="*/ 0 w 1809750"/>
                <a:gd name="connsiteY3" fmla="*/ 557212 h 2324099"/>
                <a:gd name="connsiteX4" fmla="*/ 0 w 1809750"/>
                <a:gd name="connsiteY4" fmla="*/ 0 h 2324099"/>
                <a:gd name="connsiteX0" fmla="*/ 0 w 1809750"/>
                <a:gd name="connsiteY0" fmla="*/ 0 h 2324099"/>
                <a:gd name="connsiteX1" fmla="*/ 1809750 w 1809750"/>
                <a:gd name="connsiteY1" fmla="*/ 0 h 2324099"/>
                <a:gd name="connsiteX2" fmla="*/ 1800225 w 1809750"/>
                <a:gd name="connsiteY2" fmla="*/ 2324099 h 2324099"/>
                <a:gd name="connsiteX3" fmla="*/ 0 w 1809750"/>
                <a:gd name="connsiteY3" fmla="*/ 557212 h 2324099"/>
                <a:gd name="connsiteX4" fmla="*/ 0 w 1809750"/>
                <a:gd name="connsiteY4" fmla="*/ 0 h 2324099"/>
                <a:gd name="connsiteX0" fmla="*/ 0 w 1809750"/>
                <a:gd name="connsiteY0" fmla="*/ 0 h 2319336"/>
                <a:gd name="connsiteX1" fmla="*/ 1809750 w 1809750"/>
                <a:gd name="connsiteY1" fmla="*/ 0 h 2319336"/>
                <a:gd name="connsiteX2" fmla="*/ 1804988 w 1809750"/>
                <a:gd name="connsiteY2" fmla="*/ 2319336 h 2319336"/>
                <a:gd name="connsiteX3" fmla="*/ 0 w 1809750"/>
                <a:gd name="connsiteY3" fmla="*/ 557212 h 2319336"/>
                <a:gd name="connsiteX4" fmla="*/ 0 w 1809750"/>
                <a:gd name="connsiteY4" fmla="*/ 0 h 2319336"/>
                <a:gd name="connsiteX0" fmla="*/ 0 w 1814724"/>
                <a:gd name="connsiteY0" fmla="*/ 0 h 2309811"/>
                <a:gd name="connsiteX1" fmla="*/ 1809750 w 1814724"/>
                <a:gd name="connsiteY1" fmla="*/ 0 h 2309811"/>
                <a:gd name="connsiteX2" fmla="*/ 1814513 w 1814724"/>
                <a:gd name="connsiteY2" fmla="*/ 2309811 h 2309811"/>
                <a:gd name="connsiteX3" fmla="*/ 0 w 1814724"/>
                <a:gd name="connsiteY3" fmla="*/ 557212 h 2309811"/>
                <a:gd name="connsiteX4" fmla="*/ 0 w 1814724"/>
                <a:gd name="connsiteY4" fmla="*/ 0 h 2309811"/>
                <a:gd name="connsiteX0" fmla="*/ 0 w 1810208"/>
                <a:gd name="connsiteY0" fmla="*/ 0 h 2300286"/>
                <a:gd name="connsiteX1" fmla="*/ 1809750 w 1810208"/>
                <a:gd name="connsiteY1" fmla="*/ 0 h 2300286"/>
                <a:gd name="connsiteX2" fmla="*/ 1809750 w 1810208"/>
                <a:gd name="connsiteY2" fmla="*/ 2300286 h 2300286"/>
                <a:gd name="connsiteX3" fmla="*/ 0 w 1810208"/>
                <a:gd name="connsiteY3" fmla="*/ 557212 h 2300286"/>
                <a:gd name="connsiteX4" fmla="*/ 0 w 1810208"/>
                <a:gd name="connsiteY4" fmla="*/ 0 h 230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208" h="2300286">
                  <a:moveTo>
                    <a:pt x="0" y="0"/>
                  </a:moveTo>
                  <a:lnTo>
                    <a:pt x="1809750" y="0"/>
                  </a:lnTo>
                  <a:cubicBezTo>
                    <a:pt x="1808163" y="773112"/>
                    <a:pt x="1811337" y="1527174"/>
                    <a:pt x="1809750" y="2300286"/>
                  </a:cubicBezTo>
                  <a:lnTo>
                    <a:pt x="0" y="557212"/>
                  </a:lnTo>
                  <a:lnTo>
                    <a:pt x="0" y="0"/>
                  </a:lnTo>
                  <a:close/>
                </a:path>
              </a:pathLst>
            </a:custGeom>
            <a:solidFill>
              <a:schemeClr val="accent6">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p:cNvCxnSpPr/>
            <p:nvPr/>
          </p:nvCxnSpPr>
          <p:spPr>
            <a:xfrm rot="5400000">
              <a:off x="6603642" y="1525251"/>
              <a:ext cx="16764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a:off x="4783878" y="1522815"/>
              <a:ext cx="16764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6890629" y="3418694"/>
              <a:ext cx="47283" cy="516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p:cNvCxnSpPr/>
            <p:nvPr/>
          </p:nvCxnSpPr>
          <p:spPr>
            <a:xfrm>
              <a:off x="5486400" y="3837904"/>
              <a:ext cx="2086377" cy="0"/>
            </a:xfrm>
            <a:prstGeom prst="line">
              <a:avLst/>
            </a:prstGeom>
            <a:ln w="317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918184" y="2499305"/>
              <a:ext cx="705548" cy="0"/>
            </a:xfrm>
            <a:prstGeom prst="straightConnector1">
              <a:avLst/>
            </a:prstGeom>
            <a:ln>
              <a:prstDash val="lgDash"/>
              <a:tailEnd type="non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5207457" y="2504068"/>
              <a:ext cx="0" cy="2680914"/>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097081" y="3351492"/>
              <a:ext cx="310793" cy="351722"/>
            </a:xfrm>
            <a:prstGeom prst="rect">
              <a:avLst/>
            </a:prstGeom>
            <a:solidFill>
              <a:schemeClr val="tx1"/>
            </a:solidFill>
          </p:spPr>
          <p:txBody>
            <a:bodyPr wrap="square" rtlCol="0">
              <a:spAutoFit/>
            </a:bodyPr>
            <a:lstStyle/>
            <a:p>
              <a:r>
                <a:rPr lang="en-US" sz="1600" i="1" dirty="0" smtClean="0">
                  <a:solidFill>
                    <a:schemeClr val="bg1"/>
                  </a:solidFill>
                </a:rPr>
                <a:t>L</a:t>
              </a:r>
              <a:endParaRPr lang="en-US" sz="1600" i="1" dirty="0">
                <a:solidFill>
                  <a:schemeClr val="bg1"/>
                </a:solidFill>
              </a:endParaRPr>
            </a:p>
          </p:txBody>
        </p:sp>
        <p:cxnSp>
          <p:nvCxnSpPr>
            <p:cNvPr id="20" name="Straight Arrow Connector 19"/>
            <p:cNvCxnSpPr/>
            <p:nvPr/>
          </p:nvCxnSpPr>
          <p:spPr>
            <a:xfrm rot="10800000" flipH="1">
              <a:off x="5637217" y="5625849"/>
              <a:ext cx="1809916" cy="1364"/>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179403" y="5459476"/>
              <a:ext cx="328499" cy="369332"/>
            </a:xfrm>
            <a:prstGeom prst="rect">
              <a:avLst/>
            </a:prstGeom>
            <a:solidFill>
              <a:schemeClr val="tx1"/>
            </a:solidFill>
          </p:spPr>
          <p:txBody>
            <a:bodyPr wrap="square" rtlCol="0">
              <a:spAutoFit/>
            </a:bodyPr>
            <a:lstStyle/>
            <a:p>
              <a:r>
                <a:rPr lang="en-US" i="1" dirty="0" smtClean="0">
                  <a:solidFill>
                    <a:schemeClr val="bg1"/>
                  </a:solidFill>
                </a:rPr>
                <a:t>B</a:t>
              </a:r>
              <a:endParaRPr lang="en-US" i="1" dirty="0">
                <a:solidFill>
                  <a:schemeClr val="bg1"/>
                </a:solidFill>
              </a:endParaRPr>
            </a:p>
          </p:txBody>
        </p:sp>
        <p:cxnSp>
          <p:nvCxnSpPr>
            <p:cNvPr id="22" name="Straight Connector 21"/>
            <p:cNvCxnSpPr/>
            <p:nvPr/>
          </p:nvCxnSpPr>
          <p:spPr>
            <a:xfrm flipV="1">
              <a:off x="6540500" y="2372856"/>
              <a:ext cx="0" cy="3100178"/>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822952" y="3070444"/>
              <a:ext cx="364202" cy="369332"/>
            </a:xfrm>
            <a:prstGeom prst="rect">
              <a:avLst/>
            </a:prstGeom>
            <a:noFill/>
            <a:ln>
              <a:noFill/>
            </a:ln>
          </p:spPr>
          <p:txBody>
            <a:bodyPr wrap="none" rtlCol="0">
              <a:spAutoFit/>
            </a:bodyPr>
            <a:lstStyle/>
            <a:p>
              <a:r>
                <a:rPr lang="en-US" dirty="0" smtClean="0">
                  <a:solidFill>
                    <a:srgbClr val="FF0000"/>
                  </a:solidFill>
                </a:rPr>
                <a:t>Q</a:t>
              </a:r>
              <a:endParaRPr lang="en-US" dirty="0">
                <a:solidFill>
                  <a:srgbClr val="FF0000"/>
                </a:solidFill>
              </a:endParaRPr>
            </a:p>
          </p:txBody>
        </p:sp>
        <p:cxnSp>
          <p:nvCxnSpPr>
            <p:cNvPr id="27" name="Straight Connector 26"/>
            <p:cNvCxnSpPr/>
            <p:nvPr/>
          </p:nvCxnSpPr>
          <p:spPr>
            <a:xfrm>
              <a:off x="7443988" y="2493672"/>
              <a:ext cx="16002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428963" y="5179857"/>
              <a:ext cx="16002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7651654" y="2495952"/>
              <a:ext cx="537" cy="26860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652191" y="2497361"/>
              <a:ext cx="76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6803346" y="3566462"/>
              <a:ext cx="2689366" cy="5323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7882282" y="2172801"/>
              <a:ext cx="307004" cy="372993"/>
            </a:xfrm>
            <a:prstGeom prst="rect">
              <a:avLst/>
            </a:prstGeom>
            <a:noFill/>
          </p:spPr>
          <p:txBody>
            <a:bodyPr wrap="square" rtlCol="0">
              <a:spAutoFit/>
            </a:bodyPr>
            <a:lstStyle/>
            <a:p>
              <a:r>
                <a:rPr lang="en-US" sz="1400" dirty="0" smtClean="0">
                  <a:solidFill>
                    <a:schemeClr val="bg1"/>
                  </a:solidFill>
                </a:rPr>
                <a:t>+</a:t>
              </a:r>
              <a:endParaRPr lang="en-US" sz="1400" dirty="0">
                <a:solidFill>
                  <a:schemeClr val="bg1"/>
                </a:solidFill>
              </a:endParaRPr>
            </a:p>
          </p:txBody>
        </p:sp>
        <p:cxnSp>
          <p:nvCxnSpPr>
            <p:cNvPr id="35" name="Straight Connector 34"/>
            <p:cNvCxnSpPr/>
            <p:nvPr/>
          </p:nvCxnSpPr>
          <p:spPr>
            <a:xfrm>
              <a:off x="5629499" y="5298068"/>
              <a:ext cx="0" cy="533400"/>
            </a:xfrm>
            <a:prstGeom prst="line">
              <a:avLst/>
            </a:prstGeom>
            <a:ln w="9525">
              <a:prstDash val="lgDash"/>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4928714" y="5176231"/>
              <a:ext cx="705548" cy="0"/>
            </a:xfrm>
            <a:prstGeom prst="straightConnector1">
              <a:avLst/>
            </a:prstGeom>
            <a:ln>
              <a:prstDash val="lgDash"/>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7439449" y="5102497"/>
              <a:ext cx="2922" cy="719897"/>
            </a:xfrm>
            <a:prstGeom prst="line">
              <a:avLst/>
            </a:prstGeom>
            <a:ln w="9525">
              <a:prstDash val="lg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6655903" y="3163794"/>
              <a:ext cx="522679" cy="57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919703" y="3448954"/>
              <a:ext cx="3128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10800000">
              <a:off x="6448427" y="2993232"/>
              <a:ext cx="557210" cy="1"/>
            </a:xfrm>
            <a:prstGeom prst="straightConnector1">
              <a:avLst/>
            </a:prstGeom>
            <a:ln>
              <a:solidFill>
                <a:schemeClr val="bg1"/>
              </a:solidFill>
              <a:headEnd type="none" w="sm" len="med"/>
              <a:tailEnd type="none" w="sm"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16200000" flipH="1">
              <a:off x="6777046" y="3643309"/>
              <a:ext cx="485775" cy="10"/>
            </a:xfrm>
            <a:prstGeom prst="straightConnector1">
              <a:avLst/>
            </a:prstGeom>
            <a:ln>
              <a:solidFill>
                <a:schemeClr val="bg1"/>
              </a:solidFill>
              <a:headEnd type="none" w="sm" len="med"/>
              <a:tailEnd type="none" w="sm" len="med"/>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6511786" y="2626756"/>
              <a:ext cx="434096" cy="369332"/>
            </a:xfrm>
            <a:prstGeom prst="rect">
              <a:avLst/>
            </a:prstGeom>
            <a:noFill/>
          </p:spPr>
          <p:txBody>
            <a:bodyPr wrap="square" rtlCol="0">
              <a:spAutoFit/>
            </a:bodyPr>
            <a:lstStyle/>
            <a:p>
              <a:r>
                <a:rPr lang="en-US" i="1" dirty="0" smtClean="0">
                  <a:solidFill>
                    <a:schemeClr val="bg1"/>
                  </a:solidFill>
                </a:rPr>
                <a:t>e</a:t>
              </a:r>
              <a:r>
                <a:rPr lang="en-US" i="1" baseline="-25000" dirty="0">
                  <a:solidFill>
                    <a:schemeClr val="bg1"/>
                  </a:solidFill>
                </a:rPr>
                <a:t>B</a:t>
              </a:r>
            </a:p>
          </p:txBody>
        </p:sp>
        <p:sp>
          <p:nvSpPr>
            <p:cNvPr id="46" name="TextBox 45"/>
            <p:cNvSpPr txBox="1"/>
            <p:nvPr/>
          </p:nvSpPr>
          <p:spPr>
            <a:xfrm>
              <a:off x="6974333" y="3429667"/>
              <a:ext cx="434096" cy="369332"/>
            </a:xfrm>
            <a:prstGeom prst="rect">
              <a:avLst/>
            </a:prstGeom>
            <a:noFill/>
          </p:spPr>
          <p:txBody>
            <a:bodyPr wrap="square" rtlCol="0">
              <a:spAutoFit/>
            </a:bodyPr>
            <a:lstStyle/>
            <a:p>
              <a:r>
                <a:rPr lang="en-US" i="1" dirty="0" smtClean="0">
                  <a:solidFill>
                    <a:schemeClr val="bg1"/>
                  </a:solidFill>
                </a:rPr>
                <a:t>e</a:t>
              </a:r>
              <a:r>
                <a:rPr lang="en-US" i="1" baseline="-25000" dirty="0" smtClean="0">
                  <a:solidFill>
                    <a:schemeClr val="bg1"/>
                  </a:solidFill>
                </a:rPr>
                <a:t>L</a:t>
              </a:r>
              <a:endParaRPr lang="en-US" i="1" baseline="-25000" dirty="0">
                <a:solidFill>
                  <a:schemeClr val="bg1"/>
                </a:solidFill>
              </a:endParaRPr>
            </a:p>
          </p:txBody>
        </p:sp>
        <p:sp>
          <p:nvSpPr>
            <p:cNvPr id="52" name="TextBox 51"/>
            <p:cNvSpPr txBox="1"/>
            <p:nvPr/>
          </p:nvSpPr>
          <p:spPr>
            <a:xfrm>
              <a:off x="7065251" y="5245272"/>
              <a:ext cx="502227" cy="338554"/>
            </a:xfrm>
            <a:prstGeom prst="rect">
              <a:avLst/>
            </a:prstGeom>
            <a:noFill/>
          </p:spPr>
          <p:txBody>
            <a:bodyPr wrap="square" rtlCol="0">
              <a:spAutoFit/>
            </a:bodyPr>
            <a:lstStyle/>
            <a:p>
              <a:r>
                <a:rPr lang="en-US" sz="1600" i="1" dirty="0" smtClean="0">
                  <a:solidFill>
                    <a:schemeClr val="bg1"/>
                  </a:solidFill>
                </a:rPr>
                <a:t>B</a:t>
              </a:r>
              <a:r>
                <a:rPr lang="en-US" sz="1600" i="1" baseline="-25000" dirty="0" smtClean="0">
                  <a:solidFill>
                    <a:schemeClr val="bg1"/>
                  </a:solidFill>
                </a:rPr>
                <a:t>2</a:t>
              </a:r>
              <a:endParaRPr lang="en-US" sz="1600" i="1" baseline="-25000" dirty="0">
                <a:solidFill>
                  <a:schemeClr val="bg1"/>
                </a:solidFill>
              </a:endParaRPr>
            </a:p>
          </p:txBody>
        </p:sp>
        <p:sp>
          <p:nvSpPr>
            <p:cNvPr id="14" name="Rectangle 13"/>
            <p:cNvSpPr/>
            <p:nvPr/>
          </p:nvSpPr>
          <p:spPr>
            <a:xfrm>
              <a:off x="5631240" y="2495104"/>
              <a:ext cx="1809914" cy="2681986"/>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2" name="Straight Connector 71"/>
            <p:cNvCxnSpPr/>
            <p:nvPr/>
          </p:nvCxnSpPr>
          <p:spPr>
            <a:xfrm rot="10800000" flipV="1">
              <a:off x="6507957" y="2964655"/>
              <a:ext cx="66675" cy="619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0800000" flipV="1">
              <a:off x="6881813" y="2967036"/>
              <a:ext cx="66675" cy="619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0800000" flipV="1">
              <a:off x="6988969" y="3419473"/>
              <a:ext cx="66675" cy="619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0800000" flipV="1">
              <a:off x="6984206" y="3807617"/>
              <a:ext cx="66675" cy="619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5025023" y="2035824"/>
              <a:ext cx="16764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7438203" y="1437178"/>
              <a:ext cx="1488" cy="81195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7435822" y="1724189"/>
              <a:ext cx="307004" cy="372993"/>
            </a:xfrm>
            <a:prstGeom prst="rect">
              <a:avLst/>
            </a:prstGeom>
            <a:noFill/>
          </p:spPr>
          <p:txBody>
            <a:bodyPr wrap="square" rtlCol="0">
              <a:spAutoFit/>
            </a:bodyPr>
            <a:lstStyle/>
            <a:p>
              <a:r>
                <a:rPr lang="en-US" sz="1400" dirty="0" smtClean="0">
                  <a:solidFill>
                    <a:schemeClr val="bg1"/>
                  </a:solidFill>
                </a:rPr>
                <a:t>+</a:t>
              </a:r>
              <a:endParaRPr lang="en-US" sz="1400" dirty="0">
                <a:solidFill>
                  <a:schemeClr val="bg1"/>
                </a:solidFill>
              </a:endParaRPr>
            </a:p>
          </p:txBody>
        </p:sp>
        <p:sp>
          <p:nvSpPr>
            <p:cNvPr id="92" name="TextBox 91"/>
            <p:cNvSpPr txBox="1"/>
            <p:nvPr/>
          </p:nvSpPr>
          <p:spPr>
            <a:xfrm>
              <a:off x="5412450" y="1197380"/>
              <a:ext cx="307004" cy="307777"/>
            </a:xfrm>
            <a:prstGeom prst="rect">
              <a:avLst/>
            </a:prstGeom>
            <a:noFill/>
          </p:spPr>
          <p:txBody>
            <a:bodyPr wrap="square" rtlCol="0">
              <a:spAutoFit/>
            </a:bodyPr>
            <a:lstStyle/>
            <a:p>
              <a:r>
                <a:rPr lang="en-US" sz="1400" dirty="0" smtClean="0">
                  <a:solidFill>
                    <a:schemeClr val="bg1"/>
                  </a:solidFill>
                </a:rPr>
                <a:t>-</a:t>
              </a:r>
              <a:endParaRPr lang="en-US" sz="1400" dirty="0">
                <a:solidFill>
                  <a:schemeClr val="bg1"/>
                </a:solidFill>
              </a:endParaRPr>
            </a:p>
          </p:txBody>
        </p:sp>
        <p:sp>
          <p:nvSpPr>
            <p:cNvPr id="93" name="Right Triangle 92"/>
            <p:cNvSpPr/>
            <p:nvPr/>
          </p:nvSpPr>
          <p:spPr>
            <a:xfrm flipH="1" flipV="1">
              <a:off x="5861984" y="1435530"/>
              <a:ext cx="1576505" cy="811958"/>
            </a:xfrm>
            <a:prstGeom prst="rtTriangle">
              <a:avLst/>
            </a:prstGeom>
            <a:pattFill prst="ltVert">
              <a:fgClr>
                <a:schemeClr val="bg1"/>
              </a:fgClr>
              <a:bgClr>
                <a:schemeClr val="tx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ight Triangle 93"/>
            <p:cNvSpPr/>
            <p:nvPr/>
          </p:nvSpPr>
          <p:spPr>
            <a:xfrm>
              <a:off x="5615111" y="1310887"/>
              <a:ext cx="242763" cy="128964"/>
            </a:xfrm>
            <a:prstGeom prst="rtTriangle">
              <a:avLst/>
            </a:prstGeom>
            <a:pattFill prst="ltVert">
              <a:fgClr>
                <a:schemeClr val="bg1"/>
              </a:fgClr>
              <a:bgClr>
                <a:schemeClr val="tx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5" name="Straight Connector 94"/>
            <p:cNvCxnSpPr/>
            <p:nvPr/>
          </p:nvCxnSpPr>
          <p:spPr>
            <a:xfrm flipH="1" flipV="1">
              <a:off x="5623732" y="1310886"/>
              <a:ext cx="1815060" cy="9382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5622078" y="1437178"/>
              <a:ext cx="182065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5622079" y="1310886"/>
              <a:ext cx="0" cy="1262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rot="5400000">
              <a:off x="6960394" y="5298282"/>
              <a:ext cx="192882" cy="2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6962775" y="5281613"/>
              <a:ext cx="55959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10800000" flipV="1">
              <a:off x="7400925" y="5241131"/>
              <a:ext cx="90488" cy="785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rot="10800000" flipV="1">
              <a:off x="7005637" y="5250656"/>
              <a:ext cx="90488" cy="785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10800000">
              <a:off x="7650960" y="5181600"/>
              <a:ext cx="2309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8" name="Rectangle 67"/>
          <p:cNvSpPr/>
          <p:nvPr/>
        </p:nvSpPr>
        <p:spPr>
          <a:xfrm>
            <a:off x="289775" y="5285532"/>
            <a:ext cx="4655712" cy="954107"/>
          </a:xfrm>
          <a:prstGeom prst="rect">
            <a:avLst/>
          </a:prstGeom>
        </p:spPr>
        <p:txBody>
          <a:bodyPr wrap="square">
            <a:spAutoFit/>
          </a:bodyPr>
          <a:lstStyle/>
          <a:p>
            <a:r>
              <a:rPr lang="en-US" sz="1400" u="sng" dirty="0" smtClean="0">
                <a:solidFill>
                  <a:schemeClr val="bg1"/>
                </a:solidFill>
              </a:rPr>
              <a:t>Example</a:t>
            </a:r>
          </a:p>
          <a:p>
            <a:r>
              <a:rPr lang="en-US" sz="1400" dirty="0" smtClean="0">
                <a:solidFill>
                  <a:schemeClr val="bg1"/>
                </a:solidFill>
              </a:rPr>
              <a:t>A shallow foundation measuring </a:t>
            </a:r>
            <a:r>
              <a:rPr lang="en-US" sz="1400" dirty="0" smtClean="0">
                <a:solidFill>
                  <a:srgbClr val="FF0000"/>
                </a:solidFill>
              </a:rPr>
              <a:t>4 ft × 6 ft </a:t>
            </a:r>
            <a:r>
              <a:rPr lang="en-US" sz="1400" dirty="0" smtClean="0">
                <a:solidFill>
                  <a:schemeClr val="bg1"/>
                </a:solidFill>
              </a:rPr>
              <a:t>in plan is subjected to a centric load and a moment. If </a:t>
            </a:r>
            <a:r>
              <a:rPr lang="en-US" sz="1400" dirty="0" smtClean="0">
                <a:solidFill>
                  <a:srgbClr val="FF0000"/>
                </a:solidFill>
              </a:rPr>
              <a:t>e</a:t>
            </a:r>
            <a:r>
              <a:rPr lang="en-US" sz="1400" baseline="-25000" dirty="0" smtClean="0">
                <a:solidFill>
                  <a:srgbClr val="FF0000"/>
                </a:solidFill>
              </a:rPr>
              <a:t>B</a:t>
            </a:r>
            <a:r>
              <a:rPr lang="en-US" sz="1400" dirty="0" smtClean="0">
                <a:solidFill>
                  <a:srgbClr val="FF0000"/>
                </a:solidFill>
              </a:rPr>
              <a:t> = 0.75 ft, e</a:t>
            </a:r>
            <a:r>
              <a:rPr lang="en-US" sz="1400" baseline="-25000" dirty="0" smtClean="0">
                <a:solidFill>
                  <a:srgbClr val="FF0000"/>
                </a:solidFill>
              </a:rPr>
              <a:t>L</a:t>
            </a:r>
            <a:r>
              <a:rPr lang="en-US" sz="1400" dirty="0" smtClean="0">
                <a:solidFill>
                  <a:srgbClr val="FF0000"/>
                </a:solidFill>
              </a:rPr>
              <a:t> = 0.9 ft</a:t>
            </a:r>
            <a:endParaRPr lang="en-US" sz="1400" dirty="0"/>
          </a:p>
        </p:txBody>
      </p:sp>
    </p:spTree>
    <p:extLst>
      <p:ext uri="{BB962C8B-B14F-4D97-AF65-F5344CB8AC3E}">
        <p14:creationId xmlns:p14="http://schemas.microsoft.com/office/powerpoint/2010/main" val="301196145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srcRect/>
          <a:stretch>
            <a:fillRect/>
          </a:stretch>
        </p:blipFill>
        <p:spPr bwMode="auto">
          <a:xfrm>
            <a:off x="141669" y="945926"/>
            <a:ext cx="4369955" cy="4270018"/>
          </a:xfrm>
          <a:prstGeom prst="rect">
            <a:avLst/>
          </a:prstGeom>
          <a:noFill/>
          <a:ln w="9525">
            <a:noFill/>
            <a:miter lim="800000"/>
            <a:headEnd/>
            <a:tailEnd/>
          </a:ln>
        </p:spPr>
      </p:pic>
      <p:pic>
        <p:nvPicPr>
          <p:cNvPr id="3" name="Picture 2"/>
          <p:cNvPicPr>
            <a:picLocks noChangeAspect="1" noChangeArrowheads="1"/>
          </p:cNvPicPr>
          <p:nvPr/>
        </p:nvPicPr>
        <p:blipFill>
          <a:blip r:embed="rId4" cstate="print"/>
          <a:srcRect/>
          <a:stretch>
            <a:fillRect/>
          </a:stretch>
        </p:blipFill>
        <p:spPr bwMode="auto">
          <a:xfrm>
            <a:off x="4531085" y="967793"/>
            <a:ext cx="4483864" cy="4235272"/>
          </a:xfrm>
          <a:prstGeom prst="rect">
            <a:avLst/>
          </a:prstGeom>
          <a:noFill/>
          <a:ln w="9525">
            <a:noFill/>
            <a:miter lim="800000"/>
            <a:headEnd/>
            <a:tailEnd/>
          </a:ln>
        </p:spPr>
      </p:pic>
      <p:sp>
        <p:nvSpPr>
          <p:cNvPr id="4" name="Rectangle 3"/>
          <p:cNvSpPr/>
          <p:nvPr/>
        </p:nvSpPr>
        <p:spPr>
          <a:xfrm>
            <a:off x="0" y="5452958"/>
            <a:ext cx="4572000" cy="738664"/>
          </a:xfrm>
          <a:prstGeom prst="rect">
            <a:avLst/>
          </a:prstGeom>
        </p:spPr>
        <p:txBody>
          <a:bodyPr>
            <a:spAutoFit/>
          </a:bodyPr>
          <a:lstStyle/>
          <a:p>
            <a:r>
              <a:rPr lang="en-US" sz="1400" i="1" dirty="0" smtClean="0">
                <a:solidFill>
                  <a:schemeClr val="bg1"/>
                </a:solidFill>
              </a:rPr>
              <a:t>e</a:t>
            </a:r>
            <a:r>
              <a:rPr lang="en-US" sz="1400" i="1" baseline="-25000" dirty="0" smtClean="0">
                <a:solidFill>
                  <a:schemeClr val="bg1"/>
                </a:solidFill>
              </a:rPr>
              <a:t>B</a:t>
            </a:r>
            <a:r>
              <a:rPr lang="en-US" sz="1400" i="1" dirty="0" smtClean="0">
                <a:solidFill>
                  <a:schemeClr val="bg1"/>
                </a:solidFill>
              </a:rPr>
              <a:t> /B versus B</a:t>
            </a:r>
            <a:r>
              <a:rPr lang="en-US" sz="1400" i="1" baseline="-25000" dirty="0" smtClean="0">
                <a:solidFill>
                  <a:schemeClr val="bg1"/>
                </a:solidFill>
              </a:rPr>
              <a:t>1</a:t>
            </a:r>
            <a:r>
              <a:rPr lang="en-US" sz="1400" i="1" dirty="0" smtClean="0">
                <a:solidFill>
                  <a:schemeClr val="bg1"/>
                </a:solidFill>
              </a:rPr>
              <a:t> /B for e</a:t>
            </a:r>
            <a:r>
              <a:rPr lang="en-US" sz="1400" i="1" baseline="-25000" dirty="0" smtClean="0">
                <a:solidFill>
                  <a:schemeClr val="bg1"/>
                </a:solidFill>
              </a:rPr>
              <a:t>L</a:t>
            </a:r>
            <a:r>
              <a:rPr lang="en-US" sz="1400" i="1" dirty="0" smtClean="0">
                <a:solidFill>
                  <a:schemeClr val="bg1"/>
                </a:solidFill>
              </a:rPr>
              <a:t> /L &lt; 1/6 and 0 &lt; e</a:t>
            </a:r>
            <a:r>
              <a:rPr lang="en-US" sz="1400" i="1" baseline="-25000" dirty="0" smtClean="0">
                <a:solidFill>
                  <a:schemeClr val="bg1"/>
                </a:solidFill>
              </a:rPr>
              <a:t>B</a:t>
            </a:r>
            <a:r>
              <a:rPr lang="en-US" sz="1400" i="1" dirty="0" smtClean="0">
                <a:solidFill>
                  <a:schemeClr val="bg1"/>
                </a:solidFill>
              </a:rPr>
              <a:t> /B &lt; 0.5</a:t>
            </a:r>
          </a:p>
          <a:p>
            <a:endParaRPr lang="en-US" sz="1400" dirty="0" smtClean="0">
              <a:solidFill>
                <a:schemeClr val="bg1"/>
              </a:solidFill>
            </a:endParaRPr>
          </a:p>
          <a:p>
            <a:r>
              <a:rPr lang="en-US" sz="1400" dirty="0" smtClean="0">
                <a:solidFill>
                  <a:schemeClr val="bg1"/>
                </a:solidFill>
              </a:rPr>
              <a:t>Highter, W. H., and J. C. Anders. 1985</a:t>
            </a:r>
          </a:p>
        </p:txBody>
      </p:sp>
      <p:sp>
        <p:nvSpPr>
          <p:cNvPr id="5" name="Rectangle 4"/>
          <p:cNvSpPr/>
          <p:nvPr/>
        </p:nvSpPr>
        <p:spPr>
          <a:xfrm>
            <a:off x="4866536" y="5452958"/>
            <a:ext cx="4572000" cy="738664"/>
          </a:xfrm>
          <a:prstGeom prst="rect">
            <a:avLst/>
          </a:prstGeom>
        </p:spPr>
        <p:txBody>
          <a:bodyPr>
            <a:spAutoFit/>
          </a:bodyPr>
          <a:lstStyle/>
          <a:p>
            <a:r>
              <a:rPr lang="en-US" sz="1400" i="1" dirty="0" smtClean="0">
                <a:solidFill>
                  <a:schemeClr val="bg1"/>
                </a:solidFill>
              </a:rPr>
              <a:t>e</a:t>
            </a:r>
            <a:r>
              <a:rPr lang="en-US" sz="1400" i="1" baseline="-25000" dirty="0" smtClean="0">
                <a:solidFill>
                  <a:schemeClr val="bg1"/>
                </a:solidFill>
              </a:rPr>
              <a:t>B</a:t>
            </a:r>
            <a:r>
              <a:rPr lang="en-US" sz="1400" i="1" dirty="0" smtClean="0">
                <a:solidFill>
                  <a:schemeClr val="bg1"/>
                </a:solidFill>
              </a:rPr>
              <a:t> /B versus B</a:t>
            </a:r>
            <a:r>
              <a:rPr lang="en-US" sz="1400" i="1" baseline="-25000" dirty="0" smtClean="0">
                <a:solidFill>
                  <a:schemeClr val="bg1"/>
                </a:solidFill>
              </a:rPr>
              <a:t>2</a:t>
            </a:r>
            <a:r>
              <a:rPr lang="en-US" sz="1400" i="1" dirty="0" smtClean="0">
                <a:solidFill>
                  <a:schemeClr val="bg1"/>
                </a:solidFill>
              </a:rPr>
              <a:t> /B for eL /L &lt; 1/6 and 0 &lt; e</a:t>
            </a:r>
            <a:r>
              <a:rPr lang="en-US" sz="1400" i="1" baseline="-25000" dirty="0" smtClean="0">
                <a:solidFill>
                  <a:schemeClr val="bg1"/>
                </a:solidFill>
              </a:rPr>
              <a:t>B</a:t>
            </a:r>
            <a:r>
              <a:rPr lang="en-US" sz="1400" i="1" dirty="0" smtClean="0">
                <a:solidFill>
                  <a:schemeClr val="bg1"/>
                </a:solidFill>
              </a:rPr>
              <a:t> /B &lt; 0.5</a:t>
            </a:r>
          </a:p>
          <a:p>
            <a:endParaRPr lang="en-US" sz="1400" dirty="0" smtClean="0">
              <a:solidFill>
                <a:schemeClr val="bg1"/>
              </a:solidFill>
            </a:endParaRPr>
          </a:p>
          <a:p>
            <a:r>
              <a:rPr lang="en-US" sz="1400" dirty="0" smtClean="0">
                <a:solidFill>
                  <a:schemeClr val="bg1"/>
                </a:solidFill>
              </a:rPr>
              <a:t>Highter, W. H., and J. C. Anders. 1985</a:t>
            </a:r>
          </a:p>
        </p:txBody>
      </p:sp>
      <p:sp>
        <p:nvSpPr>
          <p:cNvPr id="6" name="Rectangle 5"/>
          <p:cNvSpPr/>
          <p:nvPr/>
        </p:nvSpPr>
        <p:spPr>
          <a:xfrm rot="16200000">
            <a:off x="4367078" y="2723749"/>
            <a:ext cx="691039" cy="369332"/>
          </a:xfrm>
          <a:prstGeom prst="rect">
            <a:avLst/>
          </a:prstGeom>
          <a:solidFill>
            <a:schemeClr val="tx1"/>
          </a:solidFill>
        </p:spPr>
        <p:txBody>
          <a:bodyPr wrap="square">
            <a:spAutoFit/>
          </a:bodyPr>
          <a:lstStyle/>
          <a:p>
            <a:r>
              <a:rPr lang="en-US" i="1" dirty="0" smtClean="0">
                <a:solidFill>
                  <a:srgbClr val="FF0000"/>
                </a:solidFill>
              </a:rPr>
              <a:t>e</a:t>
            </a:r>
            <a:r>
              <a:rPr lang="en-US" i="1" baseline="-25000" dirty="0" smtClean="0">
                <a:solidFill>
                  <a:srgbClr val="FF0000"/>
                </a:solidFill>
              </a:rPr>
              <a:t>B</a:t>
            </a:r>
            <a:r>
              <a:rPr lang="en-US" i="1" dirty="0" smtClean="0">
                <a:solidFill>
                  <a:srgbClr val="FF0000"/>
                </a:solidFill>
              </a:rPr>
              <a:t> /B </a:t>
            </a:r>
            <a:endParaRPr lang="en-US" dirty="0">
              <a:solidFill>
                <a:srgbClr val="FF0000"/>
              </a:solidFill>
            </a:endParaRPr>
          </a:p>
        </p:txBody>
      </p:sp>
      <p:sp>
        <p:nvSpPr>
          <p:cNvPr id="7" name="Rectangle 6"/>
          <p:cNvSpPr/>
          <p:nvPr/>
        </p:nvSpPr>
        <p:spPr>
          <a:xfrm rot="16200000">
            <a:off x="-83581" y="2734482"/>
            <a:ext cx="691039" cy="369332"/>
          </a:xfrm>
          <a:prstGeom prst="rect">
            <a:avLst/>
          </a:prstGeom>
          <a:solidFill>
            <a:schemeClr val="tx1"/>
          </a:solidFill>
        </p:spPr>
        <p:txBody>
          <a:bodyPr wrap="square">
            <a:spAutoFit/>
          </a:bodyPr>
          <a:lstStyle/>
          <a:p>
            <a:r>
              <a:rPr lang="en-US" i="1" dirty="0" smtClean="0">
                <a:solidFill>
                  <a:srgbClr val="FF0000"/>
                </a:solidFill>
              </a:rPr>
              <a:t>e</a:t>
            </a:r>
            <a:r>
              <a:rPr lang="en-US" i="1" baseline="-25000" dirty="0" smtClean="0">
                <a:solidFill>
                  <a:srgbClr val="FF0000"/>
                </a:solidFill>
              </a:rPr>
              <a:t>B</a:t>
            </a:r>
            <a:r>
              <a:rPr lang="en-US" i="1" dirty="0" smtClean="0">
                <a:solidFill>
                  <a:srgbClr val="FF0000"/>
                </a:solidFill>
              </a:rPr>
              <a:t> /B </a:t>
            </a:r>
            <a:endParaRPr lang="en-US" dirty="0">
              <a:solidFill>
                <a:srgbClr val="FF0000"/>
              </a:solidFill>
            </a:endParaRPr>
          </a:p>
        </p:txBody>
      </p:sp>
      <p:sp>
        <p:nvSpPr>
          <p:cNvPr id="8" name="Rectangle 7"/>
          <p:cNvSpPr/>
          <p:nvPr/>
        </p:nvSpPr>
        <p:spPr>
          <a:xfrm>
            <a:off x="2139376" y="4931468"/>
            <a:ext cx="769763" cy="369332"/>
          </a:xfrm>
          <a:prstGeom prst="rect">
            <a:avLst/>
          </a:prstGeom>
          <a:solidFill>
            <a:schemeClr val="tx1"/>
          </a:solidFill>
        </p:spPr>
        <p:txBody>
          <a:bodyPr wrap="none">
            <a:spAutoFit/>
          </a:bodyPr>
          <a:lstStyle/>
          <a:p>
            <a:r>
              <a:rPr lang="en-US" i="1" dirty="0" smtClean="0">
                <a:solidFill>
                  <a:srgbClr val="FF0000"/>
                </a:solidFill>
              </a:rPr>
              <a:t>B</a:t>
            </a:r>
            <a:r>
              <a:rPr lang="en-US" i="1" baseline="-25000" dirty="0" smtClean="0">
                <a:solidFill>
                  <a:srgbClr val="FF0000"/>
                </a:solidFill>
              </a:rPr>
              <a:t>1</a:t>
            </a:r>
            <a:r>
              <a:rPr lang="en-US" i="1" dirty="0" smtClean="0">
                <a:solidFill>
                  <a:srgbClr val="FF0000"/>
                </a:solidFill>
              </a:rPr>
              <a:t> /B </a:t>
            </a:r>
            <a:endParaRPr lang="en-US" dirty="0">
              <a:solidFill>
                <a:srgbClr val="FF0000"/>
              </a:solidFill>
            </a:endParaRPr>
          </a:p>
        </p:txBody>
      </p:sp>
      <p:sp>
        <p:nvSpPr>
          <p:cNvPr id="9" name="Rectangle 8"/>
          <p:cNvSpPr/>
          <p:nvPr/>
        </p:nvSpPr>
        <p:spPr>
          <a:xfrm>
            <a:off x="6567562" y="4980837"/>
            <a:ext cx="769763" cy="369332"/>
          </a:xfrm>
          <a:prstGeom prst="rect">
            <a:avLst/>
          </a:prstGeom>
          <a:solidFill>
            <a:schemeClr val="tx1"/>
          </a:solidFill>
        </p:spPr>
        <p:txBody>
          <a:bodyPr wrap="none">
            <a:spAutoFit/>
          </a:bodyPr>
          <a:lstStyle/>
          <a:p>
            <a:r>
              <a:rPr lang="en-US" i="1" dirty="0" smtClean="0">
                <a:solidFill>
                  <a:srgbClr val="FF0000"/>
                </a:solidFill>
              </a:rPr>
              <a:t>B</a:t>
            </a:r>
            <a:r>
              <a:rPr lang="en-US" i="1" baseline="-25000" dirty="0" smtClean="0">
                <a:solidFill>
                  <a:srgbClr val="FF0000"/>
                </a:solidFill>
              </a:rPr>
              <a:t>2</a:t>
            </a:r>
            <a:r>
              <a:rPr lang="en-US" i="1" dirty="0" smtClean="0">
                <a:solidFill>
                  <a:srgbClr val="FF0000"/>
                </a:solidFill>
              </a:rPr>
              <a:t> /B </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 name="Rectangle 36"/>
          <p:cNvSpPr/>
          <p:nvPr/>
        </p:nvSpPr>
        <p:spPr>
          <a:xfrm>
            <a:off x="224190" y="252968"/>
            <a:ext cx="3218702" cy="369332"/>
          </a:xfrm>
          <a:prstGeom prst="rect">
            <a:avLst/>
          </a:prstGeom>
        </p:spPr>
        <p:txBody>
          <a:bodyPr wrap="none">
            <a:spAutoFit/>
          </a:bodyPr>
          <a:lstStyle/>
          <a:p>
            <a:r>
              <a:rPr lang="en-US" dirty="0" smtClean="0">
                <a:solidFill>
                  <a:schemeClr val="bg1"/>
                </a:solidFill>
              </a:rPr>
              <a:t>IV-    </a:t>
            </a:r>
            <a:r>
              <a:rPr lang="en-US" i="1" dirty="0" smtClean="0">
                <a:solidFill>
                  <a:schemeClr val="bg1"/>
                </a:solidFill>
              </a:rPr>
              <a:t>e</a:t>
            </a:r>
            <a:r>
              <a:rPr lang="en-US" i="1" baseline="-25000" dirty="0" smtClean="0">
                <a:solidFill>
                  <a:schemeClr val="bg1"/>
                </a:solidFill>
              </a:rPr>
              <a:t>L </a:t>
            </a:r>
            <a:r>
              <a:rPr lang="en-US" dirty="0" smtClean="0">
                <a:solidFill>
                  <a:schemeClr val="bg1"/>
                </a:solidFill>
              </a:rPr>
              <a:t>/</a:t>
            </a:r>
            <a:r>
              <a:rPr lang="en-US" i="1" dirty="0" smtClean="0">
                <a:solidFill>
                  <a:schemeClr val="bg1"/>
                </a:solidFill>
              </a:rPr>
              <a:t>L </a:t>
            </a:r>
            <a:r>
              <a:rPr lang="en-US" dirty="0">
                <a:solidFill>
                  <a:schemeClr val="bg1"/>
                </a:solidFill>
              </a:rPr>
              <a:t>≥ 1/6 </a:t>
            </a:r>
            <a:r>
              <a:rPr lang="en-US" dirty="0" smtClean="0">
                <a:solidFill>
                  <a:schemeClr val="bg1"/>
                </a:solidFill>
              </a:rPr>
              <a:t> &amp;  </a:t>
            </a:r>
            <a:r>
              <a:rPr lang="en-US" i="1" dirty="0" smtClean="0">
                <a:solidFill>
                  <a:schemeClr val="bg1"/>
                </a:solidFill>
              </a:rPr>
              <a:t>e</a:t>
            </a:r>
            <a:r>
              <a:rPr lang="en-US" i="1" baseline="-25000" dirty="0" smtClean="0">
                <a:solidFill>
                  <a:schemeClr val="bg1"/>
                </a:solidFill>
              </a:rPr>
              <a:t>B </a:t>
            </a:r>
            <a:r>
              <a:rPr lang="en-US" dirty="0" smtClean="0">
                <a:solidFill>
                  <a:schemeClr val="bg1"/>
                </a:solidFill>
              </a:rPr>
              <a:t>/</a:t>
            </a:r>
            <a:r>
              <a:rPr lang="en-US" i="1" dirty="0">
                <a:solidFill>
                  <a:schemeClr val="bg1"/>
                </a:solidFill>
              </a:rPr>
              <a:t>B </a:t>
            </a:r>
            <a:r>
              <a:rPr lang="en-US" dirty="0">
                <a:solidFill>
                  <a:schemeClr val="bg1"/>
                </a:solidFill>
              </a:rPr>
              <a:t>≥ </a:t>
            </a:r>
            <a:r>
              <a:rPr lang="en-US" dirty="0" smtClean="0">
                <a:solidFill>
                  <a:schemeClr val="bg1"/>
                </a:solidFill>
              </a:rPr>
              <a:t>1/6</a:t>
            </a:r>
            <a:endParaRPr lang="en-US" dirty="0">
              <a:solidFill>
                <a:schemeClr val="bg1"/>
              </a:solidFill>
            </a:endParaRPr>
          </a:p>
        </p:txBody>
      </p:sp>
      <p:grpSp>
        <p:nvGrpSpPr>
          <p:cNvPr id="63" name="Group 62"/>
          <p:cNvGrpSpPr/>
          <p:nvPr/>
        </p:nvGrpSpPr>
        <p:grpSpPr>
          <a:xfrm>
            <a:off x="4904705" y="700668"/>
            <a:ext cx="4139483" cy="5130800"/>
            <a:chOff x="4904705" y="700668"/>
            <a:chExt cx="4139483" cy="5130800"/>
          </a:xfrm>
        </p:grpSpPr>
        <p:sp>
          <p:nvSpPr>
            <p:cNvPr id="91" name="Right Triangle 90"/>
            <p:cNvSpPr/>
            <p:nvPr/>
          </p:nvSpPr>
          <p:spPr>
            <a:xfrm flipH="1">
              <a:off x="8124824" y="4839823"/>
              <a:ext cx="124399" cy="336407"/>
            </a:xfrm>
            <a:prstGeom prst="rtTriangle">
              <a:avLst/>
            </a:prstGeom>
            <a:pattFill prst="ltHorz">
              <a:fgClr>
                <a:schemeClr val="bg1"/>
              </a:fgClr>
              <a:bgClr>
                <a:schemeClr val="tx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ight Triangle 89"/>
            <p:cNvSpPr/>
            <p:nvPr/>
          </p:nvSpPr>
          <p:spPr>
            <a:xfrm flipV="1">
              <a:off x="8249225" y="2497361"/>
              <a:ext cx="752638" cy="2298476"/>
            </a:xfrm>
            <a:prstGeom prst="rtTriangle">
              <a:avLst/>
            </a:prstGeom>
            <a:pattFill prst="ltHorz">
              <a:fgClr>
                <a:schemeClr val="bg1"/>
              </a:fgClr>
              <a:bgClr>
                <a:schemeClr val="tx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Connector 34"/>
            <p:cNvCxnSpPr/>
            <p:nvPr/>
          </p:nvCxnSpPr>
          <p:spPr>
            <a:xfrm rot="5400000">
              <a:off x="6603642" y="1576767"/>
              <a:ext cx="16764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4783878" y="1574331"/>
              <a:ext cx="16764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6847698" y="3192475"/>
              <a:ext cx="47283" cy="516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5631240" y="2495104"/>
              <a:ext cx="1809914" cy="2681986"/>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p:cNvCxnSpPr/>
            <p:nvPr/>
          </p:nvCxnSpPr>
          <p:spPr>
            <a:xfrm>
              <a:off x="4904705" y="3836097"/>
              <a:ext cx="3272006" cy="0"/>
            </a:xfrm>
            <a:prstGeom prst="line">
              <a:avLst/>
            </a:prstGeom>
            <a:ln w="317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918184" y="2499305"/>
              <a:ext cx="705548" cy="0"/>
            </a:xfrm>
            <a:prstGeom prst="straightConnector1">
              <a:avLst/>
            </a:prstGeom>
            <a:ln>
              <a:prstDash val="lgDash"/>
              <a:tailEnd type="non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5270957" y="2504068"/>
              <a:ext cx="0" cy="2680914"/>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160581" y="3351492"/>
              <a:ext cx="310793" cy="351722"/>
            </a:xfrm>
            <a:prstGeom prst="rect">
              <a:avLst/>
            </a:prstGeom>
            <a:solidFill>
              <a:schemeClr val="tx1"/>
            </a:solidFill>
          </p:spPr>
          <p:txBody>
            <a:bodyPr wrap="square" rtlCol="0">
              <a:spAutoFit/>
            </a:bodyPr>
            <a:lstStyle/>
            <a:p>
              <a:r>
                <a:rPr lang="en-US" sz="1600" i="1" dirty="0" smtClean="0">
                  <a:solidFill>
                    <a:schemeClr val="bg1"/>
                  </a:solidFill>
                </a:rPr>
                <a:t>L</a:t>
              </a:r>
              <a:endParaRPr lang="en-US" sz="1600" i="1" dirty="0">
                <a:solidFill>
                  <a:schemeClr val="bg1"/>
                </a:solidFill>
              </a:endParaRPr>
            </a:p>
          </p:txBody>
        </p:sp>
        <p:cxnSp>
          <p:nvCxnSpPr>
            <p:cNvPr id="21" name="Straight Arrow Connector 20"/>
            <p:cNvCxnSpPr/>
            <p:nvPr/>
          </p:nvCxnSpPr>
          <p:spPr>
            <a:xfrm rot="10800000" flipH="1">
              <a:off x="5637217" y="5625849"/>
              <a:ext cx="1809916" cy="1364"/>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179403" y="5459476"/>
              <a:ext cx="328499" cy="369332"/>
            </a:xfrm>
            <a:prstGeom prst="rect">
              <a:avLst/>
            </a:prstGeom>
            <a:solidFill>
              <a:schemeClr val="tx1"/>
            </a:solidFill>
          </p:spPr>
          <p:txBody>
            <a:bodyPr wrap="square" rtlCol="0">
              <a:spAutoFit/>
            </a:bodyPr>
            <a:lstStyle/>
            <a:p>
              <a:r>
                <a:rPr lang="en-US" i="1" dirty="0" smtClean="0">
                  <a:solidFill>
                    <a:schemeClr val="bg1"/>
                  </a:solidFill>
                </a:rPr>
                <a:t>B</a:t>
              </a:r>
              <a:endParaRPr lang="en-US" i="1" dirty="0">
                <a:solidFill>
                  <a:schemeClr val="bg1"/>
                </a:solidFill>
              </a:endParaRPr>
            </a:p>
          </p:txBody>
        </p:sp>
        <p:cxnSp>
          <p:nvCxnSpPr>
            <p:cNvPr id="23" name="Straight Connector 22"/>
            <p:cNvCxnSpPr/>
            <p:nvPr/>
          </p:nvCxnSpPr>
          <p:spPr>
            <a:xfrm flipV="1">
              <a:off x="6540500" y="2372856"/>
              <a:ext cx="0" cy="3100178"/>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542175" y="3050078"/>
              <a:ext cx="364202" cy="369332"/>
            </a:xfrm>
            <a:prstGeom prst="rect">
              <a:avLst/>
            </a:prstGeom>
            <a:noFill/>
            <a:ln>
              <a:noFill/>
            </a:ln>
          </p:spPr>
          <p:txBody>
            <a:bodyPr wrap="none" rtlCol="0">
              <a:spAutoFit/>
            </a:bodyPr>
            <a:lstStyle/>
            <a:p>
              <a:r>
                <a:rPr lang="en-US" dirty="0" smtClean="0">
                  <a:solidFill>
                    <a:srgbClr val="FF0000"/>
                  </a:solidFill>
                </a:rPr>
                <a:t>Q</a:t>
              </a:r>
              <a:endParaRPr lang="en-US" dirty="0">
                <a:solidFill>
                  <a:srgbClr val="FF0000"/>
                </a:solidFill>
              </a:endParaRPr>
            </a:p>
          </p:txBody>
        </p:sp>
        <p:cxnSp>
          <p:nvCxnSpPr>
            <p:cNvPr id="27" name="Straight Connector 26"/>
            <p:cNvCxnSpPr/>
            <p:nvPr/>
          </p:nvCxnSpPr>
          <p:spPr>
            <a:xfrm>
              <a:off x="7438203" y="1179598"/>
              <a:ext cx="1488" cy="81195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435822" y="1466609"/>
              <a:ext cx="307004" cy="372993"/>
            </a:xfrm>
            <a:prstGeom prst="rect">
              <a:avLst/>
            </a:prstGeom>
            <a:noFill/>
          </p:spPr>
          <p:txBody>
            <a:bodyPr wrap="square" rtlCol="0">
              <a:spAutoFit/>
            </a:bodyPr>
            <a:lstStyle/>
            <a:p>
              <a:r>
                <a:rPr lang="en-US" sz="1400" dirty="0" smtClean="0">
                  <a:solidFill>
                    <a:schemeClr val="bg1"/>
                  </a:solidFill>
                </a:rPr>
                <a:t>+</a:t>
              </a:r>
              <a:endParaRPr lang="en-US" sz="1400" dirty="0">
                <a:solidFill>
                  <a:schemeClr val="bg1"/>
                </a:solidFill>
              </a:endParaRPr>
            </a:p>
          </p:txBody>
        </p:sp>
        <p:sp>
          <p:nvSpPr>
            <p:cNvPr id="39" name="TextBox 38"/>
            <p:cNvSpPr txBox="1"/>
            <p:nvPr/>
          </p:nvSpPr>
          <p:spPr>
            <a:xfrm>
              <a:off x="5412450" y="939800"/>
              <a:ext cx="307004" cy="307777"/>
            </a:xfrm>
            <a:prstGeom prst="rect">
              <a:avLst/>
            </a:prstGeom>
            <a:noFill/>
          </p:spPr>
          <p:txBody>
            <a:bodyPr wrap="square" rtlCol="0">
              <a:spAutoFit/>
            </a:bodyPr>
            <a:lstStyle/>
            <a:p>
              <a:r>
                <a:rPr lang="en-US" sz="1400" dirty="0" smtClean="0">
                  <a:solidFill>
                    <a:schemeClr val="bg1"/>
                  </a:solidFill>
                </a:rPr>
                <a:t>-</a:t>
              </a:r>
              <a:endParaRPr lang="en-US" sz="1400" dirty="0">
                <a:solidFill>
                  <a:schemeClr val="bg1"/>
                </a:solidFill>
              </a:endParaRPr>
            </a:p>
          </p:txBody>
        </p:sp>
        <p:cxnSp>
          <p:nvCxnSpPr>
            <p:cNvPr id="41" name="Straight Connector 40"/>
            <p:cNvCxnSpPr/>
            <p:nvPr/>
          </p:nvCxnSpPr>
          <p:spPr>
            <a:xfrm>
              <a:off x="7443988" y="2493672"/>
              <a:ext cx="16002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428963" y="5179857"/>
              <a:ext cx="16002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8244088" y="2495952"/>
              <a:ext cx="537" cy="26860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8244625" y="2497361"/>
              <a:ext cx="76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8124825" y="5177090"/>
              <a:ext cx="11906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8124825" y="2487941"/>
              <a:ext cx="881800" cy="26940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8474716" y="2172801"/>
              <a:ext cx="307004" cy="372993"/>
            </a:xfrm>
            <a:prstGeom prst="rect">
              <a:avLst/>
            </a:prstGeom>
            <a:noFill/>
          </p:spPr>
          <p:txBody>
            <a:bodyPr wrap="square" rtlCol="0">
              <a:spAutoFit/>
            </a:bodyPr>
            <a:lstStyle/>
            <a:p>
              <a:r>
                <a:rPr lang="en-US" sz="1400" dirty="0" smtClean="0">
                  <a:solidFill>
                    <a:schemeClr val="bg1"/>
                  </a:solidFill>
                </a:rPr>
                <a:t>+</a:t>
              </a:r>
              <a:endParaRPr lang="en-US" sz="1400" dirty="0">
                <a:solidFill>
                  <a:schemeClr val="bg1"/>
                </a:solidFill>
              </a:endParaRPr>
            </a:p>
          </p:txBody>
        </p:sp>
        <p:sp>
          <p:nvSpPr>
            <p:cNvPr id="57" name="TextBox 56"/>
            <p:cNvSpPr txBox="1"/>
            <p:nvPr/>
          </p:nvSpPr>
          <p:spPr>
            <a:xfrm>
              <a:off x="8077687" y="5120821"/>
              <a:ext cx="307004" cy="307777"/>
            </a:xfrm>
            <a:prstGeom prst="rect">
              <a:avLst/>
            </a:prstGeom>
            <a:noFill/>
          </p:spPr>
          <p:txBody>
            <a:bodyPr wrap="square" rtlCol="0">
              <a:spAutoFit/>
            </a:bodyPr>
            <a:lstStyle/>
            <a:p>
              <a:r>
                <a:rPr lang="en-US" sz="1400" dirty="0">
                  <a:solidFill>
                    <a:schemeClr val="bg1"/>
                  </a:solidFill>
                </a:rPr>
                <a:t>-</a:t>
              </a:r>
            </a:p>
          </p:txBody>
        </p:sp>
        <p:cxnSp>
          <p:nvCxnSpPr>
            <p:cNvPr id="3" name="Straight Connector 2"/>
            <p:cNvCxnSpPr/>
            <p:nvPr/>
          </p:nvCxnSpPr>
          <p:spPr>
            <a:xfrm>
              <a:off x="5629499" y="5298068"/>
              <a:ext cx="0" cy="533400"/>
            </a:xfrm>
            <a:prstGeom prst="line">
              <a:avLst/>
            </a:prstGeom>
            <a:ln w="9525">
              <a:prstDash val="lgDash"/>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4928714" y="5176231"/>
              <a:ext cx="705548" cy="0"/>
            </a:xfrm>
            <a:prstGeom prst="straightConnector1">
              <a:avLst/>
            </a:prstGeom>
            <a:ln>
              <a:prstDash val="lgDash"/>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7444211" y="5102497"/>
              <a:ext cx="2922" cy="719897"/>
            </a:xfrm>
            <a:prstGeom prst="line">
              <a:avLst/>
            </a:prstGeom>
            <a:ln w="9525">
              <a:prstDash val="lgDash"/>
            </a:ln>
          </p:spPr>
          <p:style>
            <a:lnRef idx="1">
              <a:schemeClr val="accent1"/>
            </a:lnRef>
            <a:fillRef idx="0">
              <a:schemeClr val="accent1"/>
            </a:fillRef>
            <a:effectRef idx="0">
              <a:schemeClr val="accent1"/>
            </a:effectRef>
            <a:fontRef idx="minor">
              <a:schemeClr val="tx1"/>
            </a:fontRef>
          </p:style>
        </p:cxnSp>
        <p:sp>
          <p:nvSpPr>
            <p:cNvPr id="4" name="Right Triangle 3"/>
            <p:cNvSpPr/>
            <p:nvPr/>
          </p:nvSpPr>
          <p:spPr>
            <a:xfrm rot="10800000">
              <a:off x="5857875" y="2493670"/>
              <a:ext cx="1580924" cy="2302167"/>
            </a:xfrm>
            <a:prstGeom prst="rtTriangle">
              <a:avLst/>
            </a:prstGeom>
            <a:solidFill>
              <a:schemeClr val="accent6">
                <a:alpha val="44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5" name="Straight Connector 44"/>
            <p:cNvCxnSpPr/>
            <p:nvPr/>
          </p:nvCxnSpPr>
          <p:spPr>
            <a:xfrm>
              <a:off x="5857874" y="700668"/>
              <a:ext cx="1" cy="1722129"/>
            </a:xfrm>
            <a:prstGeom prst="line">
              <a:avLst/>
            </a:prstGeom>
            <a:ln w="9525">
              <a:prstDash val="lgDash"/>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5857875" y="2253040"/>
              <a:ext cx="1589258" cy="1365"/>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6652504" y="2055674"/>
              <a:ext cx="434096" cy="369332"/>
            </a:xfrm>
            <a:prstGeom prst="rect">
              <a:avLst/>
            </a:prstGeom>
            <a:solidFill>
              <a:schemeClr val="tx1"/>
            </a:solidFill>
          </p:spPr>
          <p:txBody>
            <a:bodyPr wrap="square" rtlCol="0">
              <a:spAutoFit/>
            </a:bodyPr>
            <a:lstStyle/>
            <a:p>
              <a:r>
                <a:rPr lang="en-US" i="1" dirty="0" smtClean="0">
                  <a:solidFill>
                    <a:schemeClr val="bg1"/>
                  </a:solidFill>
                </a:rPr>
                <a:t>B</a:t>
              </a:r>
              <a:r>
                <a:rPr lang="en-US" i="1" baseline="-25000" dirty="0" smtClean="0">
                  <a:solidFill>
                    <a:schemeClr val="bg1"/>
                  </a:solidFill>
                </a:rPr>
                <a:t>1</a:t>
              </a:r>
              <a:endParaRPr lang="en-US" i="1" baseline="-25000" dirty="0">
                <a:solidFill>
                  <a:schemeClr val="bg1"/>
                </a:solidFill>
              </a:endParaRPr>
            </a:p>
          </p:txBody>
        </p:sp>
        <p:cxnSp>
          <p:nvCxnSpPr>
            <p:cNvPr id="50" name="Straight Connector 49"/>
            <p:cNvCxnSpPr/>
            <p:nvPr/>
          </p:nvCxnSpPr>
          <p:spPr>
            <a:xfrm>
              <a:off x="7451776" y="4795837"/>
              <a:ext cx="93022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7699604" y="2487941"/>
              <a:ext cx="0" cy="2307896"/>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7544207" y="3068236"/>
              <a:ext cx="385356" cy="338554"/>
            </a:xfrm>
            <a:prstGeom prst="rect">
              <a:avLst/>
            </a:prstGeom>
            <a:solidFill>
              <a:schemeClr val="tx1"/>
            </a:solidFill>
          </p:spPr>
          <p:txBody>
            <a:bodyPr wrap="square" rtlCol="0">
              <a:spAutoFit/>
            </a:bodyPr>
            <a:lstStyle/>
            <a:p>
              <a:r>
                <a:rPr lang="en-US" sz="1600" i="1" dirty="0" smtClean="0">
                  <a:solidFill>
                    <a:schemeClr val="bg1"/>
                  </a:solidFill>
                </a:rPr>
                <a:t>L</a:t>
              </a:r>
              <a:r>
                <a:rPr lang="en-US" sz="1600" i="1" baseline="-25000" dirty="0" smtClean="0">
                  <a:solidFill>
                    <a:schemeClr val="bg1"/>
                  </a:solidFill>
                </a:rPr>
                <a:t>1</a:t>
              </a:r>
              <a:endParaRPr lang="en-US" sz="1600" i="1" baseline="-25000" dirty="0">
                <a:solidFill>
                  <a:schemeClr val="bg1"/>
                </a:solidFill>
              </a:endParaRPr>
            </a:p>
          </p:txBody>
        </p:sp>
        <p:cxnSp>
          <p:nvCxnSpPr>
            <p:cNvPr id="79" name="Straight Connector 78"/>
            <p:cNvCxnSpPr/>
            <p:nvPr/>
          </p:nvCxnSpPr>
          <p:spPr>
            <a:xfrm>
              <a:off x="6874971" y="2901213"/>
              <a:ext cx="0" cy="167023"/>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6967537" y="3213491"/>
              <a:ext cx="21057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H="1">
              <a:off x="6542174" y="2984724"/>
              <a:ext cx="332797" cy="0"/>
            </a:xfrm>
            <a:prstGeom prst="straightConnector1">
              <a:avLst/>
            </a:prstGeom>
            <a:ln>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7072825" y="3213491"/>
              <a:ext cx="13775" cy="618690"/>
            </a:xfrm>
            <a:prstGeom prst="straightConnector1">
              <a:avLst/>
            </a:prstGeom>
            <a:ln>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6505578" y="2600334"/>
              <a:ext cx="434096" cy="369332"/>
            </a:xfrm>
            <a:prstGeom prst="rect">
              <a:avLst/>
            </a:prstGeom>
            <a:noFill/>
          </p:spPr>
          <p:txBody>
            <a:bodyPr wrap="square" rtlCol="0">
              <a:spAutoFit/>
            </a:bodyPr>
            <a:lstStyle/>
            <a:p>
              <a:r>
                <a:rPr lang="en-US" i="1" dirty="0" smtClean="0">
                  <a:solidFill>
                    <a:schemeClr val="bg1"/>
                  </a:solidFill>
                </a:rPr>
                <a:t>e</a:t>
              </a:r>
              <a:r>
                <a:rPr lang="en-US" i="1" baseline="-25000" dirty="0">
                  <a:solidFill>
                    <a:schemeClr val="bg1"/>
                  </a:solidFill>
                </a:rPr>
                <a:t>B</a:t>
              </a:r>
            </a:p>
          </p:txBody>
        </p:sp>
        <p:sp>
          <p:nvSpPr>
            <p:cNvPr id="87" name="TextBox 86"/>
            <p:cNvSpPr txBox="1"/>
            <p:nvPr/>
          </p:nvSpPr>
          <p:spPr>
            <a:xfrm>
              <a:off x="7033496" y="3300541"/>
              <a:ext cx="434096" cy="369332"/>
            </a:xfrm>
            <a:prstGeom prst="rect">
              <a:avLst/>
            </a:prstGeom>
            <a:noFill/>
          </p:spPr>
          <p:txBody>
            <a:bodyPr wrap="square" rtlCol="0">
              <a:spAutoFit/>
            </a:bodyPr>
            <a:lstStyle/>
            <a:p>
              <a:r>
                <a:rPr lang="en-US" i="1" dirty="0" smtClean="0">
                  <a:solidFill>
                    <a:schemeClr val="bg1"/>
                  </a:solidFill>
                </a:rPr>
                <a:t>e</a:t>
              </a:r>
              <a:r>
                <a:rPr lang="en-US" i="1" baseline="-25000" dirty="0" smtClean="0">
                  <a:solidFill>
                    <a:schemeClr val="bg1"/>
                  </a:solidFill>
                </a:rPr>
                <a:t>L</a:t>
              </a:r>
              <a:endParaRPr lang="en-US" i="1" baseline="-25000" dirty="0">
                <a:solidFill>
                  <a:schemeClr val="bg1"/>
                </a:solidFill>
              </a:endParaRPr>
            </a:p>
          </p:txBody>
        </p:sp>
        <p:sp>
          <p:nvSpPr>
            <p:cNvPr id="88" name="Right Triangle 87"/>
            <p:cNvSpPr/>
            <p:nvPr/>
          </p:nvSpPr>
          <p:spPr>
            <a:xfrm flipH="1" flipV="1">
              <a:off x="5861984" y="1177950"/>
              <a:ext cx="1576505" cy="811958"/>
            </a:xfrm>
            <a:prstGeom prst="rtTriangle">
              <a:avLst/>
            </a:prstGeom>
            <a:pattFill prst="ltVert">
              <a:fgClr>
                <a:schemeClr val="bg1"/>
              </a:fgClr>
              <a:bgClr>
                <a:schemeClr val="tx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ight Triangle 88"/>
            <p:cNvSpPr/>
            <p:nvPr/>
          </p:nvSpPr>
          <p:spPr>
            <a:xfrm>
              <a:off x="5615111" y="1053307"/>
              <a:ext cx="242763" cy="128964"/>
            </a:xfrm>
            <a:prstGeom prst="rtTriangle">
              <a:avLst/>
            </a:prstGeom>
            <a:pattFill prst="ltVert">
              <a:fgClr>
                <a:schemeClr val="bg1"/>
              </a:fgClr>
              <a:bgClr>
                <a:schemeClr val="tx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9" name="Straight Connector 28"/>
            <p:cNvCxnSpPr/>
            <p:nvPr/>
          </p:nvCxnSpPr>
          <p:spPr>
            <a:xfrm flipH="1" flipV="1">
              <a:off x="5623732" y="1053306"/>
              <a:ext cx="1815060" cy="9382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622078" y="1179598"/>
              <a:ext cx="182065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622079" y="1053306"/>
              <a:ext cx="0" cy="1262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2" name="Rectangle 91"/>
          <p:cNvSpPr/>
          <p:nvPr/>
        </p:nvSpPr>
        <p:spPr>
          <a:xfrm>
            <a:off x="430252" y="3388519"/>
            <a:ext cx="3789010" cy="785343"/>
          </a:xfrm>
          <a:prstGeom prst="rect">
            <a:avLst/>
          </a:prstGeom>
        </p:spPr>
        <p:txBody>
          <a:bodyPr wrap="square">
            <a:spAutoFit/>
          </a:bodyPr>
          <a:lstStyle/>
          <a:p>
            <a:pPr>
              <a:lnSpc>
                <a:spcPct val="150000"/>
              </a:lnSpc>
            </a:pPr>
            <a:r>
              <a:rPr lang="en-US" sz="1600" dirty="0">
                <a:solidFill>
                  <a:schemeClr val="bg1"/>
                </a:solidFill>
              </a:rPr>
              <a:t>The effective width </a:t>
            </a:r>
            <a:r>
              <a:rPr lang="en-US" sz="1600" i="1" dirty="0">
                <a:solidFill>
                  <a:schemeClr val="bg1"/>
                </a:solidFill>
              </a:rPr>
              <a:t>B</a:t>
            </a:r>
            <a:r>
              <a:rPr lang="en-US" sz="1600" dirty="0">
                <a:solidFill>
                  <a:schemeClr val="bg1"/>
                </a:solidFill>
              </a:rPr>
              <a:t>′ is equal to </a:t>
            </a:r>
            <a:r>
              <a:rPr lang="en-US" sz="1600" dirty="0" smtClean="0">
                <a:solidFill>
                  <a:schemeClr val="bg1"/>
                </a:solidFill>
              </a:rPr>
              <a:t>the</a:t>
            </a:r>
          </a:p>
          <a:p>
            <a:pPr>
              <a:lnSpc>
                <a:spcPct val="150000"/>
              </a:lnSpc>
            </a:pPr>
            <a:r>
              <a:rPr lang="en-US" sz="1600" dirty="0" smtClean="0">
                <a:solidFill>
                  <a:schemeClr val="bg1"/>
                </a:solidFill>
              </a:rPr>
              <a:t>smaller </a:t>
            </a:r>
            <a:r>
              <a:rPr lang="en-US" sz="1600" dirty="0">
                <a:solidFill>
                  <a:schemeClr val="bg1"/>
                </a:solidFill>
              </a:rPr>
              <a:t>of </a:t>
            </a:r>
            <a:r>
              <a:rPr lang="en-US" sz="1600" i="1" dirty="0">
                <a:solidFill>
                  <a:schemeClr val="bg1"/>
                </a:solidFill>
              </a:rPr>
              <a:t>B</a:t>
            </a:r>
            <a:r>
              <a:rPr lang="en-US" sz="1600" baseline="-25000" dirty="0">
                <a:solidFill>
                  <a:schemeClr val="bg1"/>
                </a:solidFill>
              </a:rPr>
              <a:t>1</a:t>
            </a:r>
            <a:r>
              <a:rPr lang="en-US" sz="1600" dirty="0">
                <a:solidFill>
                  <a:schemeClr val="bg1"/>
                </a:solidFill>
              </a:rPr>
              <a:t> or </a:t>
            </a:r>
            <a:r>
              <a:rPr lang="en-US" sz="1600" i="1" dirty="0">
                <a:solidFill>
                  <a:schemeClr val="bg1"/>
                </a:solidFill>
              </a:rPr>
              <a:t>L</a:t>
            </a:r>
            <a:r>
              <a:rPr lang="en-US" sz="1600" baseline="-25000" dirty="0">
                <a:solidFill>
                  <a:schemeClr val="bg1"/>
                </a:solidFill>
              </a:rPr>
              <a:t>1</a:t>
            </a:r>
            <a:r>
              <a:rPr lang="en-US" sz="1600" dirty="0">
                <a:solidFill>
                  <a:schemeClr val="bg1"/>
                </a:solidFill>
              </a:rPr>
              <a:t>.</a:t>
            </a:r>
          </a:p>
        </p:txBody>
      </p:sp>
      <p:grpSp>
        <p:nvGrpSpPr>
          <p:cNvPr id="75" name="Group 74"/>
          <p:cNvGrpSpPr/>
          <p:nvPr/>
        </p:nvGrpSpPr>
        <p:grpSpPr>
          <a:xfrm>
            <a:off x="585986" y="1067872"/>
            <a:ext cx="2711006" cy="714916"/>
            <a:chOff x="585986" y="1067872"/>
            <a:chExt cx="2711006" cy="714916"/>
          </a:xfrm>
        </p:grpSpPr>
        <p:sp>
          <p:nvSpPr>
            <p:cNvPr id="58" name="Rectangle 57"/>
            <p:cNvSpPr/>
            <p:nvPr/>
          </p:nvSpPr>
          <p:spPr>
            <a:xfrm>
              <a:off x="585986" y="1214734"/>
              <a:ext cx="2711006" cy="369332"/>
            </a:xfrm>
            <a:prstGeom prst="rect">
              <a:avLst/>
            </a:prstGeom>
          </p:spPr>
          <p:txBody>
            <a:bodyPr wrap="square">
              <a:spAutoFit/>
            </a:bodyPr>
            <a:lstStyle/>
            <a:p>
              <a:r>
                <a:rPr lang="en-US" dirty="0" smtClean="0">
                  <a:solidFill>
                    <a:srgbClr val="FF0000"/>
                  </a:solidFill>
                </a:rPr>
                <a:t>B</a:t>
              </a:r>
              <a:r>
                <a:rPr lang="en-US" baseline="-25000" dirty="0" smtClean="0">
                  <a:solidFill>
                    <a:srgbClr val="FF0000"/>
                  </a:solidFill>
                </a:rPr>
                <a:t>1</a:t>
              </a:r>
              <a:r>
                <a:rPr lang="en-US" dirty="0" smtClean="0">
                  <a:solidFill>
                    <a:srgbClr val="FF0000"/>
                  </a:solidFill>
                </a:rPr>
                <a:t> = B (1.5 -          )    </a:t>
              </a:r>
            </a:p>
          </p:txBody>
        </p:sp>
        <p:cxnSp>
          <p:nvCxnSpPr>
            <p:cNvPr id="67" name="Straight Connector 66"/>
            <p:cNvCxnSpPr/>
            <p:nvPr/>
          </p:nvCxnSpPr>
          <p:spPr>
            <a:xfrm>
              <a:off x="2030575" y="1420967"/>
              <a:ext cx="381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1974524" y="1067872"/>
              <a:ext cx="543739" cy="369332"/>
            </a:xfrm>
            <a:prstGeom prst="rect">
              <a:avLst/>
            </a:prstGeom>
            <a:noFill/>
          </p:spPr>
          <p:txBody>
            <a:bodyPr wrap="none" rtlCol="0">
              <a:spAutoFit/>
            </a:bodyPr>
            <a:lstStyle/>
            <a:p>
              <a:r>
                <a:rPr lang="en-US" dirty="0" smtClean="0">
                  <a:solidFill>
                    <a:srgbClr val="FF0000"/>
                  </a:solidFill>
                </a:rPr>
                <a:t>3e</a:t>
              </a:r>
              <a:r>
                <a:rPr lang="en-US" baseline="-25000" dirty="0" smtClean="0">
                  <a:solidFill>
                    <a:srgbClr val="FF0000"/>
                  </a:solidFill>
                </a:rPr>
                <a:t>B</a:t>
              </a:r>
              <a:endParaRPr lang="en-US" baseline="-25000" dirty="0">
                <a:solidFill>
                  <a:srgbClr val="FF0000"/>
                </a:solidFill>
              </a:endParaRPr>
            </a:p>
          </p:txBody>
        </p:sp>
        <p:sp>
          <p:nvSpPr>
            <p:cNvPr id="69" name="TextBox 68"/>
            <p:cNvSpPr txBox="1"/>
            <p:nvPr/>
          </p:nvSpPr>
          <p:spPr>
            <a:xfrm>
              <a:off x="2064622" y="1413456"/>
              <a:ext cx="338554" cy="369332"/>
            </a:xfrm>
            <a:prstGeom prst="rect">
              <a:avLst/>
            </a:prstGeom>
            <a:noFill/>
          </p:spPr>
          <p:txBody>
            <a:bodyPr wrap="none" rtlCol="0">
              <a:spAutoFit/>
            </a:bodyPr>
            <a:lstStyle/>
            <a:p>
              <a:r>
                <a:rPr lang="en-US" dirty="0" smtClean="0">
                  <a:solidFill>
                    <a:srgbClr val="FF0000"/>
                  </a:solidFill>
                </a:rPr>
                <a:t>B</a:t>
              </a:r>
              <a:endParaRPr lang="en-US" dirty="0">
                <a:solidFill>
                  <a:srgbClr val="FF0000"/>
                </a:solidFill>
              </a:endParaRPr>
            </a:p>
          </p:txBody>
        </p:sp>
      </p:grpSp>
      <p:grpSp>
        <p:nvGrpSpPr>
          <p:cNvPr id="74" name="Group 73"/>
          <p:cNvGrpSpPr/>
          <p:nvPr/>
        </p:nvGrpSpPr>
        <p:grpSpPr>
          <a:xfrm>
            <a:off x="585986" y="1812698"/>
            <a:ext cx="2711006" cy="714916"/>
            <a:chOff x="725508" y="2031641"/>
            <a:chExt cx="2711006" cy="714916"/>
          </a:xfrm>
        </p:grpSpPr>
        <p:sp>
          <p:nvSpPr>
            <p:cNvPr id="70" name="Rectangle 69"/>
            <p:cNvSpPr/>
            <p:nvPr/>
          </p:nvSpPr>
          <p:spPr>
            <a:xfrm>
              <a:off x="725508" y="2178503"/>
              <a:ext cx="2711006" cy="369332"/>
            </a:xfrm>
            <a:prstGeom prst="rect">
              <a:avLst/>
            </a:prstGeom>
          </p:spPr>
          <p:txBody>
            <a:bodyPr wrap="square">
              <a:spAutoFit/>
            </a:bodyPr>
            <a:lstStyle/>
            <a:p>
              <a:r>
                <a:rPr lang="en-US" dirty="0" smtClean="0">
                  <a:solidFill>
                    <a:srgbClr val="FF0000"/>
                  </a:solidFill>
                </a:rPr>
                <a:t>L</a:t>
              </a:r>
              <a:r>
                <a:rPr lang="en-US" baseline="-25000" dirty="0" smtClean="0">
                  <a:solidFill>
                    <a:srgbClr val="FF0000"/>
                  </a:solidFill>
                </a:rPr>
                <a:t>1</a:t>
              </a:r>
              <a:r>
                <a:rPr lang="en-US" dirty="0" smtClean="0">
                  <a:solidFill>
                    <a:srgbClr val="FF0000"/>
                  </a:solidFill>
                </a:rPr>
                <a:t> = L (1.5 -          )    </a:t>
              </a:r>
            </a:p>
          </p:txBody>
        </p:sp>
        <p:cxnSp>
          <p:nvCxnSpPr>
            <p:cNvPr id="71" name="Straight Connector 70"/>
            <p:cNvCxnSpPr/>
            <p:nvPr/>
          </p:nvCxnSpPr>
          <p:spPr>
            <a:xfrm>
              <a:off x="2170097" y="2384736"/>
              <a:ext cx="381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2114046" y="2031641"/>
              <a:ext cx="526106" cy="369332"/>
            </a:xfrm>
            <a:prstGeom prst="rect">
              <a:avLst/>
            </a:prstGeom>
            <a:noFill/>
          </p:spPr>
          <p:txBody>
            <a:bodyPr wrap="none" rtlCol="0">
              <a:spAutoFit/>
            </a:bodyPr>
            <a:lstStyle/>
            <a:p>
              <a:r>
                <a:rPr lang="en-US" dirty="0" smtClean="0">
                  <a:solidFill>
                    <a:srgbClr val="FF0000"/>
                  </a:solidFill>
                </a:rPr>
                <a:t>3e</a:t>
              </a:r>
              <a:r>
                <a:rPr lang="en-US" baseline="-25000" dirty="0" smtClean="0">
                  <a:solidFill>
                    <a:srgbClr val="FF0000"/>
                  </a:solidFill>
                </a:rPr>
                <a:t>L</a:t>
              </a:r>
              <a:endParaRPr lang="en-US" baseline="-25000" dirty="0">
                <a:solidFill>
                  <a:srgbClr val="FF0000"/>
                </a:solidFill>
              </a:endParaRPr>
            </a:p>
          </p:txBody>
        </p:sp>
        <p:sp>
          <p:nvSpPr>
            <p:cNvPr id="73" name="TextBox 72"/>
            <p:cNvSpPr txBox="1"/>
            <p:nvPr/>
          </p:nvSpPr>
          <p:spPr>
            <a:xfrm>
              <a:off x="2204144" y="2377225"/>
              <a:ext cx="312906" cy="369332"/>
            </a:xfrm>
            <a:prstGeom prst="rect">
              <a:avLst/>
            </a:prstGeom>
            <a:noFill/>
          </p:spPr>
          <p:txBody>
            <a:bodyPr wrap="none" rtlCol="0">
              <a:spAutoFit/>
            </a:bodyPr>
            <a:lstStyle/>
            <a:p>
              <a:r>
                <a:rPr lang="en-US" dirty="0" smtClean="0">
                  <a:solidFill>
                    <a:srgbClr val="FF0000"/>
                  </a:solidFill>
                </a:rPr>
                <a:t>L</a:t>
              </a:r>
              <a:endParaRPr lang="en-US" dirty="0">
                <a:solidFill>
                  <a:srgbClr val="FF0000"/>
                </a:solidFill>
              </a:endParaRPr>
            </a:p>
          </p:txBody>
        </p:sp>
      </p:grpSp>
      <p:cxnSp>
        <p:nvCxnSpPr>
          <p:cNvPr id="77" name="Straight Connector 76"/>
          <p:cNvCxnSpPr/>
          <p:nvPr/>
        </p:nvCxnSpPr>
        <p:spPr>
          <a:xfrm>
            <a:off x="342363" y="594573"/>
            <a:ext cx="304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412124" y="2665927"/>
            <a:ext cx="3707105" cy="369332"/>
          </a:xfrm>
          <a:prstGeom prst="rect">
            <a:avLst/>
          </a:prstGeom>
          <a:noFill/>
        </p:spPr>
        <p:txBody>
          <a:bodyPr wrap="none" rtlCol="0">
            <a:spAutoFit/>
          </a:bodyPr>
          <a:lstStyle/>
          <a:p>
            <a:r>
              <a:rPr lang="en-US" dirty="0" smtClean="0">
                <a:solidFill>
                  <a:srgbClr val="0562AF"/>
                </a:solidFill>
              </a:rPr>
              <a:t>The effective area </a:t>
            </a:r>
            <a:r>
              <a:rPr lang="en-US" i="1" dirty="0" smtClean="0">
                <a:solidFill>
                  <a:srgbClr val="0562AF"/>
                </a:solidFill>
              </a:rPr>
              <a:t>= A’ = 0.5 B</a:t>
            </a:r>
            <a:r>
              <a:rPr lang="en-US" i="1" baseline="-25000" dirty="0" smtClean="0">
                <a:solidFill>
                  <a:srgbClr val="0562AF"/>
                </a:solidFill>
              </a:rPr>
              <a:t>1</a:t>
            </a:r>
            <a:r>
              <a:rPr lang="en-US" i="1" dirty="0" smtClean="0">
                <a:solidFill>
                  <a:srgbClr val="0562AF"/>
                </a:solidFill>
              </a:rPr>
              <a:t> L</a:t>
            </a:r>
            <a:r>
              <a:rPr lang="en-US" i="1" baseline="-25000" dirty="0" smtClean="0">
                <a:solidFill>
                  <a:srgbClr val="0562AF"/>
                </a:solidFill>
              </a:rPr>
              <a:t>1</a:t>
            </a:r>
            <a:endParaRPr lang="en-US" i="1" baseline="-25000" dirty="0">
              <a:solidFill>
                <a:srgbClr val="0562AF"/>
              </a:solidFill>
            </a:endParaRPr>
          </a:p>
        </p:txBody>
      </p:sp>
      <p:sp>
        <p:nvSpPr>
          <p:cNvPr id="62" name="Rectangle 61"/>
          <p:cNvSpPr/>
          <p:nvPr/>
        </p:nvSpPr>
        <p:spPr>
          <a:xfrm>
            <a:off x="302654" y="4396890"/>
            <a:ext cx="4681470" cy="954107"/>
          </a:xfrm>
          <a:prstGeom prst="rect">
            <a:avLst/>
          </a:prstGeom>
        </p:spPr>
        <p:txBody>
          <a:bodyPr wrap="square">
            <a:spAutoFit/>
          </a:bodyPr>
          <a:lstStyle/>
          <a:p>
            <a:r>
              <a:rPr lang="en-US" sz="1400" u="sng" dirty="0" smtClean="0">
                <a:solidFill>
                  <a:schemeClr val="bg1"/>
                </a:solidFill>
              </a:rPr>
              <a:t>Example</a:t>
            </a:r>
          </a:p>
          <a:p>
            <a:r>
              <a:rPr lang="en-US" sz="1400" dirty="0" smtClean="0">
                <a:solidFill>
                  <a:schemeClr val="bg1"/>
                </a:solidFill>
              </a:rPr>
              <a:t>A shallow foundation measuring </a:t>
            </a:r>
            <a:r>
              <a:rPr lang="en-US" sz="1400" dirty="0" smtClean="0">
                <a:solidFill>
                  <a:srgbClr val="FF0000"/>
                </a:solidFill>
              </a:rPr>
              <a:t>4 ft × 6 ft </a:t>
            </a:r>
            <a:r>
              <a:rPr lang="en-US" sz="1400" dirty="0" smtClean="0">
                <a:solidFill>
                  <a:schemeClr val="bg1"/>
                </a:solidFill>
              </a:rPr>
              <a:t>in plan is subjected to a centric load and a moment. If </a:t>
            </a:r>
            <a:r>
              <a:rPr lang="en-US" sz="1400" dirty="0" smtClean="0">
                <a:solidFill>
                  <a:srgbClr val="FF0000"/>
                </a:solidFill>
              </a:rPr>
              <a:t>e</a:t>
            </a:r>
            <a:r>
              <a:rPr lang="en-US" sz="1400" baseline="-25000" dirty="0" smtClean="0">
                <a:solidFill>
                  <a:srgbClr val="FF0000"/>
                </a:solidFill>
              </a:rPr>
              <a:t>B</a:t>
            </a:r>
            <a:r>
              <a:rPr lang="en-US" sz="1400" dirty="0" smtClean="0">
                <a:solidFill>
                  <a:srgbClr val="FF0000"/>
                </a:solidFill>
              </a:rPr>
              <a:t> = 0.75 ft, e</a:t>
            </a:r>
            <a:r>
              <a:rPr lang="en-US" sz="1400" baseline="-25000" dirty="0" smtClean="0">
                <a:solidFill>
                  <a:srgbClr val="FF0000"/>
                </a:solidFill>
              </a:rPr>
              <a:t>L</a:t>
            </a:r>
            <a:r>
              <a:rPr lang="en-US" sz="1400" dirty="0" smtClean="0">
                <a:solidFill>
                  <a:srgbClr val="FF0000"/>
                </a:solidFill>
              </a:rPr>
              <a:t> = 1.2 ft</a:t>
            </a:r>
            <a:endParaRPr lang="en-US" sz="1400"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262197" y="333709"/>
            <a:ext cx="2544351" cy="369332"/>
          </a:xfrm>
          <a:prstGeom prst="rect">
            <a:avLst/>
          </a:prstGeom>
        </p:spPr>
        <p:txBody>
          <a:bodyPr wrap="none">
            <a:spAutoFit/>
          </a:bodyPr>
          <a:lstStyle/>
          <a:p>
            <a:r>
              <a:rPr lang="en-US" dirty="0" smtClean="0">
                <a:solidFill>
                  <a:schemeClr val="bg1"/>
                </a:solidFill>
              </a:rPr>
              <a:t>V-  Circular Foundation</a:t>
            </a:r>
            <a:endParaRPr lang="en-US" dirty="0">
              <a:solidFill>
                <a:schemeClr val="bg1"/>
              </a:solidFill>
            </a:endParaRPr>
          </a:p>
        </p:txBody>
      </p:sp>
      <p:grpSp>
        <p:nvGrpSpPr>
          <p:cNvPr id="33" name="Group 32"/>
          <p:cNvGrpSpPr/>
          <p:nvPr/>
        </p:nvGrpSpPr>
        <p:grpSpPr>
          <a:xfrm>
            <a:off x="5594799" y="3075904"/>
            <a:ext cx="3462068" cy="3276600"/>
            <a:chOff x="3429000" y="1600200"/>
            <a:chExt cx="4267200" cy="4038600"/>
          </a:xfrm>
        </p:grpSpPr>
        <p:sp>
          <p:nvSpPr>
            <p:cNvPr id="6" name="Oval 5"/>
            <p:cNvSpPr/>
            <p:nvPr/>
          </p:nvSpPr>
          <p:spPr>
            <a:xfrm rot="12165926">
              <a:off x="3592037" y="1778357"/>
              <a:ext cx="3657600" cy="3657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p:cNvCxnSpPr/>
            <p:nvPr/>
          </p:nvCxnSpPr>
          <p:spPr>
            <a:xfrm rot="5400000">
              <a:off x="3390900" y="3619500"/>
              <a:ext cx="4038600"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0800000">
              <a:off x="3429000" y="3581400"/>
              <a:ext cx="4267200"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12" name="Chord 11"/>
            <p:cNvSpPr/>
            <p:nvPr/>
          </p:nvSpPr>
          <p:spPr>
            <a:xfrm rot="12165926">
              <a:off x="3592037" y="1775012"/>
              <a:ext cx="3657600" cy="3657600"/>
            </a:xfrm>
            <a:prstGeom prst="chord">
              <a:avLst/>
            </a:prstGeom>
            <a:solidFill>
              <a:srgbClr val="00B050">
                <a:alpha val="3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6152941" y="3551623"/>
              <a:ext cx="47283" cy="516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6172200" y="3124200"/>
              <a:ext cx="472610" cy="493159"/>
            </a:xfrm>
            <a:prstGeom prst="rect">
              <a:avLst/>
            </a:prstGeom>
            <a:noFill/>
            <a:ln>
              <a:noFill/>
            </a:ln>
          </p:spPr>
          <p:txBody>
            <a:bodyPr wrap="none" rtlCol="0">
              <a:spAutoFit/>
            </a:bodyPr>
            <a:lstStyle/>
            <a:p>
              <a:r>
                <a:rPr lang="en-US" sz="2000" dirty="0" smtClean="0">
                  <a:solidFill>
                    <a:srgbClr val="FF0000"/>
                  </a:solidFill>
                </a:rPr>
                <a:t>Q</a:t>
              </a:r>
              <a:endParaRPr lang="en-US" sz="2000" dirty="0">
                <a:solidFill>
                  <a:srgbClr val="FF0000"/>
                </a:solidFill>
              </a:endParaRPr>
            </a:p>
          </p:txBody>
        </p:sp>
        <p:cxnSp>
          <p:nvCxnSpPr>
            <p:cNvPr id="15" name="Straight Arrow Connector 14"/>
            <p:cNvCxnSpPr/>
            <p:nvPr/>
          </p:nvCxnSpPr>
          <p:spPr>
            <a:xfrm rot="10800000">
              <a:off x="5410200" y="3124200"/>
              <a:ext cx="762000" cy="1588"/>
            </a:xfrm>
            <a:prstGeom prst="straightConnector1">
              <a:avLst/>
            </a:prstGeom>
            <a:ln>
              <a:solidFill>
                <a:schemeClr val="bg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5829300" y="3162300"/>
              <a:ext cx="685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541351" y="2743200"/>
              <a:ext cx="423514" cy="369332"/>
            </a:xfrm>
            <a:prstGeom prst="rect">
              <a:avLst/>
            </a:prstGeom>
            <a:noFill/>
          </p:spPr>
          <p:txBody>
            <a:bodyPr wrap="none" rtlCol="0">
              <a:spAutoFit/>
            </a:bodyPr>
            <a:lstStyle/>
            <a:p>
              <a:r>
                <a:rPr lang="en-US" dirty="0" smtClean="0">
                  <a:solidFill>
                    <a:schemeClr val="bg1"/>
                  </a:solidFill>
                </a:rPr>
                <a:t>e</a:t>
              </a:r>
              <a:r>
                <a:rPr lang="en-US" baseline="-25000" dirty="0" smtClean="0">
                  <a:solidFill>
                    <a:schemeClr val="bg1"/>
                  </a:solidFill>
                </a:rPr>
                <a:t>R</a:t>
              </a:r>
              <a:endParaRPr lang="en-US" baseline="-25000" dirty="0">
                <a:solidFill>
                  <a:schemeClr val="bg1"/>
                </a:solidFill>
              </a:endParaRPr>
            </a:p>
          </p:txBody>
        </p:sp>
        <p:cxnSp>
          <p:nvCxnSpPr>
            <p:cNvPr id="26" name="Straight Arrow Connector 25"/>
            <p:cNvCxnSpPr/>
            <p:nvPr/>
          </p:nvCxnSpPr>
          <p:spPr>
            <a:xfrm rot="16200000" flipH="1">
              <a:off x="4800600" y="4191000"/>
              <a:ext cx="1752600" cy="5334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638800" y="4267200"/>
              <a:ext cx="351378" cy="369332"/>
            </a:xfrm>
            <a:prstGeom prst="rect">
              <a:avLst/>
            </a:prstGeom>
            <a:noFill/>
          </p:spPr>
          <p:txBody>
            <a:bodyPr wrap="none" rtlCol="0">
              <a:spAutoFit/>
            </a:bodyPr>
            <a:lstStyle/>
            <a:p>
              <a:r>
                <a:rPr lang="en-US" dirty="0" smtClean="0">
                  <a:solidFill>
                    <a:schemeClr val="bg1"/>
                  </a:solidFill>
                </a:rPr>
                <a:t>R</a:t>
              </a:r>
              <a:endParaRPr lang="en-US" dirty="0">
                <a:solidFill>
                  <a:schemeClr val="bg1"/>
                </a:solidFill>
              </a:endParaRPr>
            </a:p>
          </p:txBody>
        </p:sp>
      </p:grpSp>
      <p:sp>
        <p:nvSpPr>
          <p:cNvPr id="34" name="Rectangle 33"/>
          <p:cNvSpPr/>
          <p:nvPr/>
        </p:nvSpPr>
        <p:spPr>
          <a:xfrm>
            <a:off x="302653" y="790806"/>
            <a:ext cx="6085268" cy="1569660"/>
          </a:xfrm>
          <a:prstGeom prst="rect">
            <a:avLst/>
          </a:prstGeom>
        </p:spPr>
        <p:txBody>
          <a:bodyPr wrap="square">
            <a:spAutoFit/>
          </a:bodyPr>
          <a:lstStyle/>
          <a:p>
            <a:pPr>
              <a:lnSpc>
                <a:spcPct val="150000"/>
              </a:lnSpc>
            </a:pPr>
            <a:r>
              <a:rPr lang="en-US" sz="1600" dirty="0" smtClean="0">
                <a:solidFill>
                  <a:schemeClr val="bg1"/>
                </a:solidFill>
              </a:rPr>
              <a:t>In the case of circular foundations under eccentric loading, the eccentricity is always one way. The effective area </a:t>
            </a:r>
            <a:r>
              <a:rPr lang="en-US" sz="1600" i="1" dirty="0" smtClean="0">
                <a:solidFill>
                  <a:schemeClr val="bg1"/>
                </a:solidFill>
              </a:rPr>
              <a:t>A´ and the </a:t>
            </a:r>
            <a:r>
              <a:rPr lang="en-US" sz="1600" dirty="0" smtClean="0">
                <a:solidFill>
                  <a:schemeClr val="bg1"/>
                </a:solidFill>
              </a:rPr>
              <a:t>effective width </a:t>
            </a:r>
            <a:r>
              <a:rPr lang="en-US" sz="1600" i="1" dirty="0" smtClean="0">
                <a:solidFill>
                  <a:schemeClr val="bg1"/>
                </a:solidFill>
              </a:rPr>
              <a:t>B´ </a:t>
            </a:r>
            <a:r>
              <a:rPr lang="en-US" sz="1600" dirty="0" smtClean="0">
                <a:solidFill>
                  <a:schemeClr val="bg1"/>
                </a:solidFill>
              </a:rPr>
              <a:t>for a circular foundation are given in a non-dimensional form in Figure 1.</a:t>
            </a:r>
            <a:endParaRPr lang="en-US" sz="1600" dirty="0">
              <a:solidFill>
                <a:schemeClr val="bg1"/>
              </a:solidFill>
            </a:endParaRPr>
          </a:p>
        </p:txBody>
      </p:sp>
      <p:cxnSp>
        <p:nvCxnSpPr>
          <p:cNvPr id="17" name="Straight Connector 16"/>
          <p:cNvCxnSpPr/>
          <p:nvPr/>
        </p:nvCxnSpPr>
        <p:spPr>
          <a:xfrm flipV="1">
            <a:off x="368121" y="656823"/>
            <a:ext cx="2349322" cy="2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0" y="6451176"/>
            <a:ext cx="1031051" cy="369332"/>
          </a:xfrm>
          <a:prstGeom prst="rect">
            <a:avLst/>
          </a:prstGeom>
        </p:spPr>
        <p:txBody>
          <a:bodyPr wrap="none">
            <a:spAutoFit/>
          </a:bodyPr>
          <a:lstStyle/>
          <a:p>
            <a:r>
              <a:rPr lang="en-US" dirty="0" smtClean="0">
                <a:solidFill>
                  <a:schemeClr val="bg1"/>
                </a:solidFill>
              </a:rPr>
              <a:t>Figure 1</a:t>
            </a:r>
            <a:endParaRPr lang="en-US" dirty="0"/>
          </a:p>
        </p:txBody>
      </p:sp>
      <p:grpSp>
        <p:nvGrpSpPr>
          <p:cNvPr id="40" name="Group 39"/>
          <p:cNvGrpSpPr/>
          <p:nvPr/>
        </p:nvGrpSpPr>
        <p:grpSpPr>
          <a:xfrm>
            <a:off x="295111" y="2453188"/>
            <a:ext cx="4482951" cy="4262143"/>
            <a:chOff x="295111" y="2453188"/>
            <a:chExt cx="4482951" cy="4262143"/>
          </a:xfrm>
        </p:grpSpPr>
        <p:pic>
          <p:nvPicPr>
            <p:cNvPr id="530435" name="Picture 3"/>
            <p:cNvPicPr>
              <a:picLocks noChangeAspect="1" noChangeArrowheads="1"/>
            </p:cNvPicPr>
            <p:nvPr/>
          </p:nvPicPr>
          <p:blipFill>
            <a:blip r:embed="rId3" cstate="print"/>
            <a:srcRect t="4518" r="4324" b="2259"/>
            <a:stretch>
              <a:fillRect/>
            </a:stretch>
          </p:blipFill>
          <p:spPr bwMode="auto">
            <a:xfrm>
              <a:off x="343470" y="2453188"/>
              <a:ext cx="4434592" cy="4136085"/>
            </a:xfrm>
            <a:prstGeom prst="rect">
              <a:avLst/>
            </a:prstGeom>
            <a:noFill/>
            <a:ln w="9525">
              <a:noFill/>
              <a:miter lim="800000"/>
              <a:headEnd/>
              <a:tailEnd/>
            </a:ln>
          </p:spPr>
        </p:pic>
        <p:sp>
          <p:nvSpPr>
            <p:cNvPr id="21" name="Rectangle 20"/>
            <p:cNvSpPr/>
            <p:nvPr/>
          </p:nvSpPr>
          <p:spPr>
            <a:xfrm>
              <a:off x="2394807" y="6345999"/>
              <a:ext cx="782587" cy="369332"/>
            </a:xfrm>
            <a:prstGeom prst="rect">
              <a:avLst/>
            </a:prstGeom>
            <a:solidFill>
              <a:schemeClr val="tx1"/>
            </a:solidFill>
          </p:spPr>
          <p:txBody>
            <a:bodyPr wrap="none">
              <a:spAutoFit/>
            </a:bodyPr>
            <a:lstStyle/>
            <a:p>
              <a:r>
                <a:rPr lang="en-US" i="1" dirty="0" smtClean="0">
                  <a:solidFill>
                    <a:schemeClr val="bg1"/>
                  </a:solidFill>
                </a:rPr>
                <a:t>e</a:t>
              </a:r>
              <a:r>
                <a:rPr lang="en-US" i="1" baseline="-25000" dirty="0" smtClean="0">
                  <a:solidFill>
                    <a:schemeClr val="bg1"/>
                  </a:solidFill>
                </a:rPr>
                <a:t>R</a:t>
              </a:r>
              <a:r>
                <a:rPr lang="en-US" i="1" dirty="0" smtClean="0">
                  <a:solidFill>
                    <a:schemeClr val="bg1"/>
                  </a:solidFill>
                </a:rPr>
                <a:t> /R </a:t>
              </a:r>
              <a:endParaRPr lang="en-US" dirty="0"/>
            </a:p>
          </p:txBody>
        </p:sp>
        <p:grpSp>
          <p:nvGrpSpPr>
            <p:cNvPr id="25" name="Group 24"/>
            <p:cNvGrpSpPr/>
            <p:nvPr/>
          </p:nvGrpSpPr>
          <p:grpSpPr>
            <a:xfrm rot="16200000">
              <a:off x="-327933" y="3762780"/>
              <a:ext cx="1615422" cy="369334"/>
              <a:chOff x="4788134" y="2452285"/>
              <a:chExt cx="1615422" cy="369334"/>
            </a:xfrm>
          </p:grpSpPr>
          <p:sp>
            <p:nvSpPr>
              <p:cNvPr id="22" name="Rectangle 21"/>
              <p:cNvSpPr/>
              <p:nvPr/>
            </p:nvSpPr>
            <p:spPr>
              <a:xfrm>
                <a:off x="4788134" y="2452287"/>
                <a:ext cx="762663" cy="369332"/>
              </a:xfrm>
              <a:prstGeom prst="rect">
                <a:avLst/>
              </a:prstGeom>
              <a:solidFill>
                <a:schemeClr val="tx1"/>
              </a:solidFill>
            </p:spPr>
            <p:txBody>
              <a:bodyPr wrap="square">
                <a:spAutoFit/>
              </a:bodyPr>
              <a:lstStyle/>
              <a:p>
                <a:r>
                  <a:rPr lang="en-US" i="1" dirty="0" smtClean="0">
                    <a:solidFill>
                      <a:schemeClr val="bg1"/>
                    </a:solidFill>
                  </a:rPr>
                  <a:t>A’ /R</a:t>
                </a:r>
                <a:r>
                  <a:rPr lang="en-US" i="1" baseline="30000" dirty="0" smtClean="0">
                    <a:solidFill>
                      <a:schemeClr val="bg1"/>
                    </a:solidFill>
                  </a:rPr>
                  <a:t>2</a:t>
                </a:r>
                <a:r>
                  <a:rPr lang="en-US" i="1" dirty="0" smtClean="0">
                    <a:solidFill>
                      <a:schemeClr val="bg1"/>
                    </a:solidFill>
                  </a:rPr>
                  <a:t> </a:t>
                </a:r>
                <a:endParaRPr lang="en-US" dirty="0"/>
              </a:p>
            </p:txBody>
          </p:sp>
          <p:sp>
            <p:nvSpPr>
              <p:cNvPr id="23" name="Rectangle 22"/>
              <p:cNvSpPr/>
              <p:nvPr/>
            </p:nvSpPr>
            <p:spPr>
              <a:xfrm>
                <a:off x="5449384" y="2452285"/>
                <a:ext cx="954172" cy="369332"/>
              </a:xfrm>
              <a:prstGeom prst="rect">
                <a:avLst/>
              </a:prstGeom>
              <a:solidFill>
                <a:schemeClr val="tx1"/>
              </a:solidFill>
            </p:spPr>
            <p:txBody>
              <a:bodyPr wrap="none">
                <a:spAutoFit/>
              </a:bodyPr>
              <a:lstStyle/>
              <a:p>
                <a:r>
                  <a:rPr lang="en-US" i="1" dirty="0" smtClean="0">
                    <a:solidFill>
                      <a:schemeClr val="bg1"/>
                    </a:solidFill>
                  </a:rPr>
                  <a:t> &amp; B’ /R</a:t>
                </a:r>
                <a:endParaRPr lang="en-US" dirty="0"/>
              </a:p>
            </p:txBody>
          </p:sp>
        </p:grpSp>
        <p:cxnSp>
          <p:nvCxnSpPr>
            <p:cNvPr id="29" name="Straight Arrow Connector 28"/>
            <p:cNvCxnSpPr/>
            <p:nvPr/>
          </p:nvCxnSpPr>
          <p:spPr>
            <a:xfrm rot="16200000" flipV="1">
              <a:off x="1461752" y="5248143"/>
              <a:ext cx="1648496" cy="1287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10800000">
              <a:off x="940159" y="4430334"/>
              <a:ext cx="1339403"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10800000" flipV="1">
              <a:off x="978795" y="5267460"/>
              <a:ext cx="1313645" cy="1287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386050" name="Picture 2"/>
          <p:cNvPicPr>
            <a:picLocks noChangeAspect="1" noChangeArrowheads="1"/>
          </p:cNvPicPr>
          <p:nvPr/>
        </p:nvPicPr>
        <p:blipFill>
          <a:blip r:embed="rId4" cstate="print">
            <a:lum bright="10000"/>
          </a:blip>
          <a:srcRect/>
          <a:stretch>
            <a:fillRect/>
          </a:stretch>
        </p:blipFill>
        <p:spPr bwMode="auto">
          <a:xfrm>
            <a:off x="6119076" y="991004"/>
            <a:ext cx="2852334" cy="1777955"/>
          </a:xfrm>
          <a:prstGeom prst="rect">
            <a:avLst/>
          </a:prstGeom>
          <a:noFill/>
          <a:ln w="9525">
            <a:noFill/>
            <a:miter lim="800000"/>
            <a:headEnd/>
            <a:tailEnd/>
          </a:ln>
        </p:spPr>
      </p:pic>
      <p:sp>
        <p:nvSpPr>
          <p:cNvPr id="36" name="Down Arrow 35"/>
          <p:cNvSpPr/>
          <p:nvPr/>
        </p:nvSpPr>
        <p:spPr>
          <a:xfrm>
            <a:off x="7340958" y="605310"/>
            <a:ext cx="450760" cy="888642"/>
          </a:xfrm>
          <a:prstGeom prst="downArrow">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Circular Arrow 36"/>
          <p:cNvSpPr/>
          <p:nvPr/>
        </p:nvSpPr>
        <p:spPr>
          <a:xfrm>
            <a:off x="6967470" y="360612"/>
            <a:ext cx="1171978" cy="1030310"/>
          </a:xfrm>
          <a:prstGeom prst="circularArrow">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 name="TextBox 37"/>
          <p:cNvSpPr txBox="1"/>
          <p:nvPr/>
        </p:nvSpPr>
        <p:spPr>
          <a:xfrm>
            <a:off x="7405352" y="746977"/>
            <a:ext cx="364202" cy="369332"/>
          </a:xfrm>
          <a:prstGeom prst="rect">
            <a:avLst/>
          </a:prstGeom>
          <a:noFill/>
        </p:spPr>
        <p:txBody>
          <a:bodyPr wrap="none" rtlCol="0">
            <a:spAutoFit/>
          </a:bodyPr>
          <a:lstStyle/>
          <a:p>
            <a:r>
              <a:rPr lang="en-US" dirty="0" smtClean="0">
                <a:solidFill>
                  <a:srgbClr val="005EA4"/>
                </a:solidFill>
              </a:rPr>
              <a:t>Q</a:t>
            </a:r>
            <a:endParaRPr lang="en-US" dirty="0">
              <a:solidFill>
                <a:srgbClr val="005EA4"/>
              </a:solidFill>
            </a:endParaRPr>
          </a:p>
        </p:txBody>
      </p:sp>
      <p:sp>
        <p:nvSpPr>
          <p:cNvPr id="39" name="TextBox 38"/>
          <p:cNvSpPr txBox="1"/>
          <p:nvPr/>
        </p:nvSpPr>
        <p:spPr>
          <a:xfrm>
            <a:off x="7969876" y="448616"/>
            <a:ext cx="377026" cy="369332"/>
          </a:xfrm>
          <a:prstGeom prst="rect">
            <a:avLst/>
          </a:prstGeom>
          <a:noFill/>
        </p:spPr>
        <p:txBody>
          <a:bodyPr wrap="none" rtlCol="0">
            <a:spAutoFit/>
          </a:bodyPr>
          <a:lstStyle/>
          <a:p>
            <a:r>
              <a:rPr lang="en-US" dirty="0" smtClean="0">
                <a:solidFill>
                  <a:srgbClr val="005EA4"/>
                </a:solidFill>
              </a:rPr>
              <a:t>M</a:t>
            </a:r>
            <a:endParaRPr lang="en-US" dirty="0">
              <a:solidFill>
                <a:srgbClr val="005EA4"/>
              </a:solidFill>
            </a:endParaRPr>
          </a:p>
        </p:txBody>
      </p:sp>
      <mc:AlternateContent xmlns:mc="http://schemas.openxmlformats.org/markup-compatibility/2006" xmlns:p14="http://schemas.microsoft.com/office/powerpoint/2010/main">
        <mc:Choice Requires="p14">
          <p:contentPart p14:bwMode="auto" r:id="rId5">
            <p14:nvContentPartPr>
              <p14:cNvPr id="544769" name="Ink 1"/>
              <p14:cNvContentPartPr>
                <a14:cpLocks xmlns:a14="http://schemas.microsoft.com/office/drawing/2010/main" noRot="1" noChangeAspect="1" noEditPoints="1" noChangeArrowheads="1" noChangeShapeType="1"/>
              </p14:cNvContentPartPr>
              <p14:nvPr/>
            </p14:nvContentPartPr>
            <p14:xfrm>
              <a:off x="5362575" y="2232025"/>
              <a:ext cx="2025650" cy="1287463"/>
            </p14:xfrm>
          </p:contentPart>
        </mc:Choice>
        <mc:Fallback xmlns="">
          <p:pic>
            <p:nvPicPr>
              <p:cNvPr id="544769" name="Ink 1"/>
              <p:cNvPicPr>
                <a:picLocks noRot="1" noChangeAspect="1" noEditPoints="1" noChangeArrowheads="1" noChangeShapeType="1"/>
              </p:cNvPicPr>
              <p:nvPr/>
            </p:nvPicPr>
            <p:blipFill>
              <a:blip r:embed="rId6"/>
              <a:stretch>
                <a:fillRect/>
              </a:stretch>
            </p:blipFill>
            <p:spPr>
              <a:xfrm>
                <a:off x="5351725" y="2218271"/>
                <a:ext cx="2050243" cy="1312438"/>
              </a:xfrm>
              <a:prstGeom prst="rect">
                <a:avLst/>
              </a:prstGeom>
            </p:spPr>
          </p:pic>
        </mc:Fallback>
      </mc:AlternateContent>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238258" y="204508"/>
            <a:ext cx="5904965" cy="3339376"/>
          </a:xfrm>
          <a:prstGeom prst="rect">
            <a:avLst/>
          </a:prstGeom>
        </p:spPr>
        <p:txBody>
          <a:bodyPr wrap="square">
            <a:spAutoFit/>
          </a:bodyPr>
          <a:lstStyle/>
          <a:p>
            <a:r>
              <a:rPr lang="en-US" b="1" u="sng" dirty="0" smtClean="0">
                <a:solidFill>
                  <a:schemeClr val="bg1"/>
                </a:solidFill>
              </a:rPr>
              <a:t>Example 3</a:t>
            </a:r>
          </a:p>
          <a:p>
            <a:endParaRPr lang="en-US" sz="1600" u="sng" dirty="0" smtClean="0">
              <a:solidFill>
                <a:schemeClr val="bg1"/>
              </a:solidFill>
            </a:endParaRPr>
          </a:p>
          <a:p>
            <a:pPr>
              <a:lnSpc>
                <a:spcPct val="150000"/>
              </a:lnSpc>
            </a:pPr>
            <a:r>
              <a:rPr lang="en-US" sz="1600" dirty="0" smtClean="0">
                <a:solidFill>
                  <a:schemeClr val="bg1"/>
                </a:solidFill>
              </a:rPr>
              <a:t>Figure 1 shows a windmill on a shallow foundation. The foundation measures </a:t>
            </a:r>
            <a:r>
              <a:rPr lang="en-US" sz="1600" dirty="0" smtClean="0">
                <a:solidFill>
                  <a:srgbClr val="FF0000"/>
                </a:solidFill>
              </a:rPr>
              <a:t>15 ft × 15 ft </a:t>
            </a:r>
            <a:r>
              <a:rPr lang="en-US" sz="1600" dirty="0" smtClean="0">
                <a:solidFill>
                  <a:schemeClr val="bg1"/>
                </a:solidFill>
              </a:rPr>
              <a:t>in plan and is subjected to a centric load and a moment.  If </a:t>
            </a:r>
            <a:r>
              <a:rPr lang="en-US" sz="1600" dirty="0" smtClean="0">
                <a:solidFill>
                  <a:srgbClr val="FF0000"/>
                </a:solidFill>
              </a:rPr>
              <a:t>e</a:t>
            </a:r>
            <a:r>
              <a:rPr lang="en-US" sz="1600" baseline="-25000" dirty="0" smtClean="0">
                <a:solidFill>
                  <a:srgbClr val="FF0000"/>
                </a:solidFill>
              </a:rPr>
              <a:t>B</a:t>
            </a:r>
            <a:r>
              <a:rPr lang="en-US" sz="1600" dirty="0" smtClean="0">
                <a:solidFill>
                  <a:srgbClr val="FF0000"/>
                </a:solidFill>
              </a:rPr>
              <a:t> = 2.0 ft, e</a:t>
            </a:r>
            <a:r>
              <a:rPr lang="en-US" sz="1600" baseline="-25000" dirty="0" smtClean="0">
                <a:solidFill>
                  <a:srgbClr val="FF0000"/>
                </a:solidFill>
              </a:rPr>
              <a:t>L</a:t>
            </a:r>
            <a:r>
              <a:rPr lang="en-US" sz="1600" dirty="0" smtClean="0">
                <a:solidFill>
                  <a:srgbClr val="FF0000"/>
                </a:solidFill>
              </a:rPr>
              <a:t> = 3 ft, </a:t>
            </a:r>
            <a:r>
              <a:rPr lang="en-US" sz="1600" dirty="0" smtClean="0">
                <a:solidFill>
                  <a:schemeClr val="bg1"/>
                </a:solidFill>
              </a:rPr>
              <a:t>and the depth of the foundation is </a:t>
            </a:r>
            <a:r>
              <a:rPr lang="en-US" sz="1600" dirty="0" smtClean="0">
                <a:solidFill>
                  <a:srgbClr val="FF0000"/>
                </a:solidFill>
              </a:rPr>
              <a:t>6 ft</a:t>
            </a:r>
            <a:r>
              <a:rPr lang="en-US" sz="1600" dirty="0" smtClean="0">
                <a:solidFill>
                  <a:schemeClr val="bg1"/>
                </a:solidFill>
              </a:rPr>
              <a:t>, determine the allowable load  (Q</a:t>
            </a:r>
            <a:r>
              <a:rPr lang="en-US" sz="1600" baseline="-25000" dirty="0" smtClean="0">
                <a:solidFill>
                  <a:schemeClr val="bg1"/>
                </a:solidFill>
              </a:rPr>
              <a:t>all</a:t>
            </a:r>
            <a:r>
              <a:rPr lang="en-US" sz="1600" dirty="0" smtClean="0">
                <a:solidFill>
                  <a:schemeClr val="bg1"/>
                </a:solidFill>
              </a:rPr>
              <a:t>) the foundation can carry. Use a </a:t>
            </a:r>
            <a:r>
              <a:rPr lang="en-US" sz="1600" u="sng" dirty="0" smtClean="0">
                <a:solidFill>
                  <a:srgbClr val="FF0000"/>
                </a:solidFill>
              </a:rPr>
              <a:t>factor of safety </a:t>
            </a:r>
            <a:r>
              <a:rPr lang="en-US" sz="1600" dirty="0" smtClean="0">
                <a:solidFill>
                  <a:schemeClr val="bg1"/>
                </a:solidFill>
              </a:rPr>
              <a:t>of </a:t>
            </a:r>
            <a:r>
              <a:rPr lang="en-US" sz="1600" u="sng" dirty="0" smtClean="0">
                <a:solidFill>
                  <a:srgbClr val="FF0000"/>
                </a:solidFill>
              </a:rPr>
              <a:t>4</a:t>
            </a:r>
            <a:r>
              <a:rPr lang="en-US" sz="1600" dirty="0" smtClean="0">
                <a:solidFill>
                  <a:schemeClr val="bg1"/>
                </a:solidFill>
              </a:rPr>
              <a:t>. For the soil given unit weight, </a:t>
            </a:r>
            <a:r>
              <a:rPr lang="en-US" dirty="0" smtClean="0">
                <a:solidFill>
                  <a:srgbClr val="FF0000"/>
                </a:solidFill>
                <a:latin typeface="Symbol" pitchFamily="18" charset="2"/>
              </a:rPr>
              <a:t>g</a:t>
            </a:r>
            <a:r>
              <a:rPr lang="en-US" sz="1600" dirty="0" smtClean="0">
                <a:solidFill>
                  <a:srgbClr val="FF0000"/>
                </a:solidFill>
              </a:rPr>
              <a:t> = 115 lb/ft</a:t>
            </a:r>
            <a:r>
              <a:rPr lang="en-US" sz="1600" baseline="30000" dirty="0" smtClean="0">
                <a:solidFill>
                  <a:srgbClr val="FF0000"/>
                </a:solidFill>
              </a:rPr>
              <a:t>3</a:t>
            </a:r>
            <a:r>
              <a:rPr lang="en-US" sz="1600" dirty="0" smtClean="0">
                <a:solidFill>
                  <a:srgbClr val="FF0000"/>
                </a:solidFill>
              </a:rPr>
              <a:t> </a:t>
            </a:r>
            <a:r>
              <a:rPr lang="en-US" sz="1600" dirty="0" smtClean="0">
                <a:solidFill>
                  <a:schemeClr val="bg1"/>
                </a:solidFill>
              </a:rPr>
              <a:t>; friction angle, </a:t>
            </a:r>
            <a:r>
              <a:rPr lang="en-US" sz="2000" dirty="0" smtClean="0">
                <a:solidFill>
                  <a:srgbClr val="FF0000"/>
                </a:solidFill>
                <a:latin typeface="Symbol" pitchFamily="18" charset="2"/>
              </a:rPr>
              <a:t>f</a:t>
            </a:r>
            <a:r>
              <a:rPr lang="en-US" sz="1600" dirty="0" smtClean="0">
                <a:solidFill>
                  <a:srgbClr val="FF0000"/>
                </a:solidFill>
              </a:rPr>
              <a:t> = 35</a:t>
            </a:r>
            <a:r>
              <a:rPr lang="en-US" sz="1600" baseline="30000" dirty="0" smtClean="0">
                <a:solidFill>
                  <a:srgbClr val="FF0000"/>
                </a:solidFill>
              </a:rPr>
              <a:t>o</a:t>
            </a:r>
            <a:r>
              <a:rPr lang="en-US" sz="1600" dirty="0" smtClean="0">
                <a:solidFill>
                  <a:schemeClr val="bg1"/>
                </a:solidFill>
              </a:rPr>
              <a:t>; and cohesion, </a:t>
            </a:r>
            <a:r>
              <a:rPr lang="en-US" sz="1600" dirty="0" smtClean="0">
                <a:solidFill>
                  <a:srgbClr val="FF0000"/>
                </a:solidFill>
              </a:rPr>
              <a:t>c = 0</a:t>
            </a:r>
            <a:r>
              <a:rPr lang="en-US" sz="1600" dirty="0" smtClean="0">
                <a:solidFill>
                  <a:schemeClr val="bg1"/>
                </a:solidFill>
              </a:rPr>
              <a:t>.</a:t>
            </a:r>
            <a:endParaRPr lang="en-US" sz="1600" dirty="0">
              <a:solidFill>
                <a:schemeClr val="bg1"/>
              </a:solidFill>
            </a:endParaRPr>
          </a:p>
        </p:txBody>
      </p:sp>
      <p:sp>
        <p:nvSpPr>
          <p:cNvPr id="3" name="Rectangle 2"/>
          <p:cNvSpPr/>
          <p:nvPr/>
        </p:nvSpPr>
        <p:spPr>
          <a:xfrm>
            <a:off x="321765" y="3617824"/>
            <a:ext cx="1107996" cy="369332"/>
          </a:xfrm>
          <a:prstGeom prst="rect">
            <a:avLst/>
          </a:prstGeom>
        </p:spPr>
        <p:txBody>
          <a:bodyPr wrap="none">
            <a:spAutoFit/>
          </a:bodyPr>
          <a:lstStyle/>
          <a:p>
            <a:r>
              <a:rPr lang="en-US" b="1" dirty="0" smtClean="0">
                <a:solidFill>
                  <a:schemeClr val="bg1"/>
                </a:solidFill>
              </a:rPr>
              <a:t>Solution</a:t>
            </a:r>
            <a:endParaRPr lang="en-US" dirty="0">
              <a:solidFill>
                <a:schemeClr val="bg1"/>
              </a:solidFill>
            </a:endParaRPr>
          </a:p>
        </p:txBody>
      </p:sp>
      <p:sp>
        <p:nvSpPr>
          <p:cNvPr id="56" name="Freeform 55"/>
          <p:cNvSpPr/>
          <p:nvPr/>
        </p:nvSpPr>
        <p:spPr>
          <a:xfrm>
            <a:off x="3114358" y="3800894"/>
            <a:ext cx="1697980" cy="528797"/>
          </a:xfrm>
          <a:custGeom>
            <a:avLst/>
            <a:gdLst>
              <a:gd name="connsiteX0" fmla="*/ 135114 w 1963914"/>
              <a:gd name="connsiteY0" fmla="*/ 17824 h 841736"/>
              <a:gd name="connsiteX1" fmla="*/ 1963914 w 1963914"/>
              <a:gd name="connsiteY1" fmla="*/ 36874 h 841736"/>
              <a:gd name="connsiteX2" fmla="*/ 1959152 w 1963914"/>
              <a:gd name="connsiteY2" fmla="*/ 841736 h 841736"/>
              <a:gd name="connsiteX3" fmla="*/ 135114 w 1963914"/>
              <a:gd name="connsiteY3" fmla="*/ 317861 h 841736"/>
              <a:gd name="connsiteX4" fmla="*/ 135114 w 1963914"/>
              <a:gd name="connsiteY4" fmla="*/ 17824 h 841736"/>
              <a:gd name="connsiteX0" fmla="*/ 228302 w 2057102"/>
              <a:gd name="connsiteY0" fmla="*/ 17824 h 841736"/>
              <a:gd name="connsiteX1" fmla="*/ 2057102 w 2057102"/>
              <a:gd name="connsiteY1" fmla="*/ 36874 h 841736"/>
              <a:gd name="connsiteX2" fmla="*/ 2052340 w 2057102"/>
              <a:gd name="connsiteY2" fmla="*/ 841736 h 841736"/>
              <a:gd name="connsiteX3" fmla="*/ 228302 w 2057102"/>
              <a:gd name="connsiteY3" fmla="*/ 317861 h 841736"/>
              <a:gd name="connsiteX4" fmla="*/ 228302 w 2057102"/>
              <a:gd name="connsiteY4" fmla="*/ 17824 h 841736"/>
              <a:gd name="connsiteX0" fmla="*/ 135114 w 1963914"/>
              <a:gd name="connsiteY0" fmla="*/ 17824 h 841736"/>
              <a:gd name="connsiteX1" fmla="*/ 1963914 w 1963914"/>
              <a:gd name="connsiteY1" fmla="*/ 36874 h 841736"/>
              <a:gd name="connsiteX2" fmla="*/ 1959152 w 1963914"/>
              <a:gd name="connsiteY2" fmla="*/ 841736 h 841736"/>
              <a:gd name="connsiteX3" fmla="*/ 135114 w 1963914"/>
              <a:gd name="connsiteY3" fmla="*/ 317861 h 841736"/>
              <a:gd name="connsiteX4" fmla="*/ 135114 w 1963914"/>
              <a:gd name="connsiteY4" fmla="*/ 17824 h 841736"/>
              <a:gd name="connsiteX0" fmla="*/ 234569 w 2063369"/>
              <a:gd name="connsiteY0" fmla="*/ 17824 h 841736"/>
              <a:gd name="connsiteX1" fmla="*/ 2063369 w 2063369"/>
              <a:gd name="connsiteY1" fmla="*/ 36874 h 841736"/>
              <a:gd name="connsiteX2" fmla="*/ 2058607 w 2063369"/>
              <a:gd name="connsiteY2" fmla="*/ 841736 h 841736"/>
              <a:gd name="connsiteX3" fmla="*/ 234569 w 2063369"/>
              <a:gd name="connsiteY3" fmla="*/ 317861 h 841736"/>
              <a:gd name="connsiteX4" fmla="*/ 234569 w 2063369"/>
              <a:gd name="connsiteY4" fmla="*/ 17824 h 841736"/>
              <a:gd name="connsiteX0" fmla="*/ 134752 w 1963552"/>
              <a:gd name="connsiteY0" fmla="*/ 17824 h 841736"/>
              <a:gd name="connsiteX1" fmla="*/ 1963552 w 1963552"/>
              <a:gd name="connsiteY1" fmla="*/ 36874 h 841736"/>
              <a:gd name="connsiteX2" fmla="*/ 1958790 w 1963552"/>
              <a:gd name="connsiteY2" fmla="*/ 841736 h 841736"/>
              <a:gd name="connsiteX3" fmla="*/ 134752 w 1963552"/>
              <a:gd name="connsiteY3" fmla="*/ 317861 h 841736"/>
              <a:gd name="connsiteX4" fmla="*/ 134752 w 1963552"/>
              <a:gd name="connsiteY4" fmla="*/ 17824 h 841736"/>
              <a:gd name="connsiteX0" fmla="*/ 134752 w 1963552"/>
              <a:gd name="connsiteY0" fmla="*/ 17824 h 841736"/>
              <a:gd name="connsiteX1" fmla="*/ 1963552 w 1963552"/>
              <a:gd name="connsiteY1" fmla="*/ 36874 h 841736"/>
              <a:gd name="connsiteX2" fmla="*/ 1958790 w 1963552"/>
              <a:gd name="connsiteY2" fmla="*/ 841736 h 841736"/>
              <a:gd name="connsiteX3" fmla="*/ 134752 w 1963552"/>
              <a:gd name="connsiteY3" fmla="*/ 317861 h 841736"/>
              <a:gd name="connsiteX4" fmla="*/ 134752 w 1963552"/>
              <a:gd name="connsiteY4" fmla="*/ 17824 h 841736"/>
              <a:gd name="connsiteX0" fmla="*/ 134752 w 1963552"/>
              <a:gd name="connsiteY0" fmla="*/ 17824 h 841736"/>
              <a:gd name="connsiteX1" fmla="*/ 1963552 w 1963552"/>
              <a:gd name="connsiteY1" fmla="*/ 36874 h 841736"/>
              <a:gd name="connsiteX2" fmla="*/ 1958790 w 1963552"/>
              <a:gd name="connsiteY2" fmla="*/ 841736 h 841736"/>
              <a:gd name="connsiteX3" fmla="*/ 134752 w 1963552"/>
              <a:gd name="connsiteY3" fmla="*/ 317861 h 841736"/>
              <a:gd name="connsiteX4" fmla="*/ 134752 w 1963552"/>
              <a:gd name="connsiteY4" fmla="*/ 17824 h 841736"/>
              <a:gd name="connsiteX0" fmla="*/ 134752 w 1963552"/>
              <a:gd name="connsiteY0" fmla="*/ 17824 h 841736"/>
              <a:gd name="connsiteX1" fmla="*/ 1963552 w 1963552"/>
              <a:gd name="connsiteY1" fmla="*/ 36874 h 841736"/>
              <a:gd name="connsiteX2" fmla="*/ 1958790 w 1963552"/>
              <a:gd name="connsiteY2" fmla="*/ 841736 h 841736"/>
              <a:gd name="connsiteX3" fmla="*/ 134752 w 1963552"/>
              <a:gd name="connsiteY3" fmla="*/ 317861 h 841736"/>
              <a:gd name="connsiteX4" fmla="*/ 134752 w 1963552"/>
              <a:gd name="connsiteY4" fmla="*/ 17824 h 841736"/>
              <a:gd name="connsiteX0" fmla="*/ 0 w 1828800"/>
              <a:gd name="connsiteY0" fmla="*/ 17824 h 841736"/>
              <a:gd name="connsiteX1" fmla="*/ 1828800 w 1828800"/>
              <a:gd name="connsiteY1" fmla="*/ 36874 h 841736"/>
              <a:gd name="connsiteX2" fmla="*/ 1824038 w 1828800"/>
              <a:gd name="connsiteY2" fmla="*/ 841736 h 841736"/>
              <a:gd name="connsiteX3" fmla="*/ 0 w 1828800"/>
              <a:gd name="connsiteY3" fmla="*/ 317861 h 841736"/>
              <a:gd name="connsiteX4" fmla="*/ 0 w 1828800"/>
              <a:gd name="connsiteY4" fmla="*/ 17824 h 841736"/>
              <a:gd name="connsiteX0" fmla="*/ 0 w 1828800"/>
              <a:gd name="connsiteY0" fmla="*/ 0 h 823912"/>
              <a:gd name="connsiteX1" fmla="*/ 1828800 w 1828800"/>
              <a:gd name="connsiteY1" fmla="*/ 19050 h 823912"/>
              <a:gd name="connsiteX2" fmla="*/ 1824038 w 1828800"/>
              <a:gd name="connsiteY2" fmla="*/ 823912 h 823912"/>
              <a:gd name="connsiteX3" fmla="*/ 0 w 1828800"/>
              <a:gd name="connsiteY3" fmla="*/ 300037 h 823912"/>
              <a:gd name="connsiteX4" fmla="*/ 0 w 1828800"/>
              <a:gd name="connsiteY4" fmla="*/ 0 h 823912"/>
              <a:gd name="connsiteX0" fmla="*/ 0 w 1828800"/>
              <a:gd name="connsiteY0" fmla="*/ 301 h 824213"/>
              <a:gd name="connsiteX1" fmla="*/ 1828800 w 1828800"/>
              <a:gd name="connsiteY1" fmla="*/ 0 h 824213"/>
              <a:gd name="connsiteX2" fmla="*/ 1824038 w 1828800"/>
              <a:gd name="connsiteY2" fmla="*/ 824213 h 824213"/>
              <a:gd name="connsiteX3" fmla="*/ 0 w 1828800"/>
              <a:gd name="connsiteY3" fmla="*/ 300338 h 824213"/>
              <a:gd name="connsiteX4" fmla="*/ 0 w 1828800"/>
              <a:gd name="connsiteY4" fmla="*/ 301 h 824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824213">
                <a:moveTo>
                  <a:pt x="0" y="301"/>
                </a:moveTo>
                <a:lnTo>
                  <a:pt x="1828800" y="0"/>
                </a:lnTo>
                <a:cubicBezTo>
                  <a:pt x="1827213" y="268287"/>
                  <a:pt x="1825625" y="555926"/>
                  <a:pt x="1824038" y="824213"/>
                </a:cubicBezTo>
                <a:cubicBezTo>
                  <a:pt x="1216025" y="649588"/>
                  <a:pt x="1817757" y="813838"/>
                  <a:pt x="0" y="300338"/>
                </a:cubicBezTo>
                <a:cubicBezTo>
                  <a:pt x="3231" y="-25109"/>
                  <a:pt x="4763" y="309070"/>
                  <a:pt x="0" y="301"/>
                </a:cubicBezTo>
                <a:close/>
              </a:path>
            </a:pathLst>
          </a:custGeom>
          <a:pattFill prst="ltVert">
            <a:fgClr>
              <a:schemeClr val="bg1"/>
            </a:fgClr>
            <a:bgClr>
              <a:schemeClr val="tx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56"/>
          <p:cNvSpPr/>
          <p:nvPr/>
        </p:nvSpPr>
        <p:spPr>
          <a:xfrm>
            <a:off x="3129604" y="4483488"/>
            <a:ext cx="1689590" cy="1499077"/>
          </a:xfrm>
          <a:custGeom>
            <a:avLst/>
            <a:gdLst>
              <a:gd name="connsiteX0" fmla="*/ 9525 w 1819275"/>
              <a:gd name="connsiteY0" fmla="*/ 4763 h 2305050"/>
              <a:gd name="connsiteX1" fmla="*/ 1819275 w 1819275"/>
              <a:gd name="connsiteY1" fmla="*/ 0 h 2305050"/>
              <a:gd name="connsiteX2" fmla="*/ 1809750 w 1819275"/>
              <a:gd name="connsiteY2" fmla="*/ 2305050 h 2305050"/>
              <a:gd name="connsiteX3" fmla="*/ 0 w 1819275"/>
              <a:gd name="connsiteY3" fmla="*/ 561975 h 2305050"/>
              <a:gd name="connsiteX4" fmla="*/ 9525 w 1819275"/>
              <a:gd name="connsiteY4" fmla="*/ 4763 h 2305050"/>
              <a:gd name="connsiteX0" fmla="*/ 9525 w 1819275"/>
              <a:gd name="connsiteY0" fmla="*/ 4763 h 2305050"/>
              <a:gd name="connsiteX1" fmla="*/ 1819275 w 1819275"/>
              <a:gd name="connsiteY1" fmla="*/ 0 h 2305050"/>
              <a:gd name="connsiteX2" fmla="*/ 1809750 w 1819275"/>
              <a:gd name="connsiteY2" fmla="*/ 2305050 h 2305050"/>
              <a:gd name="connsiteX3" fmla="*/ 0 w 1819275"/>
              <a:gd name="connsiteY3" fmla="*/ 557212 h 2305050"/>
              <a:gd name="connsiteX4" fmla="*/ 9525 w 1819275"/>
              <a:gd name="connsiteY4" fmla="*/ 4763 h 2305050"/>
              <a:gd name="connsiteX0" fmla="*/ 0 w 1809750"/>
              <a:gd name="connsiteY0" fmla="*/ 4763 h 2305050"/>
              <a:gd name="connsiteX1" fmla="*/ 1809750 w 1809750"/>
              <a:gd name="connsiteY1" fmla="*/ 0 h 2305050"/>
              <a:gd name="connsiteX2" fmla="*/ 1800225 w 1809750"/>
              <a:gd name="connsiteY2" fmla="*/ 2305050 h 2305050"/>
              <a:gd name="connsiteX3" fmla="*/ 0 w 1809750"/>
              <a:gd name="connsiteY3" fmla="*/ 561975 h 2305050"/>
              <a:gd name="connsiteX4" fmla="*/ 0 w 1809750"/>
              <a:gd name="connsiteY4" fmla="*/ 4763 h 2305050"/>
              <a:gd name="connsiteX0" fmla="*/ 0 w 1809750"/>
              <a:gd name="connsiteY0" fmla="*/ 4763 h 2328862"/>
              <a:gd name="connsiteX1" fmla="*/ 1809750 w 1809750"/>
              <a:gd name="connsiteY1" fmla="*/ 0 h 2328862"/>
              <a:gd name="connsiteX2" fmla="*/ 1800225 w 1809750"/>
              <a:gd name="connsiteY2" fmla="*/ 2328862 h 2328862"/>
              <a:gd name="connsiteX3" fmla="*/ 0 w 1809750"/>
              <a:gd name="connsiteY3" fmla="*/ 561975 h 2328862"/>
              <a:gd name="connsiteX4" fmla="*/ 0 w 1809750"/>
              <a:gd name="connsiteY4" fmla="*/ 4763 h 2328862"/>
              <a:gd name="connsiteX0" fmla="*/ 0 w 1809750"/>
              <a:gd name="connsiteY0" fmla="*/ 0 h 2324099"/>
              <a:gd name="connsiteX1" fmla="*/ 1809750 w 1809750"/>
              <a:gd name="connsiteY1" fmla="*/ 4762 h 2324099"/>
              <a:gd name="connsiteX2" fmla="*/ 1800225 w 1809750"/>
              <a:gd name="connsiteY2" fmla="*/ 2324099 h 2324099"/>
              <a:gd name="connsiteX3" fmla="*/ 0 w 1809750"/>
              <a:gd name="connsiteY3" fmla="*/ 557212 h 2324099"/>
              <a:gd name="connsiteX4" fmla="*/ 0 w 1809750"/>
              <a:gd name="connsiteY4" fmla="*/ 0 h 2324099"/>
              <a:gd name="connsiteX0" fmla="*/ 0 w 1809750"/>
              <a:gd name="connsiteY0" fmla="*/ 0 h 2324099"/>
              <a:gd name="connsiteX1" fmla="*/ 1809750 w 1809750"/>
              <a:gd name="connsiteY1" fmla="*/ 0 h 2324099"/>
              <a:gd name="connsiteX2" fmla="*/ 1800225 w 1809750"/>
              <a:gd name="connsiteY2" fmla="*/ 2324099 h 2324099"/>
              <a:gd name="connsiteX3" fmla="*/ 0 w 1809750"/>
              <a:gd name="connsiteY3" fmla="*/ 557212 h 2324099"/>
              <a:gd name="connsiteX4" fmla="*/ 0 w 1809750"/>
              <a:gd name="connsiteY4" fmla="*/ 0 h 2324099"/>
              <a:gd name="connsiteX0" fmla="*/ 0 w 1809750"/>
              <a:gd name="connsiteY0" fmla="*/ 0 h 2319336"/>
              <a:gd name="connsiteX1" fmla="*/ 1809750 w 1809750"/>
              <a:gd name="connsiteY1" fmla="*/ 0 h 2319336"/>
              <a:gd name="connsiteX2" fmla="*/ 1804988 w 1809750"/>
              <a:gd name="connsiteY2" fmla="*/ 2319336 h 2319336"/>
              <a:gd name="connsiteX3" fmla="*/ 0 w 1809750"/>
              <a:gd name="connsiteY3" fmla="*/ 557212 h 2319336"/>
              <a:gd name="connsiteX4" fmla="*/ 0 w 1809750"/>
              <a:gd name="connsiteY4" fmla="*/ 0 h 2319336"/>
              <a:gd name="connsiteX0" fmla="*/ 0 w 1814724"/>
              <a:gd name="connsiteY0" fmla="*/ 0 h 2309811"/>
              <a:gd name="connsiteX1" fmla="*/ 1809750 w 1814724"/>
              <a:gd name="connsiteY1" fmla="*/ 0 h 2309811"/>
              <a:gd name="connsiteX2" fmla="*/ 1814513 w 1814724"/>
              <a:gd name="connsiteY2" fmla="*/ 2309811 h 2309811"/>
              <a:gd name="connsiteX3" fmla="*/ 0 w 1814724"/>
              <a:gd name="connsiteY3" fmla="*/ 557212 h 2309811"/>
              <a:gd name="connsiteX4" fmla="*/ 0 w 1814724"/>
              <a:gd name="connsiteY4" fmla="*/ 0 h 2309811"/>
              <a:gd name="connsiteX0" fmla="*/ 0 w 1810208"/>
              <a:gd name="connsiteY0" fmla="*/ 0 h 2300286"/>
              <a:gd name="connsiteX1" fmla="*/ 1809750 w 1810208"/>
              <a:gd name="connsiteY1" fmla="*/ 0 h 2300286"/>
              <a:gd name="connsiteX2" fmla="*/ 1809750 w 1810208"/>
              <a:gd name="connsiteY2" fmla="*/ 2300286 h 2300286"/>
              <a:gd name="connsiteX3" fmla="*/ 0 w 1810208"/>
              <a:gd name="connsiteY3" fmla="*/ 557212 h 2300286"/>
              <a:gd name="connsiteX4" fmla="*/ 0 w 1810208"/>
              <a:gd name="connsiteY4" fmla="*/ 0 h 230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208" h="2300286">
                <a:moveTo>
                  <a:pt x="0" y="0"/>
                </a:moveTo>
                <a:lnTo>
                  <a:pt x="1809750" y="0"/>
                </a:lnTo>
                <a:cubicBezTo>
                  <a:pt x="1808163" y="773112"/>
                  <a:pt x="1811337" y="1527174"/>
                  <a:pt x="1809750" y="2300286"/>
                </a:cubicBezTo>
                <a:lnTo>
                  <a:pt x="0" y="557212"/>
                </a:lnTo>
                <a:lnTo>
                  <a:pt x="0" y="0"/>
                </a:lnTo>
                <a:close/>
              </a:path>
            </a:pathLst>
          </a:custGeom>
          <a:solidFill>
            <a:schemeClr val="accent6">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ight Triangle 57"/>
          <p:cNvSpPr/>
          <p:nvPr/>
        </p:nvSpPr>
        <p:spPr>
          <a:xfrm flipH="1">
            <a:off x="5452514" y="6012136"/>
            <a:ext cx="116110" cy="219234"/>
          </a:xfrm>
          <a:prstGeom prst="rtTriangle">
            <a:avLst/>
          </a:prstGeom>
          <a:pattFill prst="ltHorz">
            <a:fgClr>
              <a:schemeClr val="bg1"/>
            </a:fgClr>
            <a:bgClr>
              <a:schemeClr val="tx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ight Triangle 58"/>
          <p:cNvSpPr/>
          <p:nvPr/>
        </p:nvSpPr>
        <p:spPr>
          <a:xfrm flipV="1">
            <a:off x="5568627" y="4485574"/>
            <a:ext cx="702488" cy="1497898"/>
          </a:xfrm>
          <a:prstGeom prst="rtTriangle">
            <a:avLst/>
          </a:prstGeom>
          <a:pattFill prst="ltHorz">
            <a:fgClr>
              <a:schemeClr val="bg1"/>
            </a:fgClr>
            <a:bgClr>
              <a:schemeClr val="tx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0" name="Straight Connector 59"/>
          <p:cNvCxnSpPr/>
          <p:nvPr/>
        </p:nvCxnSpPr>
        <p:spPr>
          <a:xfrm rot="5400000">
            <a:off x="4268794" y="4190633"/>
            <a:ext cx="109249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5400000">
            <a:off x="2583162" y="4167259"/>
            <a:ext cx="109249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62" name="Oval 61"/>
          <p:cNvSpPr/>
          <p:nvPr/>
        </p:nvSpPr>
        <p:spPr>
          <a:xfrm>
            <a:off x="4078298" y="4879604"/>
            <a:ext cx="44132" cy="3364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p:cNvSpPr/>
          <p:nvPr/>
        </p:nvSpPr>
        <p:spPr>
          <a:xfrm>
            <a:off x="3125082" y="4484103"/>
            <a:ext cx="1689317" cy="1747828"/>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4" name="Straight Connector 63"/>
          <p:cNvCxnSpPr/>
          <p:nvPr/>
        </p:nvCxnSpPr>
        <p:spPr>
          <a:xfrm>
            <a:off x="2871962" y="5357617"/>
            <a:ext cx="2628983" cy="400"/>
          </a:xfrm>
          <a:prstGeom prst="line">
            <a:avLst/>
          </a:prstGeom>
          <a:ln w="317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2459539" y="4486841"/>
            <a:ext cx="658537" cy="0"/>
          </a:xfrm>
          <a:prstGeom prst="straightConnector1">
            <a:avLst/>
          </a:prstGeom>
          <a:ln>
            <a:prstDash val="lgDash"/>
            <a:tailEnd type="non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V="1">
            <a:off x="2604728" y="4489945"/>
            <a:ext cx="0" cy="1747129"/>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2470503" y="5229369"/>
            <a:ext cx="362821" cy="338554"/>
          </a:xfrm>
          <a:prstGeom prst="rect">
            <a:avLst/>
          </a:prstGeom>
          <a:solidFill>
            <a:schemeClr val="tx1"/>
          </a:solidFill>
        </p:spPr>
        <p:txBody>
          <a:bodyPr wrap="square" rtlCol="0">
            <a:spAutoFit/>
          </a:bodyPr>
          <a:lstStyle/>
          <a:p>
            <a:r>
              <a:rPr lang="en-US" sz="1600" i="1" dirty="0" smtClean="0">
                <a:solidFill>
                  <a:schemeClr val="bg1"/>
                </a:solidFill>
              </a:rPr>
              <a:t>L</a:t>
            </a:r>
            <a:endParaRPr lang="en-US" sz="1600" i="1" dirty="0">
              <a:solidFill>
                <a:schemeClr val="bg1"/>
              </a:solidFill>
            </a:endParaRPr>
          </a:p>
        </p:txBody>
      </p:sp>
      <p:cxnSp>
        <p:nvCxnSpPr>
          <p:cNvPr id="68" name="Straight Arrow Connector 67"/>
          <p:cNvCxnSpPr/>
          <p:nvPr/>
        </p:nvCxnSpPr>
        <p:spPr>
          <a:xfrm rot="10800000" flipH="1">
            <a:off x="3130662" y="6524383"/>
            <a:ext cx="1689318" cy="889"/>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3839535" y="6394174"/>
            <a:ext cx="306611" cy="240691"/>
          </a:xfrm>
          <a:prstGeom prst="rect">
            <a:avLst/>
          </a:prstGeom>
          <a:solidFill>
            <a:schemeClr val="tx1"/>
          </a:solidFill>
        </p:spPr>
        <p:txBody>
          <a:bodyPr wrap="square" rtlCol="0">
            <a:spAutoFit/>
          </a:bodyPr>
          <a:lstStyle/>
          <a:p>
            <a:r>
              <a:rPr lang="en-US" i="1" dirty="0" smtClean="0">
                <a:solidFill>
                  <a:schemeClr val="bg1"/>
                </a:solidFill>
              </a:rPr>
              <a:t>B</a:t>
            </a:r>
            <a:endParaRPr lang="en-US" i="1" dirty="0">
              <a:solidFill>
                <a:schemeClr val="bg1"/>
              </a:solidFill>
            </a:endParaRPr>
          </a:p>
        </p:txBody>
      </p:sp>
      <p:cxnSp>
        <p:nvCxnSpPr>
          <p:cNvPr id="70" name="Straight Connector 69"/>
          <p:cNvCxnSpPr/>
          <p:nvPr/>
        </p:nvCxnSpPr>
        <p:spPr>
          <a:xfrm flipV="1">
            <a:off x="3973757" y="4404435"/>
            <a:ext cx="0" cy="202036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3972745" y="4875768"/>
            <a:ext cx="339934" cy="240691"/>
          </a:xfrm>
          <a:prstGeom prst="rect">
            <a:avLst/>
          </a:prstGeom>
          <a:noFill/>
          <a:ln>
            <a:noFill/>
          </a:ln>
        </p:spPr>
        <p:txBody>
          <a:bodyPr wrap="none" rtlCol="0">
            <a:spAutoFit/>
          </a:bodyPr>
          <a:lstStyle/>
          <a:p>
            <a:r>
              <a:rPr lang="en-US" dirty="0" smtClean="0">
                <a:solidFill>
                  <a:srgbClr val="FF0000"/>
                </a:solidFill>
              </a:rPr>
              <a:t>Q</a:t>
            </a:r>
            <a:endParaRPr lang="en-US" dirty="0">
              <a:solidFill>
                <a:srgbClr val="FF0000"/>
              </a:solidFill>
            </a:endParaRPr>
          </a:p>
        </p:txBody>
      </p:sp>
      <p:cxnSp>
        <p:nvCxnSpPr>
          <p:cNvPr id="72" name="Straight Connector 71"/>
          <p:cNvCxnSpPr/>
          <p:nvPr/>
        </p:nvCxnSpPr>
        <p:spPr>
          <a:xfrm>
            <a:off x="4811644" y="3801086"/>
            <a:ext cx="1389" cy="52914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4809423" y="3988128"/>
            <a:ext cx="286547" cy="243077"/>
          </a:xfrm>
          <a:prstGeom prst="rect">
            <a:avLst/>
          </a:prstGeom>
          <a:noFill/>
        </p:spPr>
        <p:txBody>
          <a:bodyPr wrap="square" rtlCol="0">
            <a:spAutoFit/>
          </a:bodyPr>
          <a:lstStyle/>
          <a:p>
            <a:r>
              <a:rPr lang="en-US" sz="1400" dirty="0" smtClean="0">
                <a:solidFill>
                  <a:schemeClr val="bg1"/>
                </a:solidFill>
              </a:rPr>
              <a:t>+</a:t>
            </a:r>
            <a:endParaRPr lang="en-US" sz="1400" dirty="0">
              <a:solidFill>
                <a:schemeClr val="bg1"/>
              </a:solidFill>
            </a:endParaRPr>
          </a:p>
        </p:txBody>
      </p:sp>
      <p:sp>
        <p:nvSpPr>
          <p:cNvPr id="74" name="TextBox 73"/>
          <p:cNvSpPr txBox="1"/>
          <p:nvPr/>
        </p:nvSpPr>
        <p:spPr>
          <a:xfrm>
            <a:off x="2866553" y="3794318"/>
            <a:ext cx="286547" cy="200576"/>
          </a:xfrm>
          <a:prstGeom prst="rect">
            <a:avLst/>
          </a:prstGeom>
          <a:noFill/>
        </p:spPr>
        <p:txBody>
          <a:bodyPr wrap="square" rtlCol="0">
            <a:spAutoFit/>
          </a:bodyPr>
          <a:lstStyle/>
          <a:p>
            <a:r>
              <a:rPr lang="en-US" sz="1400" dirty="0" smtClean="0">
                <a:solidFill>
                  <a:schemeClr val="bg1"/>
                </a:solidFill>
              </a:rPr>
              <a:t>+</a:t>
            </a:r>
            <a:endParaRPr lang="en-US" sz="1400" dirty="0">
              <a:solidFill>
                <a:schemeClr val="bg1"/>
              </a:solidFill>
            </a:endParaRPr>
          </a:p>
        </p:txBody>
      </p:sp>
      <p:cxnSp>
        <p:nvCxnSpPr>
          <p:cNvPr id="75" name="Straight Connector 74"/>
          <p:cNvCxnSpPr/>
          <p:nvPr/>
        </p:nvCxnSpPr>
        <p:spPr>
          <a:xfrm>
            <a:off x="4817045" y="4483169"/>
            <a:ext cx="149357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803021" y="6233734"/>
            <a:ext cx="149357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5563832" y="4484655"/>
            <a:ext cx="502" cy="17504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5564334" y="4485574"/>
            <a:ext cx="71122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5454749" y="6232668"/>
            <a:ext cx="11113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5452516" y="4479435"/>
            <a:ext cx="823044" cy="17556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5779093" y="4274060"/>
            <a:ext cx="286547" cy="243077"/>
          </a:xfrm>
          <a:prstGeom prst="rect">
            <a:avLst/>
          </a:prstGeom>
          <a:noFill/>
        </p:spPr>
        <p:txBody>
          <a:bodyPr wrap="square" rtlCol="0">
            <a:spAutoFit/>
          </a:bodyPr>
          <a:lstStyle/>
          <a:p>
            <a:r>
              <a:rPr lang="en-US" sz="1400" dirty="0" smtClean="0">
                <a:solidFill>
                  <a:schemeClr val="bg1"/>
                </a:solidFill>
              </a:rPr>
              <a:t>+</a:t>
            </a:r>
            <a:endParaRPr lang="en-US" sz="1400" dirty="0">
              <a:solidFill>
                <a:schemeClr val="bg1"/>
              </a:solidFill>
            </a:endParaRPr>
          </a:p>
        </p:txBody>
      </p:sp>
      <p:sp>
        <p:nvSpPr>
          <p:cNvPr id="82" name="TextBox 81"/>
          <p:cNvSpPr txBox="1"/>
          <p:nvPr/>
        </p:nvSpPr>
        <p:spPr>
          <a:xfrm>
            <a:off x="5361716" y="6151689"/>
            <a:ext cx="286547" cy="312377"/>
          </a:xfrm>
          <a:prstGeom prst="rect">
            <a:avLst/>
          </a:prstGeom>
          <a:noFill/>
        </p:spPr>
        <p:txBody>
          <a:bodyPr wrap="square" rtlCol="0">
            <a:spAutoFit/>
          </a:bodyPr>
          <a:lstStyle/>
          <a:p>
            <a:r>
              <a:rPr lang="en-US" dirty="0">
                <a:solidFill>
                  <a:schemeClr val="bg1"/>
                </a:solidFill>
              </a:rPr>
              <a:t>-</a:t>
            </a:r>
          </a:p>
        </p:txBody>
      </p:sp>
      <p:cxnSp>
        <p:nvCxnSpPr>
          <p:cNvPr id="83" name="Straight Connector 82"/>
          <p:cNvCxnSpPr/>
          <p:nvPr/>
        </p:nvCxnSpPr>
        <p:spPr>
          <a:xfrm>
            <a:off x="3123458" y="6310771"/>
            <a:ext cx="0" cy="347612"/>
          </a:xfrm>
          <a:prstGeom prst="line">
            <a:avLst/>
          </a:prstGeom>
          <a:ln w="9525">
            <a:prstDash val="lgDash"/>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a:off x="2469367" y="6231371"/>
            <a:ext cx="658537" cy="0"/>
          </a:xfrm>
          <a:prstGeom prst="straightConnector1">
            <a:avLst/>
          </a:prstGeom>
          <a:ln>
            <a:prstDash val="lgDash"/>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4821964" y="6139747"/>
            <a:ext cx="2727" cy="469151"/>
          </a:xfrm>
          <a:prstGeom prst="line">
            <a:avLst/>
          </a:prstGeom>
          <a:ln w="9525">
            <a:prstDash val="lgDash"/>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4824313" y="5983471"/>
            <a:ext cx="86824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flipV="1">
            <a:off x="5055628" y="4479435"/>
            <a:ext cx="0" cy="1504036"/>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4910585" y="4857607"/>
            <a:ext cx="456347" cy="286345"/>
          </a:xfrm>
          <a:prstGeom prst="rect">
            <a:avLst/>
          </a:prstGeom>
          <a:solidFill>
            <a:schemeClr val="tx1"/>
          </a:solidFill>
        </p:spPr>
        <p:txBody>
          <a:bodyPr wrap="square" rtlCol="0">
            <a:spAutoFit/>
          </a:bodyPr>
          <a:lstStyle/>
          <a:p>
            <a:r>
              <a:rPr lang="en-US" sz="1600" i="1" dirty="0" smtClean="0">
                <a:solidFill>
                  <a:schemeClr val="bg1"/>
                </a:solidFill>
              </a:rPr>
              <a:t>L</a:t>
            </a:r>
            <a:r>
              <a:rPr lang="en-US" sz="1600" i="1" baseline="-25000" dirty="0" smtClean="0">
                <a:solidFill>
                  <a:schemeClr val="bg1"/>
                </a:solidFill>
              </a:rPr>
              <a:t>1</a:t>
            </a:r>
            <a:endParaRPr lang="en-US" sz="1600" i="1" baseline="-25000" dirty="0">
              <a:solidFill>
                <a:schemeClr val="bg1"/>
              </a:solidFill>
            </a:endParaRPr>
          </a:p>
        </p:txBody>
      </p:sp>
      <p:cxnSp>
        <p:nvCxnSpPr>
          <p:cNvPr id="89" name="Straight Connector 88"/>
          <p:cNvCxnSpPr/>
          <p:nvPr/>
        </p:nvCxnSpPr>
        <p:spPr>
          <a:xfrm>
            <a:off x="4102868" y="4748761"/>
            <a:ext cx="0" cy="10884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4149887" y="4896221"/>
            <a:ext cx="29204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flipH="1">
            <a:off x="3872100" y="4803184"/>
            <a:ext cx="310622" cy="0"/>
          </a:xfrm>
          <a:prstGeom prst="straightConnector1">
            <a:avLst/>
          </a:prstGeom>
          <a:ln>
            <a:solidFill>
              <a:schemeClr val="bg1"/>
            </a:solidFill>
            <a:headEnd type="none" w="sm" len="med"/>
            <a:tailEnd type="none" w="sm" len="med"/>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a:off x="4368374" y="4892564"/>
            <a:ext cx="6429" cy="467330"/>
          </a:xfrm>
          <a:prstGeom prst="straightConnector1">
            <a:avLst/>
          </a:prstGeom>
          <a:ln>
            <a:solidFill>
              <a:schemeClr val="bg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3900281" y="4517137"/>
            <a:ext cx="530594" cy="312377"/>
          </a:xfrm>
          <a:prstGeom prst="rect">
            <a:avLst/>
          </a:prstGeom>
          <a:noFill/>
        </p:spPr>
        <p:txBody>
          <a:bodyPr wrap="square" rtlCol="0">
            <a:spAutoFit/>
          </a:bodyPr>
          <a:lstStyle/>
          <a:p>
            <a:r>
              <a:rPr lang="en-US" i="1" dirty="0" smtClean="0">
                <a:solidFill>
                  <a:schemeClr val="bg1"/>
                </a:solidFill>
              </a:rPr>
              <a:t>e</a:t>
            </a:r>
            <a:r>
              <a:rPr lang="en-US" i="1" baseline="-25000" dirty="0">
                <a:solidFill>
                  <a:schemeClr val="bg1"/>
                </a:solidFill>
              </a:rPr>
              <a:t>B</a:t>
            </a:r>
          </a:p>
        </p:txBody>
      </p:sp>
      <p:sp>
        <p:nvSpPr>
          <p:cNvPr id="94" name="TextBox 93"/>
          <p:cNvSpPr txBox="1"/>
          <p:nvPr/>
        </p:nvSpPr>
        <p:spPr>
          <a:xfrm>
            <a:off x="4316448" y="4993832"/>
            <a:ext cx="535653" cy="312377"/>
          </a:xfrm>
          <a:prstGeom prst="rect">
            <a:avLst/>
          </a:prstGeom>
          <a:noFill/>
        </p:spPr>
        <p:txBody>
          <a:bodyPr wrap="square" rtlCol="0">
            <a:spAutoFit/>
          </a:bodyPr>
          <a:lstStyle/>
          <a:p>
            <a:r>
              <a:rPr lang="en-US" i="1" dirty="0" smtClean="0">
                <a:solidFill>
                  <a:schemeClr val="bg1"/>
                </a:solidFill>
              </a:rPr>
              <a:t>e</a:t>
            </a:r>
            <a:r>
              <a:rPr lang="en-US" i="1" baseline="-25000" dirty="0" smtClean="0">
                <a:solidFill>
                  <a:schemeClr val="bg1"/>
                </a:solidFill>
              </a:rPr>
              <a:t>L</a:t>
            </a:r>
            <a:endParaRPr lang="en-US" i="1" baseline="-25000" dirty="0">
              <a:solidFill>
                <a:schemeClr val="bg1"/>
              </a:solidFill>
            </a:endParaRPr>
          </a:p>
        </p:txBody>
      </p:sp>
      <p:cxnSp>
        <p:nvCxnSpPr>
          <p:cNvPr id="95" name="Straight Connector 94"/>
          <p:cNvCxnSpPr/>
          <p:nvPr/>
        </p:nvCxnSpPr>
        <p:spPr>
          <a:xfrm flipH="1" flipV="1">
            <a:off x="3116531" y="3988128"/>
            <a:ext cx="1695663" cy="3421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3116531" y="3801086"/>
            <a:ext cx="1699343"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116531" y="3801086"/>
            <a:ext cx="0" cy="18704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2900990" y="4846745"/>
            <a:ext cx="21336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a:off x="3004763" y="4489945"/>
            <a:ext cx="0" cy="356801"/>
          </a:xfrm>
          <a:prstGeom prst="straightConnector1">
            <a:avLst/>
          </a:prstGeom>
          <a:ln>
            <a:solidFill>
              <a:schemeClr val="bg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2621166" y="4551632"/>
            <a:ext cx="577235" cy="286345"/>
          </a:xfrm>
          <a:prstGeom prst="rect">
            <a:avLst/>
          </a:prstGeom>
          <a:noFill/>
        </p:spPr>
        <p:txBody>
          <a:bodyPr wrap="square" rtlCol="0">
            <a:spAutoFit/>
          </a:bodyPr>
          <a:lstStyle/>
          <a:p>
            <a:r>
              <a:rPr lang="en-US" sz="1600" i="1" dirty="0" smtClean="0">
                <a:solidFill>
                  <a:schemeClr val="bg1"/>
                </a:solidFill>
              </a:rPr>
              <a:t>L</a:t>
            </a:r>
            <a:r>
              <a:rPr lang="en-US" sz="1600" i="1" baseline="-25000" dirty="0" smtClean="0">
                <a:solidFill>
                  <a:schemeClr val="bg1"/>
                </a:solidFill>
              </a:rPr>
              <a:t>2</a:t>
            </a:r>
            <a:endParaRPr lang="en-US" sz="1600" i="1" baseline="-25000" dirty="0">
              <a:solidFill>
                <a:schemeClr val="bg1"/>
              </a:solidFill>
            </a:endParaRPr>
          </a:p>
        </p:txBody>
      </p:sp>
      <p:pic>
        <p:nvPicPr>
          <p:cNvPr id="387074" name="Picture 2"/>
          <p:cNvPicPr>
            <a:picLocks noChangeAspect="1" noChangeArrowheads="1"/>
          </p:cNvPicPr>
          <p:nvPr/>
        </p:nvPicPr>
        <p:blipFill>
          <a:blip r:embed="rId3" cstate="print"/>
          <a:srcRect/>
          <a:stretch>
            <a:fillRect/>
          </a:stretch>
        </p:blipFill>
        <p:spPr bwMode="auto">
          <a:xfrm>
            <a:off x="6357942" y="33939"/>
            <a:ext cx="2541363" cy="2651295"/>
          </a:xfrm>
          <a:prstGeom prst="rect">
            <a:avLst/>
          </a:prstGeom>
          <a:noFill/>
          <a:ln w="9525">
            <a:noFill/>
            <a:miter lim="800000"/>
            <a:headEnd/>
            <a:tailEnd/>
          </a:ln>
        </p:spPr>
      </p:pic>
      <p:sp>
        <p:nvSpPr>
          <p:cNvPr id="108" name="Rectangle 107"/>
          <p:cNvSpPr/>
          <p:nvPr/>
        </p:nvSpPr>
        <p:spPr>
          <a:xfrm>
            <a:off x="6445646" y="50373"/>
            <a:ext cx="1095172" cy="369332"/>
          </a:xfrm>
          <a:prstGeom prst="rect">
            <a:avLst/>
          </a:prstGeom>
        </p:spPr>
        <p:txBody>
          <a:bodyPr wrap="none">
            <a:spAutoFit/>
          </a:bodyPr>
          <a:lstStyle/>
          <a:p>
            <a:r>
              <a:rPr lang="en-US" dirty="0" smtClean="0">
                <a:solidFill>
                  <a:schemeClr val="bg1"/>
                </a:solidFill>
              </a:rPr>
              <a:t>Figure 1 </a:t>
            </a:r>
            <a:endParaRPr lang="en-US" dirty="0"/>
          </a:p>
        </p:txBody>
      </p:sp>
      <p:sp>
        <p:nvSpPr>
          <p:cNvPr id="110" name="Oval 109"/>
          <p:cNvSpPr/>
          <p:nvPr/>
        </p:nvSpPr>
        <p:spPr>
          <a:xfrm>
            <a:off x="7991329" y="4774426"/>
            <a:ext cx="44132" cy="3364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2" name="Straight Arrow Connector 111"/>
          <p:cNvCxnSpPr/>
          <p:nvPr/>
        </p:nvCxnSpPr>
        <p:spPr>
          <a:xfrm>
            <a:off x="6643029" y="4381663"/>
            <a:ext cx="658537" cy="0"/>
          </a:xfrm>
          <a:prstGeom prst="straightConnector1">
            <a:avLst/>
          </a:prstGeom>
          <a:ln>
            <a:prstDash val="lgDash"/>
            <a:tailEnd type="none"/>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flipV="1">
            <a:off x="6775339" y="4384767"/>
            <a:ext cx="0" cy="1747129"/>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rot="10800000" flipH="1">
            <a:off x="7043693" y="6419205"/>
            <a:ext cx="1689318" cy="889"/>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6" name="TextBox 115"/>
          <p:cNvSpPr txBox="1"/>
          <p:nvPr/>
        </p:nvSpPr>
        <p:spPr>
          <a:xfrm>
            <a:off x="7752566" y="6288996"/>
            <a:ext cx="306611" cy="240691"/>
          </a:xfrm>
          <a:prstGeom prst="rect">
            <a:avLst/>
          </a:prstGeom>
          <a:solidFill>
            <a:schemeClr val="tx1"/>
          </a:solidFill>
        </p:spPr>
        <p:txBody>
          <a:bodyPr wrap="square" rtlCol="0">
            <a:spAutoFit/>
          </a:bodyPr>
          <a:lstStyle/>
          <a:p>
            <a:r>
              <a:rPr lang="en-US" i="1" dirty="0" smtClean="0">
                <a:solidFill>
                  <a:schemeClr val="bg1"/>
                </a:solidFill>
              </a:rPr>
              <a:t>B</a:t>
            </a:r>
            <a:endParaRPr lang="en-US" i="1" dirty="0">
              <a:solidFill>
                <a:schemeClr val="bg1"/>
              </a:solidFill>
            </a:endParaRPr>
          </a:p>
        </p:txBody>
      </p:sp>
      <p:cxnSp>
        <p:nvCxnSpPr>
          <p:cNvPr id="117" name="Straight Connector 116"/>
          <p:cNvCxnSpPr/>
          <p:nvPr/>
        </p:nvCxnSpPr>
        <p:spPr>
          <a:xfrm flipV="1">
            <a:off x="7886788" y="4299257"/>
            <a:ext cx="0" cy="202036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7885776" y="4770590"/>
            <a:ext cx="339934" cy="240691"/>
          </a:xfrm>
          <a:prstGeom prst="rect">
            <a:avLst/>
          </a:prstGeom>
          <a:noFill/>
          <a:ln>
            <a:noFill/>
          </a:ln>
        </p:spPr>
        <p:txBody>
          <a:bodyPr wrap="none" rtlCol="0">
            <a:spAutoFit/>
          </a:bodyPr>
          <a:lstStyle/>
          <a:p>
            <a:r>
              <a:rPr lang="en-US" dirty="0" smtClean="0">
                <a:solidFill>
                  <a:srgbClr val="FF0000"/>
                </a:solidFill>
              </a:rPr>
              <a:t>Q</a:t>
            </a:r>
            <a:endParaRPr lang="en-US" dirty="0">
              <a:solidFill>
                <a:srgbClr val="FF0000"/>
              </a:solidFill>
            </a:endParaRPr>
          </a:p>
        </p:txBody>
      </p:sp>
      <p:cxnSp>
        <p:nvCxnSpPr>
          <p:cNvPr id="119" name="Straight Connector 118"/>
          <p:cNvCxnSpPr/>
          <p:nvPr/>
        </p:nvCxnSpPr>
        <p:spPr>
          <a:xfrm>
            <a:off x="7036489" y="6205593"/>
            <a:ext cx="0" cy="347612"/>
          </a:xfrm>
          <a:prstGeom prst="line">
            <a:avLst/>
          </a:prstGeom>
          <a:ln w="9525">
            <a:prstDash val="lgDash"/>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p:nvPr/>
        </p:nvCxnSpPr>
        <p:spPr>
          <a:xfrm>
            <a:off x="6627099" y="6126193"/>
            <a:ext cx="658537" cy="0"/>
          </a:xfrm>
          <a:prstGeom prst="straightConnector1">
            <a:avLst/>
          </a:prstGeom>
          <a:ln>
            <a:prstDash val="lgDash"/>
            <a:tailEnd type="none"/>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H="1">
            <a:off x="8734995" y="6034569"/>
            <a:ext cx="2727" cy="469151"/>
          </a:xfrm>
          <a:prstGeom prst="line">
            <a:avLst/>
          </a:prstGeom>
          <a:ln w="9525">
            <a:prstDash val="lgDash"/>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8062918" y="4791043"/>
            <a:ext cx="29204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flipH="1">
            <a:off x="7785131" y="4723764"/>
            <a:ext cx="310622" cy="0"/>
          </a:xfrm>
          <a:prstGeom prst="straightConnector1">
            <a:avLst/>
          </a:prstGeom>
          <a:ln>
            <a:solidFill>
              <a:schemeClr val="bg1"/>
            </a:solidFill>
            <a:headEnd type="none" w="sm" len="med"/>
            <a:tailEnd type="none" w="sm" len="med"/>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a:off x="8281405" y="4787386"/>
            <a:ext cx="6429" cy="467330"/>
          </a:xfrm>
          <a:prstGeom prst="straightConnector1">
            <a:avLst/>
          </a:prstGeom>
          <a:ln>
            <a:solidFill>
              <a:schemeClr val="bg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127" name="TextBox 126"/>
          <p:cNvSpPr txBox="1"/>
          <p:nvPr/>
        </p:nvSpPr>
        <p:spPr>
          <a:xfrm>
            <a:off x="7948539" y="4343876"/>
            <a:ext cx="530594" cy="312377"/>
          </a:xfrm>
          <a:prstGeom prst="rect">
            <a:avLst/>
          </a:prstGeom>
          <a:noFill/>
        </p:spPr>
        <p:txBody>
          <a:bodyPr wrap="square" rtlCol="0">
            <a:spAutoFit/>
          </a:bodyPr>
          <a:lstStyle/>
          <a:p>
            <a:r>
              <a:rPr lang="en-US" i="1" dirty="0" smtClean="0">
                <a:solidFill>
                  <a:schemeClr val="bg1"/>
                </a:solidFill>
              </a:rPr>
              <a:t>e</a:t>
            </a:r>
            <a:r>
              <a:rPr lang="en-US" i="1" baseline="-25000" dirty="0">
                <a:solidFill>
                  <a:schemeClr val="bg1"/>
                </a:solidFill>
              </a:rPr>
              <a:t>B</a:t>
            </a:r>
          </a:p>
        </p:txBody>
      </p:sp>
      <p:sp>
        <p:nvSpPr>
          <p:cNvPr id="128" name="TextBox 127"/>
          <p:cNvSpPr txBox="1"/>
          <p:nvPr/>
        </p:nvSpPr>
        <p:spPr>
          <a:xfrm>
            <a:off x="8229479" y="4888654"/>
            <a:ext cx="535653" cy="312377"/>
          </a:xfrm>
          <a:prstGeom prst="rect">
            <a:avLst/>
          </a:prstGeom>
          <a:noFill/>
        </p:spPr>
        <p:txBody>
          <a:bodyPr wrap="square" rtlCol="0">
            <a:spAutoFit/>
          </a:bodyPr>
          <a:lstStyle/>
          <a:p>
            <a:r>
              <a:rPr lang="en-US" i="1" dirty="0" smtClean="0">
                <a:solidFill>
                  <a:schemeClr val="bg1"/>
                </a:solidFill>
              </a:rPr>
              <a:t>e</a:t>
            </a:r>
            <a:r>
              <a:rPr lang="en-US" i="1" baseline="-25000" dirty="0" smtClean="0">
                <a:solidFill>
                  <a:schemeClr val="bg1"/>
                </a:solidFill>
              </a:rPr>
              <a:t>L</a:t>
            </a:r>
            <a:endParaRPr lang="en-US" i="1" baseline="-25000" dirty="0">
              <a:solidFill>
                <a:schemeClr val="bg1"/>
              </a:solidFill>
            </a:endParaRPr>
          </a:p>
        </p:txBody>
      </p:sp>
      <p:sp>
        <p:nvSpPr>
          <p:cNvPr id="114" name="TextBox 113"/>
          <p:cNvSpPr txBox="1"/>
          <p:nvPr/>
        </p:nvSpPr>
        <p:spPr>
          <a:xfrm>
            <a:off x="6576719" y="5124191"/>
            <a:ext cx="362821" cy="338554"/>
          </a:xfrm>
          <a:prstGeom prst="rect">
            <a:avLst/>
          </a:prstGeom>
          <a:solidFill>
            <a:schemeClr val="tx1"/>
          </a:solidFill>
        </p:spPr>
        <p:txBody>
          <a:bodyPr wrap="square" rtlCol="0">
            <a:spAutoFit/>
          </a:bodyPr>
          <a:lstStyle/>
          <a:p>
            <a:r>
              <a:rPr lang="en-US" sz="1600" i="1" dirty="0" smtClean="0">
                <a:solidFill>
                  <a:schemeClr val="bg1"/>
                </a:solidFill>
              </a:rPr>
              <a:t>L</a:t>
            </a:r>
            <a:endParaRPr lang="en-US" sz="1600" i="1" dirty="0">
              <a:solidFill>
                <a:schemeClr val="bg1"/>
              </a:solidFill>
            </a:endParaRPr>
          </a:p>
        </p:txBody>
      </p:sp>
      <p:sp>
        <p:nvSpPr>
          <p:cNvPr id="111" name="Rectangle 110"/>
          <p:cNvSpPr/>
          <p:nvPr/>
        </p:nvSpPr>
        <p:spPr>
          <a:xfrm>
            <a:off x="7038113" y="4378925"/>
            <a:ext cx="1689317" cy="1747828"/>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3" name="Straight Connector 132"/>
          <p:cNvCxnSpPr/>
          <p:nvPr/>
        </p:nvCxnSpPr>
        <p:spPr>
          <a:xfrm>
            <a:off x="6784995" y="5265319"/>
            <a:ext cx="2178694" cy="2142"/>
          </a:xfrm>
          <a:prstGeom prst="line">
            <a:avLst/>
          </a:prstGeom>
          <a:ln w="3175">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36" name="Rectangle 135"/>
          <p:cNvSpPr/>
          <p:nvPr/>
        </p:nvSpPr>
        <p:spPr>
          <a:xfrm>
            <a:off x="6697014" y="3397877"/>
            <a:ext cx="2292439" cy="68258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Rectangle 134"/>
          <p:cNvSpPr/>
          <p:nvPr/>
        </p:nvSpPr>
        <p:spPr>
          <a:xfrm>
            <a:off x="7035965" y="3245452"/>
            <a:ext cx="1689317" cy="573812"/>
          </a:xfrm>
          <a:prstGeom prst="rect">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Trapezoid 138"/>
          <p:cNvSpPr/>
          <p:nvPr/>
        </p:nvSpPr>
        <p:spPr>
          <a:xfrm>
            <a:off x="7378347" y="2743199"/>
            <a:ext cx="1004552" cy="502277"/>
          </a:xfrm>
          <a:prstGeom prst="trapezoid">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Rectangle 139"/>
          <p:cNvSpPr/>
          <p:nvPr/>
        </p:nvSpPr>
        <p:spPr>
          <a:xfrm>
            <a:off x="7456868" y="2704563"/>
            <a:ext cx="862884" cy="1803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1" name="Straight Connector 140"/>
          <p:cNvCxnSpPr/>
          <p:nvPr/>
        </p:nvCxnSpPr>
        <p:spPr>
          <a:xfrm rot="5400000" flipH="1" flipV="1">
            <a:off x="7342374" y="3547457"/>
            <a:ext cx="1080515" cy="4017"/>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a:xfrm rot="16200000" flipV="1">
            <a:off x="7478837" y="3275024"/>
            <a:ext cx="825657" cy="251408"/>
          </a:xfrm>
          <a:prstGeom prst="straightConnector1">
            <a:avLst/>
          </a:prstGeom>
          <a:ln w="76200">
            <a:solidFill>
              <a:srgbClr val="FF0000"/>
            </a:solidFill>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rot="16200000" flipH="1">
            <a:off x="7525328" y="4276148"/>
            <a:ext cx="980530" cy="61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rot="5400000">
            <a:off x="7848601" y="4688246"/>
            <a:ext cx="76200" cy="666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rot="5400000">
            <a:off x="7970045" y="4690627"/>
            <a:ext cx="80963" cy="666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5" name="Oval 154"/>
          <p:cNvSpPr/>
          <p:nvPr/>
        </p:nvSpPr>
        <p:spPr>
          <a:xfrm>
            <a:off x="7277465" y="4647533"/>
            <a:ext cx="1210613" cy="1210613"/>
          </a:xfrm>
          <a:prstGeom prst="ellipse">
            <a:avLst/>
          </a:prstGeom>
          <a:solidFill>
            <a:schemeClr val="accent1">
              <a:lumMod val="40000"/>
              <a:lumOff val="60000"/>
              <a:alpha val="23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2396121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4" name="Group 53"/>
          <p:cNvGrpSpPr/>
          <p:nvPr/>
        </p:nvGrpSpPr>
        <p:grpSpPr>
          <a:xfrm>
            <a:off x="4648200" y="457170"/>
            <a:ext cx="4114800" cy="3720951"/>
            <a:chOff x="4114800" y="457170"/>
            <a:chExt cx="4114800" cy="3720951"/>
          </a:xfrm>
        </p:grpSpPr>
        <p:sp>
          <p:nvSpPr>
            <p:cNvPr id="33" name="Rectangle 32"/>
            <p:cNvSpPr/>
            <p:nvPr/>
          </p:nvSpPr>
          <p:spPr>
            <a:xfrm>
              <a:off x="4262906" y="1519707"/>
              <a:ext cx="3889421" cy="2658414"/>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635"/>
                </a:solidFill>
              </a:endParaRPr>
            </a:p>
          </p:txBody>
        </p:sp>
        <p:cxnSp>
          <p:nvCxnSpPr>
            <p:cNvPr id="4" name="Straight Connector 3"/>
            <p:cNvCxnSpPr/>
            <p:nvPr/>
          </p:nvCxnSpPr>
          <p:spPr>
            <a:xfrm>
              <a:off x="4114800" y="2895600"/>
              <a:ext cx="41148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ight Triangle 9"/>
            <p:cNvSpPr/>
            <p:nvPr/>
          </p:nvSpPr>
          <p:spPr>
            <a:xfrm>
              <a:off x="6952712" y="1524000"/>
              <a:ext cx="838200" cy="1371600"/>
            </a:xfrm>
            <a:prstGeom prst="rtTriangle">
              <a:avLst/>
            </a:prstGeom>
            <a:pattFill prst="ltHorz">
              <a:fgClr>
                <a:schemeClr val="bg1"/>
              </a:fgClr>
              <a:bgClr>
                <a:schemeClr val="tx1"/>
              </a:bgClr>
            </a:patt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6098280" y="457170"/>
              <a:ext cx="441146" cy="369332"/>
            </a:xfrm>
            <a:prstGeom prst="rect">
              <a:avLst/>
            </a:prstGeom>
            <a:noFill/>
            <a:ln>
              <a:noFill/>
            </a:ln>
          </p:spPr>
          <p:txBody>
            <a:bodyPr wrap="none" rtlCol="0">
              <a:spAutoFit/>
            </a:bodyPr>
            <a:lstStyle/>
            <a:p>
              <a:r>
                <a:rPr lang="en-US" dirty="0" smtClean="0">
                  <a:solidFill>
                    <a:srgbClr val="005EA4"/>
                  </a:solidFill>
                </a:rPr>
                <a:t>Q</a:t>
              </a:r>
              <a:r>
                <a:rPr lang="en-US" baseline="-25000" dirty="0" smtClean="0">
                  <a:solidFill>
                    <a:srgbClr val="005EA4"/>
                  </a:solidFill>
                </a:rPr>
                <a:t>v</a:t>
              </a:r>
              <a:endParaRPr lang="en-US" baseline="-25000" dirty="0">
                <a:solidFill>
                  <a:srgbClr val="005EA4"/>
                </a:solidFill>
              </a:endParaRPr>
            </a:p>
          </p:txBody>
        </p:sp>
        <p:sp>
          <p:nvSpPr>
            <p:cNvPr id="29" name="Freeform 28"/>
            <p:cNvSpPr/>
            <p:nvPr/>
          </p:nvSpPr>
          <p:spPr>
            <a:xfrm>
              <a:off x="4964806" y="3241131"/>
              <a:ext cx="1981200" cy="811422"/>
            </a:xfrm>
            <a:custGeom>
              <a:avLst/>
              <a:gdLst>
                <a:gd name="connsiteX0" fmla="*/ 135114 w 1963914"/>
                <a:gd name="connsiteY0" fmla="*/ 17824 h 841736"/>
                <a:gd name="connsiteX1" fmla="*/ 1963914 w 1963914"/>
                <a:gd name="connsiteY1" fmla="*/ 36874 h 841736"/>
                <a:gd name="connsiteX2" fmla="*/ 1959152 w 1963914"/>
                <a:gd name="connsiteY2" fmla="*/ 841736 h 841736"/>
                <a:gd name="connsiteX3" fmla="*/ 135114 w 1963914"/>
                <a:gd name="connsiteY3" fmla="*/ 317861 h 841736"/>
                <a:gd name="connsiteX4" fmla="*/ 135114 w 1963914"/>
                <a:gd name="connsiteY4" fmla="*/ 17824 h 841736"/>
                <a:gd name="connsiteX0" fmla="*/ 228302 w 2057102"/>
                <a:gd name="connsiteY0" fmla="*/ 17824 h 841736"/>
                <a:gd name="connsiteX1" fmla="*/ 2057102 w 2057102"/>
                <a:gd name="connsiteY1" fmla="*/ 36874 h 841736"/>
                <a:gd name="connsiteX2" fmla="*/ 2052340 w 2057102"/>
                <a:gd name="connsiteY2" fmla="*/ 841736 h 841736"/>
                <a:gd name="connsiteX3" fmla="*/ 228302 w 2057102"/>
                <a:gd name="connsiteY3" fmla="*/ 317861 h 841736"/>
                <a:gd name="connsiteX4" fmla="*/ 228302 w 2057102"/>
                <a:gd name="connsiteY4" fmla="*/ 17824 h 841736"/>
                <a:gd name="connsiteX0" fmla="*/ 135114 w 1963914"/>
                <a:gd name="connsiteY0" fmla="*/ 17824 h 841736"/>
                <a:gd name="connsiteX1" fmla="*/ 1963914 w 1963914"/>
                <a:gd name="connsiteY1" fmla="*/ 36874 h 841736"/>
                <a:gd name="connsiteX2" fmla="*/ 1959152 w 1963914"/>
                <a:gd name="connsiteY2" fmla="*/ 841736 h 841736"/>
                <a:gd name="connsiteX3" fmla="*/ 135114 w 1963914"/>
                <a:gd name="connsiteY3" fmla="*/ 317861 h 841736"/>
                <a:gd name="connsiteX4" fmla="*/ 135114 w 1963914"/>
                <a:gd name="connsiteY4" fmla="*/ 17824 h 841736"/>
                <a:gd name="connsiteX0" fmla="*/ 234569 w 2063369"/>
                <a:gd name="connsiteY0" fmla="*/ 17824 h 841736"/>
                <a:gd name="connsiteX1" fmla="*/ 2063369 w 2063369"/>
                <a:gd name="connsiteY1" fmla="*/ 36874 h 841736"/>
                <a:gd name="connsiteX2" fmla="*/ 2058607 w 2063369"/>
                <a:gd name="connsiteY2" fmla="*/ 841736 h 841736"/>
                <a:gd name="connsiteX3" fmla="*/ 234569 w 2063369"/>
                <a:gd name="connsiteY3" fmla="*/ 317861 h 841736"/>
                <a:gd name="connsiteX4" fmla="*/ 234569 w 2063369"/>
                <a:gd name="connsiteY4" fmla="*/ 17824 h 841736"/>
                <a:gd name="connsiteX0" fmla="*/ 134752 w 1963552"/>
                <a:gd name="connsiteY0" fmla="*/ 17824 h 841736"/>
                <a:gd name="connsiteX1" fmla="*/ 1963552 w 1963552"/>
                <a:gd name="connsiteY1" fmla="*/ 36874 h 841736"/>
                <a:gd name="connsiteX2" fmla="*/ 1958790 w 1963552"/>
                <a:gd name="connsiteY2" fmla="*/ 841736 h 841736"/>
                <a:gd name="connsiteX3" fmla="*/ 134752 w 1963552"/>
                <a:gd name="connsiteY3" fmla="*/ 317861 h 841736"/>
                <a:gd name="connsiteX4" fmla="*/ 134752 w 1963552"/>
                <a:gd name="connsiteY4" fmla="*/ 17824 h 841736"/>
                <a:gd name="connsiteX0" fmla="*/ 134752 w 1963552"/>
                <a:gd name="connsiteY0" fmla="*/ 17824 h 841736"/>
                <a:gd name="connsiteX1" fmla="*/ 1963552 w 1963552"/>
                <a:gd name="connsiteY1" fmla="*/ 36874 h 841736"/>
                <a:gd name="connsiteX2" fmla="*/ 1958790 w 1963552"/>
                <a:gd name="connsiteY2" fmla="*/ 841736 h 841736"/>
                <a:gd name="connsiteX3" fmla="*/ 134752 w 1963552"/>
                <a:gd name="connsiteY3" fmla="*/ 317861 h 841736"/>
                <a:gd name="connsiteX4" fmla="*/ 134752 w 1963552"/>
                <a:gd name="connsiteY4" fmla="*/ 17824 h 841736"/>
                <a:gd name="connsiteX0" fmla="*/ 134752 w 1963552"/>
                <a:gd name="connsiteY0" fmla="*/ 17824 h 841736"/>
                <a:gd name="connsiteX1" fmla="*/ 1963552 w 1963552"/>
                <a:gd name="connsiteY1" fmla="*/ 36874 h 841736"/>
                <a:gd name="connsiteX2" fmla="*/ 1958790 w 1963552"/>
                <a:gd name="connsiteY2" fmla="*/ 841736 h 841736"/>
                <a:gd name="connsiteX3" fmla="*/ 134752 w 1963552"/>
                <a:gd name="connsiteY3" fmla="*/ 317861 h 841736"/>
                <a:gd name="connsiteX4" fmla="*/ 134752 w 1963552"/>
                <a:gd name="connsiteY4" fmla="*/ 17824 h 841736"/>
                <a:gd name="connsiteX0" fmla="*/ 134752 w 1963552"/>
                <a:gd name="connsiteY0" fmla="*/ 17824 h 841736"/>
                <a:gd name="connsiteX1" fmla="*/ 1963552 w 1963552"/>
                <a:gd name="connsiteY1" fmla="*/ 36874 h 841736"/>
                <a:gd name="connsiteX2" fmla="*/ 1958790 w 1963552"/>
                <a:gd name="connsiteY2" fmla="*/ 841736 h 841736"/>
                <a:gd name="connsiteX3" fmla="*/ 134752 w 1963552"/>
                <a:gd name="connsiteY3" fmla="*/ 317861 h 841736"/>
                <a:gd name="connsiteX4" fmla="*/ 134752 w 1963552"/>
                <a:gd name="connsiteY4" fmla="*/ 17824 h 841736"/>
                <a:gd name="connsiteX0" fmla="*/ 0 w 1828800"/>
                <a:gd name="connsiteY0" fmla="*/ 17824 h 841736"/>
                <a:gd name="connsiteX1" fmla="*/ 1828800 w 1828800"/>
                <a:gd name="connsiteY1" fmla="*/ 36874 h 841736"/>
                <a:gd name="connsiteX2" fmla="*/ 1824038 w 1828800"/>
                <a:gd name="connsiteY2" fmla="*/ 841736 h 841736"/>
                <a:gd name="connsiteX3" fmla="*/ 0 w 1828800"/>
                <a:gd name="connsiteY3" fmla="*/ 317861 h 841736"/>
                <a:gd name="connsiteX4" fmla="*/ 0 w 1828800"/>
                <a:gd name="connsiteY4" fmla="*/ 17824 h 841736"/>
                <a:gd name="connsiteX0" fmla="*/ 0 w 1828800"/>
                <a:gd name="connsiteY0" fmla="*/ 0 h 823912"/>
                <a:gd name="connsiteX1" fmla="*/ 1828800 w 1828800"/>
                <a:gd name="connsiteY1" fmla="*/ 19050 h 823912"/>
                <a:gd name="connsiteX2" fmla="*/ 1824038 w 1828800"/>
                <a:gd name="connsiteY2" fmla="*/ 823912 h 823912"/>
                <a:gd name="connsiteX3" fmla="*/ 0 w 1828800"/>
                <a:gd name="connsiteY3" fmla="*/ 300037 h 823912"/>
                <a:gd name="connsiteX4" fmla="*/ 0 w 1828800"/>
                <a:gd name="connsiteY4" fmla="*/ 0 h 823912"/>
                <a:gd name="connsiteX0" fmla="*/ 0 w 1828800"/>
                <a:gd name="connsiteY0" fmla="*/ 301 h 824213"/>
                <a:gd name="connsiteX1" fmla="*/ 1828800 w 1828800"/>
                <a:gd name="connsiteY1" fmla="*/ 0 h 824213"/>
                <a:gd name="connsiteX2" fmla="*/ 1824038 w 1828800"/>
                <a:gd name="connsiteY2" fmla="*/ 824213 h 824213"/>
                <a:gd name="connsiteX3" fmla="*/ 0 w 1828800"/>
                <a:gd name="connsiteY3" fmla="*/ 300338 h 824213"/>
                <a:gd name="connsiteX4" fmla="*/ 0 w 1828800"/>
                <a:gd name="connsiteY4" fmla="*/ 301 h 824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824213">
                  <a:moveTo>
                    <a:pt x="0" y="301"/>
                  </a:moveTo>
                  <a:lnTo>
                    <a:pt x="1828800" y="0"/>
                  </a:lnTo>
                  <a:cubicBezTo>
                    <a:pt x="1827213" y="268287"/>
                    <a:pt x="1825625" y="555926"/>
                    <a:pt x="1824038" y="824213"/>
                  </a:cubicBezTo>
                  <a:cubicBezTo>
                    <a:pt x="1216025" y="649588"/>
                    <a:pt x="1817757" y="813838"/>
                    <a:pt x="0" y="300338"/>
                  </a:cubicBezTo>
                  <a:cubicBezTo>
                    <a:pt x="3231" y="-25109"/>
                    <a:pt x="4763" y="309070"/>
                    <a:pt x="0" y="301"/>
                  </a:cubicBezTo>
                  <a:close/>
                </a:path>
              </a:pathLst>
            </a:custGeom>
            <a:pattFill prst="ltVert">
              <a:fgClr>
                <a:schemeClr val="bg1"/>
              </a:fgClr>
              <a:bgClr>
                <a:schemeClr val="tx1"/>
              </a:bgClr>
            </a:patt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 name="Straight Connector 30"/>
            <p:cNvCxnSpPr/>
            <p:nvPr/>
          </p:nvCxnSpPr>
          <p:spPr>
            <a:xfrm rot="5400000">
              <a:off x="4240906" y="3086100"/>
              <a:ext cx="1447800" cy="0"/>
            </a:xfrm>
            <a:prstGeom prst="line">
              <a:avLst/>
            </a:prstGeom>
            <a:ln w="3175">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6222106" y="3238500"/>
              <a:ext cx="1447800" cy="0"/>
            </a:xfrm>
            <a:prstGeom prst="line">
              <a:avLst/>
            </a:prstGeom>
            <a:ln w="3175">
              <a:prstDash val="dash"/>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6897765" y="3489034"/>
              <a:ext cx="603050" cy="369332"/>
            </a:xfrm>
            <a:prstGeom prst="rect">
              <a:avLst/>
            </a:prstGeom>
          </p:spPr>
          <p:txBody>
            <a:bodyPr wrap="none">
              <a:spAutoFit/>
            </a:bodyPr>
            <a:lstStyle/>
            <a:p>
              <a:r>
                <a:rPr lang="en-US" dirty="0" smtClean="0">
                  <a:solidFill>
                    <a:schemeClr val="bg1"/>
                  </a:solidFill>
                </a:rPr>
                <a:t>q</a:t>
              </a:r>
              <a:r>
                <a:rPr lang="en-US" baseline="-25000" dirty="0" smtClean="0">
                  <a:solidFill>
                    <a:schemeClr val="bg1"/>
                  </a:solidFill>
                </a:rPr>
                <a:t>max</a:t>
              </a:r>
              <a:endParaRPr lang="en-US" dirty="0"/>
            </a:p>
          </p:txBody>
        </p:sp>
        <p:sp>
          <p:nvSpPr>
            <p:cNvPr id="36" name="Rectangle 35"/>
            <p:cNvSpPr/>
            <p:nvPr/>
          </p:nvSpPr>
          <p:spPr>
            <a:xfrm>
              <a:off x="4399265" y="3192819"/>
              <a:ext cx="559769" cy="369332"/>
            </a:xfrm>
            <a:prstGeom prst="rect">
              <a:avLst/>
            </a:prstGeom>
          </p:spPr>
          <p:txBody>
            <a:bodyPr wrap="none">
              <a:spAutoFit/>
            </a:bodyPr>
            <a:lstStyle/>
            <a:p>
              <a:r>
                <a:rPr lang="en-US" dirty="0" smtClean="0">
                  <a:solidFill>
                    <a:schemeClr val="bg1"/>
                  </a:solidFill>
                </a:rPr>
                <a:t>q</a:t>
              </a:r>
              <a:r>
                <a:rPr lang="en-US" baseline="-25000" dirty="0" smtClean="0">
                  <a:solidFill>
                    <a:schemeClr val="bg1"/>
                  </a:solidFill>
                </a:rPr>
                <a:t>min</a:t>
              </a:r>
              <a:endParaRPr lang="en-US" dirty="0"/>
            </a:p>
          </p:txBody>
        </p:sp>
        <p:cxnSp>
          <p:nvCxnSpPr>
            <p:cNvPr id="38" name="Straight Connector 37"/>
            <p:cNvCxnSpPr>
              <a:stCxn id="10" idx="1"/>
              <a:endCxn id="10" idx="5"/>
            </p:cNvCxnSpPr>
            <p:nvPr/>
          </p:nvCxnSpPr>
          <p:spPr>
            <a:xfrm rot="10800000" flipH="1">
              <a:off x="6952712" y="2209800"/>
              <a:ext cx="4191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endCxn id="10" idx="4"/>
            </p:cNvCxnSpPr>
            <p:nvPr/>
          </p:nvCxnSpPr>
          <p:spPr>
            <a:xfrm>
              <a:off x="6952712" y="2895600"/>
              <a:ext cx="8382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10" idx="5"/>
            </p:cNvCxnSpPr>
            <p:nvPr/>
          </p:nvCxnSpPr>
          <p:spPr>
            <a:xfrm>
              <a:off x="7371812" y="2209800"/>
              <a:ext cx="419100" cy="6858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10" idx="1"/>
              <a:endCxn id="10" idx="2"/>
            </p:cNvCxnSpPr>
            <p:nvPr/>
          </p:nvCxnSpPr>
          <p:spPr>
            <a:xfrm rot="10800000" flipV="1">
              <a:off x="6952712" y="2209800"/>
              <a:ext cx="0" cy="6858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Right Triangle 45"/>
            <p:cNvSpPr/>
            <p:nvPr/>
          </p:nvSpPr>
          <p:spPr>
            <a:xfrm>
              <a:off x="6952711" y="1524000"/>
              <a:ext cx="423863" cy="685800"/>
            </a:xfrm>
            <a:prstGeom prst="rtTriangle">
              <a:avLst/>
            </a:prstGeom>
            <a:solidFill>
              <a:srgbClr val="FFFF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8" name="Straight Arrow Connector 47"/>
            <p:cNvCxnSpPr/>
            <p:nvPr/>
          </p:nvCxnSpPr>
          <p:spPr>
            <a:xfrm rot="10800000">
              <a:off x="6952712" y="2643185"/>
              <a:ext cx="11430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958367" y="2225898"/>
              <a:ext cx="1982878" cy="669702"/>
            </a:xfrm>
            <a:prstGeom prst="rect">
              <a:avLst/>
            </a:prstGeom>
            <a:solidFill>
              <a:schemeClr val="accent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Arrow Connector 6"/>
            <p:cNvCxnSpPr/>
            <p:nvPr/>
          </p:nvCxnSpPr>
          <p:spPr>
            <a:xfrm>
              <a:off x="4660006" y="2895600"/>
              <a:ext cx="647632" cy="1588"/>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569517" y="2514600"/>
              <a:ext cx="474810" cy="369332"/>
            </a:xfrm>
            <a:prstGeom prst="rect">
              <a:avLst/>
            </a:prstGeom>
            <a:noFill/>
          </p:spPr>
          <p:txBody>
            <a:bodyPr wrap="none" rtlCol="0">
              <a:spAutoFit/>
            </a:bodyPr>
            <a:lstStyle/>
            <a:p>
              <a:r>
                <a:rPr lang="en-US" dirty="0" smtClean="0">
                  <a:solidFill>
                    <a:srgbClr val="005EA4"/>
                  </a:solidFill>
                </a:rPr>
                <a:t>Q</a:t>
              </a:r>
              <a:r>
                <a:rPr lang="en-US" baseline="-25000" dirty="0" smtClean="0">
                  <a:solidFill>
                    <a:srgbClr val="005EA4"/>
                  </a:solidFill>
                </a:rPr>
                <a:t>H</a:t>
              </a:r>
              <a:endParaRPr lang="en-US" baseline="-25000" dirty="0">
                <a:solidFill>
                  <a:srgbClr val="005EA4"/>
                </a:solidFill>
              </a:endParaRPr>
            </a:p>
          </p:txBody>
        </p:sp>
        <p:grpSp>
          <p:nvGrpSpPr>
            <p:cNvPr id="14" name="Group 13"/>
            <p:cNvGrpSpPr/>
            <p:nvPr/>
          </p:nvGrpSpPr>
          <p:grpSpPr>
            <a:xfrm>
              <a:off x="5385517" y="2920284"/>
              <a:ext cx="1371600" cy="76200"/>
              <a:chOff x="3657600" y="2971800"/>
              <a:chExt cx="1371600" cy="76200"/>
            </a:xfrm>
            <a:solidFill>
              <a:srgbClr val="FF0000"/>
            </a:solidFill>
          </p:grpSpPr>
          <p:cxnSp>
            <p:nvCxnSpPr>
              <p:cNvPr id="12" name="Straight Connector 11"/>
              <p:cNvCxnSpPr/>
              <p:nvPr/>
            </p:nvCxnSpPr>
            <p:spPr>
              <a:xfrm>
                <a:off x="3657600" y="2971800"/>
                <a:ext cx="1371600" cy="0"/>
              </a:xfrm>
              <a:prstGeom prst="line">
                <a:avLst/>
              </a:prstGeom>
              <a:grpFill/>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ight Triangle 12"/>
              <p:cNvSpPr/>
              <p:nvPr/>
            </p:nvSpPr>
            <p:spPr>
              <a:xfrm rot="10800000">
                <a:off x="3657600" y="2971800"/>
                <a:ext cx="228600" cy="76200"/>
              </a:xfrm>
              <a:prstGeom prst="rtTriangle">
                <a:avLst/>
              </a:prstGeom>
              <a:grp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Rectangle 4"/>
            <p:cNvSpPr/>
            <p:nvPr/>
          </p:nvSpPr>
          <p:spPr>
            <a:xfrm>
              <a:off x="5661338" y="1304924"/>
              <a:ext cx="616040" cy="1117377"/>
            </a:xfrm>
            <a:prstGeom prst="rect">
              <a:avLst/>
            </a:prstGeom>
            <a:solidFill>
              <a:schemeClr val="accent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Arrow Connector 16"/>
            <p:cNvCxnSpPr/>
            <p:nvPr/>
          </p:nvCxnSpPr>
          <p:spPr>
            <a:xfrm rot="5400000" flipH="1" flipV="1">
              <a:off x="5141023" y="1828800"/>
              <a:ext cx="2133599" cy="2"/>
            </a:xfrm>
            <a:prstGeom prst="straightConnector1">
              <a:avLst/>
            </a:prstGeom>
            <a:ln w="38100">
              <a:solidFill>
                <a:srgbClr val="0070C0"/>
              </a:solidFill>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5400000" flipH="1" flipV="1">
              <a:off x="5026889" y="1964569"/>
              <a:ext cx="1878262" cy="2848"/>
            </a:xfrm>
            <a:prstGeom prst="straightConnector1">
              <a:avLst/>
            </a:prstGeom>
            <a:ln w="9525">
              <a:solidFill>
                <a:schemeClr val="bg1"/>
              </a:solidFill>
              <a:prstDash val="dash"/>
              <a:headEnd type="none" w="lg" len="lg"/>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917306" y="1085850"/>
              <a:ext cx="361950"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803005" y="690562"/>
              <a:ext cx="415498" cy="369332"/>
            </a:xfrm>
            <a:prstGeom prst="rect">
              <a:avLst/>
            </a:prstGeom>
            <a:noFill/>
          </p:spPr>
          <p:txBody>
            <a:bodyPr wrap="none" rtlCol="0">
              <a:spAutoFit/>
            </a:bodyPr>
            <a:lstStyle/>
            <a:p>
              <a:r>
                <a:rPr lang="en-US" dirty="0" smtClean="0">
                  <a:solidFill>
                    <a:schemeClr val="bg1"/>
                  </a:solidFill>
                </a:rPr>
                <a:t>e</a:t>
              </a:r>
              <a:r>
                <a:rPr lang="en-US" baseline="-25000" dirty="0" smtClean="0">
                  <a:solidFill>
                    <a:schemeClr val="bg1"/>
                  </a:solidFill>
                </a:rPr>
                <a:t>B</a:t>
              </a:r>
              <a:endParaRPr lang="en-US" baseline="-25000" dirty="0">
                <a:solidFill>
                  <a:schemeClr val="bg1"/>
                </a:solidFill>
              </a:endParaRPr>
            </a:p>
          </p:txBody>
        </p:sp>
        <p:cxnSp>
          <p:nvCxnSpPr>
            <p:cNvPr id="25" name="Straight Connector 24"/>
            <p:cNvCxnSpPr/>
            <p:nvPr/>
          </p:nvCxnSpPr>
          <p:spPr>
            <a:xfrm rot="5400000">
              <a:off x="5922477" y="1054722"/>
              <a:ext cx="87869" cy="69635"/>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6160603" y="1059484"/>
              <a:ext cx="87869" cy="69635"/>
            </a:xfrm>
            <a:prstGeom prst="line">
              <a:avLst/>
            </a:prstGeom>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7662930" y="2253802"/>
              <a:ext cx="423514" cy="369332"/>
            </a:xfrm>
            <a:prstGeom prst="rect">
              <a:avLst/>
            </a:prstGeom>
            <a:noFill/>
          </p:spPr>
          <p:txBody>
            <a:bodyPr wrap="none" rtlCol="0">
              <a:spAutoFit/>
            </a:bodyPr>
            <a:lstStyle/>
            <a:p>
              <a:r>
                <a:rPr lang="en-US" dirty="0" smtClean="0">
                  <a:solidFill>
                    <a:srgbClr val="FF0000"/>
                  </a:solidFill>
                </a:rPr>
                <a:t>P</a:t>
              </a:r>
              <a:r>
                <a:rPr lang="en-US" baseline="-25000" dirty="0" smtClean="0">
                  <a:solidFill>
                    <a:srgbClr val="FF0000"/>
                  </a:solidFill>
                </a:rPr>
                <a:t>p</a:t>
              </a:r>
              <a:endParaRPr lang="en-US" baseline="-25000" dirty="0">
                <a:solidFill>
                  <a:srgbClr val="FF0000"/>
                </a:solidFill>
              </a:endParaRPr>
            </a:p>
          </p:txBody>
        </p:sp>
        <p:sp>
          <p:nvSpPr>
            <p:cNvPr id="51" name="TextBox 50"/>
            <p:cNvSpPr txBox="1"/>
            <p:nvPr/>
          </p:nvSpPr>
          <p:spPr>
            <a:xfrm>
              <a:off x="5793347" y="2895600"/>
              <a:ext cx="436338" cy="369332"/>
            </a:xfrm>
            <a:prstGeom prst="rect">
              <a:avLst/>
            </a:prstGeom>
            <a:noFill/>
          </p:spPr>
          <p:txBody>
            <a:bodyPr wrap="none" rtlCol="0">
              <a:spAutoFit/>
            </a:bodyPr>
            <a:lstStyle/>
            <a:p>
              <a:r>
                <a:rPr lang="en-US" i="1" dirty="0" smtClean="0">
                  <a:solidFill>
                    <a:srgbClr val="FF0000"/>
                  </a:solidFill>
                </a:rPr>
                <a:t>F</a:t>
              </a:r>
              <a:r>
                <a:rPr lang="en-US" i="1" baseline="-25000" dirty="0" smtClean="0">
                  <a:solidFill>
                    <a:srgbClr val="FF0000"/>
                  </a:solidFill>
                </a:rPr>
                <a:t>R</a:t>
              </a:r>
              <a:endParaRPr lang="en-US" i="1" baseline="-25000" dirty="0">
                <a:solidFill>
                  <a:srgbClr val="FF0000"/>
                </a:solidFill>
              </a:endParaRPr>
            </a:p>
          </p:txBody>
        </p:sp>
      </p:grpSp>
      <p:grpSp>
        <p:nvGrpSpPr>
          <p:cNvPr id="58" name="Group 57"/>
          <p:cNvGrpSpPr/>
          <p:nvPr/>
        </p:nvGrpSpPr>
        <p:grpSpPr>
          <a:xfrm>
            <a:off x="35415" y="371343"/>
            <a:ext cx="5168403" cy="381000"/>
            <a:chOff x="228600" y="304800"/>
            <a:chExt cx="5168403" cy="381000"/>
          </a:xfrm>
        </p:grpSpPr>
        <p:sp>
          <p:nvSpPr>
            <p:cNvPr id="55" name="TextBox 54"/>
            <p:cNvSpPr txBox="1"/>
            <p:nvPr/>
          </p:nvSpPr>
          <p:spPr>
            <a:xfrm>
              <a:off x="228600" y="304800"/>
              <a:ext cx="5168403" cy="369332"/>
            </a:xfrm>
            <a:prstGeom prst="rect">
              <a:avLst/>
            </a:prstGeom>
            <a:noFill/>
          </p:spPr>
          <p:txBody>
            <a:bodyPr wrap="none" rtlCol="0">
              <a:spAutoFit/>
            </a:bodyPr>
            <a:lstStyle/>
            <a:p>
              <a:r>
                <a:rPr lang="en-US" dirty="0" smtClean="0">
                  <a:solidFill>
                    <a:srgbClr val="0562AF"/>
                  </a:solidFill>
                </a:rPr>
                <a:t>Foundation Resistance Due to Lateral Load Q</a:t>
              </a:r>
              <a:r>
                <a:rPr lang="en-US" baseline="-25000" dirty="0" smtClean="0">
                  <a:solidFill>
                    <a:srgbClr val="0562AF"/>
                  </a:solidFill>
                </a:rPr>
                <a:t>H</a:t>
              </a:r>
              <a:endParaRPr lang="en-US" baseline="-25000" dirty="0">
                <a:solidFill>
                  <a:srgbClr val="0562AF"/>
                </a:solidFill>
              </a:endParaRPr>
            </a:p>
          </p:txBody>
        </p:sp>
        <p:cxnSp>
          <p:nvCxnSpPr>
            <p:cNvPr id="57" name="Straight Connector 56"/>
            <p:cNvCxnSpPr/>
            <p:nvPr/>
          </p:nvCxnSpPr>
          <p:spPr>
            <a:xfrm>
              <a:off x="304800" y="685800"/>
              <a:ext cx="4800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9" name="TextBox 58"/>
          <p:cNvSpPr txBox="1"/>
          <p:nvPr/>
        </p:nvSpPr>
        <p:spPr>
          <a:xfrm>
            <a:off x="103030" y="1352283"/>
            <a:ext cx="2076209" cy="369332"/>
          </a:xfrm>
          <a:prstGeom prst="rect">
            <a:avLst/>
          </a:prstGeom>
          <a:noFill/>
        </p:spPr>
        <p:txBody>
          <a:bodyPr wrap="none" rtlCol="0">
            <a:spAutoFit/>
          </a:bodyPr>
          <a:lstStyle/>
          <a:p>
            <a:r>
              <a:rPr lang="en-US" dirty="0" smtClean="0">
                <a:solidFill>
                  <a:schemeClr val="bg1"/>
                </a:solidFill>
              </a:rPr>
              <a:t>Factor of Safety = </a:t>
            </a:r>
            <a:endParaRPr lang="en-US" dirty="0">
              <a:solidFill>
                <a:schemeClr val="bg1"/>
              </a:solidFill>
            </a:endParaRPr>
          </a:p>
        </p:txBody>
      </p:sp>
      <p:grpSp>
        <p:nvGrpSpPr>
          <p:cNvPr id="69" name="Group 68"/>
          <p:cNvGrpSpPr/>
          <p:nvPr/>
        </p:nvGrpSpPr>
        <p:grpSpPr>
          <a:xfrm>
            <a:off x="2030568" y="1221348"/>
            <a:ext cx="1905452" cy="689156"/>
            <a:chOff x="2133600" y="1053921"/>
            <a:chExt cx="1905452" cy="689156"/>
          </a:xfrm>
        </p:grpSpPr>
        <p:cxnSp>
          <p:nvCxnSpPr>
            <p:cNvPr id="61" name="Straight Connector 60"/>
            <p:cNvCxnSpPr/>
            <p:nvPr/>
          </p:nvCxnSpPr>
          <p:spPr>
            <a:xfrm>
              <a:off x="2133600" y="1371600"/>
              <a:ext cx="1828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2187263" y="1053921"/>
              <a:ext cx="1851789" cy="369332"/>
            </a:xfrm>
            <a:prstGeom prst="rect">
              <a:avLst/>
            </a:prstGeom>
            <a:noFill/>
          </p:spPr>
          <p:txBody>
            <a:bodyPr wrap="none" rtlCol="0">
              <a:spAutoFit/>
            </a:bodyPr>
            <a:lstStyle/>
            <a:p>
              <a:r>
                <a:rPr lang="en-US" dirty="0" smtClean="0">
                  <a:solidFill>
                    <a:srgbClr val="FF0000"/>
                  </a:solidFill>
                </a:rPr>
                <a:t>Resisting Force </a:t>
              </a:r>
              <a:endParaRPr lang="en-US" dirty="0">
                <a:solidFill>
                  <a:srgbClr val="FF0000"/>
                </a:solidFill>
              </a:endParaRPr>
            </a:p>
          </p:txBody>
        </p:sp>
        <p:sp>
          <p:nvSpPr>
            <p:cNvPr id="65" name="TextBox 64"/>
            <p:cNvSpPr txBox="1"/>
            <p:nvPr/>
          </p:nvSpPr>
          <p:spPr>
            <a:xfrm>
              <a:off x="2334739" y="1373745"/>
              <a:ext cx="1556836" cy="369332"/>
            </a:xfrm>
            <a:prstGeom prst="rect">
              <a:avLst/>
            </a:prstGeom>
            <a:noFill/>
          </p:spPr>
          <p:txBody>
            <a:bodyPr wrap="none" rtlCol="0">
              <a:spAutoFit/>
            </a:bodyPr>
            <a:lstStyle/>
            <a:p>
              <a:r>
                <a:rPr lang="en-US" dirty="0" smtClean="0">
                  <a:solidFill>
                    <a:srgbClr val="0562AF"/>
                  </a:solidFill>
                </a:rPr>
                <a:t>Driving Force</a:t>
              </a:r>
              <a:endParaRPr lang="en-US" dirty="0">
                <a:solidFill>
                  <a:srgbClr val="0562AF"/>
                </a:solidFill>
              </a:endParaRPr>
            </a:p>
          </p:txBody>
        </p:sp>
      </p:grpSp>
      <p:grpSp>
        <p:nvGrpSpPr>
          <p:cNvPr id="68" name="Group 67"/>
          <p:cNvGrpSpPr/>
          <p:nvPr/>
        </p:nvGrpSpPr>
        <p:grpSpPr>
          <a:xfrm>
            <a:off x="154549" y="2867694"/>
            <a:ext cx="3979569" cy="1449010"/>
            <a:chOff x="77275" y="2236632"/>
            <a:chExt cx="3979569" cy="1449010"/>
          </a:xfrm>
        </p:grpSpPr>
        <p:sp>
          <p:nvSpPr>
            <p:cNvPr id="70" name="TextBox 69"/>
            <p:cNvSpPr txBox="1"/>
            <p:nvPr/>
          </p:nvSpPr>
          <p:spPr>
            <a:xfrm>
              <a:off x="77275" y="2236632"/>
              <a:ext cx="3284112" cy="369332"/>
            </a:xfrm>
            <a:prstGeom prst="rect">
              <a:avLst/>
            </a:prstGeom>
            <a:noFill/>
          </p:spPr>
          <p:txBody>
            <a:bodyPr wrap="square" rtlCol="0">
              <a:spAutoFit/>
            </a:bodyPr>
            <a:lstStyle/>
            <a:p>
              <a:r>
                <a:rPr lang="en-US" dirty="0" smtClean="0">
                  <a:solidFill>
                    <a:srgbClr val="FF0000"/>
                  </a:solidFill>
                </a:rPr>
                <a:t>Resisting Force = F</a:t>
              </a:r>
              <a:r>
                <a:rPr lang="en-US" baseline="-25000" dirty="0" smtClean="0">
                  <a:solidFill>
                    <a:srgbClr val="FF0000"/>
                  </a:solidFill>
                </a:rPr>
                <a:t>R</a:t>
              </a:r>
              <a:r>
                <a:rPr lang="en-US" dirty="0" smtClean="0">
                  <a:solidFill>
                    <a:srgbClr val="FF0000"/>
                  </a:solidFill>
                </a:rPr>
                <a:t> + P</a:t>
              </a:r>
              <a:r>
                <a:rPr lang="en-US" baseline="-25000" dirty="0" smtClean="0">
                  <a:solidFill>
                    <a:srgbClr val="FF0000"/>
                  </a:solidFill>
                </a:rPr>
                <a:t>p</a:t>
              </a:r>
              <a:r>
                <a:rPr lang="en-US" dirty="0" smtClean="0">
                  <a:solidFill>
                    <a:srgbClr val="FF0000"/>
                  </a:solidFill>
                </a:rPr>
                <a:t> </a:t>
              </a:r>
              <a:endParaRPr lang="en-US" dirty="0">
                <a:solidFill>
                  <a:srgbClr val="FF0000"/>
                </a:solidFill>
              </a:endParaRPr>
            </a:p>
          </p:txBody>
        </p:sp>
        <p:sp>
          <p:nvSpPr>
            <p:cNvPr id="71" name="TextBox 70"/>
            <p:cNvSpPr txBox="1"/>
            <p:nvPr/>
          </p:nvSpPr>
          <p:spPr>
            <a:xfrm>
              <a:off x="154548" y="2749640"/>
              <a:ext cx="3850783" cy="369332"/>
            </a:xfrm>
            <a:prstGeom prst="rect">
              <a:avLst/>
            </a:prstGeom>
            <a:noFill/>
          </p:spPr>
          <p:txBody>
            <a:bodyPr wrap="square" rtlCol="0">
              <a:spAutoFit/>
            </a:bodyPr>
            <a:lstStyle/>
            <a:p>
              <a:r>
                <a:rPr lang="en-US" dirty="0" smtClean="0">
                  <a:solidFill>
                    <a:srgbClr val="FF0000"/>
                  </a:solidFill>
                </a:rPr>
                <a:t>F</a:t>
              </a:r>
              <a:r>
                <a:rPr lang="en-US" baseline="-25000" dirty="0" smtClean="0">
                  <a:solidFill>
                    <a:srgbClr val="FF0000"/>
                  </a:solidFill>
                </a:rPr>
                <a:t>R</a:t>
              </a:r>
              <a:r>
                <a:rPr lang="en-US" dirty="0" smtClean="0">
                  <a:solidFill>
                    <a:srgbClr val="FF0000"/>
                  </a:solidFill>
                </a:rPr>
                <a:t>  =  B c</a:t>
              </a:r>
              <a:r>
                <a:rPr lang="en-US" baseline="-25000" dirty="0" smtClean="0">
                  <a:solidFill>
                    <a:srgbClr val="FF0000"/>
                  </a:solidFill>
                </a:rPr>
                <a:t>a</a:t>
              </a:r>
              <a:r>
                <a:rPr lang="en-US" dirty="0" smtClean="0">
                  <a:solidFill>
                    <a:srgbClr val="FF0000"/>
                  </a:solidFill>
                </a:rPr>
                <a:t> + Q</a:t>
              </a:r>
              <a:r>
                <a:rPr lang="en-US" baseline="-25000" dirty="0" smtClean="0">
                  <a:solidFill>
                    <a:srgbClr val="FF0000"/>
                  </a:solidFill>
                </a:rPr>
                <a:t>v</a:t>
              </a:r>
              <a:r>
                <a:rPr lang="en-US" dirty="0" smtClean="0">
                  <a:solidFill>
                    <a:srgbClr val="FF0000"/>
                  </a:solidFill>
                </a:rPr>
                <a:t> tan</a:t>
              </a:r>
              <a:r>
                <a:rPr lang="en-US" dirty="0" smtClean="0">
                  <a:solidFill>
                    <a:srgbClr val="FF0000"/>
                  </a:solidFill>
                  <a:latin typeface="Symbol" pitchFamily="18" charset="2"/>
                </a:rPr>
                <a:t>d</a:t>
              </a:r>
              <a:r>
                <a:rPr lang="en-US" dirty="0" smtClean="0">
                  <a:solidFill>
                    <a:srgbClr val="FF0000"/>
                  </a:solidFill>
                </a:rPr>
                <a:t> </a:t>
              </a:r>
              <a:endParaRPr lang="en-US" dirty="0">
                <a:solidFill>
                  <a:srgbClr val="FF0000"/>
                </a:solidFill>
              </a:endParaRPr>
            </a:p>
          </p:txBody>
        </p:sp>
        <p:sp>
          <p:nvSpPr>
            <p:cNvPr id="72" name="TextBox 71"/>
            <p:cNvSpPr txBox="1"/>
            <p:nvPr/>
          </p:nvSpPr>
          <p:spPr>
            <a:xfrm>
              <a:off x="154547" y="3316310"/>
              <a:ext cx="3902297" cy="369332"/>
            </a:xfrm>
            <a:prstGeom prst="rect">
              <a:avLst/>
            </a:prstGeom>
            <a:noFill/>
          </p:spPr>
          <p:txBody>
            <a:bodyPr wrap="square" rtlCol="0">
              <a:spAutoFit/>
            </a:bodyPr>
            <a:lstStyle/>
            <a:p>
              <a:r>
                <a:rPr lang="en-US" dirty="0" smtClean="0">
                  <a:solidFill>
                    <a:srgbClr val="FF0000"/>
                  </a:solidFill>
                </a:rPr>
                <a:t>P</a:t>
              </a:r>
              <a:r>
                <a:rPr lang="en-US" baseline="-25000" dirty="0" smtClean="0">
                  <a:solidFill>
                    <a:srgbClr val="FF0000"/>
                  </a:solidFill>
                </a:rPr>
                <a:t>p</a:t>
              </a:r>
              <a:r>
                <a:rPr lang="en-US" dirty="0" smtClean="0">
                  <a:solidFill>
                    <a:srgbClr val="FF0000"/>
                  </a:solidFill>
                </a:rPr>
                <a:t> = {[(h </a:t>
              </a:r>
              <a:r>
                <a:rPr lang="en-US" dirty="0" smtClean="0">
                  <a:solidFill>
                    <a:srgbClr val="FF0000"/>
                  </a:solidFill>
                  <a:latin typeface="Symbol" pitchFamily="18" charset="2"/>
                </a:rPr>
                <a:t>g </a:t>
              </a:r>
              <a:r>
                <a:rPr lang="en-US" dirty="0" smtClean="0">
                  <a:solidFill>
                    <a:srgbClr val="FF0000"/>
                  </a:solidFill>
                </a:rPr>
                <a:t>k</a:t>
              </a:r>
              <a:r>
                <a:rPr lang="en-US" baseline="-25000" dirty="0" smtClean="0">
                  <a:solidFill>
                    <a:srgbClr val="FF0000"/>
                  </a:solidFill>
                </a:rPr>
                <a:t>p</a:t>
              </a:r>
              <a:r>
                <a:rPr lang="en-US" dirty="0" smtClean="0">
                  <a:solidFill>
                    <a:srgbClr val="FF0000"/>
                  </a:solidFill>
                </a:rPr>
                <a:t>+D </a:t>
              </a:r>
              <a:r>
                <a:rPr lang="en-US" dirty="0" smtClean="0">
                  <a:solidFill>
                    <a:srgbClr val="FF0000"/>
                  </a:solidFill>
                  <a:latin typeface="Symbol" pitchFamily="18" charset="2"/>
                </a:rPr>
                <a:t>g </a:t>
              </a:r>
              <a:r>
                <a:rPr lang="en-US" dirty="0" smtClean="0">
                  <a:solidFill>
                    <a:srgbClr val="FF0000"/>
                  </a:solidFill>
                </a:rPr>
                <a:t>k</a:t>
              </a:r>
              <a:r>
                <a:rPr lang="en-US" baseline="-25000" dirty="0" smtClean="0">
                  <a:solidFill>
                    <a:srgbClr val="FF0000"/>
                  </a:solidFill>
                </a:rPr>
                <a:t>p</a:t>
              </a:r>
              <a:r>
                <a:rPr lang="en-US" dirty="0" smtClean="0">
                  <a:solidFill>
                    <a:srgbClr val="FF0000"/>
                  </a:solidFill>
                </a:rPr>
                <a:t>)/2] (D-h)} .1 or B </a:t>
              </a:r>
              <a:endParaRPr lang="en-US" dirty="0">
                <a:solidFill>
                  <a:srgbClr val="FF0000"/>
                </a:solidFill>
              </a:endParaRPr>
            </a:p>
          </p:txBody>
        </p:sp>
      </p:grpSp>
      <p:cxnSp>
        <p:nvCxnSpPr>
          <p:cNvPr id="74" name="Straight Arrow Connector 73"/>
          <p:cNvCxnSpPr/>
          <p:nvPr/>
        </p:nvCxnSpPr>
        <p:spPr>
          <a:xfrm rot="5400000">
            <a:off x="4191000" y="2209800"/>
            <a:ext cx="1371600" cy="1588"/>
          </a:xfrm>
          <a:prstGeom prst="straightConnector1">
            <a:avLst/>
          </a:prstGeom>
          <a:ln>
            <a:solidFill>
              <a:schemeClr val="bg1"/>
            </a:solidFill>
            <a:headEnd type="arrow" w="sm" len="lg"/>
            <a:tailEnd type="arrow" w="sm" len="lg"/>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4839237" y="1905000"/>
            <a:ext cx="351378" cy="369332"/>
          </a:xfrm>
          <a:prstGeom prst="rect">
            <a:avLst/>
          </a:prstGeom>
          <a:noFill/>
        </p:spPr>
        <p:txBody>
          <a:bodyPr wrap="none" rtlCol="0">
            <a:spAutoFit/>
          </a:bodyPr>
          <a:lstStyle/>
          <a:p>
            <a:r>
              <a:rPr lang="en-US" dirty="0" smtClean="0">
                <a:solidFill>
                  <a:schemeClr val="bg1"/>
                </a:solidFill>
              </a:rPr>
              <a:t>D</a:t>
            </a:r>
            <a:endParaRPr lang="en-US" baseline="-25000" dirty="0">
              <a:solidFill>
                <a:schemeClr val="bg1"/>
              </a:solidFill>
            </a:endParaRPr>
          </a:p>
        </p:txBody>
      </p:sp>
      <p:cxnSp>
        <p:nvCxnSpPr>
          <p:cNvPr id="77" name="Straight Arrow Connector 76"/>
          <p:cNvCxnSpPr/>
          <p:nvPr/>
        </p:nvCxnSpPr>
        <p:spPr>
          <a:xfrm rot="5400000">
            <a:off x="6805435" y="1871048"/>
            <a:ext cx="721083" cy="7936"/>
          </a:xfrm>
          <a:prstGeom prst="straightConnector1">
            <a:avLst/>
          </a:prstGeom>
          <a:ln>
            <a:solidFill>
              <a:schemeClr val="bg1"/>
            </a:solidFill>
            <a:headEnd type="arrow" w="sm" len="lg"/>
            <a:tailEnd type="arrow" w="sm" len="lg"/>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7109138" y="1687133"/>
            <a:ext cx="312906" cy="369332"/>
          </a:xfrm>
          <a:prstGeom prst="rect">
            <a:avLst/>
          </a:prstGeom>
          <a:noFill/>
        </p:spPr>
        <p:txBody>
          <a:bodyPr wrap="none" rtlCol="0">
            <a:spAutoFit/>
          </a:bodyPr>
          <a:lstStyle/>
          <a:p>
            <a:r>
              <a:rPr lang="en-US" dirty="0" smtClean="0">
                <a:solidFill>
                  <a:schemeClr val="bg1"/>
                </a:solidFill>
              </a:rPr>
              <a:t>h</a:t>
            </a:r>
            <a:endParaRPr lang="en-US" dirty="0">
              <a:solidFill>
                <a:schemeClr val="bg1"/>
              </a:solidFill>
            </a:endParaRPr>
          </a:p>
        </p:txBody>
      </p:sp>
      <p:sp>
        <p:nvSpPr>
          <p:cNvPr id="81" name="TextBox 80"/>
          <p:cNvSpPr txBox="1"/>
          <p:nvPr/>
        </p:nvSpPr>
        <p:spPr>
          <a:xfrm>
            <a:off x="154549" y="2195846"/>
            <a:ext cx="3952299" cy="369332"/>
          </a:xfrm>
          <a:prstGeom prst="rect">
            <a:avLst/>
          </a:prstGeom>
          <a:noFill/>
        </p:spPr>
        <p:txBody>
          <a:bodyPr wrap="square" rtlCol="0">
            <a:spAutoFit/>
          </a:bodyPr>
          <a:lstStyle/>
          <a:p>
            <a:r>
              <a:rPr lang="en-US" dirty="0" smtClean="0">
                <a:solidFill>
                  <a:srgbClr val="0562AF"/>
                </a:solidFill>
              </a:rPr>
              <a:t>Driving Force = Q</a:t>
            </a:r>
            <a:r>
              <a:rPr lang="en-US" baseline="-25000" dirty="0" smtClean="0">
                <a:solidFill>
                  <a:srgbClr val="0562AF"/>
                </a:solidFill>
              </a:rPr>
              <a:t>H </a:t>
            </a:r>
            <a:r>
              <a:rPr lang="en-US" dirty="0" smtClean="0">
                <a:solidFill>
                  <a:srgbClr val="0562AF"/>
                </a:solidFill>
              </a:rPr>
              <a:t>= Q sin</a:t>
            </a:r>
            <a:r>
              <a:rPr lang="en-US" dirty="0" smtClean="0">
                <a:solidFill>
                  <a:srgbClr val="0562AF"/>
                </a:solidFill>
                <a:latin typeface="Symbol" pitchFamily="18" charset="2"/>
              </a:rPr>
              <a:t>a</a:t>
            </a:r>
            <a:endParaRPr lang="en-US" dirty="0">
              <a:solidFill>
                <a:srgbClr val="0562AF"/>
              </a:solidFill>
              <a:latin typeface="Symbol" pitchFamily="18" charset="2"/>
            </a:endParaRPr>
          </a:p>
        </p:txBody>
      </p:sp>
      <p:cxnSp>
        <p:nvCxnSpPr>
          <p:cNvPr id="82" name="Straight Arrow Connector 81"/>
          <p:cNvCxnSpPr/>
          <p:nvPr/>
        </p:nvCxnSpPr>
        <p:spPr>
          <a:xfrm rot="16200000" flipV="1">
            <a:off x="5342155" y="1522289"/>
            <a:ext cx="1966175" cy="801913"/>
          </a:xfrm>
          <a:prstGeom prst="straightConnector1">
            <a:avLst/>
          </a:prstGeom>
          <a:ln w="38100">
            <a:solidFill>
              <a:srgbClr val="00B050">
                <a:alpha val="20000"/>
              </a:srgbClr>
            </a:solidFill>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5612103" y="545176"/>
            <a:ext cx="441146" cy="369332"/>
          </a:xfrm>
          <a:prstGeom prst="rect">
            <a:avLst/>
          </a:prstGeom>
          <a:noFill/>
        </p:spPr>
        <p:txBody>
          <a:bodyPr wrap="none" rtlCol="0">
            <a:spAutoFit/>
          </a:bodyPr>
          <a:lstStyle/>
          <a:p>
            <a:r>
              <a:rPr lang="en-US" dirty="0" smtClean="0">
                <a:solidFill>
                  <a:srgbClr val="37FF91"/>
                </a:solidFill>
              </a:rPr>
              <a:t>Q</a:t>
            </a:r>
            <a:r>
              <a:rPr lang="en-US" baseline="-25000" dirty="0" smtClean="0">
                <a:solidFill>
                  <a:srgbClr val="37FF91"/>
                </a:solidFill>
              </a:rPr>
              <a:t>v</a:t>
            </a:r>
            <a:endParaRPr lang="en-US" baseline="-25000" dirty="0">
              <a:solidFill>
                <a:srgbClr val="37FF91"/>
              </a:solidFill>
            </a:endParaRPr>
          </a:p>
        </p:txBody>
      </p:sp>
      <p:sp>
        <p:nvSpPr>
          <p:cNvPr id="86" name="Freeform 85"/>
          <p:cNvSpPr/>
          <p:nvPr/>
        </p:nvSpPr>
        <p:spPr>
          <a:xfrm>
            <a:off x="6336406" y="1708597"/>
            <a:ext cx="412124" cy="184597"/>
          </a:xfrm>
          <a:custGeom>
            <a:avLst/>
            <a:gdLst>
              <a:gd name="connsiteX0" fmla="*/ 0 w 412124"/>
              <a:gd name="connsiteY0" fmla="*/ 184597 h 184597"/>
              <a:gd name="connsiteX1" fmla="*/ 193183 w 412124"/>
              <a:gd name="connsiteY1" fmla="*/ 17172 h 184597"/>
              <a:gd name="connsiteX2" fmla="*/ 412124 w 412124"/>
              <a:gd name="connsiteY2" fmla="*/ 81566 h 184597"/>
            </a:gdLst>
            <a:ahLst/>
            <a:cxnLst>
              <a:cxn ang="0">
                <a:pos x="connsiteX0" y="connsiteY0"/>
              </a:cxn>
              <a:cxn ang="0">
                <a:pos x="connsiteX1" y="connsiteY1"/>
              </a:cxn>
              <a:cxn ang="0">
                <a:pos x="connsiteX2" y="connsiteY2"/>
              </a:cxn>
            </a:cxnLst>
            <a:rect l="l" t="t" r="r" b="b"/>
            <a:pathLst>
              <a:path w="412124" h="184597">
                <a:moveTo>
                  <a:pt x="0" y="184597"/>
                </a:moveTo>
                <a:cubicBezTo>
                  <a:pt x="62248" y="109470"/>
                  <a:pt x="124496" y="34344"/>
                  <a:pt x="193183" y="17172"/>
                </a:cubicBezTo>
                <a:cubicBezTo>
                  <a:pt x="261870" y="0"/>
                  <a:pt x="336997" y="40783"/>
                  <a:pt x="412124" y="81566"/>
                </a:cubicBezTo>
              </a:path>
            </a:pathLst>
          </a:cu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7" name="Rectangle 86"/>
          <p:cNvSpPr/>
          <p:nvPr/>
        </p:nvSpPr>
        <p:spPr>
          <a:xfrm>
            <a:off x="6209773" y="1376897"/>
            <a:ext cx="330540" cy="369332"/>
          </a:xfrm>
          <a:prstGeom prst="rect">
            <a:avLst/>
          </a:prstGeom>
        </p:spPr>
        <p:txBody>
          <a:bodyPr wrap="none">
            <a:spAutoFit/>
          </a:bodyPr>
          <a:lstStyle/>
          <a:p>
            <a:r>
              <a:rPr lang="en-US" dirty="0" smtClean="0">
                <a:solidFill>
                  <a:srgbClr val="00B050"/>
                </a:solidFill>
                <a:latin typeface="Symbol" pitchFamily="18" charset="2"/>
              </a:rPr>
              <a:t>a</a:t>
            </a:r>
            <a:endParaRPr lang="en-US" dirty="0">
              <a:solidFill>
                <a:srgbClr val="00B050"/>
              </a:solidFill>
            </a:endParaRPr>
          </a:p>
        </p:txBody>
      </p:sp>
      <p:cxnSp>
        <p:nvCxnSpPr>
          <p:cNvPr id="89" name="Straight Connector 88"/>
          <p:cNvCxnSpPr/>
          <p:nvPr/>
        </p:nvCxnSpPr>
        <p:spPr>
          <a:xfrm flipV="1">
            <a:off x="2376151" y="5138670"/>
            <a:ext cx="4192074" cy="429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409978" y="4969098"/>
            <a:ext cx="2076209" cy="369332"/>
          </a:xfrm>
          <a:prstGeom prst="rect">
            <a:avLst/>
          </a:prstGeom>
          <a:noFill/>
        </p:spPr>
        <p:txBody>
          <a:bodyPr wrap="none" rtlCol="0">
            <a:spAutoFit/>
          </a:bodyPr>
          <a:lstStyle/>
          <a:p>
            <a:r>
              <a:rPr lang="en-US" dirty="0" smtClean="0">
                <a:solidFill>
                  <a:schemeClr val="bg1"/>
                </a:solidFill>
              </a:rPr>
              <a:t>Factor of Safety = </a:t>
            </a:r>
            <a:endParaRPr lang="en-US" dirty="0">
              <a:solidFill>
                <a:schemeClr val="bg1"/>
              </a:solidFill>
            </a:endParaRPr>
          </a:p>
        </p:txBody>
      </p:sp>
      <p:sp>
        <p:nvSpPr>
          <p:cNvPr id="93" name="Rectangle 92"/>
          <p:cNvSpPr/>
          <p:nvPr/>
        </p:nvSpPr>
        <p:spPr>
          <a:xfrm>
            <a:off x="4039673" y="5168720"/>
            <a:ext cx="869149" cy="369332"/>
          </a:xfrm>
          <a:prstGeom prst="rect">
            <a:avLst/>
          </a:prstGeom>
          <a:ln>
            <a:noFill/>
          </a:ln>
        </p:spPr>
        <p:txBody>
          <a:bodyPr wrap="none">
            <a:spAutoFit/>
          </a:bodyPr>
          <a:lstStyle/>
          <a:p>
            <a:r>
              <a:rPr lang="en-US" dirty="0" smtClean="0">
                <a:solidFill>
                  <a:srgbClr val="0562AF"/>
                </a:solidFill>
              </a:rPr>
              <a:t>Q sin</a:t>
            </a:r>
            <a:r>
              <a:rPr lang="en-US" dirty="0" smtClean="0">
                <a:solidFill>
                  <a:srgbClr val="0562AF"/>
                </a:solidFill>
                <a:latin typeface="Symbol" pitchFamily="18" charset="2"/>
              </a:rPr>
              <a:t>a</a:t>
            </a:r>
            <a:endParaRPr lang="en-US" dirty="0">
              <a:solidFill>
                <a:srgbClr val="0562AF"/>
              </a:solidFill>
              <a:latin typeface="Symbol" pitchFamily="18" charset="2"/>
            </a:endParaRPr>
          </a:p>
        </p:txBody>
      </p:sp>
      <p:sp>
        <p:nvSpPr>
          <p:cNvPr id="94" name="TextBox 93"/>
          <p:cNvSpPr txBox="1"/>
          <p:nvPr/>
        </p:nvSpPr>
        <p:spPr>
          <a:xfrm>
            <a:off x="2367569" y="4773198"/>
            <a:ext cx="2024127" cy="369332"/>
          </a:xfrm>
          <a:prstGeom prst="rect">
            <a:avLst/>
          </a:prstGeom>
          <a:noFill/>
        </p:spPr>
        <p:txBody>
          <a:bodyPr wrap="square" rtlCol="0">
            <a:spAutoFit/>
          </a:bodyPr>
          <a:lstStyle/>
          <a:p>
            <a:r>
              <a:rPr lang="en-US" dirty="0" smtClean="0">
                <a:solidFill>
                  <a:srgbClr val="FF0000"/>
                </a:solidFill>
              </a:rPr>
              <a:t>B c</a:t>
            </a:r>
            <a:r>
              <a:rPr lang="en-US" baseline="-25000" dirty="0" smtClean="0">
                <a:solidFill>
                  <a:srgbClr val="FF0000"/>
                </a:solidFill>
              </a:rPr>
              <a:t>a</a:t>
            </a:r>
            <a:r>
              <a:rPr lang="en-US" dirty="0" smtClean="0">
                <a:solidFill>
                  <a:srgbClr val="FF0000"/>
                </a:solidFill>
              </a:rPr>
              <a:t> + (Q</a:t>
            </a:r>
            <a:r>
              <a:rPr lang="en-US" baseline="-25000" dirty="0" smtClean="0">
                <a:solidFill>
                  <a:srgbClr val="FF0000"/>
                </a:solidFill>
              </a:rPr>
              <a:t>v</a:t>
            </a:r>
            <a:r>
              <a:rPr lang="en-US" dirty="0" smtClean="0">
                <a:solidFill>
                  <a:srgbClr val="FF0000"/>
                </a:solidFill>
              </a:rPr>
              <a:t>) tan</a:t>
            </a:r>
            <a:r>
              <a:rPr lang="en-US" dirty="0" smtClean="0">
                <a:solidFill>
                  <a:srgbClr val="FF0000"/>
                </a:solidFill>
                <a:latin typeface="Symbol" pitchFamily="18" charset="2"/>
              </a:rPr>
              <a:t>d</a:t>
            </a:r>
            <a:r>
              <a:rPr lang="en-US" dirty="0" smtClean="0">
                <a:solidFill>
                  <a:srgbClr val="FF0000"/>
                </a:solidFill>
              </a:rPr>
              <a:t> + </a:t>
            </a:r>
            <a:endParaRPr lang="en-US" dirty="0">
              <a:solidFill>
                <a:srgbClr val="FF0000"/>
              </a:solidFill>
            </a:endParaRPr>
          </a:p>
        </p:txBody>
      </p:sp>
      <p:sp>
        <p:nvSpPr>
          <p:cNvPr id="95" name="Rectangle 94"/>
          <p:cNvSpPr/>
          <p:nvPr/>
        </p:nvSpPr>
        <p:spPr>
          <a:xfrm>
            <a:off x="4217231" y="4773198"/>
            <a:ext cx="2512226" cy="369332"/>
          </a:xfrm>
          <a:prstGeom prst="rect">
            <a:avLst/>
          </a:prstGeom>
        </p:spPr>
        <p:txBody>
          <a:bodyPr wrap="none">
            <a:spAutoFit/>
          </a:bodyPr>
          <a:lstStyle/>
          <a:p>
            <a:r>
              <a:rPr lang="en-US" dirty="0" smtClean="0">
                <a:solidFill>
                  <a:srgbClr val="FF0000"/>
                </a:solidFill>
              </a:rPr>
              <a:t>[(h </a:t>
            </a:r>
            <a:r>
              <a:rPr lang="en-US" dirty="0" smtClean="0">
                <a:solidFill>
                  <a:srgbClr val="FF0000"/>
                </a:solidFill>
                <a:latin typeface="Symbol" pitchFamily="18" charset="2"/>
              </a:rPr>
              <a:t>g </a:t>
            </a:r>
            <a:r>
              <a:rPr lang="en-US" dirty="0" smtClean="0">
                <a:solidFill>
                  <a:srgbClr val="FF0000"/>
                </a:solidFill>
              </a:rPr>
              <a:t>k</a:t>
            </a:r>
            <a:r>
              <a:rPr lang="en-US" baseline="-25000" dirty="0" smtClean="0">
                <a:solidFill>
                  <a:srgbClr val="FF0000"/>
                </a:solidFill>
              </a:rPr>
              <a:t>p</a:t>
            </a:r>
            <a:r>
              <a:rPr lang="en-US" dirty="0" smtClean="0">
                <a:solidFill>
                  <a:srgbClr val="FF0000"/>
                </a:solidFill>
              </a:rPr>
              <a:t>+D </a:t>
            </a:r>
            <a:r>
              <a:rPr lang="en-US" dirty="0" smtClean="0">
                <a:solidFill>
                  <a:srgbClr val="FF0000"/>
                </a:solidFill>
                <a:latin typeface="Symbol" pitchFamily="18" charset="2"/>
              </a:rPr>
              <a:t>g </a:t>
            </a:r>
            <a:r>
              <a:rPr lang="en-US" dirty="0" smtClean="0">
                <a:solidFill>
                  <a:srgbClr val="FF0000"/>
                </a:solidFill>
              </a:rPr>
              <a:t>k</a:t>
            </a:r>
            <a:r>
              <a:rPr lang="en-US" baseline="-25000" dirty="0" smtClean="0">
                <a:solidFill>
                  <a:srgbClr val="FF0000"/>
                </a:solidFill>
              </a:rPr>
              <a:t>p</a:t>
            </a:r>
            <a:r>
              <a:rPr lang="en-US" dirty="0" smtClean="0">
                <a:solidFill>
                  <a:srgbClr val="FF0000"/>
                </a:solidFill>
              </a:rPr>
              <a:t>)/2] (D-h)</a:t>
            </a:r>
            <a:endParaRPr lang="en-US" dirty="0"/>
          </a:p>
        </p:txBody>
      </p:sp>
      <p:sp>
        <p:nvSpPr>
          <p:cNvPr id="97" name="TextBox 96"/>
          <p:cNvSpPr txBox="1"/>
          <p:nvPr/>
        </p:nvSpPr>
        <p:spPr>
          <a:xfrm>
            <a:off x="6765690" y="4928316"/>
            <a:ext cx="696024" cy="369332"/>
          </a:xfrm>
          <a:prstGeom prst="rect">
            <a:avLst/>
          </a:prstGeom>
          <a:noFill/>
        </p:spPr>
        <p:txBody>
          <a:bodyPr wrap="none" rtlCol="0">
            <a:spAutoFit/>
          </a:bodyPr>
          <a:lstStyle/>
          <a:p>
            <a:r>
              <a:rPr lang="en-US" dirty="0" smtClean="0">
                <a:solidFill>
                  <a:schemeClr val="bg1"/>
                </a:solidFill>
                <a:sym typeface="Symbol"/>
              </a:rPr>
              <a:t> 1.5</a:t>
            </a:r>
            <a:endParaRPr lang="en-US" dirty="0">
              <a:solidFill>
                <a:schemeClr val="bg1"/>
              </a:solidFill>
            </a:endParaRPr>
          </a:p>
        </p:txBody>
      </p:sp>
      <p:sp>
        <p:nvSpPr>
          <p:cNvPr id="98" name="Rectangle 97"/>
          <p:cNvSpPr/>
          <p:nvPr/>
        </p:nvSpPr>
        <p:spPr>
          <a:xfrm>
            <a:off x="490059" y="5884505"/>
            <a:ext cx="385042" cy="369332"/>
          </a:xfrm>
          <a:prstGeom prst="rect">
            <a:avLst/>
          </a:prstGeom>
        </p:spPr>
        <p:txBody>
          <a:bodyPr wrap="none">
            <a:spAutoFit/>
          </a:bodyPr>
          <a:lstStyle/>
          <a:p>
            <a:r>
              <a:rPr lang="en-US" i="1" dirty="0" smtClean="0">
                <a:solidFill>
                  <a:srgbClr val="00B050"/>
                </a:solidFill>
              </a:rPr>
              <a:t>c</a:t>
            </a:r>
            <a:r>
              <a:rPr lang="en-US" i="1" baseline="-25000" dirty="0" smtClean="0">
                <a:solidFill>
                  <a:srgbClr val="00B050"/>
                </a:solidFill>
              </a:rPr>
              <a:t>a</a:t>
            </a:r>
            <a:endParaRPr lang="en-US" i="1" dirty="0">
              <a:solidFill>
                <a:srgbClr val="00B050"/>
              </a:solidFill>
            </a:endParaRPr>
          </a:p>
        </p:txBody>
      </p:sp>
      <p:sp>
        <p:nvSpPr>
          <p:cNvPr id="99" name="Rectangle 98"/>
          <p:cNvSpPr/>
          <p:nvPr/>
        </p:nvSpPr>
        <p:spPr>
          <a:xfrm>
            <a:off x="490059" y="6219355"/>
            <a:ext cx="298480" cy="369332"/>
          </a:xfrm>
          <a:prstGeom prst="rect">
            <a:avLst/>
          </a:prstGeom>
        </p:spPr>
        <p:txBody>
          <a:bodyPr wrap="none">
            <a:spAutoFit/>
          </a:bodyPr>
          <a:lstStyle/>
          <a:p>
            <a:r>
              <a:rPr lang="en-US" i="1" dirty="0" smtClean="0">
                <a:solidFill>
                  <a:srgbClr val="00B050"/>
                </a:solidFill>
                <a:latin typeface="Symbol" pitchFamily="18" charset="2"/>
              </a:rPr>
              <a:t>d</a:t>
            </a:r>
            <a:endParaRPr lang="en-US" i="1" dirty="0">
              <a:solidFill>
                <a:srgbClr val="00B050"/>
              </a:solidFill>
            </a:endParaRPr>
          </a:p>
        </p:txBody>
      </p:sp>
      <p:sp>
        <p:nvSpPr>
          <p:cNvPr id="100" name="TextBox 99"/>
          <p:cNvSpPr txBox="1"/>
          <p:nvPr/>
        </p:nvSpPr>
        <p:spPr>
          <a:xfrm>
            <a:off x="785610" y="5898526"/>
            <a:ext cx="1704313" cy="369332"/>
          </a:xfrm>
          <a:prstGeom prst="rect">
            <a:avLst/>
          </a:prstGeom>
          <a:noFill/>
        </p:spPr>
        <p:txBody>
          <a:bodyPr wrap="none" rtlCol="0">
            <a:spAutoFit/>
          </a:bodyPr>
          <a:lstStyle/>
          <a:p>
            <a:r>
              <a:rPr lang="en-US" i="1" dirty="0" smtClean="0">
                <a:solidFill>
                  <a:srgbClr val="00B050"/>
                </a:solidFill>
              </a:rPr>
              <a:t>= 0.5 c to 2/3 c</a:t>
            </a:r>
            <a:endParaRPr lang="en-US" i="1" dirty="0">
              <a:solidFill>
                <a:srgbClr val="00B050"/>
              </a:solidFill>
            </a:endParaRPr>
          </a:p>
        </p:txBody>
      </p:sp>
      <p:sp>
        <p:nvSpPr>
          <p:cNvPr id="101" name="TextBox 100"/>
          <p:cNvSpPr txBox="1"/>
          <p:nvPr/>
        </p:nvSpPr>
        <p:spPr>
          <a:xfrm>
            <a:off x="680432" y="6231231"/>
            <a:ext cx="1713931" cy="369332"/>
          </a:xfrm>
          <a:prstGeom prst="rect">
            <a:avLst/>
          </a:prstGeom>
          <a:noFill/>
        </p:spPr>
        <p:txBody>
          <a:bodyPr wrap="none" rtlCol="0">
            <a:spAutoFit/>
          </a:bodyPr>
          <a:lstStyle/>
          <a:p>
            <a:r>
              <a:rPr lang="en-US" i="1" dirty="0" smtClean="0">
                <a:solidFill>
                  <a:srgbClr val="00B050"/>
                </a:solidFill>
              </a:rPr>
              <a:t>= 0.5 </a:t>
            </a:r>
            <a:r>
              <a:rPr lang="en-US" i="1" dirty="0" smtClean="0">
                <a:solidFill>
                  <a:srgbClr val="00B050"/>
                </a:solidFill>
                <a:latin typeface="Symbol" pitchFamily="18" charset="2"/>
              </a:rPr>
              <a:t>f</a:t>
            </a:r>
            <a:r>
              <a:rPr lang="en-US" i="1" dirty="0" smtClean="0">
                <a:solidFill>
                  <a:srgbClr val="00B050"/>
                </a:solidFill>
              </a:rPr>
              <a:t> to 2/3 </a:t>
            </a:r>
            <a:r>
              <a:rPr lang="en-US" i="1" dirty="0" smtClean="0">
                <a:solidFill>
                  <a:srgbClr val="00B050"/>
                </a:solidFill>
                <a:latin typeface="Symbol" pitchFamily="18" charset="2"/>
              </a:rPr>
              <a:t>f</a:t>
            </a:r>
            <a:endParaRPr lang="en-US" i="1" dirty="0">
              <a:solidFill>
                <a:srgbClr val="00B050"/>
              </a:solidFill>
              <a:latin typeface="Symbol" pitchFamily="18" charset="2"/>
            </a:endParaRPr>
          </a:p>
        </p:txBody>
      </p:sp>
      <p:sp>
        <p:nvSpPr>
          <p:cNvPr id="102" name="TextBox 101"/>
          <p:cNvSpPr txBox="1"/>
          <p:nvPr/>
        </p:nvSpPr>
        <p:spPr>
          <a:xfrm>
            <a:off x="76200" y="43190"/>
            <a:ext cx="1592103" cy="261610"/>
          </a:xfrm>
          <a:prstGeom prst="rect">
            <a:avLst/>
          </a:prstGeom>
          <a:noFill/>
        </p:spPr>
        <p:txBody>
          <a:bodyPr wrap="none" rtlCol="0">
            <a:spAutoFit/>
          </a:bodyPr>
          <a:lstStyle/>
          <a:p>
            <a:r>
              <a:rPr lang="en-US" sz="1100" dirty="0" smtClean="0">
                <a:solidFill>
                  <a:srgbClr val="FF0000"/>
                </a:solidFill>
              </a:rPr>
              <a:t>Section 4  Lecture # 7</a:t>
            </a:r>
          </a:p>
        </p:txBody>
      </p:sp>
      <p:sp>
        <p:nvSpPr>
          <p:cNvPr id="103" name="Rectangle 102"/>
          <p:cNvSpPr/>
          <p:nvPr/>
        </p:nvSpPr>
        <p:spPr>
          <a:xfrm>
            <a:off x="167427" y="823104"/>
            <a:ext cx="2929007" cy="369332"/>
          </a:xfrm>
          <a:prstGeom prst="rect">
            <a:avLst/>
          </a:prstGeom>
        </p:spPr>
        <p:txBody>
          <a:bodyPr wrap="none">
            <a:spAutoFit/>
          </a:bodyPr>
          <a:lstStyle/>
          <a:p>
            <a:r>
              <a:rPr lang="en-US" dirty="0" smtClean="0">
                <a:solidFill>
                  <a:schemeClr val="bg1"/>
                </a:solidFill>
              </a:rPr>
              <a:t>For one -way eccentricities</a:t>
            </a:r>
            <a:endParaRPr lang="en-US" dirty="0">
              <a:solidFill>
                <a:schemeClr val="bg1"/>
              </a:solidFill>
            </a:endParaRPr>
          </a:p>
        </p:txBody>
      </p:sp>
      <mc:AlternateContent xmlns:mc="http://schemas.openxmlformats.org/markup-compatibility/2006" xmlns:p14="http://schemas.microsoft.com/office/powerpoint/2010/main">
        <mc:Choice Requires="p14">
          <p:contentPart p14:bwMode="auto" r:id="rId3">
            <p14:nvContentPartPr>
              <p14:cNvPr id="540673" name="Ink 1"/>
              <p14:cNvContentPartPr>
                <a14:cpLocks xmlns:a14="http://schemas.microsoft.com/office/drawing/2010/main" noRot="1" noChangeAspect="1" noEditPoints="1" noChangeArrowheads="1" noChangeShapeType="1"/>
              </p14:cNvContentPartPr>
              <p14:nvPr/>
            </p14:nvContentPartPr>
            <p14:xfrm>
              <a:off x="7035800" y="420688"/>
              <a:ext cx="1690688" cy="4840287"/>
            </p14:xfrm>
          </p:contentPart>
        </mc:Choice>
        <mc:Fallback xmlns="">
          <p:pic>
            <p:nvPicPr>
              <p:cNvPr id="540673" name="Ink 1"/>
              <p:cNvPicPr>
                <a:picLocks noRot="1" noChangeAspect="1" noEditPoints="1" noChangeArrowheads="1" noChangeShapeType="1"/>
              </p:cNvPicPr>
              <p:nvPr/>
            </p:nvPicPr>
            <p:blipFill>
              <a:blip r:embed="rId4"/>
              <a:stretch>
                <a:fillRect/>
              </a:stretch>
            </p:blipFill>
            <p:spPr>
              <a:xfrm>
                <a:off x="7030402" y="409908"/>
                <a:ext cx="1707242" cy="4861847"/>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40674" name="Ink 2"/>
              <p14:cNvContentPartPr>
                <a14:cpLocks xmlns:a14="http://schemas.microsoft.com/office/drawing/2010/main" noRot="1" noChangeAspect="1" noEditPoints="1" noChangeArrowheads="1" noChangeShapeType="1"/>
              </p14:cNvContentPartPr>
              <p14:nvPr/>
            </p14:nvContentPartPr>
            <p14:xfrm>
              <a:off x="5311775" y="3570288"/>
              <a:ext cx="17463" cy="9525"/>
            </p14:xfrm>
          </p:contentPart>
        </mc:Choice>
        <mc:Fallback xmlns="">
          <p:pic>
            <p:nvPicPr>
              <p:cNvPr id="540674" name="Ink 2"/>
              <p:cNvPicPr>
                <a:picLocks noRot="1" noChangeAspect="1" noEditPoints="1" noChangeArrowheads="1" noChangeShapeType="1"/>
              </p:cNvPicPr>
              <p:nvPr/>
            </p:nvPicPr>
            <p:blipFill>
              <a:blip r:embed="rId6"/>
              <a:stretch>
                <a:fillRect/>
              </a:stretch>
            </p:blipFill>
            <p:spPr>
              <a:xfrm>
                <a:off x="5305360" y="3564490"/>
                <a:ext cx="28867" cy="23605"/>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40675" name="Ink 3"/>
              <p14:cNvContentPartPr>
                <a14:cpLocks xmlns:a14="http://schemas.microsoft.com/office/drawing/2010/main" noRot="1" noChangeAspect="1" noEditPoints="1" noChangeArrowheads="1" noChangeShapeType="1"/>
              </p14:cNvContentPartPr>
              <p14:nvPr/>
            </p14:nvContentPartPr>
            <p14:xfrm>
              <a:off x="5337175" y="987425"/>
              <a:ext cx="2797175" cy="3063875"/>
            </p14:xfrm>
          </p:contentPart>
        </mc:Choice>
        <mc:Fallback xmlns="">
          <p:pic>
            <p:nvPicPr>
              <p:cNvPr id="540675" name="Ink 3"/>
              <p:cNvPicPr>
                <a:picLocks noRot="1" noChangeAspect="1" noEditPoints="1" noChangeArrowheads="1" noChangeShapeType="1"/>
              </p:cNvPicPr>
              <p:nvPr/>
            </p:nvPicPr>
            <p:blipFill>
              <a:blip r:embed="rId8"/>
              <a:stretch>
                <a:fillRect/>
              </a:stretch>
            </p:blipFill>
            <p:spPr>
              <a:xfrm>
                <a:off x="5325295" y="979865"/>
                <a:ext cx="2822375" cy="3084754"/>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40676" name="Ink 4"/>
              <p14:cNvContentPartPr>
                <a14:cpLocks xmlns:a14="http://schemas.microsoft.com/office/drawing/2010/main" noRot="1" noChangeAspect="1" noEditPoints="1" noChangeArrowheads="1" noChangeShapeType="1"/>
              </p14:cNvContentPartPr>
              <p14:nvPr/>
            </p14:nvContentPartPr>
            <p14:xfrm>
              <a:off x="3217863" y="188913"/>
              <a:ext cx="3646487" cy="892175"/>
            </p14:xfrm>
          </p:contentPart>
        </mc:Choice>
        <mc:Fallback xmlns="">
          <p:pic>
            <p:nvPicPr>
              <p:cNvPr id="540676" name="Ink 4"/>
              <p:cNvPicPr>
                <a:picLocks noRot="1" noChangeAspect="1" noEditPoints="1" noChangeArrowheads="1" noChangeShapeType="1"/>
              </p:cNvPicPr>
              <p:nvPr/>
            </p:nvPicPr>
            <p:blipFill>
              <a:blip r:embed="rId10"/>
              <a:stretch>
                <a:fillRect/>
              </a:stretch>
            </p:blipFill>
            <p:spPr>
              <a:xfrm>
                <a:off x="3207427" y="178480"/>
                <a:ext cx="3666639" cy="9134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40677" name="Ink 5"/>
              <p14:cNvContentPartPr>
                <a14:cpLocks xmlns:a14="http://schemas.microsoft.com/office/drawing/2010/main" noRot="1" noChangeAspect="1" noEditPoints="1" noChangeArrowheads="1" noChangeShapeType="1"/>
              </p14:cNvContentPartPr>
              <p14:nvPr/>
            </p14:nvContentPartPr>
            <p14:xfrm>
              <a:off x="4976813" y="4479925"/>
              <a:ext cx="763587" cy="319088"/>
            </p14:xfrm>
          </p:contentPart>
        </mc:Choice>
        <mc:Fallback xmlns="">
          <p:pic>
            <p:nvPicPr>
              <p:cNvPr id="540677" name="Ink 5"/>
              <p:cNvPicPr>
                <a:picLocks noRot="1" noChangeAspect="1" noEditPoints="1" noChangeArrowheads="1" noChangeShapeType="1"/>
              </p:cNvPicPr>
              <p:nvPr/>
            </p:nvPicPr>
            <p:blipFill>
              <a:blip r:embed="rId12"/>
              <a:stretch>
                <a:fillRect/>
              </a:stretch>
            </p:blipFill>
            <p:spPr>
              <a:xfrm>
                <a:off x="4964751" y="4466721"/>
                <a:ext cx="788077" cy="344395"/>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540678" name="Ink 6"/>
              <p14:cNvContentPartPr>
                <a14:cpLocks xmlns:a14="http://schemas.microsoft.com/office/drawing/2010/main" noRot="1" noChangeAspect="1" noEditPoints="1" noChangeArrowheads="1" noChangeShapeType="1"/>
              </p14:cNvContentPartPr>
              <p14:nvPr/>
            </p14:nvContentPartPr>
            <p14:xfrm>
              <a:off x="6718300" y="5364163"/>
              <a:ext cx="728663" cy="515937"/>
            </p14:xfrm>
          </p:contentPart>
        </mc:Choice>
        <mc:Fallback xmlns="">
          <p:pic>
            <p:nvPicPr>
              <p:cNvPr id="540678" name="Ink 6"/>
              <p:cNvPicPr>
                <a:picLocks noRot="1" noChangeAspect="1" noEditPoints="1" noChangeArrowheads="1" noChangeShapeType="1"/>
              </p:cNvPicPr>
              <p:nvPr/>
            </p:nvPicPr>
            <p:blipFill>
              <a:blip r:embed="rId14"/>
              <a:stretch>
                <a:fillRect/>
              </a:stretch>
            </p:blipFill>
            <p:spPr>
              <a:xfrm>
                <a:off x="6709313" y="5356118"/>
                <a:ext cx="746996" cy="5281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40679" name="Ink 7"/>
              <p14:cNvContentPartPr>
                <a14:cpLocks xmlns:a14="http://schemas.microsoft.com/office/drawing/2010/main" noRot="1" noChangeAspect="1" noEditPoints="1" noChangeArrowheads="1" noChangeShapeType="1"/>
              </p14:cNvContentPartPr>
              <p14:nvPr/>
            </p14:nvContentPartPr>
            <p14:xfrm>
              <a:off x="1682750" y="1133475"/>
              <a:ext cx="4297363" cy="3003550"/>
            </p14:xfrm>
          </p:contentPart>
        </mc:Choice>
        <mc:Fallback xmlns="">
          <p:pic>
            <p:nvPicPr>
              <p:cNvPr id="540679" name="Ink 7"/>
              <p:cNvPicPr>
                <a:picLocks noRot="1" noChangeAspect="1" noEditPoints="1" noChangeArrowheads="1" noChangeShapeType="1"/>
              </p:cNvPicPr>
              <p:nvPr/>
            </p:nvPicPr>
            <p:blipFill>
              <a:blip r:embed="rId16"/>
              <a:stretch>
                <a:fillRect/>
              </a:stretch>
            </p:blipFill>
            <p:spPr>
              <a:xfrm>
                <a:off x="1671226" y="1119763"/>
                <a:ext cx="4317530" cy="3028447"/>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540680" name="Ink 8"/>
              <p14:cNvContentPartPr>
                <a14:cpLocks xmlns:a14="http://schemas.microsoft.com/office/drawing/2010/main" noRot="1" noChangeAspect="1" noEditPoints="1" noChangeArrowheads="1" noChangeShapeType="1"/>
              </p14:cNvContentPartPr>
              <p14:nvPr/>
            </p14:nvContentPartPr>
            <p14:xfrm>
              <a:off x="2386013" y="4429125"/>
              <a:ext cx="2676525" cy="2111375"/>
            </p14:xfrm>
          </p:contentPart>
        </mc:Choice>
        <mc:Fallback xmlns="">
          <p:pic>
            <p:nvPicPr>
              <p:cNvPr id="540680" name="Ink 8"/>
              <p:cNvPicPr>
                <a:picLocks noRot="1" noChangeAspect="1" noEditPoints="1" noChangeArrowheads="1" noChangeShapeType="1"/>
              </p:cNvPicPr>
              <p:nvPr/>
            </p:nvPicPr>
            <p:blipFill>
              <a:blip r:embed="rId18"/>
              <a:stretch>
                <a:fillRect/>
              </a:stretch>
            </p:blipFill>
            <p:spPr>
              <a:xfrm>
                <a:off x="2374137" y="4420490"/>
                <a:ext cx="2699918" cy="2131884"/>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540681" name="Ink 9"/>
              <p14:cNvContentPartPr>
                <a14:cpLocks xmlns:a14="http://schemas.microsoft.com/office/drawing/2010/main" noRot="1" noChangeAspect="1" noEditPoints="1" noChangeArrowheads="1" noChangeShapeType="1"/>
              </p14:cNvContentPartPr>
              <p14:nvPr/>
            </p14:nvContentPartPr>
            <p14:xfrm>
              <a:off x="274638" y="3287713"/>
              <a:ext cx="2076450" cy="635000"/>
            </p14:xfrm>
          </p:contentPart>
        </mc:Choice>
        <mc:Fallback xmlns="">
          <p:pic>
            <p:nvPicPr>
              <p:cNvPr id="540681" name="Ink 9"/>
              <p:cNvPicPr>
                <a:picLocks noRot="1" noChangeAspect="1" noEditPoints="1" noChangeArrowheads="1" noChangeShapeType="1"/>
              </p:cNvPicPr>
              <p:nvPr/>
            </p:nvPicPr>
            <p:blipFill>
              <a:blip r:embed="rId20"/>
              <a:stretch>
                <a:fillRect/>
              </a:stretch>
            </p:blipFill>
            <p:spPr>
              <a:xfrm>
                <a:off x="264198" y="3277679"/>
                <a:ext cx="2094810" cy="655068"/>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540682" name="Ink 10"/>
              <p14:cNvContentPartPr>
                <a14:cpLocks xmlns:a14="http://schemas.microsoft.com/office/drawing/2010/main" noRot="1" noChangeAspect="1" noEditPoints="1" noChangeArrowheads="1" noChangeShapeType="1"/>
              </p14:cNvContentPartPr>
              <p14:nvPr/>
            </p14:nvContentPartPr>
            <p14:xfrm>
              <a:off x="85725" y="1716088"/>
              <a:ext cx="1614488" cy="112712"/>
            </p14:xfrm>
          </p:contentPart>
        </mc:Choice>
        <mc:Fallback xmlns="">
          <p:pic>
            <p:nvPicPr>
              <p:cNvPr id="540682" name="Ink 10"/>
              <p:cNvPicPr>
                <a:picLocks noRot="1" noChangeAspect="1" noEditPoints="1" noChangeArrowheads="1" noChangeShapeType="1"/>
              </p:cNvPicPr>
              <p:nvPr/>
            </p:nvPicPr>
            <p:blipFill>
              <a:blip r:embed="rId22"/>
              <a:stretch>
                <a:fillRect/>
              </a:stretch>
            </p:blipFill>
            <p:spPr>
              <a:xfrm>
                <a:off x="74201" y="1709907"/>
                <a:ext cx="1637537" cy="130528"/>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540683" name="Ink 11"/>
              <p14:cNvContentPartPr>
                <a14:cpLocks xmlns:a14="http://schemas.microsoft.com/office/drawing/2010/main" noRot="1" noChangeAspect="1" noEditPoints="1" noChangeArrowheads="1" noChangeShapeType="1"/>
              </p14:cNvContentPartPr>
              <p14:nvPr/>
            </p14:nvContentPartPr>
            <p14:xfrm>
              <a:off x="2497138" y="5853113"/>
              <a:ext cx="403225" cy="206375"/>
            </p14:xfrm>
          </p:contentPart>
        </mc:Choice>
        <mc:Fallback xmlns="">
          <p:pic>
            <p:nvPicPr>
              <p:cNvPr id="540683" name="Ink 11"/>
              <p:cNvPicPr>
                <a:picLocks noRot="1" noChangeAspect="1" noEditPoints="1" noChangeArrowheads="1" noChangeShapeType="1"/>
              </p:cNvPicPr>
              <p:nvPr/>
            </p:nvPicPr>
            <p:blipFill>
              <a:blip r:embed="rId24"/>
              <a:stretch>
                <a:fillRect/>
              </a:stretch>
            </p:blipFill>
            <p:spPr>
              <a:xfrm>
                <a:off x="2485977" y="5843337"/>
                <a:ext cx="423026" cy="227375"/>
              </a:xfrm>
              <a:prstGeom prst="rect">
                <a:avLst/>
              </a:prstGeom>
            </p:spPr>
          </p:pic>
        </mc:Fallback>
      </mc:AlternateContent>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02" name="Group 101"/>
          <p:cNvGrpSpPr/>
          <p:nvPr/>
        </p:nvGrpSpPr>
        <p:grpSpPr>
          <a:xfrm>
            <a:off x="8040522" y="1509713"/>
            <a:ext cx="913845" cy="3328987"/>
            <a:chOff x="8040522" y="1646770"/>
            <a:chExt cx="913845" cy="2190006"/>
          </a:xfrm>
          <a:noFill/>
        </p:grpSpPr>
        <p:sp>
          <p:nvSpPr>
            <p:cNvPr id="94" name="Right Triangle 93"/>
            <p:cNvSpPr/>
            <p:nvPr/>
          </p:nvSpPr>
          <p:spPr>
            <a:xfrm flipH="1">
              <a:off x="8131320" y="3384846"/>
              <a:ext cx="116110" cy="219234"/>
            </a:xfrm>
            <a:prstGeom prst="rtTriangle">
              <a:avLst/>
            </a:prstGeom>
            <a:grpFill/>
            <a:ln w="127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ight Triangle 94"/>
            <p:cNvSpPr/>
            <p:nvPr/>
          </p:nvSpPr>
          <p:spPr>
            <a:xfrm flipV="1">
              <a:off x="8247433" y="1858284"/>
              <a:ext cx="702488" cy="1497898"/>
            </a:xfrm>
            <a:prstGeom prst="rtTriangle">
              <a:avLst/>
            </a:prstGeom>
            <a:grpFill/>
            <a:ln w="127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6" name="Straight Connector 95"/>
            <p:cNvCxnSpPr/>
            <p:nvPr/>
          </p:nvCxnSpPr>
          <p:spPr>
            <a:xfrm flipH="1">
              <a:off x="8242638" y="1857365"/>
              <a:ext cx="502" cy="1750477"/>
            </a:xfrm>
            <a:prstGeom prst="line">
              <a:avLst/>
            </a:prstGeom>
            <a:grpFill/>
            <a:ln w="127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8243140" y="1858284"/>
              <a:ext cx="711227" cy="0"/>
            </a:xfrm>
            <a:prstGeom prst="line">
              <a:avLst/>
            </a:prstGeom>
            <a:grpFill/>
            <a:ln w="127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8133555" y="3605378"/>
              <a:ext cx="111130" cy="0"/>
            </a:xfrm>
            <a:prstGeom prst="line">
              <a:avLst/>
            </a:prstGeom>
            <a:grpFill/>
            <a:ln w="127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8131322" y="1852145"/>
              <a:ext cx="823044" cy="1755698"/>
            </a:xfrm>
            <a:prstGeom prst="line">
              <a:avLst/>
            </a:prstGeom>
            <a:grpFill/>
            <a:ln w="1270">
              <a:solidFill>
                <a:srgbClr val="FFC000"/>
              </a:solidFill>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8457899" y="1646770"/>
              <a:ext cx="286547" cy="243077"/>
            </a:xfrm>
            <a:prstGeom prst="rect">
              <a:avLst/>
            </a:prstGeom>
            <a:grpFill/>
            <a:ln w="1270">
              <a:noFill/>
            </a:ln>
          </p:spPr>
          <p:txBody>
            <a:bodyPr wrap="square" rtlCol="0">
              <a:spAutoFit/>
            </a:bodyPr>
            <a:lstStyle/>
            <a:p>
              <a:r>
                <a:rPr lang="en-US" sz="1400" dirty="0" smtClean="0">
                  <a:solidFill>
                    <a:schemeClr val="bg1"/>
                  </a:solidFill>
                </a:rPr>
                <a:t>+</a:t>
              </a:r>
              <a:endParaRPr lang="en-US" sz="1400" dirty="0">
                <a:solidFill>
                  <a:schemeClr val="bg1"/>
                </a:solidFill>
              </a:endParaRPr>
            </a:p>
          </p:txBody>
        </p:sp>
        <p:sp>
          <p:nvSpPr>
            <p:cNvPr id="101" name="TextBox 100"/>
            <p:cNvSpPr txBox="1"/>
            <p:nvPr/>
          </p:nvSpPr>
          <p:spPr>
            <a:xfrm>
              <a:off x="8040522" y="3524399"/>
              <a:ext cx="286547" cy="312377"/>
            </a:xfrm>
            <a:prstGeom prst="rect">
              <a:avLst/>
            </a:prstGeom>
            <a:grpFill/>
            <a:ln w="1270">
              <a:noFill/>
            </a:ln>
          </p:spPr>
          <p:txBody>
            <a:bodyPr wrap="square" rtlCol="0">
              <a:spAutoFit/>
            </a:bodyPr>
            <a:lstStyle/>
            <a:p>
              <a:r>
                <a:rPr lang="en-US" dirty="0">
                  <a:solidFill>
                    <a:schemeClr val="bg1"/>
                  </a:solidFill>
                </a:rPr>
                <a:t>-</a:t>
              </a:r>
            </a:p>
          </p:txBody>
        </p:sp>
      </p:grpSp>
      <p:grpSp>
        <p:nvGrpSpPr>
          <p:cNvPr id="64" name="Group 63"/>
          <p:cNvGrpSpPr/>
          <p:nvPr/>
        </p:nvGrpSpPr>
        <p:grpSpPr>
          <a:xfrm>
            <a:off x="4352737" y="1725769"/>
            <a:ext cx="4404901" cy="3400028"/>
            <a:chOff x="2742874" y="2382452"/>
            <a:chExt cx="3041406" cy="2253948"/>
          </a:xfrm>
        </p:grpSpPr>
        <p:sp>
          <p:nvSpPr>
            <p:cNvPr id="18" name="Freeform 17"/>
            <p:cNvSpPr/>
            <p:nvPr/>
          </p:nvSpPr>
          <p:spPr>
            <a:xfrm>
              <a:off x="3412939" y="2461505"/>
              <a:ext cx="1689590" cy="1499077"/>
            </a:xfrm>
            <a:custGeom>
              <a:avLst/>
              <a:gdLst>
                <a:gd name="connsiteX0" fmla="*/ 9525 w 1819275"/>
                <a:gd name="connsiteY0" fmla="*/ 4763 h 2305050"/>
                <a:gd name="connsiteX1" fmla="*/ 1819275 w 1819275"/>
                <a:gd name="connsiteY1" fmla="*/ 0 h 2305050"/>
                <a:gd name="connsiteX2" fmla="*/ 1809750 w 1819275"/>
                <a:gd name="connsiteY2" fmla="*/ 2305050 h 2305050"/>
                <a:gd name="connsiteX3" fmla="*/ 0 w 1819275"/>
                <a:gd name="connsiteY3" fmla="*/ 561975 h 2305050"/>
                <a:gd name="connsiteX4" fmla="*/ 9525 w 1819275"/>
                <a:gd name="connsiteY4" fmla="*/ 4763 h 2305050"/>
                <a:gd name="connsiteX0" fmla="*/ 9525 w 1819275"/>
                <a:gd name="connsiteY0" fmla="*/ 4763 h 2305050"/>
                <a:gd name="connsiteX1" fmla="*/ 1819275 w 1819275"/>
                <a:gd name="connsiteY1" fmla="*/ 0 h 2305050"/>
                <a:gd name="connsiteX2" fmla="*/ 1809750 w 1819275"/>
                <a:gd name="connsiteY2" fmla="*/ 2305050 h 2305050"/>
                <a:gd name="connsiteX3" fmla="*/ 0 w 1819275"/>
                <a:gd name="connsiteY3" fmla="*/ 557212 h 2305050"/>
                <a:gd name="connsiteX4" fmla="*/ 9525 w 1819275"/>
                <a:gd name="connsiteY4" fmla="*/ 4763 h 2305050"/>
                <a:gd name="connsiteX0" fmla="*/ 0 w 1809750"/>
                <a:gd name="connsiteY0" fmla="*/ 4763 h 2305050"/>
                <a:gd name="connsiteX1" fmla="*/ 1809750 w 1809750"/>
                <a:gd name="connsiteY1" fmla="*/ 0 h 2305050"/>
                <a:gd name="connsiteX2" fmla="*/ 1800225 w 1809750"/>
                <a:gd name="connsiteY2" fmla="*/ 2305050 h 2305050"/>
                <a:gd name="connsiteX3" fmla="*/ 0 w 1809750"/>
                <a:gd name="connsiteY3" fmla="*/ 561975 h 2305050"/>
                <a:gd name="connsiteX4" fmla="*/ 0 w 1809750"/>
                <a:gd name="connsiteY4" fmla="*/ 4763 h 2305050"/>
                <a:gd name="connsiteX0" fmla="*/ 0 w 1809750"/>
                <a:gd name="connsiteY0" fmla="*/ 4763 h 2328862"/>
                <a:gd name="connsiteX1" fmla="*/ 1809750 w 1809750"/>
                <a:gd name="connsiteY1" fmla="*/ 0 h 2328862"/>
                <a:gd name="connsiteX2" fmla="*/ 1800225 w 1809750"/>
                <a:gd name="connsiteY2" fmla="*/ 2328862 h 2328862"/>
                <a:gd name="connsiteX3" fmla="*/ 0 w 1809750"/>
                <a:gd name="connsiteY3" fmla="*/ 561975 h 2328862"/>
                <a:gd name="connsiteX4" fmla="*/ 0 w 1809750"/>
                <a:gd name="connsiteY4" fmla="*/ 4763 h 2328862"/>
                <a:gd name="connsiteX0" fmla="*/ 0 w 1809750"/>
                <a:gd name="connsiteY0" fmla="*/ 0 h 2324099"/>
                <a:gd name="connsiteX1" fmla="*/ 1809750 w 1809750"/>
                <a:gd name="connsiteY1" fmla="*/ 4762 h 2324099"/>
                <a:gd name="connsiteX2" fmla="*/ 1800225 w 1809750"/>
                <a:gd name="connsiteY2" fmla="*/ 2324099 h 2324099"/>
                <a:gd name="connsiteX3" fmla="*/ 0 w 1809750"/>
                <a:gd name="connsiteY3" fmla="*/ 557212 h 2324099"/>
                <a:gd name="connsiteX4" fmla="*/ 0 w 1809750"/>
                <a:gd name="connsiteY4" fmla="*/ 0 h 2324099"/>
                <a:gd name="connsiteX0" fmla="*/ 0 w 1809750"/>
                <a:gd name="connsiteY0" fmla="*/ 0 h 2324099"/>
                <a:gd name="connsiteX1" fmla="*/ 1809750 w 1809750"/>
                <a:gd name="connsiteY1" fmla="*/ 0 h 2324099"/>
                <a:gd name="connsiteX2" fmla="*/ 1800225 w 1809750"/>
                <a:gd name="connsiteY2" fmla="*/ 2324099 h 2324099"/>
                <a:gd name="connsiteX3" fmla="*/ 0 w 1809750"/>
                <a:gd name="connsiteY3" fmla="*/ 557212 h 2324099"/>
                <a:gd name="connsiteX4" fmla="*/ 0 w 1809750"/>
                <a:gd name="connsiteY4" fmla="*/ 0 h 2324099"/>
                <a:gd name="connsiteX0" fmla="*/ 0 w 1809750"/>
                <a:gd name="connsiteY0" fmla="*/ 0 h 2319336"/>
                <a:gd name="connsiteX1" fmla="*/ 1809750 w 1809750"/>
                <a:gd name="connsiteY1" fmla="*/ 0 h 2319336"/>
                <a:gd name="connsiteX2" fmla="*/ 1804988 w 1809750"/>
                <a:gd name="connsiteY2" fmla="*/ 2319336 h 2319336"/>
                <a:gd name="connsiteX3" fmla="*/ 0 w 1809750"/>
                <a:gd name="connsiteY3" fmla="*/ 557212 h 2319336"/>
                <a:gd name="connsiteX4" fmla="*/ 0 w 1809750"/>
                <a:gd name="connsiteY4" fmla="*/ 0 h 2319336"/>
                <a:gd name="connsiteX0" fmla="*/ 0 w 1814724"/>
                <a:gd name="connsiteY0" fmla="*/ 0 h 2309811"/>
                <a:gd name="connsiteX1" fmla="*/ 1809750 w 1814724"/>
                <a:gd name="connsiteY1" fmla="*/ 0 h 2309811"/>
                <a:gd name="connsiteX2" fmla="*/ 1814513 w 1814724"/>
                <a:gd name="connsiteY2" fmla="*/ 2309811 h 2309811"/>
                <a:gd name="connsiteX3" fmla="*/ 0 w 1814724"/>
                <a:gd name="connsiteY3" fmla="*/ 557212 h 2309811"/>
                <a:gd name="connsiteX4" fmla="*/ 0 w 1814724"/>
                <a:gd name="connsiteY4" fmla="*/ 0 h 2309811"/>
                <a:gd name="connsiteX0" fmla="*/ 0 w 1810208"/>
                <a:gd name="connsiteY0" fmla="*/ 0 h 2300286"/>
                <a:gd name="connsiteX1" fmla="*/ 1809750 w 1810208"/>
                <a:gd name="connsiteY1" fmla="*/ 0 h 2300286"/>
                <a:gd name="connsiteX2" fmla="*/ 1809750 w 1810208"/>
                <a:gd name="connsiteY2" fmla="*/ 2300286 h 2300286"/>
                <a:gd name="connsiteX3" fmla="*/ 0 w 1810208"/>
                <a:gd name="connsiteY3" fmla="*/ 557212 h 2300286"/>
                <a:gd name="connsiteX4" fmla="*/ 0 w 1810208"/>
                <a:gd name="connsiteY4" fmla="*/ 0 h 230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208" h="2300286">
                  <a:moveTo>
                    <a:pt x="0" y="0"/>
                  </a:moveTo>
                  <a:lnTo>
                    <a:pt x="1809750" y="0"/>
                  </a:lnTo>
                  <a:cubicBezTo>
                    <a:pt x="1808163" y="773112"/>
                    <a:pt x="1811337" y="1527174"/>
                    <a:pt x="1809750" y="2300286"/>
                  </a:cubicBezTo>
                  <a:lnTo>
                    <a:pt x="0" y="557212"/>
                  </a:lnTo>
                  <a:lnTo>
                    <a:pt x="0" y="0"/>
                  </a:lnTo>
                  <a:close/>
                </a:path>
              </a:pathLst>
            </a:custGeom>
            <a:solidFill>
              <a:schemeClr val="accent6">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a:off x="4361633" y="2857621"/>
              <a:ext cx="44132" cy="3364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3408417" y="2462120"/>
              <a:ext cx="1689317" cy="1747828"/>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p:cNvCxnSpPr/>
            <p:nvPr/>
          </p:nvCxnSpPr>
          <p:spPr>
            <a:xfrm>
              <a:off x="3155297" y="3335634"/>
              <a:ext cx="2628983" cy="400"/>
            </a:xfrm>
            <a:prstGeom prst="line">
              <a:avLst/>
            </a:prstGeom>
            <a:ln w="317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742874" y="2464858"/>
              <a:ext cx="658537" cy="0"/>
            </a:xfrm>
            <a:prstGeom prst="straightConnector1">
              <a:avLst/>
            </a:prstGeom>
            <a:ln>
              <a:prstDash val="lgDash"/>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2888063" y="2467962"/>
              <a:ext cx="0" cy="1747129"/>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753838" y="3207386"/>
              <a:ext cx="362821" cy="338554"/>
            </a:xfrm>
            <a:prstGeom prst="rect">
              <a:avLst/>
            </a:prstGeom>
            <a:solidFill>
              <a:schemeClr val="tx1"/>
            </a:solidFill>
          </p:spPr>
          <p:txBody>
            <a:bodyPr wrap="square" rtlCol="0">
              <a:spAutoFit/>
            </a:bodyPr>
            <a:lstStyle/>
            <a:p>
              <a:r>
                <a:rPr lang="en-US" sz="1600" i="1" dirty="0" smtClean="0">
                  <a:solidFill>
                    <a:schemeClr val="bg1"/>
                  </a:solidFill>
                </a:rPr>
                <a:t>L</a:t>
              </a:r>
              <a:endParaRPr lang="en-US" sz="1600" i="1" dirty="0">
                <a:solidFill>
                  <a:schemeClr val="bg1"/>
                </a:solidFill>
              </a:endParaRPr>
            </a:p>
          </p:txBody>
        </p:sp>
        <p:cxnSp>
          <p:nvCxnSpPr>
            <p:cNvPr id="29" name="Straight Arrow Connector 28"/>
            <p:cNvCxnSpPr/>
            <p:nvPr/>
          </p:nvCxnSpPr>
          <p:spPr>
            <a:xfrm rot="10800000" flipH="1">
              <a:off x="3413997" y="4502400"/>
              <a:ext cx="1689318" cy="889"/>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122870" y="4372191"/>
              <a:ext cx="306611" cy="240691"/>
            </a:xfrm>
            <a:prstGeom prst="rect">
              <a:avLst/>
            </a:prstGeom>
            <a:solidFill>
              <a:schemeClr val="tx1"/>
            </a:solidFill>
          </p:spPr>
          <p:txBody>
            <a:bodyPr wrap="square" rtlCol="0">
              <a:spAutoFit/>
            </a:bodyPr>
            <a:lstStyle/>
            <a:p>
              <a:r>
                <a:rPr lang="en-US" i="1" dirty="0" smtClean="0">
                  <a:solidFill>
                    <a:schemeClr val="bg1"/>
                  </a:solidFill>
                </a:rPr>
                <a:t>B</a:t>
              </a:r>
              <a:endParaRPr lang="en-US" i="1" dirty="0">
                <a:solidFill>
                  <a:schemeClr val="bg1"/>
                </a:solidFill>
              </a:endParaRPr>
            </a:p>
          </p:txBody>
        </p:sp>
        <p:cxnSp>
          <p:nvCxnSpPr>
            <p:cNvPr id="31" name="Straight Connector 30"/>
            <p:cNvCxnSpPr/>
            <p:nvPr/>
          </p:nvCxnSpPr>
          <p:spPr>
            <a:xfrm flipV="1">
              <a:off x="4257092" y="2382452"/>
              <a:ext cx="0" cy="202036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3500231" y="2640343"/>
              <a:ext cx="322302" cy="244838"/>
            </a:xfrm>
            <a:prstGeom prst="rect">
              <a:avLst/>
            </a:prstGeom>
            <a:noFill/>
            <a:ln>
              <a:noFill/>
            </a:ln>
          </p:spPr>
          <p:txBody>
            <a:bodyPr wrap="none" rtlCol="0">
              <a:spAutoFit/>
            </a:bodyPr>
            <a:lstStyle/>
            <a:p>
              <a:r>
                <a:rPr lang="en-US" dirty="0" smtClean="0">
                  <a:solidFill>
                    <a:srgbClr val="0562AF"/>
                  </a:solidFill>
                </a:rPr>
                <a:t>Q</a:t>
              </a:r>
              <a:r>
                <a:rPr lang="en-US" baseline="-25000" dirty="0" smtClean="0">
                  <a:solidFill>
                    <a:srgbClr val="0562AF"/>
                  </a:solidFill>
                </a:rPr>
                <a:t>B</a:t>
              </a:r>
              <a:endParaRPr lang="en-US" baseline="-25000" dirty="0">
                <a:solidFill>
                  <a:srgbClr val="0562AF"/>
                </a:solidFill>
              </a:endParaRPr>
            </a:p>
          </p:txBody>
        </p:sp>
        <p:cxnSp>
          <p:nvCxnSpPr>
            <p:cNvPr id="36" name="Straight Connector 35"/>
            <p:cNvCxnSpPr/>
            <p:nvPr/>
          </p:nvCxnSpPr>
          <p:spPr>
            <a:xfrm flipV="1">
              <a:off x="5100380" y="2446986"/>
              <a:ext cx="682234" cy="142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406793" y="4288788"/>
              <a:ext cx="0" cy="347612"/>
            </a:xfrm>
            <a:prstGeom prst="line">
              <a:avLst/>
            </a:prstGeom>
            <a:ln w="9525">
              <a:prstDash val="lgDash"/>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2752702" y="4209388"/>
              <a:ext cx="658537" cy="0"/>
            </a:xfrm>
            <a:prstGeom prst="straightConnector1">
              <a:avLst/>
            </a:prstGeom>
            <a:ln>
              <a:prstDash val="lgDash"/>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5096407" y="4117764"/>
              <a:ext cx="2727" cy="469151"/>
            </a:xfrm>
            <a:prstGeom prst="line">
              <a:avLst/>
            </a:prstGeom>
            <a:ln w="9525">
              <a:prstDash val="lg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5107648" y="3961488"/>
              <a:ext cx="559056" cy="520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5338963" y="2457452"/>
              <a:ext cx="0" cy="1504036"/>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111335" y="2835624"/>
              <a:ext cx="456347" cy="286345"/>
            </a:xfrm>
            <a:prstGeom prst="rect">
              <a:avLst/>
            </a:prstGeom>
            <a:noFill/>
          </p:spPr>
          <p:txBody>
            <a:bodyPr wrap="square" rtlCol="0">
              <a:spAutoFit/>
            </a:bodyPr>
            <a:lstStyle/>
            <a:p>
              <a:r>
                <a:rPr lang="en-US" sz="1600" i="1" dirty="0" smtClean="0">
                  <a:solidFill>
                    <a:schemeClr val="bg1"/>
                  </a:solidFill>
                </a:rPr>
                <a:t>L</a:t>
              </a:r>
              <a:r>
                <a:rPr lang="en-US" sz="1600" i="1" baseline="-25000" dirty="0" smtClean="0">
                  <a:solidFill>
                    <a:schemeClr val="bg1"/>
                  </a:solidFill>
                </a:rPr>
                <a:t>1</a:t>
              </a:r>
              <a:endParaRPr lang="en-US" sz="1600" i="1" baseline="-25000" dirty="0">
                <a:solidFill>
                  <a:schemeClr val="bg1"/>
                </a:solidFill>
              </a:endParaRPr>
            </a:p>
          </p:txBody>
        </p:sp>
        <p:cxnSp>
          <p:nvCxnSpPr>
            <p:cNvPr id="50" name="Straight Connector 49"/>
            <p:cNvCxnSpPr/>
            <p:nvPr/>
          </p:nvCxnSpPr>
          <p:spPr>
            <a:xfrm>
              <a:off x="4386203" y="2726778"/>
              <a:ext cx="0" cy="10884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4433222" y="2874238"/>
              <a:ext cx="29204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a:off x="4155435" y="2781201"/>
              <a:ext cx="310622" cy="0"/>
            </a:xfrm>
            <a:prstGeom prst="straightConnector1">
              <a:avLst/>
            </a:prstGeom>
            <a:ln>
              <a:solidFill>
                <a:schemeClr val="bg1"/>
              </a:solidFill>
              <a:headEnd type="none" w="sm" len="med"/>
              <a:tailEnd type="none" w="sm"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4651709" y="2870581"/>
              <a:ext cx="6429" cy="467330"/>
            </a:xfrm>
            <a:prstGeom prst="straightConnector1">
              <a:avLst/>
            </a:prstGeom>
            <a:ln>
              <a:solidFill>
                <a:schemeClr val="bg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4183616" y="2495154"/>
              <a:ext cx="530594" cy="312377"/>
            </a:xfrm>
            <a:prstGeom prst="rect">
              <a:avLst/>
            </a:prstGeom>
            <a:noFill/>
          </p:spPr>
          <p:txBody>
            <a:bodyPr wrap="square" rtlCol="0">
              <a:spAutoFit/>
            </a:bodyPr>
            <a:lstStyle/>
            <a:p>
              <a:r>
                <a:rPr lang="en-US" i="1" dirty="0" smtClean="0">
                  <a:solidFill>
                    <a:schemeClr val="bg1"/>
                  </a:solidFill>
                </a:rPr>
                <a:t>e</a:t>
              </a:r>
              <a:r>
                <a:rPr lang="en-US" i="1" baseline="-25000" dirty="0">
                  <a:solidFill>
                    <a:schemeClr val="bg1"/>
                  </a:solidFill>
                </a:rPr>
                <a:t>B</a:t>
              </a:r>
            </a:p>
          </p:txBody>
        </p:sp>
        <p:sp>
          <p:nvSpPr>
            <p:cNvPr id="55" name="TextBox 54"/>
            <p:cNvSpPr txBox="1"/>
            <p:nvPr/>
          </p:nvSpPr>
          <p:spPr>
            <a:xfrm>
              <a:off x="4599783" y="2971849"/>
              <a:ext cx="535653" cy="312377"/>
            </a:xfrm>
            <a:prstGeom prst="rect">
              <a:avLst/>
            </a:prstGeom>
            <a:noFill/>
          </p:spPr>
          <p:txBody>
            <a:bodyPr wrap="square" rtlCol="0">
              <a:spAutoFit/>
            </a:bodyPr>
            <a:lstStyle/>
            <a:p>
              <a:r>
                <a:rPr lang="en-US" i="1" dirty="0" smtClean="0">
                  <a:solidFill>
                    <a:schemeClr val="bg1"/>
                  </a:solidFill>
                </a:rPr>
                <a:t>e</a:t>
              </a:r>
              <a:r>
                <a:rPr lang="en-US" i="1" baseline="-25000" dirty="0" smtClean="0">
                  <a:solidFill>
                    <a:schemeClr val="bg1"/>
                  </a:solidFill>
                </a:rPr>
                <a:t>L</a:t>
              </a:r>
              <a:endParaRPr lang="en-US" i="1" baseline="-25000" dirty="0">
                <a:solidFill>
                  <a:schemeClr val="bg1"/>
                </a:solidFill>
              </a:endParaRPr>
            </a:p>
          </p:txBody>
        </p:sp>
        <p:cxnSp>
          <p:nvCxnSpPr>
            <p:cNvPr id="59" name="Straight Connector 58"/>
            <p:cNvCxnSpPr/>
            <p:nvPr/>
          </p:nvCxnSpPr>
          <p:spPr>
            <a:xfrm flipH="1">
              <a:off x="3184325" y="2824762"/>
              <a:ext cx="21336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3288098" y="2467962"/>
              <a:ext cx="0" cy="356801"/>
            </a:xfrm>
            <a:prstGeom prst="straightConnector1">
              <a:avLst/>
            </a:prstGeom>
            <a:ln>
              <a:solidFill>
                <a:schemeClr val="bg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2904501" y="2529649"/>
              <a:ext cx="577235" cy="286345"/>
            </a:xfrm>
            <a:prstGeom prst="rect">
              <a:avLst/>
            </a:prstGeom>
            <a:noFill/>
          </p:spPr>
          <p:txBody>
            <a:bodyPr wrap="square" rtlCol="0">
              <a:spAutoFit/>
            </a:bodyPr>
            <a:lstStyle/>
            <a:p>
              <a:r>
                <a:rPr lang="en-US" sz="1600" i="1" dirty="0" smtClean="0">
                  <a:solidFill>
                    <a:schemeClr val="bg1"/>
                  </a:solidFill>
                </a:rPr>
                <a:t>L</a:t>
              </a:r>
              <a:r>
                <a:rPr lang="en-US" sz="1600" i="1" baseline="-25000" dirty="0" smtClean="0">
                  <a:solidFill>
                    <a:schemeClr val="bg1"/>
                  </a:solidFill>
                </a:rPr>
                <a:t>2</a:t>
              </a:r>
              <a:endParaRPr lang="en-US" sz="1600" i="1" baseline="-25000" dirty="0">
                <a:solidFill>
                  <a:schemeClr val="bg1"/>
                </a:solidFill>
              </a:endParaRPr>
            </a:p>
          </p:txBody>
        </p:sp>
      </p:grpSp>
      <p:grpSp>
        <p:nvGrpSpPr>
          <p:cNvPr id="65" name="Group 64"/>
          <p:cNvGrpSpPr/>
          <p:nvPr/>
        </p:nvGrpSpPr>
        <p:grpSpPr>
          <a:xfrm>
            <a:off x="35415" y="229674"/>
            <a:ext cx="5168403" cy="381000"/>
            <a:chOff x="228600" y="304800"/>
            <a:chExt cx="5168403" cy="381000"/>
          </a:xfrm>
        </p:grpSpPr>
        <p:sp>
          <p:nvSpPr>
            <p:cNvPr id="66" name="TextBox 65"/>
            <p:cNvSpPr txBox="1"/>
            <p:nvPr/>
          </p:nvSpPr>
          <p:spPr>
            <a:xfrm>
              <a:off x="228600" y="304800"/>
              <a:ext cx="5168403" cy="369332"/>
            </a:xfrm>
            <a:prstGeom prst="rect">
              <a:avLst/>
            </a:prstGeom>
            <a:noFill/>
          </p:spPr>
          <p:txBody>
            <a:bodyPr wrap="none" rtlCol="0">
              <a:spAutoFit/>
            </a:bodyPr>
            <a:lstStyle/>
            <a:p>
              <a:r>
                <a:rPr lang="en-US" dirty="0" smtClean="0">
                  <a:solidFill>
                    <a:schemeClr val="bg1"/>
                  </a:solidFill>
                </a:rPr>
                <a:t>Foundation Resistance Due to Lateral Load Q</a:t>
              </a:r>
              <a:r>
                <a:rPr lang="en-US" baseline="-25000" dirty="0" smtClean="0">
                  <a:solidFill>
                    <a:schemeClr val="bg1"/>
                  </a:solidFill>
                </a:rPr>
                <a:t>H</a:t>
              </a:r>
              <a:endParaRPr lang="en-US" baseline="-25000" dirty="0">
                <a:solidFill>
                  <a:schemeClr val="bg1"/>
                </a:solidFill>
              </a:endParaRPr>
            </a:p>
          </p:txBody>
        </p:sp>
        <p:cxnSp>
          <p:nvCxnSpPr>
            <p:cNvPr id="67" name="Straight Connector 66"/>
            <p:cNvCxnSpPr/>
            <p:nvPr/>
          </p:nvCxnSpPr>
          <p:spPr>
            <a:xfrm>
              <a:off x="304800" y="685800"/>
              <a:ext cx="4800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8" name="Rectangle 67"/>
          <p:cNvSpPr/>
          <p:nvPr/>
        </p:nvSpPr>
        <p:spPr>
          <a:xfrm>
            <a:off x="167427" y="861741"/>
            <a:ext cx="2839239" cy="369332"/>
          </a:xfrm>
          <a:prstGeom prst="rect">
            <a:avLst/>
          </a:prstGeom>
        </p:spPr>
        <p:txBody>
          <a:bodyPr wrap="none">
            <a:spAutoFit/>
          </a:bodyPr>
          <a:lstStyle/>
          <a:p>
            <a:r>
              <a:rPr lang="en-US" dirty="0" smtClean="0">
                <a:solidFill>
                  <a:schemeClr val="bg1"/>
                </a:solidFill>
              </a:rPr>
              <a:t>For two-way eccentricities</a:t>
            </a:r>
            <a:endParaRPr lang="en-US" dirty="0">
              <a:solidFill>
                <a:schemeClr val="bg1"/>
              </a:solidFill>
            </a:endParaRPr>
          </a:p>
        </p:txBody>
      </p:sp>
      <p:cxnSp>
        <p:nvCxnSpPr>
          <p:cNvPr id="70" name="Straight Arrow Connector 69"/>
          <p:cNvCxnSpPr/>
          <p:nvPr/>
        </p:nvCxnSpPr>
        <p:spPr>
          <a:xfrm rot="10800000">
            <a:off x="4934760" y="2463084"/>
            <a:ext cx="1752600" cy="1588"/>
          </a:xfrm>
          <a:prstGeom prst="straightConnector1">
            <a:avLst/>
          </a:prstGeom>
          <a:ln w="38100">
            <a:solidFill>
              <a:srgbClr val="0562AF"/>
            </a:solidFill>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rot="5400000" flipH="1" flipV="1">
            <a:off x="5976596" y="3288685"/>
            <a:ext cx="1524000" cy="1588"/>
          </a:xfrm>
          <a:prstGeom prst="straightConnector1">
            <a:avLst/>
          </a:prstGeom>
          <a:ln w="38100">
            <a:solidFill>
              <a:srgbClr val="0562AF"/>
            </a:solidFill>
            <a:tailEnd type="arrow"/>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6709608" y="3799778"/>
            <a:ext cx="449162" cy="369332"/>
          </a:xfrm>
          <a:prstGeom prst="rect">
            <a:avLst/>
          </a:prstGeom>
          <a:noFill/>
          <a:ln>
            <a:noFill/>
          </a:ln>
        </p:spPr>
        <p:txBody>
          <a:bodyPr wrap="none" rtlCol="0">
            <a:spAutoFit/>
          </a:bodyPr>
          <a:lstStyle/>
          <a:p>
            <a:r>
              <a:rPr lang="en-US" dirty="0" smtClean="0">
                <a:solidFill>
                  <a:srgbClr val="0562AF"/>
                </a:solidFill>
              </a:rPr>
              <a:t>Q</a:t>
            </a:r>
            <a:r>
              <a:rPr lang="en-US" baseline="-25000" dirty="0" smtClean="0">
                <a:solidFill>
                  <a:srgbClr val="0562AF"/>
                </a:solidFill>
              </a:rPr>
              <a:t>L</a:t>
            </a:r>
            <a:endParaRPr lang="en-US" baseline="-25000" dirty="0">
              <a:solidFill>
                <a:srgbClr val="0562AF"/>
              </a:solidFill>
            </a:endParaRPr>
          </a:p>
        </p:txBody>
      </p:sp>
      <p:cxnSp>
        <p:nvCxnSpPr>
          <p:cNvPr id="77" name="Straight Arrow Connector 76"/>
          <p:cNvCxnSpPr/>
          <p:nvPr/>
        </p:nvCxnSpPr>
        <p:spPr>
          <a:xfrm rot="5400000">
            <a:off x="6098146" y="1334037"/>
            <a:ext cx="914400" cy="1588"/>
          </a:xfrm>
          <a:prstGeom prst="straightConnector1">
            <a:avLst/>
          </a:prstGeom>
          <a:ln w="38100">
            <a:solidFill>
              <a:srgbClr val="FF6161"/>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rot="10800000">
            <a:off x="7780985" y="2929944"/>
            <a:ext cx="1066800" cy="1588"/>
          </a:xfrm>
          <a:prstGeom prst="straightConnector1">
            <a:avLst/>
          </a:prstGeom>
          <a:ln w="57150">
            <a:solidFill>
              <a:srgbClr val="FF6161"/>
            </a:solidFill>
            <a:tailEnd type="arrow"/>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6470561" y="553791"/>
            <a:ext cx="508473" cy="369332"/>
          </a:xfrm>
          <a:prstGeom prst="rect">
            <a:avLst/>
          </a:prstGeom>
          <a:noFill/>
        </p:spPr>
        <p:txBody>
          <a:bodyPr wrap="none" rtlCol="0">
            <a:spAutoFit/>
          </a:bodyPr>
          <a:lstStyle/>
          <a:p>
            <a:r>
              <a:rPr lang="en-US" dirty="0" smtClean="0">
                <a:solidFill>
                  <a:srgbClr val="FF0000"/>
                </a:solidFill>
              </a:rPr>
              <a:t>P</a:t>
            </a:r>
            <a:r>
              <a:rPr lang="en-US" baseline="-25000" dirty="0" smtClean="0">
                <a:solidFill>
                  <a:srgbClr val="FF0000"/>
                </a:solidFill>
              </a:rPr>
              <a:t>pL</a:t>
            </a:r>
            <a:endParaRPr lang="en-US" baseline="-25000" dirty="0">
              <a:solidFill>
                <a:srgbClr val="FF0000"/>
              </a:solidFill>
            </a:endParaRPr>
          </a:p>
        </p:txBody>
      </p:sp>
      <p:sp>
        <p:nvSpPr>
          <p:cNvPr id="81" name="TextBox 80"/>
          <p:cNvSpPr txBox="1"/>
          <p:nvPr/>
        </p:nvSpPr>
        <p:spPr>
          <a:xfrm>
            <a:off x="8363754" y="2524259"/>
            <a:ext cx="526106" cy="369332"/>
          </a:xfrm>
          <a:prstGeom prst="rect">
            <a:avLst/>
          </a:prstGeom>
          <a:noFill/>
        </p:spPr>
        <p:txBody>
          <a:bodyPr wrap="none" rtlCol="0">
            <a:spAutoFit/>
          </a:bodyPr>
          <a:lstStyle/>
          <a:p>
            <a:r>
              <a:rPr lang="en-US" dirty="0" smtClean="0">
                <a:solidFill>
                  <a:srgbClr val="FF0000"/>
                </a:solidFill>
              </a:rPr>
              <a:t>P</a:t>
            </a:r>
            <a:r>
              <a:rPr lang="en-US" baseline="-25000" dirty="0" smtClean="0">
                <a:solidFill>
                  <a:srgbClr val="FF0000"/>
                </a:solidFill>
              </a:rPr>
              <a:t>pB</a:t>
            </a:r>
            <a:endParaRPr lang="en-US" baseline="-25000" dirty="0">
              <a:solidFill>
                <a:srgbClr val="FF0000"/>
              </a:solidFill>
            </a:endParaRPr>
          </a:p>
        </p:txBody>
      </p:sp>
      <p:sp>
        <p:nvSpPr>
          <p:cNvPr id="85" name="Oval 84"/>
          <p:cNvSpPr/>
          <p:nvPr/>
        </p:nvSpPr>
        <p:spPr>
          <a:xfrm>
            <a:off x="7611413" y="4134119"/>
            <a:ext cx="270457" cy="5409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Freeform 85"/>
          <p:cNvSpPr/>
          <p:nvPr/>
        </p:nvSpPr>
        <p:spPr>
          <a:xfrm>
            <a:off x="6310648" y="4374525"/>
            <a:ext cx="2464157" cy="1627030"/>
          </a:xfrm>
          <a:custGeom>
            <a:avLst/>
            <a:gdLst>
              <a:gd name="connsiteX0" fmla="*/ 1584101 w 2193701"/>
              <a:gd name="connsiteY0" fmla="*/ 0 h 1545465"/>
              <a:gd name="connsiteX1" fmla="*/ 1880315 w 2193701"/>
              <a:gd name="connsiteY1" fmla="*/ 270456 h 1545465"/>
              <a:gd name="connsiteX2" fmla="*/ 1880315 w 2193701"/>
              <a:gd name="connsiteY2" fmla="*/ 734096 h 1545465"/>
              <a:gd name="connsiteX3" fmla="*/ 0 w 2193701"/>
              <a:gd name="connsiteY3" fmla="*/ 1545465 h 1545465"/>
              <a:gd name="connsiteX0" fmla="*/ 1584101 w 2144332"/>
              <a:gd name="connsiteY0" fmla="*/ 0 h 1545465"/>
              <a:gd name="connsiteX1" fmla="*/ 1880315 w 2144332"/>
              <a:gd name="connsiteY1" fmla="*/ 734096 h 1545465"/>
              <a:gd name="connsiteX2" fmla="*/ 0 w 2144332"/>
              <a:gd name="connsiteY2" fmla="*/ 1545465 h 1545465"/>
              <a:gd name="connsiteX0" fmla="*/ 1854558 w 2144332"/>
              <a:gd name="connsiteY0" fmla="*/ 0 h 1558343"/>
              <a:gd name="connsiteX1" fmla="*/ 1880315 w 2144332"/>
              <a:gd name="connsiteY1" fmla="*/ 746974 h 1558343"/>
              <a:gd name="connsiteX2" fmla="*/ 0 w 2144332"/>
              <a:gd name="connsiteY2" fmla="*/ 1558343 h 1558343"/>
              <a:gd name="connsiteX0" fmla="*/ 1854558 w 2341272"/>
              <a:gd name="connsiteY0" fmla="*/ 0 h 1558343"/>
              <a:gd name="connsiteX1" fmla="*/ 1880315 w 2341272"/>
              <a:gd name="connsiteY1" fmla="*/ 746974 h 1558343"/>
              <a:gd name="connsiteX2" fmla="*/ 0 w 2341272"/>
              <a:gd name="connsiteY2" fmla="*/ 1558343 h 1558343"/>
              <a:gd name="connsiteX0" fmla="*/ 1854558 w 2189408"/>
              <a:gd name="connsiteY0" fmla="*/ 163133 h 1721476"/>
              <a:gd name="connsiteX1" fmla="*/ 1596980 w 2189408"/>
              <a:gd name="connsiteY1" fmla="*/ 124496 h 1721476"/>
              <a:gd name="connsiteX2" fmla="*/ 1880315 w 2189408"/>
              <a:gd name="connsiteY2" fmla="*/ 910107 h 1721476"/>
              <a:gd name="connsiteX3" fmla="*/ 0 w 2189408"/>
              <a:gd name="connsiteY3" fmla="*/ 1721476 h 1721476"/>
              <a:gd name="connsiteX0" fmla="*/ 1596980 w 2189408"/>
              <a:gd name="connsiteY0" fmla="*/ 0 h 1596980"/>
              <a:gd name="connsiteX1" fmla="*/ 1880315 w 2189408"/>
              <a:gd name="connsiteY1" fmla="*/ 785611 h 1596980"/>
              <a:gd name="connsiteX2" fmla="*/ 0 w 2189408"/>
              <a:gd name="connsiteY2" fmla="*/ 1596980 h 1596980"/>
              <a:gd name="connsiteX0" fmla="*/ 1596980 w 2464157"/>
              <a:gd name="connsiteY0" fmla="*/ 30050 h 1627030"/>
              <a:gd name="connsiteX1" fmla="*/ 1880315 w 2464157"/>
              <a:gd name="connsiteY1" fmla="*/ 815661 h 1627030"/>
              <a:gd name="connsiteX2" fmla="*/ 0 w 2464157"/>
              <a:gd name="connsiteY2" fmla="*/ 1627030 h 1627030"/>
            </a:gdLst>
            <a:ahLst/>
            <a:cxnLst>
              <a:cxn ang="0">
                <a:pos x="connsiteX0" y="connsiteY0"/>
              </a:cxn>
              <a:cxn ang="0">
                <a:pos x="connsiteX1" y="connsiteY1"/>
              </a:cxn>
              <a:cxn ang="0">
                <a:pos x="connsiteX2" y="connsiteY2"/>
              </a:cxn>
            </a:cxnLst>
            <a:rect l="l" t="t" r="r" b="b"/>
            <a:pathLst>
              <a:path w="2464157" h="1627030">
                <a:moveTo>
                  <a:pt x="1596980" y="30050"/>
                </a:moveTo>
                <a:cubicBezTo>
                  <a:pt x="2464157" y="0"/>
                  <a:pt x="2189408" y="555937"/>
                  <a:pt x="1880315" y="815661"/>
                </a:cubicBezTo>
                <a:cubicBezTo>
                  <a:pt x="1566929" y="1028162"/>
                  <a:pt x="783464" y="1327596"/>
                  <a:pt x="0" y="1627030"/>
                </a:cubicBezTo>
              </a:path>
            </a:pathLst>
          </a:custGeom>
          <a:ln>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7" name="TextBox 86"/>
          <p:cNvSpPr txBox="1"/>
          <p:nvPr/>
        </p:nvSpPr>
        <p:spPr>
          <a:xfrm>
            <a:off x="3296992" y="5808373"/>
            <a:ext cx="3095719" cy="369332"/>
          </a:xfrm>
          <a:prstGeom prst="rect">
            <a:avLst/>
          </a:prstGeom>
          <a:noFill/>
        </p:spPr>
        <p:txBody>
          <a:bodyPr wrap="square" rtlCol="0">
            <a:spAutoFit/>
          </a:bodyPr>
          <a:lstStyle/>
          <a:p>
            <a:r>
              <a:rPr lang="en-US" dirty="0" smtClean="0">
                <a:solidFill>
                  <a:srgbClr val="FF0000"/>
                </a:solidFill>
              </a:rPr>
              <a:t>Inactive earth pressure zone</a:t>
            </a:r>
            <a:endParaRPr lang="en-US" dirty="0">
              <a:solidFill>
                <a:srgbClr val="FF0000"/>
              </a:solidFill>
            </a:endParaRPr>
          </a:p>
        </p:txBody>
      </p:sp>
      <p:cxnSp>
        <p:nvCxnSpPr>
          <p:cNvPr id="88" name="Straight Arrow Connector 87"/>
          <p:cNvCxnSpPr>
            <a:stCxn id="23" idx="1"/>
          </p:cNvCxnSpPr>
          <p:nvPr/>
        </p:nvCxnSpPr>
        <p:spPr>
          <a:xfrm rot="16200000" flipH="1" flipV="1">
            <a:off x="5318806" y="2630454"/>
            <a:ext cx="1568229" cy="1207284"/>
          </a:xfrm>
          <a:prstGeom prst="straightConnector1">
            <a:avLst/>
          </a:prstGeom>
          <a:ln w="38100">
            <a:solidFill>
              <a:srgbClr val="00B050">
                <a:alpha val="31000"/>
              </a:srgbClr>
            </a:solidFill>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5393817" y="3977936"/>
            <a:ext cx="364202" cy="369332"/>
          </a:xfrm>
          <a:prstGeom prst="rect">
            <a:avLst/>
          </a:prstGeom>
          <a:noFill/>
          <a:ln>
            <a:noFill/>
          </a:ln>
        </p:spPr>
        <p:txBody>
          <a:bodyPr wrap="none" rtlCol="0">
            <a:spAutoFit/>
          </a:bodyPr>
          <a:lstStyle/>
          <a:p>
            <a:r>
              <a:rPr lang="en-US" dirty="0" smtClean="0">
                <a:solidFill>
                  <a:srgbClr val="00B050"/>
                </a:solidFill>
              </a:rPr>
              <a:t>Q</a:t>
            </a:r>
            <a:endParaRPr lang="en-US" baseline="-25000" dirty="0">
              <a:solidFill>
                <a:srgbClr val="00B050"/>
              </a:solidFill>
            </a:endParaRPr>
          </a:p>
        </p:txBody>
      </p:sp>
      <p:sp>
        <p:nvSpPr>
          <p:cNvPr id="92" name="Freeform 91"/>
          <p:cNvSpPr/>
          <p:nvPr/>
        </p:nvSpPr>
        <p:spPr>
          <a:xfrm>
            <a:off x="6027312" y="2459866"/>
            <a:ext cx="334851" cy="450760"/>
          </a:xfrm>
          <a:custGeom>
            <a:avLst/>
            <a:gdLst>
              <a:gd name="connsiteX0" fmla="*/ 0 w 334851"/>
              <a:gd name="connsiteY0" fmla="*/ 0 h 463639"/>
              <a:gd name="connsiteX1" fmla="*/ 90153 w 334851"/>
              <a:gd name="connsiteY1" fmla="*/ 321972 h 463639"/>
              <a:gd name="connsiteX2" fmla="*/ 334851 w 334851"/>
              <a:gd name="connsiteY2" fmla="*/ 463639 h 463639"/>
              <a:gd name="connsiteX3" fmla="*/ 334851 w 334851"/>
              <a:gd name="connsiteY3" fmla="*/ 463639 h 463639"/>
            </a:gdLst>
            <a:ahLst/>
            <a:cxnLst>
              <a:cxn ang="0">
                <a:pos x="connsiteX0" y="connsiteY0"/>
              </a:cxn>
              <a:cxn ang="0">
                <a:pos x="connsiteX1" y="connsiteY1"/>
              </a:cxn>
              <a:cxn ang="0">
                <a:pos x="connsiteX2" y="connsiteY2"/>
              </a:cxn>
              <a:cxn ang="0">
                <a:pos x="connsiteX3" y="connsiteY3"/>
              </a:cxn>
            </a:cxnLst>
            <a:rect l="l" t="t" r="r" b="b"/>
            <a:pathLst>
              <a:path w="334851" h="463639">
                <a:moveTo>
                  <a:pt x="0" y="0"/>
                </a:moveTo>
                <a:cubicBezTo>
                  <a:pt x="17172" y="122349"/>
                  <a:pt x="34345" y="244699"/>
                  <a:pt x="90153" y="321972"/>
                </a:cubicBezTo>
                <a:cubicBezTo>
                  <a:pt x="145962" y="399245"/>
                  <a:pt x="334851" y="463639"/>
                  <a:pt x="334851" y="463639"/>
                </a:cubicBezTo>
                <a:lnTo>
                  <a:pt x="334851" y="463639"/>
                </a:lnTo>
              </a:path>
            </a:pathLst>
          </a:cu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3" name="Rectangle 92"/>
          <p:cNvSpPr/>
          <p:nvPr/>
        </p:nvSpPr>
        <p:spPr>
          <a:xfrm>
            <a:off x="5810527" y="2626147"/>
            <a:ext cx="311304" cy="369332"/>
          </a:xfrm>
          <a:prstGeom prst="rect">
            <a:avLst/>
          </a:prstGeom>
        </p:spPr>
        <p:txBody>
          <a:bodyPr wrap="none">
            <a:spAutoFit/>
          </a:bodyPr>
          <a:lstStyle/>
          <a:p>
            <a:r>
              <a:rPr lang="en-US" dirty="0" smtClean="0">
                <a:solidFill>
                  <a:srgbClr val="00B050"/>
                </a:solidFill>
                <a:latin typeface="Symbol" pitchFamily="18" charset="2"/>
              </a:rPr>
              <a:t>b</a:t>
            </a:r>
            <a:endParaRPr lang="en-US" dirty="0">
              <a:solidFill>
                <a:srgbClr val="00B050"/>
              </a:solidFill>
            </a:endParaRPr>
          </a:p>
        </p:txBody>
      </p:sp>
      <p:cxnSp>
        <p:nvCxnSpPr>
          <p:cNvPr id="103" name="Straight Connector 102"/>
          <p:cNvCxnSpPr/>
          <p:nvPr/>
        </p:nvCxnSpPr>
        <p:spPr>
          <a:xfrm>
            <a:off x="7775519" y="4491928"/>
            <a:ext cx="809687" cy="785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06" name="TextBox 105"/>
          <p:cNvSpPr txBox="1"/>
          <p:nvPr/>
        </p:nvSpPr>
        <p:spPr>
          <a:xfrm>
            <a:off x="7771565" y="1180534"/>
            <a:ext cx="286547" cy="243077"/>
          </a:xfrm>
          <a:prstGeom prst="rect">
            <a:avLst/>
          </a:prstGeom>
          <a:noFill/>
          <a:ln>
            <a:noFill/>
          </a:ln>
        </p:spPr>
        <p:txBody>
          <a:bodyPr wrap="square" rtlCol="0">
            <a:spAutoFit/>
          </a:bodyPr>
          <a:lstStyle/>
          <a:p>
            <a:r>
              <a:rPr lang="en-US" sz="1400" dirty="0" smtClean="0">
                <a:solidFill>
                  <a:schemeClr val="bg1"/>
                </a:solidFill>
              </a:rPr>
              <a:t>+</a:t>
            </a:r>
            <a:endParaRPr lang="en-US" sz="1400" dirty="0">
              <a:solidFill>
                <a:schemeClr val="bg1"/>
              </a:solidFill>
            </a:endParaRPr>
          </a:p>
        </p:txBody>
      </p:sp>
      <p:sp>
        <p:nvSpPr>
          <p:cNvPr id="107" name="TextBox 106"/>
          <p:cNvSpPr txBox="1"/>
          <p:nvPr/>
        </p:nvSpPr>
        <p:spPr>
          <a:xfrm>
            <a:off x="5030204" y="1038239"/>
            <a:ext cx="286547" cy="200576"/>
          </a:xfrm>
          <a:prstGeom prst="rect">
            <a:avLst/>
          </a:prstGeom>
          <a:noFill/>
          <a:ln>
            <a:noFill/>
          </a:ln>
        </p:spPr>
        <p:txBody>
          <a:bodyPr wrap="square" rtlCol="0">
            <a:spAutoFit/>
          </a:bodyPr>
          <a:lstStyle/>
          <a:p>
            <a:r>
              <a:rPr lang="en-US" sz="1400" dirty="0" smtClean="0">
                <a:solidFill>
                  <a:schemeClr val="bg1"/>
                </a:solidFill>
              </a:rPr>
              <a:t>+</a:t>
            </a:r>
            <a:endParaRPr lang="en-US" sz="1400" dirty="0">
              <a:solidFill>
                <a:schemeClr val="bg1"/>
              </a:solidFill>
            </a:endParaRPr>
          </a:p>
        </p:txBody>
      </p:sp>
      <p:grpSp>
        <p:nvGrpSpPr>
          <p:cNvPr id="111" name="Group 110"/>
          <p:cNvGrpSpPr/>
          <p:nvPr/>
        </p:nvGrpSpPr>
        <p:grpSpPr>
          <a:xfrm>
            <a:off x="5306097" y="1044814"/>
            <a:ext cx="2446162" cy="529340"/>
            <a:chOff x="6050742" y="1109209"/>
            <a:chExt cx="1701516" cy="529340"/>
          </a:xfrm>
        </p:grpSpPr>
        <p:sp>
          <p:nvSpPr>
            <p:cNvPr id="104" name="Freeform 103"/>
            <p:cNvSpPr/>
            <p:nvPr/>
          </p:nvSpPr>
          <p:spPr>
            <a:xfrm>
              <a:off x="6050742" y="1109209"/>
              <a:ext cx="1697980" cy="528797"/>
            </a:xfrm>
            <a:custGeom>
              <a:avLst/>
              <a:gdLst>
                <a:gd name="connsiteX0" fmla="*/ 135114 w 1963914"/>
                <a:gd name="connsiteY0" fmla="*/ 17824 h 841736"/>
                <a:gd name="connsiteX1" fmla="*/ 1963914 w 1963914"/>
                <a:gd name="connsiteY1" fmla="*/ 36874 h 841736"/>
                <a:gd name="connsiteX2" fmla="*/ 1959152 w 1963914"/>
                <a:gd name="connsiteY2" fmla="*/ 841736 h 841736"/>
                <a:gd name="connsiteX3" fmla="*/ 135114 w 1963914"/>
                <a:gd name="connsiteY3" fmla="*/ 317861 h 841736"/>
                <a:gd name="connsiteX4" fmla="*/ 135114 w 1963914"/>
                <a:gd name="connsiteY4" fmla="*/ 17824 h 841736"/>
                <a:gd name="connsiteX0" fmla="*/ 228302 w 2057102"/>
                <a:gd name="connsiteY0" fmla="*/ 17824 h 841736"/>
                <a:gd name="connsiteX1" fmla="*/ 2057102 w 2057102"/>
                <a:gd name="connsiteY1" fmla="*/ 36874 h 841736"/>
                <a:gd name="connsiteX2" fmla="*/ 2052340 w 2057102"/>
                <a:gd name="connsiteY2" fmla="*/ 841736 h 841736"/>
                <a:gd name="connsiteX3" fmla="*/ 228302 w 2057102"/>
                <a:gd name="connsiteY3" fmla="*/ 317861 h 841736"/>
                <a:gd name="connsiteX4" fmla="*/ 228302 w 2057102"/>
                <a:gd name="connsiteY4" fmla="*/ 17824 h 841736"/>
                <a:gd name="connsiteX0" fmla="*/ 135114 w 1963914"/>
                <a:gd name="connsiteY0" fmla="*/ 17824 h 841736"/>
                <a:gd name="connsiteX1" fmla="*/ 1963914 w 1963914"/>
                <a:gd name="connsiteY1" fmla="*/ 36874 h 841736"/>
                <a:gd name="connsiteX2" fmla="*/ 1959152 w 1963914"/>
                <a:gd name="connsiteY2" fmla="*/ 841736 h 841736"/>
                <a:gd name="connsiteX3" fmla="*/ 135114 w 1963914"/>
                <a:gd name="connsiteY3" fmla="*/ 317861 h 841736"/>
                <a:gd name="connsiteX4" fmla="*/ 135114 w 1963914"/>
                <a:gd name="connsiteY4" fmla="*/ 17824 h 841736"/>
                <a:gd name="connsiteX0" fmla="*/ 234569 w 2063369"/>
                <a:gd name="connsiteY0" fmla="*/ 17824 h 841736"/>
                <a:gd name="connsiteX1" fmla="*/ 2063369 w 2063369"/>
                <a:gd name="connsiteY1" fmla="*/ 36874 h 841736"/>
                <a:gd name="connsiteX2" fmla="*/ 2058607 w 2063369"/>
                <a:gd name="connsiteY2" fmla="*/ 841736 h 841736"/>
                <a:gd name="connsiteX3" fmla="*/ 234569 w 2063369"/>
                <a:gd name="connsiteY3" fmla="*/ 317861 h 841736"/>
                <a:gd name="connsiteX4" fmla="*/ 234569 w 2063369"/>
                <a:gd name="connsiteY4" fmla="*/ 17824 h 841736"/>
                <a:gd name="connsiteX0" fmla="*/ 134752 w 1963552"/>
                <a:gd name="connsiteY0" fmla="*/ 17824 h 841736"/>
                <a:gd name="connsiteX1" fmla="*/ 1963552 w 1963552"/>
                <a:gd name="connsiteY1" fmla="*/ 36874 h 841736"/>
                <a:gd name="connsiteX2" fmla="*/ 1958790 w 1963552"/>
                <a:gd name="connsiteY2" fmla="*/ 841736 h 841736"/>
                <a:gd name="connsiteX3" fmla="*/ 134752 w 1963552"/>
                <a:gd name="connsiteY3" fmla="*/ 317861 h 841736"/>
                <a:gd name="connsiteX4" fmla="*/ 134752 w 1963552"/>
                <a:gd name="connsiteY4" fmla="*/ 17824 h 841736"/>
                <a:gd name="connsiteX0" fmla="*/ 134752 w 1963552"/>
                <a:gd name="connsiteY0" fmla="*/ 17824 h 841736"/>
                <a:gd name="connsiteX1" fmla="*/ 1963552 w 1963552"/>
                <a:gd name="connsiteY1" fmla="*/ 36874 h 841736"/>
                <a:gd name="connsiteX2" fmla="*/ 1958790 w 1963552"/>
                <a:gd name="connsiteY2" fmla="*/ 841736 h 841736"/>
                <a:gd name="connsiteX3" fmla="*/ 134752 w 1963552"/>
                <a:gd name="connsiteY3" fmla="*/ 317861 h 841736"/>
                <a:gd name="connsiteX4" fmla="*/ 134752 w 1963552"/>
                <a:gd name="connsiteY4" fmla="*/ 17824 h 841736"/>
                <a:gd name="connsiteX0" fmla="*/ 134752 w 1963552"/>
                <a:gd name="connsiteY0" fmla="*/ 17824 h 841736"/>
                <a:gd name="connsiteX1" fmla="*/ 1963552 w 1963552"/>
                <a:gd name="connsiteY1" fmla="*/ 36874 h 841736"/>
                <a:gd name="connsiteX2" fmla="*/ 1958790 w 1963552"/>
                <a:gd name="connsiteY2" fmla="*/ 841736 h 841736"/>
                <a:gd name="connsiteX3" fmla="*/ 134752 w 1963552"/>
                <a:gd name="connsiteY3" fmla="*/ 317861 h 841736"/>
                <a:gd name="connsiteX4" fmla="*/ 134752 w 1963552"/>
                <a:gd name="connsiteY4" fmla="*/ 17824 h 841736"/>
                <a:gd name="connsiteX0" fmla="*/ 134752 w 1963552"/>
                <a:gd name="connsiteY0" fmla="*/ 17824 h 841736"/>
                <a:gd name="connsiteX1" fmla="*/ 1963552 w 1963552"/>
                <a:gd name="connsiteY1" fmla="*/ 36874 h 841736"/>
                <a:gd name="connsiteX2" fmla="*/ 1958790 w 1963552"/>
                <a:gd name="connsiteY2" fmla="*/ 841736 h 841736"/>
                <a:gd name="connsiteX3" fmla="*/ 134752 w 1963552"/>
                <a:gd name="connsiteY3" fmla="*/ 317861 h 841736"/>
                <a:gd name="connsiteX4" fmla="*/ 134752 w 1963552"/>
                <a:gd name="connsiteY4" fmla="*/ 17824 h 841736"/>
                <a:gd name="connsiteX0" fmla="*/ 0 w 1828800"/>
                <a:gd name="connsiteY0" fmla="*/ 17824 h 841736"/>
                <a:gd name="connsiteX1" fmla="*/ 1828800 w 1828800"/>
                <a:gd name="connsiteY1" fmla="*/ 36874 h 841736"/>
                <a:gd name="connsiteX2" fmla="*/ 1824038 w 1828800"/>
                <a:gd name="connsiteY2" fmla="*/ 841736 h 841736"/>
                <a:gd name="connsiteX3" fmla="*/ 0 w 1828800"/>
                <a:gd name="connsiteY3" fmla="*/ 317861 h 841736"/>
                <a:gd name="connsiteX4" fmla="*/ 0 w 1828800"/>
                <a:gd name="connsiteY4" fmla="*/ 17824 h 841736"/>
                <a:gd name="connsiteX0" fmla="*/ 0 w 1828800"/>
                <a:gd name="connsiteY0" fmla="*/ 0 h 823912"/>
                <a:gd name="connsiteX1" fmla="*/ 1828800 w 1828800"/>
                <a:gd name="connsiteY1" fmla="*/ 19050 h 823912"/>
                <a:gd name="connsiteX2" fmla="*/ 1824038 w 1828800"/>
                <a:gd name="connsiteY2" fmla="*/ 823912 h 823912"/>
                <a:gd name="connsiteX3" fmla="*/ 0 w 1828800"/>
                <a:gd name="connsiteY3" fmla="*/ 300037 h 823912"/>
                <a:gd name="connsiteX4" fmla="*/ 0 w 1828800"/>
                <a:gd name="connsiteY4" fmla="*/ 0 h 823912"/>
                <a:gd name="connsiteX0" fmla="*/ 0 w 1828800"/>
                <a:gd name="connsiteY0" fmla="*/ 301 h 824213"/>
                <a:gd name="connsiteX1" fmla="*/ 1828800 w 1828800"/>
                <a:gd name="connsiteY1" fmla="*/ 0 h 824213"/>
                <a:gd name="connsiteX2" fmla="*/ 1824038 w 1828800"/>
                <a:gd name="connsiteY2" fmla="*/ 824213 h 824213"/>
                <a:gd name="connsiteX3" fmla="*/ 0 w 1828800"/>
                <a:gd name="connsiteY3" fmla="*/ 300338 h 824213"/>
                <a:gd name="connsiteX4" fmla="*/ 0 w 1828800"/>
                <a:gd name="connsiteY4" fmla="*/ 301 h 824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824213">
                  <a:moveTo>
                    <a:pt x="0" y="301"/>
                  </a:moveTo>
                  <a:lnTo>
                    <a:pt x="1828800" y="0"/>
                  </a:lnTo>
                  <a:cubicBezTo>
                    <a:pt x="1827213" y="268287"/>
                    <a:pt x="1825625" y="555926"/>
                    <a:pt x="1824038" y="824213"/>
                  </a:cubicBezTo>
                  <a:cubicBezTo>
                    <a:pt x="1216025" y="649588"/>
                    <a:pt x="1817757" y="813838"/>
                    <a:pt x="0" y="300338"/>
                  </a:cubicBezTo>
                  <a:cubicBezTo>
                    <a:pt x="3231" y="-25109"/>
                    <a:pt x="4763" y="309070"/>
                    <a:pt x="0" y="301"/>
                  </a:cubicBezTo>
                  <a:close/>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5" name="Straight Connector 104"/>
            <p:cNvCxnSpPr/>
            <p:nvPr/>
          </p:nvCxnSpPr>
          <p:spPr>
            <a:xfrm>
              <a:off x="7748028" y="1109401"/>
              <a:ext cx="1389" cy="529147"/>
            </a:xfrm>
            <a:prstGeom prst="line">
              <a:avLst/>
            </a:prstGeom>
            <a:ln w="31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flipV="1">
              <a:off x="6052915" y="1296443"/>
              <a:ext cx="1695663" cy="342106"/>
            </a:xfrm>
            <a:prstGeom prst="line">
              <a:avLst/>
            </a:prstGeom>
            <a:ln w="31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6052915" y="1109401"/>
              <a:ext cx="1699343" cy="1"/>
            </a:xfrm>
            <a:prstGeom prst="line">
              <a:avLst/>
            </a:prstGeom>
            <a:ln w="31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6052915" y="1109401"/>
              <a:ext cx="0" cy="187043"/>
            </a:xfrm>
            <a:prstGeom prst="line">
              <a:avLst/>
            </a:prstGeom>
            <a:ln w="3175">
              <a:solidFill>
                <a:srgbClr val="FFC000"/>
              </a:solidFill>
            </a:ln>
          </p:spPr>
          <p:style>
            <a:lnRef idx="1">
              <a:schemeClr val="accent1"/>
            </a:lnRef>
            <a:fillRef idx="0">
              <a:schemeClr val="accent1"/>
            </a:fillRef>
            <a:effectRef idx="0">
              <a:schemeClr val="accent1"/>
            </a:effectRef>
            <a:fontRef idx="minor">
              <a:schemeClr val="tx1"/>
            </a:fontRef>
          </p:style>
        </p:cxnSp>
      </p:grpSp>
      <p:cxnSp>
        <p:nvCxnSpPr>
          <p:cNvPr id="112" name="Straight Connector 111"/>
          <p:cNvCxnSpPr/>
          <p:nvPr/>
        </p:nvCxnSpPr>
        <p:spPr>
          <a:xfrm>
            <a:off x="5325031" y="1340931"/>
            <a:ext cx="0" cy="524365"/>
          </a:xfrm>
          <a:prstGeom prst="line">
            <a:avLst/>
          </a:prstGeom>
          <a:ln w="9525">
            <a:prstDash val="lgDash"/>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7756992" y="1338785"/>
            <a:ext cx="0" cy="524365"/>
          </a:xfrm>
          <a:prstGeom prst="line">
            <a:avLst/>
          </a:prstGeom>
          <a:ln w="9525">
            <a:prstDash val="lgDash"/>
          </a:ln>
        </p:spPr>
        <p:style>
          <a:lnRef idx="1">
            <a:schemeClr val="accent1"/>
          </a:lnRef>
          <a:fillRef idx="0">
            <a:schemeClr val="accent1"/>
          </a:fillRef>
          <a:effectRef idx="0">
            <a:schemeClr val="accent1"/>
          </a:effectRef>
          <a:fontRef idx="minor">
            <a:schemeClr val="tx1"/>
          </a:fontRef>
        </p:style>
      </p:cxnSp>
      <p:sp>
        <p:nvSpPr>
          <p:cNvPr id="114" name="Rectangle 113"/>
          <p:cNvSpPr/>
          <p:nvPr/>
        </p:nvSpPr>
        <p:spPr>
          <a:xfrm>
            <a:off x="233963" y="1325382"/>
            <a:ext cx="2537233" cy="307777"/>
          </a:xfrm>
          <a:prstGeom prst="rect">
            <a:avLst/>
          </a:prstGeom>
        </p:spPr>
        <p:txBody>
          <a:bodyPr wrap="none">
            <a:spAutoFit/>
          </a:bodyPr>
          <a:lstStyle/>
          <a:p>
            <a:r>
              <a:rPr lang="en-US" sz="1400" i="1" dirty="0" smtClean="0">
                <a:solidFill>
                  <a:schemeClr val="bg1"/>
                </a:solidFill>
              </a:rPr>
              <a:t>e</a:t>
            </a:r>
            <a:r>
              <a:rPr lang="en-US" sz="1400" i="1" baseline="-25000" dirty="0" smtClean="0">
                <a:solidFill>
                  <a:schemeClr val="bg1"/>
                </a:solidFill>
              </a:rPr>
              <a:t>L </a:t>
            </a:r>
            <a:r>
              <a:rPr lang="en-US" sz="1400" i="1" dirty="0" smtClean="0">
                <a:solidFill>
                  <a:schemeClr val="bg1"/>
                </a:solidFill>
              </a:rPr>
              <a:t>/L </a:t>
            </a:r>
            <a:r>
              <a:rPr lang="en-US" sz="1400" dirty="0" smtClean="0">
                <a:solidFill>
                  <a:schemeClr val="bg1"/>
                </a:solidFill>
              </a:rPr>
              <a:t>&lt; 0.5   &amp;   0 </a:t>
            </a:r>
            <a:r>
              <a:rPr lang="en-US" sz="1400" i="1" dirty="0" smtClean="0">
                <a:solidFill>
                  <a:schemeClr val="bg1"/>
                </a:solidFill>
              </a:rPr>
              <a:t>&lt; e</a:t>
            </a:r>
            <a:r>
              <a:rPr lang="en-US" sz="1400" i="1" baseline="-25000" dirty="0" smtClean="0">
                <a:solidFill>
                  <a:schemeClr val="bg1"/>
                </a:solidFill>
              </a:rPr>
              <a:t>B </a:t>
            </a:r>
            <a:r>
              <a:rPr lang="en-US" sz="1400" i="1" dirty="0" smtClean="0">
                <a:solidFill>
                  <a:schemeClr val="bg1"/>
                </a:solidFill>
              </a:rPr>
              <a:t>/B </a:t>
            </a:r>
            <a:r>
              <a:rPr lang="en-US" sz="1400" dirty="0" smtClean="0">
                <a:solidFill>
                  <a:schemeClr val="bg1"/>
                </a:solidFill>
              </a:rPr>
              <a:t>&lt; 1/6</a:t>
            </a:r>
            <a:endParaRPr lang="en-US" sz="1400" dirty="0"/>
          </a:p>
        </p:txBody>
      </p:sp>
      <p:sp>
        <p:nvSpPr>
          <p:cNvPr id="115" name="Freeform 114"/>
          <p:cNvSpPr/>
          <p:nvPr/>
        </p:nvSpPr>
        <p:spPr>
          <a:xfrm>
            <a:off x="2614411" y="1270715"/>
            <a:ext cx="3129566" cy="1086119"/>
          </a:xfrm>
          <a:custGeom>
            <a:avLst/>
            <a:gdLst>
              <a:gd name="connsiteX0" fmla="*/ 3090929 w 3224011"/>
              <a:gd name="connsiteY0" fmla="*/ 663262 h 1114023"/>
              <a:gd name="connsiteX1" fmla="*/ 3065172 w 3224011"/>
              <a:gd name="connsiteY1" fmla="*/ 611747 h 1114023"/>
              <a:gd name="connsiteX2" fmla="*/ 2137893 w 3224011"/>
              <a:gd name="connsiteY2" fmla="*/ 83713 h 1114023"/>
              <a:gd name="connsiteX3" fmla="*/ 0 w 3224011"/>
              <a:gd name="connsiteY3" fmla="*/ 1114023 h 1114023"/>
              <a:gd name="connsiteX0" fmla="*/ 3090929 w 3090929"/>
              <a:gd name="connsiteY0" fmla="*/ 654676 h 1105437"/>
              <a:gd name="connsiteX1" fmla="*/ 2137893 w 3090929"/>
              <a:gd name="connsiteY1" fmla="*/ 75127 h 1105437"/>
              <a:gd name="connsiteX2" fmla="*/ 0 w 3090929"/>
              <a:gd name="connsiteY2" fmla="*/ 1105437 h 1105437"/>
              <a:gd name="connsiteX0" fmla="*/ 3090929 w 3391436"/>
              <a:gd name="connsiteY0" fmla="*/ 658969 h 1109730"/>
              <a:gd name="connsiteX1" fmla="*/ 3232597 w 3391436"/>
              <a:gd name="connsiteY1" fmla="*/ 208209 h 1109730"/>
              <a:gd name="connsiteX2" fmla="*/ 2137893 w 3391436"/>
              <a:gd name="connsiteY2" fmla="*/ 79420 h 1109730"/>
              <a:gd name="connsiteX3" fmla="*/ 0 w 3391436"/>
              <a:gd name="connsiteY3" fmla="*/ 1109730 h 1109730"/>
              <a:gd name="connsiteX0" fmla="*/ 3090929 w 3090929"/>
              <a:gd name="connsiteY0" fmla="*/ 654676 h 1105437"/>
              <a:gd name="connsiteX1" fmla="*/ 2137893 w 3090929"/>
              <a:gd name="connsiteY1" fmla="*/ 75127 h 1105437"/>
              <a:gd name="connsiteX2" fmla="*/ 0 w 3090929"/>
              <a:gd name="connsiteY2" fmla="*/ 1105437 h 1105437"/>
              <a:gd name="connsiteX0" fmla="*/ 3090929 w 3090929"/>
              <a:gd name="connsiteY0" fmla="*/ 654676 h 1105437"/>
              <a:gd name="connsiteX1" fmla="*/ 2137893 w 3090929"/>
              <a:gd name="connsiteY1" fmla="*/ 75127 h 1105437"/>
              <a:gd name="connsiteX2" fmla="*/ 0 w 3090929"/>
              <a:gd name="connsiteY2" fmla="*/ 1105437 h 1105437"/>
              <a:gd name="connsiteX0" fmla="*/ 3730580 w 3730580"/>
              <a:gd name="connsiteY0" fmla="*/ 494227 h 944988"/>
              <a:gd name="connsiteX1" fmla="*/ 510862 w 3730580"/>
              <a:gd name="connsiteY1" fmla="*/ 185135 h 944988"/>
              <a:gd name="connsiteX2" fmla="*/ 639651 w 3730580"/>
              <a:gd name="connsiteY2" fmla="*/ 944988 h 944988"/>
              <a:gd name="connsiteX0" fmla="*/ 3090929 w 3090929"/>
              <a:gd name="connsiteY0" fmla="*/ 0 h 450761"/>
              <a:gd name="connsiteX1" fmla="*/ 0 w 3090929"/>
              <a:gd name="connsiteY1" fmla="*/ 450761 h 450761"/>
              <a:gd name="connsiteX0" fmla="*/ 4546242 w 4546242"/>
              <a:gd name="connsiteY0" fmla="*/ 0 h 605307"/>
              <a:gd name="connsiteX1" fmla="*/ 0 w 4546242"/>
              <a:gd name="connsiteY1" fmla="*/ 605307 h 605307"/>
              <a:gd name="connsiteX0" fmla="*/ 4546242 w 4546242"/>
              <a:gd name="connsiteY0" fmla="*/ 420710 h 1026017"/>
              <a:gd name="connsiteX1" fmla="*/ 0 w 4546242"/>
              <a:gd name="connsiteY1" fmla="*/ 1026017 h 1026017"/>
              <a:gd name="connsiteX0" fmla="*/ 4546242 w 4546242"/>
              <a:gd name="connsiteY0" fmla="*/ 828541 h 1433848"/>
              <a:gd name="connsiteX1" fmla="*/ 0 w 4546242"/>
              <a:gd name="connsiteY1" fmla="*/ 1433848 h 1433848"/>
              <a:gd name="connsiteX0" fmla="*/ 3129566 w 3129566"/>
              <a:gd name="connsiteY0" fmla="*/ 828541 h 1086119"/>
              <a:gd name="connsiteX1" fmla="*/ 0 w 3129566"/>
              <a:gd name="connsiteY1" fmla="*/ 1086119 h 1086119"/>
            </a:gdLst>
            <a:ahLst/>
            <a:cxnLst>
              <a:cxn ang="0">
                <a:pos x="connsiteX0" y="connsiteY0"/>
              </a:cxn>
              <a:cxn ang="0">
                <a:pos x="connsiteX1" y="connsiteY1"/>
              </a:cxn>
            </a:cxnLst>
            <a:rect l="l" t="t" r="r" b="b"/>
            <a:pathLst>
              <a:path w="3129566" h="1086119">
                <a:moveTo>
                  <a:pt x="3129566" y="828541"/>
                </a:moveTo>
                <a:cubicBezTo>
                  <a:pt x="1820214" y="0"/>
                  <a:pt x="2223752" y="60102"/>
                  <a:pt x="0" y="1086119"/>
                </a:cubicBezTo>
              </a:path>
            </a:pathLst>
          </a:custGeom>
          <a:ln>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6" name="TextBox 115"/>
          <p:cNvSpPr txBox="1"/>
          <p:nvPr/>
        </p:nvSpPr>
        <p:spPr>
          <a:xfrm>
            <a:off x="167425" y="2354689"/>
            <a:ext cx="4224271" cy="523220"/>
          </a:xfrm>
          <a:prstGeom prst="rect">
            <a:avLst/>
          </a:prstGeom>
          <a:noFill/>
        </p:spPr>
        <p:txBody>
          <a:bodyPr wrap="square" rtlCol="0">
            <a:spAutoFit/>
          </a:bodyPr>
          <a:lstStyle/>
          <a:p>
            <a:pPr>
              <a:tabLst>
                <a:tab pos="1712913" algn="l"/>
              </a:tabLst>
            </a:pPr>
            <a:r>
              <a:rPr lang="en-US" sz="1400" dirty="0" smtClean="0">
                <a:solidFill>
                  <a:srgbClr val="FF0000"/>
                </a:solidFill>
              </a:rPr>
              <a:t>Effective Area (A’) =	 Area at which adhesion 		and friction takes place</a:t>
            </a:r>
            <a:endParaRPr lang="en-US" sz="1400" dirty="0">
              <a:solidFill>
                <a:srgbClr val="FF0000"/>
              </a:solidFill>
            </a:endParaRPr>
          </a:p>
        </p:txBody>
      </p:sp>
      <p:grpSp>
        <p:nvGrpSpPr>
          <p:cNvPr id="117" name="Group 116"/>
          <p:cNvGrpSpPr/>
          <p:nvPr/>
        </p:nvGrpSpPr>
        <p:grpSpPr>
          <a:xfrm>
            <a:off x="700827" y="3591059"/>
            <a:ext cx="2206742" cy="2088524"/>
            <a:chOff x="3429000" y="1600200"/>
            <a:chExt cx="4267200" cy="4038600"/>
          </a:xfrm>
        </p:grpSpPr>
        <p:sp>
          <p:nvSpPr>
            <p:cNvPr id="118" name="Oval 117"/>
            <p:cNvSpPr/>
            <p:nvPr/>
          </p:nvSpPr>
          <p:spPr>
            <a:xfrm rot="12165926">
              <a:off x="3592037" y="1778357"/>
              <a:ext cx="3657600" cy="3657600"/>
            </a:xfrm>
            <a:prstGeom prst="ellipse">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9" name="Straight Connector 118"/>
            <p:cNvCxnSpPr/>
            <p:nvPr/>
          </p:nvCxnSpPr>
          <p:spPr>
            <a:xfrm rot="5400000">
              <a:off x="3390900" y="3619500"/>
              <a:ext cx="4038600"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0800000">
              <a:off x="3429000" y="3581400"/>
              <a:ext cx="4267200"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121" name="Chord 120"/>
            <p:cNvSpPr/>
            <p:nvPr/>
          </p:nvSpPr>
          <p:spPr>
            <a:xfrm rot="12165926">
              <a:off x="3592037" y="1775012"/>
              <a:ext cx="3657600" cy="3657600"/>
            </a:xfrm>
            <a:prstGeom prst="chord">
              <a:avLst/>
            </a:prstGeom>
            <a:solidFill>
              <a:schemeClr val="accent6">
                <a:lumMod val="75000"/>
                <a:alpha val="37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Oval 121"/>
            <p:cNvSpPr/>
            <p:nvPr/>
          </p:nvSpPr>
          <p:spPr>
            <a:xfrm>
              <a:off x="6152941" y="3551623"/>
              <a:ext cx="47283" cy="516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TextBox 122"/>
            <p:cNvSpPr txBox="1"/>
            <p:nvPr/>
          </p:nvSpPr>
          <p:spPr>
            <a:xfrm>
              <a:off x="6172200" y="3124200"/>
              <a:ext cx="472610" cy="493159"/>
            </a:xfrm>
            <a:prstGeom prst="rect">
              <a:avLst/>
            </a:prstGeom>
            <a:noFill/>
            <a:ln>
              <a:noFill/>
            </a:ln>
          </p:spPr>
          <p:txBody>
            <a:bodyPr wrap="none" rtlCol="0">
              <a:spAutoFit/>
            </a:bodyPr>
            <a:lstStyle/>
            <a:p>
              <a:r>
                <a:rPr lang="en-US" sz="2000" dirty="0" smtClean="0">
                  <a:solidFill>
                    <a:srgbClr val="FF0000"/>
                  </a:solidFill>
                </a:rPr>
                <a:t>Q</a:t>
              </a:r>
              <a:endParaRPr lang="en-US" sz="2000" dirty="0">
                <a:solidFill>
                  <a:srgbClr val="FF0000"/>
                </a:solidFill>
              </a:endParaRPr>
            </a:p>
          </p:txBody>
        </p:sp>
        <p:cxnSp>
          <p:nvCxnSpPr>
            <p:cNvPr id="124" name="Straight Arrow Connector 123"/>
            <p:cNvCxnSpPr/>
            <p:nvPr/>
          </p:nvCxnSpPr>
          <p:spPr>
            <a:xfrm rot="10800000">
              <a:off x="5410200" y="3124200"/>
              <a:ext cx="762000" cy="1588"/>
            </a:xfrm>
            <a:prstGeom prst="straightConnector1">
              <a:avLst/>
            </a:prstGeom>
            <a:ln>
              <a:solidFill>
                <a:schemeClr val="bg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rot="5400000">
              <a:off x="5829300" y="3162300"/>
              <a:ext cx="685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5391925" y="2444353"/>
              <a:ext cx="423514" cy="369333"/>
            </a:xfrm>
            <a:prstGeom prst="rect">
              <a:avLst/>
            </a:prstGeom>
            <a:noFill/>
          </p:spPr>
          <p:txBody>
            <a:bodyPr wrap="none" rtlCol="0">
              <a:spAutoFit/>
            </a:bodyPr>
            <a:lstStyle/>
            <a:p>
              <a:r>
                <a:rPr lang="en-US" dirty="0" smtClean="0">
                  <a:solidFill>
                    <a:schemeClr val="bg1"/>
                  </a:solidFill>
                </a:rPr>
                <a:t>e</a:t>
              </a:r>
              <a:r>
                <a:rPr lang="en-US" baseline="-25000" dirty="0" smtClean="0">
                  <a:solidFill>
                    <a:schemeClr val="bg1"/>
                  </a:solidFill>
                </a:rPr>
                <a:t>R</a:t>
              </a:r>
              <a:endParaRPr lang="en-US" baseline="-25000" dirty="0">
                <a:solidFill>
                  <a:schemeClr val="bg1"/>
                </a:solidFill>
              </a:endParaRPr>
            </a:p>
          </p:txBody>
        </p:sp>
        <p:cxnSp>
          <p:nvCxnSpPr>
            <p:cNvPr id="127" name="Straight Arrow Connector 126"/>
            <p:cNvCxnSpPr/>
            <p:nvPr/>
          </p:nvCxnSpPr>
          <p:spPr>
            <a:xfrm rot="16200000" flipH="1">
              <a:off x="4800600" y="4191000"/>
              <a:ext cx="1752600" cy="5334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8" name="TextBox 127"/>
            <p:cNvSpPr txBox="1"/>
            <p:nvPr/>
          </p:nvSpPr>
          <p:spPr>
            <a:xfrm>
              <a:off x="5638800" y="4267200"/>
              <a:ext cx="351378" cy="369332"/>
            </a:xfrm>
            <a:prstGeom prst="rect">
              <a:avLst/>
            </a:prstGeom>
            <a:noFill/>
          </p:spPr>
          <p:txBody>
            <a:bodyPr wrap="none" rtlCol="0">
              <a:spAutoFit/>
            </a:bodyPr>
            <a:lstStyle/>
            <a:p>
              <a:r>
                <a:rPr lang="en-US" dirty="0" smtClean="0">
                  <a:solidFill>
                    <a:schemeClr val="bg1"/>
                  </a:solidFill>
                </a:rPr>
                <a:t>R</a:t>
              </a:r>
              <a:endParaRPr lang="en-US" dirty="0">
                <a:solidFill>
                  <a:schemeClr val="bg1"/>
                </a:solidFill>
              </a:endParaRPr>
            </a:p>
          </p:txBody>
        </p:sp>
      </p:grpSp>
      <p:cxnSp>
        <p:nvCxnSpPr>
          <p:cNvPr id="130" name="Straight Arrow Connector 129"/>
          <p:cNvCxnSpPr/>
          <p:nvPr/>
        </p:nvCxnSpPr>
        <p:spPr>
          <a:xfrm rot="5400000">
            <a:off x="1442434" y="3348507"/>
            <a:ext cx="1056068" cy="18030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3" name="Freeform 132"/>
          <p:cNvSpPr/>
          <p:nvPr/>
        </p:nvSpPr>
        <p:spPr>
          <a:xfrm>
            <a:off x="300507" y="5267459"/>
            <a:ext cx="3048000" cy="772733"/>
          </a:xfrm>
          <a:custGeom>
            <a:avLst/>
            <a:gdLst>
              <a:gd name="connsiteX0" fmla="*/ 678287 w 3048000"/>
              <a:gd name="connsiteY0" fmla="*/ 0 h 772733"/>
              <a:gd name="connsiteX1" fmla="*/ 394952 w 3048000"/>
              <a:gd name="connsiteY1" fmla="*/ 463640 h 772733"/>
              <a:gd name="connsiteX2" fmla="*/ 3048000 w 3048000"/>
              <a:gd name="connsiteY2" fmla="*/ 772733 h 772733"/>
            </a:gdLst>
            <a:ahLst/>
            <a:cxnLst>
              <a:cxn ang="0">
                <a:pos x="connsiteX0" y="connsiteY0"/>
              </a:cxn>
              <a:cxn ang="0">
                <a:pos x="connsiteX1" y="connsiteY1"/>
              </a:cxn>
              <a:cxn ang="0">
                <a:pos x="connsiteX2" y="connsiteY2"/>
              </a:cxn>
            </a:cxnLst>
            <a:rect l="l" t="t" r="r" b="b"/>
            <a:pathLst>
              <a:path w="3048000" h="772733">
                <a:moveTo>
                  <a:pt x="678287" y="0"/>
                </a:moveTo>
                <a:cubicBezTo>
                  <a:pt x="339143" y="167425"/>
                  <a:pt x="0" y="334851"/>
                  <a:pt x="394952" y="463640"/>
                </a:cubicBezTo>
                <a:cubicBezTo>
                  <a:pt x="789904" y="592429"/>
                  <a:pt x="1918952" y="682581"/>
                  <a:pt x="3048000" y="772733"/>
                </a:cubicBezTo>
              </a:path>
            </a:pathLst>
          </a:custGeom>
          <a:ln>
            <a:head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89" name="Straight Arrow Connector 88"/>
          <p:cNvCxnSpPr/>
          <p:nvPr/>
        </p:nvCxnSpPr>
        <p:spPr>
          <a:xfrm rot="10800000">
            <a:off x="361332" y="4598631"/>
            <a:ext cx="1752600" cy="1588"/>
          </a:xfrm>
          <a:prstGeom prst="straightConnector1">
            <a:avLst/>
          </a:prstGeom>
          <a:ln w="38100">
            <a:solidFill>
              <a:srgbClr val="0562AF"/>
            </a:solidFill>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243842" y="4246286"/>
            <a:ext cx="474810" cy="369332"/>
          </a:xfrm>
          <a:prstGeom prst="rect">
            <a:avLst/>
          </a:prstGeom>
          <a:noFill/>
          <a:ln>
            <a:noFill/>
          </a:ln>
        </p:spPr>
        <p:txBody>
          <a:bodyPr wrap="none" rtlCol="0">
            <a:spAutoFit/>
          </a:bodyPr>
          <a:lstStyle/>
          <a:p>
            <a:r>
              <a:rPr lang="en-US" dirty="0" smtClean="0">
                <a:solidFill>
                  <a:srgbClr val="0562AF"/>
                </a:solidFill>
              </a:rPr>
              <a:t>Q</a:t>
            </a:r>
            <a:r>
              <a:rPr lang="en-US" baseline="-25000" dirty="0">
                <a:solidFill>
                  <a:srgbClr val="0562AF"/>
                </a:solidFill>
              </a:rPr>
              <a:t>H</a:t>
            </a:r>
          </a:p>
        </p:txBody>
      </p:sp>
      <mc:AlternateContent xmlns:mc="http://schemas.openxmlformats.org/markup-compatibility/2006" xmlns:p14="http://schemas.microsoft.com/office/powerpoint/2010/main">
        <mc:Choice Requires="p14">
          <p:contentPart p14:bwMode="auto" r:id="rId3">
            <p14:nvContentPartPr>
              <p14:cNvPr id="539649" name="Ink 1"/>
              <p14:cNvContentPartPr>
                <a14:cpLocks xmlns:a14="http://schemas.microsoft.com/office/drawing/2010/main" noRot="1" noChangeAspect="1" noEditPoints="1" noChangeArrowheads="1" noChangeShapeType="1"/>
              </p14:cNvContentPartPr>
              <p14:nvPr/>
            </p14:nvContentPartPr>
            <p14:xfrm>
              <a:off x="6229350" y="1758950"/>
              <a:ext cx="1312863" cy="1331913"/>
            </p14:xfrm>
          </p:contentPart>
        </mc:Choice>
        <mc:Fallback xmlns="">
          <p:pic>
            <p:nvPicPr>
              <p:cNvPr id="539649" name="Ink 1"/>
              <p:cNvPicPr>
                <a:picLocks noRot="1" noChangeAspect="1" noEditPoints="1" noChangeArrowheads="1" noChangeShapeType="1"/>
              </p:cNvPicPr>
              <p:nvPr/>
            </p:nvPicPr>
            <p:blipFill>
              <a:blip r:embed="rId4"/>
              <a:stretch>
                <a:fillRect/>
              </a:stretch>
            </p:blipFill>
            <p:spPr>
              <a:xfrm>
                <a:off x="6226834" y="1745613"/>
                <a:ext cx="1327239" cy="1355704"/>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39650" name="Ink 2"/>
              <p14:cNvContentPartPr>
                <a14:cpLocks xmlns:a14="http://schemas.microsoft.com/office/drawing/2010/main" noRot="1" noChangeAspect="1" noEditPoints="1" noChangeArrowheads="1" noChangeShapeType="1"/>
              </p14:cNvContentPartPr>
              <p14:nvPr/>
            </p14:nvContentPartPr>
            <p14:xfrm>
              <a:off x="5997575" y="395288"/>
              <a:ext cx="1390650" cy="728662"/>
            </p14:xfrm>
          </p:contentPart>
        </mc:Choice>
        <mc:Fallback xmlns="">
          <p:pic>
            <p:nvPicPr>
              <p:cNvPr id="539650" name="Ink 2"/>
              <p:cNvPicPr>
                <a:picLocks noRot="1" noChangeAspect="1" noEditPoints="1" noChangeArrowheads="1" noChangeShapeType="1"/>
              </p:cNvPicPr>
              <p:nvPr/>
            </p:nvPicPr>
            <p:blipFill>
              <a:blip r:embed="rId6"/>
              <a:stretch>
                <a:fillRect/>
              </a:stretch>
            </p:blipFill>
            <p:spPr>
              <a:xfrm>
                <a:off x="5984962" y="383518"/>
                <a:ext cx="1415876" cy="752558"/>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39651" name="Ink 3"/>
              <p14:cNvContentPartPr>
                <a14:cpLocks xmlns:a14="http://schemas.microsoft.com/office/drawing/2010/main" noRot="1" noChangeAspect="1" noEditPoints="1" noChangeArrowheads="1" noChangeShapeType="1"/>
              </p14:cNvContentPartPr>
              <p14:nvPr/>
            </p14:nvContentPartPr>
            <p14:xfrm>
              <a:off x="1612900" y="1682750"/>
              <a:ext cx="6143625" cy="3656013"/>
            </p14:xfrm>
          </p:contentPart>
        </mc:Choice>
        <mc:Fallback xmlns="">
          <p:pic>
            <p:nvPicPr>
              <p:cNvPr id="539651" name="Ink 3"/>
              <p:cNvPicPr>
                <a:picLocks noRot="1" noChangeAspect="1" noEditPoints="1" noChangeArrowheads="1" noChangeShapeType="1"/>
              </p:cNvPicPr>
              <p:nvPr/>
            </p:nvPicPr>
            <p:blipFill>
              <a:blip r:embed="rId8"/>
              <a:stretch>
                <a:fillRect/>
              </a:stretch>
            </p:blipFill>
            <p:spPr>
              <a:xfrm>
                <a:off x="1605677" y="1671594"/>
                <a:ext cx="6162044" cy="3679045"/>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39652" name="Ink 4"/>
              <p14:cNvContentPartPr>
                <a14:cpLocks xmlns:a14="http://schemas.microsoft.com/office/drawing/2010/main" noRot="1" noChangeAspect="1" noEditPoints="1" noChangeArrowheads="1" noChangeShapeType="1"/>
              </p14:cNvContentPartPr>
              <p14:nvPr/>
            </p14:nvContentPartPr>
            <p14:xfrm>
              <a:off x="5294313" y="1758950"/>
              <a:ext cx="2454275" cy="996950"/>
            </p14:xfrm>
          </p:contentPart>
        </mc:Choice>
        <mc:Fallback xmlns="">
          <p:pic>
            <p:nvPicPr>
              <p:cNvPr id="539652" name="Ink 4"/>
              <p:cNvPicPr>
                <a:picLocks noRot="1" noChangeAspect="1" noEditPoints="1" noChangeArrowheads="1" noChangeShapeType="1"/>
              </p:cNvPicPr>
              <p:nvPr/>
            </p:nvPicPr>
            <p:blipFill>
              <a:blip r:embed="rId10"/>
              <a:stretch>
                <a:fillRect/>
              </a:stretch>
            </p:blipFill>
            <p:spPr>
              <a:xfrm>
                <a:off x="5286755" y="1747052"/>
                <a:ext cx="2472991" cy="1018223"/>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39653" name="Ink 5"/>
              <p14:cNvContentPartPr>
                <a14:cpLocks xmlns:a14="http://schemas.microsoft.com/office/drawing/2010/main" noRot="1" noChangeAspect="1" noEditPoints="1" noChangeArrowheads="1" noChangeShapeType="1"/>
              </p14:cNvContentPartPr>
              <p14:nvPr/>
            </p14:nvContentPartPr>
            <p14:xfrm>
              <a:off x="4941888" y="2411413"/>
              <a:ext cx="1768475" cy="120650"/>
            </p14:xfrm>
          </p:contentPart>
        </mc:Choice>
        <mc:Fallback xmlns="">
          <p:pic>
            <p:nvPicPr>
              <p:cNvPr id="539653" name="Ink 5"/>
              <p:cNvPicPr>
                <a:picLocks noRot="1" noChangeAspect="1" noEditPoints="1" noChangeArrowheads="1" noChangeShapeType="1"/>
              </p:cNvPicPr>
              <p:nvPr/>
            </p:nvPicPr>
            <p:blipFill>
              <a:blip r:embed="rId12"/>
              <a:stretch>
                <a:fillRect/>
              </a:stretch>
            </p:blipFill>
            <p:spPr>
              <a:xfrm>
                <a:off x="4935764" y="2402294"/>
                <a:ext cx="1783606" cy="139589"/>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539654" name="Ink 6"/>
              <p14:cNvContentPartPr>
                <a14:cpLocks xmlns:a14="http://schemas.microsoft.com/office/drawing/2010/main" noRot="1" noChangeAspect="1" noEditPoints="1" noChangeArrowheads="1" noChangeShapeType="1"/>
              </p14:cNvContentPartPr>
              <p14:nvPr/>
            </p14:nvContentPartPr>
            <p14:xfrm>
              <a:off x="7789863" y="1801813"/>
              <a:ext cx="1141412" cy="2266950"/>
            </p14:xfrm>
          </p:contentPart>
        </mc:Choice>
        <mc:Fallback xmlns="">
          <p:pic>
            <p:nvPicPr>
              <p:cNvPr id="539654" name="Ink 6"/>
              <p:cNvPicPr>
                <a:picLocks noRot="1" noChangeAspect="1" noEditPoints="1" noChangeArrowheads="1" noChangeShapeType="1"/>
              </p:cNvPicPr>
              <p:nvPr/>
            </p:nvPicPr>
            <p:blipFill>
              <a:blip r:embed="rId14"/>
              <a:stretch>
                <a:fillRect/>
              </a:stretch>
            </p:blipFill>
            <p:spPr>
              <a:xfrm>
                <a:off x="7777628" y="1794967"/>
                <a:ext cx="1164082" cy="228604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39655" name="Ink 7"/>
              <p14:cNvContentPartPr>
                <a14:cpLocks xmlns:a14="http://schemas.microsoft.com/office/drawing/2010/main" noRot="1" noChangeAspect="1" noEditPoints="1" noChangeArrowheads="1" noChangeShapeType="1"/>
              </p14:cNvContentPartPr>
              <p14:nvPr/>
            </p14:nvContentPartPr>
            <p14:xfrm>
              <a:off x="7318375" y="4094163"/>
              <a:ext cx="720725" cy="541337"/>
            </p14:xfrm>
          </p:contentPart>
        </mc:Choice>
        <mc:Fallback xmlns="">
          <p:pic>
            <p:nvPicPr>
              <p:cNvPr id="539655" name="Ink 7"/>
              <p:cNvPicPr>
                <a:picLocks noRot="1" noChangeAspect="1" noEditPoints="1" noChangeArrowheads="1" noChangeShapeType="1"/>
              </p:cNvPicPr>
              <p:nvPr/>
            </p:nvPicPr>
            <p:blipFill>
              <a:blip r:embed="rId16"/>
              <a:stretch>
                <a:fillRect/>
              </a:stretch>
            </p:blipFill>
            <p:spPr>
              <a:xfrm>
                <a:off x="7309225" y="4086250"/>
                <a:ext cx="740784" cy="552128"/>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539656" name="Ink 8"/>
              <p14:cNvContentPartPr>
                <a14:cpLocks xmlns:a14="http://schemas.microsoft.com/office/drawing/2010/main" noRot="1" noChangeAspect="1" noEditPoints="1" noChangeArrowheads="1" noChangeShapeType="1"/>
              </p14:cNvContentPartPr>
              <p14:nvPr/>
            </p14:nvContentPartPr>
            <p14:xfrm>
              <a:off x="284163" y="1450975"/>
              <a:ext cx="3371850" cy="738188"/>
            </p14:xfrm>
          </p:contentPart>
        </mc:Choice>
        <mc:Fallback xmlns="">
          <p:pic>
            <p:nvPicPr>
              <p:cNvPr id="539656" name="Ink 8"/>
              <p:cNvPicPr>
                <a:picLocks noRot="1" noChangeAspect="1" noEditPoints="1" noChangeArrowheads="1" noChangeShapeType="1"/>
              </p:cNvPicPr>
              <p:nvPr/>
            </p:nvPicPr>
            <p:blipFill>
              <a:blip r:embed="rId18"/>
              <a:stretch>
                <a:fillRect/>
              </a:stretch>
            </p:blipFill>
            <p:spPr>
              <a:xfrm>
                <a:off x="275879" y="1443034"/>
                <a:ext cx="3384816" cy="752988"/>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539657" name="Ink 9"/>
              <p14:cNvContentPartPr>
                <a14:cpLocks xmlns:a14="http://schemas.microsoft.com/office/drawing/2010/main" noRot="1" noChangeAspect="1" noEditPoints="1" noChangeArrowheads="1" noChangeShapeType="1"/>
              </p14:cNvContentPartPr>
              <p14:nvPr/>
            </p14:nvContentPartPr>
            <p14:xfrm>
              <a:off x="3835400" y="1441450"/>
              <a:ext cx="138113" cy="309563"/>
            </p14:xfrm>
          </p:contentPart>
        </mc:Choice>
        <mc:Fallback xmlns="">
          <p:pic>
            <p:nvPicPr>
              <p:cNvPr id="539657" name="Ink 9"/>
              <p:cNvPicPr>
                <a:picLocks noRot="1" noChangeAspect="1" noEditPoints="1" noChangeArrowheads="1" noChangeShapeType="1"/>
              </p:cNvPicPr>
              <p:nvPr/>
            </p:nvPicPr>
            <p:blipFill>
              <a:blip r:embed="rId20"/>
              <a:stretch>
                <a:fillRect/>
              </a:stretch>
            </p:blipFill>
            <p:spPr>
              <a:xfrm>
                <a:off x="3823043" y="1432124"/>
                <a:ext cx="162465" cy="331085"/>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539658" name="Ink 10"/>
              <p14:cNvContentPartPr>
                <a14:cpLocks xmlns:a14="http://schemas.microsoft.com/office/drawing/2010/main" noRot="1" noChangeAspect="1" noEditPoints="1" noChangeArrowheads="1" noChangeShapeType="1"/>
              </p14:cNvContentPartPr>
              <p14:nvPr/>
            </p14:nvContentPartPr>
            <p14:xfrm>
              <a:off x="6511925" y="3494088"/>
              <a:ext cx="549275" cy="1003300"/>
            </p14:xfrm>
          </p:contentPart>
        </mc:Choice>
        <mc:Fallback xmlns="">
          <p:pic>
            <p:nvPicPr>
              <p:cNvPr id="539658" name="Ink 10"/>
              <p:cNvPicPr>
                <a:picLocks noRot="1" noChangeAspect="1" noEditPoints="1" noChangeArrowheads="1" noChangeShapeType="1"/>
              </p:cNvPicPr>
              <p:nvPr/>
            </p:nvPicPr>
            <p:blipFill>
              <a:blip r:embed="rId22"/>
              <a:stretch>
                <a:fillRect/>
              </a:stretch>
            </p:blipFill>
            <p:spPr>
              <a:xfrm>
                <a:off x="6497215" y="3479328"/>
                <a:ext cx="578335" cy="1032819"/>
              </a:xfrm>
              <a:prstGeom prst="rect">
                <a:avLst/>
              </a:prstGeom>
            </p:spPr>
          </p:pic>
        </mc:Fallback>
      </mc:AlternateContent>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502277" y="44118"/>
            <a:ext cx="8178084" cy="664217"/>
          </a:xfrm>
          <a:prstGeom prst="rect">
            <a:avLst/>
          </a:prstGeom>
          <a:solidFill>
            <a:srgbClr val="FFFF00"/>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862886" y="92177"/>
            <a:ext cx="7431108" cy="523220"/>
          </a:xfrm>
          <a:prstGeom prst="rect">
            <a:avLst/>
          </a:prstGeom>
        </p:spPr>
        <p:txBody>
          <a:bodyPr wrap="square">
            <a:spAutoFit/>
          </a:bodyPr>
          <a:lstStyle/>
          <a:p>
            <a:pPr algn="ctr"/>
            <a:r>
              <a:rPr lang="en-US" sz="2800" dirty="0" smtClean="0">
                <a:solidFill>
                  <a:srgbClr val="005EA4"/>
                </a:solidFill>
                <a:effectLst>
                  <a:outerShdw blurRad="38100" dist="38100" dir="2700000" algn="tl">
                    <a:srgbClr val="000000">
                      <a:alpha val="43137"/>
                    </a:srgbClr>
                  </a:outerShdw>
                </a:effectLst>
              </a:rPr>
              <a:t>Structural Foundations</a:t>
            </a:r>
            <a:endParaRPr lang="en-US" sz="2800" dirty="0">
              <a:solidFill>
                <a:srgbClr val="005EA4"/>
              </a:solidFill>
              <a:effectLst>
                <a:outerShdw blurRad="38100" dist="38100" dir="2700000" algn="tl">
                  <a:srgbClr val="000000">
                    <a:alpha val="43137"/>
                  </a:srgbClr>
                </a:outerShdw>
              </a:effectLst>
            </a:endParaRPr>
          </a:p>
        </p:txBody>
      </p:sp>
      <p:pic>
        <p:nvPicPr>
          <p:cNvPr id="102402" name="Picture 2"/>
          <p:cNvPicPr>
            <a:picLocks noChangeAspect="1" noChangeArrowheads="1"/>
          </p:cNvPicPr>
          <p:nvPr/>
        </p:nvPicPr>
        <p:blipFill>
          <a:blip r:embed="rId3" cstate="print"/>
          <a:srcRect/>
          <a:stretch>
            <a:fillRect/>
          </a:stretch>
        </p:blipFill>
        <p:spPr bwMode="auto">
          <a:xfrm>
            <a:off x="1295400" y="1143000"/>
            <a:ext cx="1839659" cy="2762250"/>
          </a:xfrm>
          <a:prstGeom prst="rect">
            <a:avLst/>
          </a:prstGeom>
          <a:noFill/>
          <a:ln w="9525">
            <a:noFill/>
            <a:miter lim="800000"/>
            <a:headEnd/>
            <a:tailEnd/>
          </a:ln>
        </p:spPr>
      </p:pic>
      <p:pic>
        <p:nvPicPr>
          <p:cNvPr id="102404" name="Picture 4"/>
          <p:cNvPicPr>
            <a:picLocks noChangeAspect="1" noChangeArrowheads="1"/>
          </p:cNvPicPr>
          <p:nvPr/>
        </p:nvPicPr>
        <p:blipFill>
          <a:blip r:embed="rId4" cstate="print"/>
          <a:srcRect/>
          <a:stretch>
            <a:fillRect/>
          </a:stretch>
        </p:blipFill>
        <p:spPr bwMode="auto">
          <a:xfrm>
            <a:off x="3505200" y="990600"/>
            <a:ext cx="4495800" cy="2997200"/>
          </a:xfrm>
          <a:prstGeom prst="rect">
            <a:avLst/>
          </a:prstGeom>
          <a:noFill/>
          <a:ln w="9525">
            <a:noFill/>
            <a:miter lim="800000"/>
            <a:headEnd/>
            <a:tailEnd/>
          </a:ln>
        </p:spPr>
      </p:pic>
      <p:pic>
        <p:nvPicPr>
          <p:cNvPr id="102405" name="Picture 5"/>
          <p:cNvPicPr>
            <a:picLocks noChangeAspect="1" noChangeArrowheads="1"/>
          </p:cNvPicPr>
          <p:nvPr/>
        </p:nvPicPr>
        <p:blipFill>
          <a:blip r:embed="rId5" cstate="print"/>
          <a:srcRect/>
          <a:stretch>
            <a:fillRect/>
          </a:stretch>
        </p:blipFill>
        <p:spPr bwMode="auto">
          <a:xfrm>
            <a:off x="5791200" y="4343400"/>
            <a:ext cx="3064899" cy="1905000"/>
          </a:xfrm>
          <a:prstGeom prst="rect">
            <a:avLst/>
          </a:prstGeom>
          <a:noFill/>
          <a:ln w="9525">
            <a:noFill/>
            <a:miter lim="800000"/>
            <a:headEnd/>
            <a:tailEnd/>
          </a:ln>
        </p:spPr>
      </p:pic>
      <p:pic>
        <p:nvPicPr>
          <p:cNvPr id="102406" name="Picture 6"/>
          <p:cNvPicPr>
            <a:picLocks noChangeAspect="1" noChangeArrowheads="1"/>
          </p:cNvPicPr>
          <p:nvPr/>
        </p:nvPicPr>
        <p:blipFill>
          <a:blip r:embed="rId6" cstate="print"/>
          <a:srcRect/>
          <a:stretch>
            <a:fillRect/>
          </a:stretch>
        </p:blipFill>
        <p:spPr bwMode="auto">
          <a:xfrm>
            <a:off x="3276600" y="4343400"/>
            <a:ext cx="2381250" cy="1781175"/>
          </a:xfrm>
          <a:prstGeom prst="rect">
            <a:avLst/>
          </a:prstGeom>
          <a:noFill/>
          <a:ln w="9525">
            <a:noFill/>
            <a:miter lim="800000"/>
            <a:headEnd/>
            <a:tailEnd/>
          </a:ln>
        </p:spPr>
      </p:pic>
      <p:pic>
        <p:nvPicPr>
          <p:cNvPr id="102407" name="Picture 7"/>
          <p:cNvPicPr>
            <a:picLocks noChangeAspect="1" noChangeArrowheads="1"/>
          </p:cNvPicPr>
          <p:nvPr/>
        </p:nvPicPr>
        <p:blipFill>
          <a:blip r:embed="rId7" cstate="print"/>
          <a:srcRect/>
          <a:stretch>
            <a:fillRect/>
          </a:stretch>
        </p:blipFill>
        <p:spPr bwMode="auto">
          <a:xfrm>
            <a:off x="685800" y="4191000"/>
            <a:ext cx="2486025" cy="1838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p:cNvGrpSpPr/>
          <p:nvPr/>
        </p:nvGrpSpPr>
        <p:grpSpPr>
          <a:xfrm>
            <a:off x="6334863" y="2155999"/>
            <a:ext cx="2345501" cy="2942089"/>
            <a:chOff x="4918184" y="1253727"/>
            <a:chExt cx="3649481" cy="4577741"/>
          </a:xfrm>
        </p:grpSpPr>
        <p:sp>
          <p:nvSpPr>
            <p:cNvPr id="3" name="Freeform 2"/>
            <p:cNvSpPr/>
            <p:nvPr/>
          </p:nvSpPr>
          <p:spPr>
            <a:xfrm rot="16200000" flipV="1">
              <a:off x="5196189" y="2928676"/>
              <a:ext cx="2678632" cy="1812929"/>
            </a:xfrm>
            <a:custGeom>
              <a:avLst/>
              <a:gdLst>
                <a:gd name="connsiteX0" fmla="*/ 9525 w 1819275"/>
                <a:gd name="connsiteY0" fmla="*/ 4763 h 2305050"/>
                <a:gd name="connsiteX1" fmla="*/ 1819275 w 1819275"/>
                <a:gd name="connsiteY1" fmla="*/ 0 h 2305050"/>
                <a:gd name="connsiteX2" fmla="*/ 1809750 w 1819275"/>
                <a:gd name="connsiteY2" fmla="*/ 2305050 h 2305050"/>
                <a:gd name="connsiteX3" fmla="*/ 0 w 1819275"/>
                <a:gd name="connsiteY3" fmla="*/ 561975 h 2305050"/>
                <a:gd name="connsiteX4" fmla="*/ 9525 w 1819275"/>
                <a:gd name="connsiteY4" fmla="*/ 4763 h 2305050"/>
                <a:gd name="connsiteX0" fmla="*/ 9525 w 1819275"/>
                <a:gd name="connsiteY0" fmla="*/ 4763 h 2305050"/>
                <a:gd name="connsiteX1" fmla="*/ 1819275 w 1819275"/>
                <a:gd name="connsiteY1" fmla="*/ 0 h 2305050"/>
                <a:gd name="connsiteX2" fmla="*/ 1809750 w 1819275"/>
                <a:gd name="connsiteY2" fmla="*/ 2305050 h 2305050"/>
                <a:gd name="connsiteX3" fmla="*/ 0 w 1819275"/>
                <a:gd name="connsiteY3" fmla="*/ 557212 h 2305050"/>
                <a:gd name="connsiteX4" fmla="*/ 9525 w 1819275"/>
                <a:gd name="connsiteY4" fmla="*/ 4763 h 2305050"/>
                <a:gd name="connsiteX0" fmla="*/ 0 w 1809750"/>
                <a:gd name="connsiteY0" fmla="*/ 4763 h 2305050"/>
                <a:gd name="connsiteX1" fmla="*/ 1809750 w 1809750"/>
                <a:gd name="connsiteY1" fmla="*/ 0 h 2305050"/>
                <a:gd name="connsiteX2" fmla="*/ 1800225 w 1809750"/>
                <a:gd name="connsiteY2" fmla="*/ 2305050 h 2305050"/>
                <a:gd name="connsiteX3" fmla="*/ 0 w 1809750"/>
                <a:gd name="connsiteY3" fmla="*/ 561975 h 2305050"/>
                <a:gd name="connsiteX4" fmla="*/ 0 w 1809750"/>
                <a:gd name="connsiteY4" fmla="*/ 4763 h 2305050"/>
                <a:gd name="connsiteX0" fmla="*/ 0 w 1809750"/>
                <a:gd name="connsiteY0" fmla="*/ 4763 h 2328862"/>
                <a:gd name="connsiteX1" fmla="*/ 1809750 w 1809750"/>
                <a:gd name="connsiteY1" fmla="*/ 0 h 2328862"/>
                <a:gd name="connsiteX2" fmla="*/ 1800225 w 1809750"/>
                <a:gd name="connsiteY2" fmla="*/ 2328862 h 2328862"/>
                <a:gd name="connsiteX3" fmla="*/ 0 w 1809750"/>
                <a:gd name="connsiteY3" fmla="*/ 561975 h 2328862"/>
                <a:gd name="connsiteX4" fmla="*/ 0 w 1809750"/>
                <a:gd name="connsiteY4" fmla="*/ 4763 h 2328862"/>
                <a:gd name="connsiteX0" fmla="*/ 0 w 1809750"/>
                <a:gd name="connsiteY0" fmla="*/ 0 h 2324099"/>
                <a:gd name="connsiteX1" fmla="*/ 1809750 w 1809750"/>
                <a:gd name="connsiteY1" fmla="*/ 4762 h 2324099"/>
                <a:gd name="connsiteX2" fmla="*/ 1800225 w 1809750"/>
                <a:gd name="connsiteY2" fmla="*/ 2324099 h 2324099"/>
                <a:gd name="connsiteX3" fmla="*/ 0 w 1809750"/>
                <a:gd name="connsiteY3" fmla="*/ 557212 h 2324099"/>
                <a:gd name="connsiteX4" fmla="*/ 0 w 1809750"/>
                <a:gd name="connsiteY4" fmla="*/ 0 h 2324099"/>
                <a:gd name="connsiteX0" fmla="*/ 0 w 1809750"/>
                <a:gd name="connsiteY0" fmla="*/ 0 h 2324099"/>
                <a:gd name="connsiteX1" fmla="*/ 1809750 w 1809750"/>
                <a:gd name="connsiteY1" fmla="*/ 0 h 2324099"/>
                <a:gd name="connsiteX2" fmla="*/ 1800225 w 1809750"/>
                <a:gd name="connsiteY2" fmla="*/ 2324099 h 2324099"/>
                <a:gd name="connsiteX3" fmla="*/ 0 w 1809750"/>
                <a:gd name="connsiteY3" fmla="*/ 557212 h 2324099"/>
                <a:gd name="connsiteX4" fmla="*/ 0 w 1809750"/>
                <a:gd name="connsiteY4" fmla="*/ 0 h 2324099"/>
                <a:gd name="connsiteX0" fmla="*/ 0 w 1809750"/>
                <a:gd name="connsiteY0" fmla="*/ 0 h 2319336"/>
                <a:gd name="connsiteX1" fmla="*/ 1809750 w 1809750"/>
                <a:gd name="connsiteY1" fmla="*/ 0 h 2319336"/>
                <a:gd name="connsiteX2" fmla="*/ 1804988 w 1809750"/>
                <a:gd name="connsiteY2" fmla="*/ 2319336 h 2319336"/>
                <a:gd name="connsiteX3" fmla="*/ 0 w 1809750"/>
                <a:gd name="connsiteY3" fmla="*/ 557212 h 2319336"/>
                <a:gd name="connsiteX4" fmla="*/ 0 w 1809750"/>
                <a:gd name="connsiteY4" fmla="*/ 0 h 2319336"/>
                <a:gd name="connsiteX0" fmla="*/ 0 w 1814724"/>
                <a:gd name="connsiteY0" fmla="*/ 0 h 2309811"/>
                <a:gd name="connsiteX1" fmla="*/ 1809750 w 1814724"/>
                <a:gd name="connsiteY1" fmla="*/ 0 h 2309811"/>
                <a:gd name="connsiteX2" fmla="*/ 1814513 w 1814724"/>
                <a:gd name="connsiteY2" fmla="*/ 2309811 h 2309811"/>
                <a:gd name="connsiteX3" fmla="*/ 0 w 1814724"/>
                <a:gd name="connsiteY3" fmla="*/ 557212 h 2309811"/>
                <a:gd name="connsiteX4" fmla="*/ 0 w 1814724"/>
                <a:gd name="connsiteY4" fmla="*/ 0 h 2309811"/>
                <a:gd name="connsiteX0" fmla="*/ 0 w 1810208"/>
                <a:gd name="connsiteY0" fmla="*/ 0 h 2300286"/>
                <a:gd name="connsiteX1" fmla="*/ 1809750 w 1810208"/>
                <a:gd name="connsiteY1" fmla="*/ 0 h 2300286"/>
                <a:gd name="connsiteX2" fmla="*/ 1809750 w 1810208"/>
                <a:gd name="connsiteY2" fmla="*/ 2300286 h 2300286"/>
                <a:gd name="connsiteX3" fmla="*/ 0 w 1810208"/>
                <a:gd name="connsiteY3" fmla="*/ 557212 h 2300286"/>
                <a:gd name="connsiteX4" fmla="*/ 0 w 1810208"/>
                <a:gd name="connsiteY4" fmla="*/ 0 h 2300286"/>
                <a:gd name="connsiteX0" fmla="*/ 0 w 1809750"/>
                <a:gd name="connsiteY0" fmla="*/ 0 h 2580810"/>
                <a:gd name="connsiteX1" fmla="*/ 1809750 w 1809750"/>
                <a:gd name="connsiteY1" fmla="*/ 0 h 2580810"/>
                <a:gd name="connsiteX2" fmla="*/ 1330152 w 1809750"/>
                <a:gd name="connsiteY2" fmla="*/ 2580810 h 2580810"/>
                <a:gd name="connsiteX3" fmla="*/ 0 w 1809750"/>
                <a:gd name="connsiteY3" fmla="*/ 557212 h 2580810"/>
                <a:gd name="connsiteX4" fmla="*/ 0 w 1809750"/>
                <a:gd name="connsiteY4" fmla="*/ 0 h 2580810"/>
                <a:gd name="connsiteX0" fmla="*/ 0 w 1809750"/>
                <a:gd name="connsiteY0" fmla="*/ 0 h 2615280"/>
                <a:gd name="connsiteX1" fmla="*/ 1809750 w 1809750"/>
                <a:gd name="connsiteY1" fmla="*/ 0 h 2615280"/>
                <a:gd name="connsiteX2" fmla="*/ 1330152 w 1809750"/>
                <a:gd name="connsiteY2" fmla="*/ 2580810 h 2615280"/>
                <a:gd name="connsiteX3" fmla="*/ 1323502 w 1809750"/>
                <a:gd name="connsiteY3" fmla="*/ 2615280 h 2615280"/>
                <a:gd name="connsiteX4" fmla="*/ 0 w 1809750"/>
                <a:gd name="connsiteY4" fmla="*/ 557212 h 2615280"/>
                <a:gd name="connsiteX5" fmla="*/ 0 w 1809750"/>
                <a:gd name="connsiteY5" fmla="*/ 0 h 2615280"/>
                <a:gd name="connsiteX0" fmla="*/ 0 w 1809750"/>
                <a:gd name="connsiteY0" fmla="*/ 0 h 2596580"/>
                <a:gd name="connsiteX1" fmla="*/ 1809750 w 1809750"/>
                <a:gd name="connsiteY1" fmla="*/ 0 h 2596580"/>
                <a:gd name="connsiteX2" fmla="*/ 1330152 w 1809750"/>
                <a:gd name="connsiteY2" fmla="*/ 2580810 h 2596580"/>
                <a:gd name="connsiteX3" fmla="*/ 922384 w 1809750"/>
                <a:gd name="connsiteY3" fmla="*/ 2596580 h 2596580"/>
                <a:gd name="connsiteX4" fmla="*/ 0 w 1809750"/>
                <a:gd name="connsiteY4" fmla="*/ 557212 h 2596580"/>
                <a:gd name="connsiteX5" fmla="*/ 0 w 1809750"/>
                <a:gd name="connsiteY5" fmla="*/ 0 h 2596580"/>
                <a:gd name="connsiteX0" fmla="*/ 0 w 1820055"/>
                <a:gd name="connsiteY0" fmla="*/ 0 h 2636914"/>
                <a:gd name="connsiteX1" fmla="*/ 1809750 w 1820055"/>
                <a:gd name="connsiteY1" fmla="*/ 0 h 2636914"/>
                <a:gd name="connsiteX2" fmla="*/ 1818468 w 1820055"/>
                <a:gd name="connsiteY2" fmla="*/ 2636914 h 2636914"/>
                <a:gd name="connsiteX3" fmla="*/ 922384 w 1820055"/>
                <a:gd name="connsiteY3" fmla="*/ 2596580 h 2636914"/>
                <a:gd name="connsiteX4" fmla="*/ 0 w 1820055"/>
                <a:gd name="connsiteY4" fmla="*/ 557212 h 2636914"/>
                <a:gd name="connsiteX5" fmla="*/ 0 w 1820055"/>
                <a:gd name="connsiteY5" fmla="*/ 0 h 2636914"/>
                <a:gd name="connsiteX0" fmla="*/ 0 w 1820055"/>
                <a:gd name="connsiteY0" fmla="*/ 0 h 2636914"/>
                <a:gd name="connsiteX1" fmla="*/ 1809750 w 1820055"/>
                <a:gd name="connsiteY1" fmla="*/ 0 h 2636914"/>
                <a:gd name="connsiteX2" fmla="*/ 1818468 w 1820055"/>
                <a:gd name="connsiteY2" fmla="*/ 2636914 h 2636914"/>
                <a:gd name="connsiteX3" fmla="*/ 1332221 w 1820055"/>
                <a:gd name="connsiteY3" fmla="*/ 2615282 h 2636914"/>
                <a:gd name="connsiteX4" fmla="*/ 0 w 1820055"/>
                <a:gd name="connsiteY4" fmla="*/ 557212 h 2636914"/>
                <a:gd name="connsiteX5" fmla="*/ 0 w 1820055"/>
                <a:gd name="connsiteY5" fmla="*/ 0 h 2636914"/>
                <a:gd name="connsiteX0" fmla="*/ 0 w 1815219"/>
                <a:gd name="connsiteY0" fmla="*/ 0 h 2626540"/>
                <a:gd name="connsiteX1" fmla="*/ 1809750 w 1815219"/>
                <a:gd name="connsiteY1" fmla="*/ 0 h 2626540"/>
                <a:gd name="connsiteX2" fmla="*/ 1813632 w 1815219"/>
                <a:gd name="connsiteY2" fmla="*/ 2626540 h 2626540"/>
                <a:gd name="connsiteX3" fmla="*/ 1332221 w 1815219"/>
                <a:gd name="connsiteY3" fmla="*/ 2615282 h 2626540"/>
                <a:gd name="connsiteX4" fmla="*/ 0 w 1815219"/>
                <a:gd name="connsiteY4" fmla="*/ 557212 h 2626540"/>
                <a:gd name="connsiteX5" fmla="*/ 0 w 1815219"/>
                <a:gd name="connsiteY5" fmla="*/ 0 h 2626540"/>
                <a:gd name="connsiteX0" fmla="*/ 0 w 1813632"/>
                <a:gd name="connsiteY0" fmla="*/ 0 h 2626540"/>
                <a:gd name="connsiteX1" fmla="*/ 1809750 w 1813632"/>
                <a:gd name="connsiteY1" fmla="*/ 0 h 2626540"/>
                <a:gd name="connsiteX2" fmla="*/ 1813632 w 1813632"/>
                <a:gd name="connsiteY2" fmla="*/ 2626540 h 2626540"/>
                <a:gd name="connsiteX3" fmla="*/ 1332221 w 1813632"/>
                <a:gd name="connsiteY3" fmla="*/ 2615282 h 2626540"/>
                <a:gd name="connsiteX4" fmla="*/ 0 w 1813632"/>
                <a:gd name="connsiteY4" fmla="*/ 557212 h 2626540"/>
                <a:gd name="connsiteX5" fmla="*/ 0 w 1813632"/>
                <a:gd name="connsiteY5" fmla="*/ 0 h 2626540"/>
                <a:gd name="connsiteX0" fmla="*/ 0 w 1813632"/>
                <a:gd name="connsiteY0" fmla="*/ 0 h 2632571"/>
                <a:gd name="connsiteX1" fmla="*/ 1809750 w 1813632"/>
                <a:gd name="connsiteY1" fmla="*/ 0 h 2632571"/>
                <a:gd name="connsiteX2" fmla="*/ 1813632 w 1813632"/>
                <a:gd name="connsiteY2" fmla="*/ 2626540 h 2632571"/>
                <a:gd name="connsiteX3" fmla="*/ 1345119 w 1813632"/>
                <a:gd name="connsiteY3" fmla="*/ 2632570 h 2632571"/>
                <a:gd name="connsiteX4" fmla="*/ 0 w 1813632"/>
                <a:gd name="connsiteY4" fmla="*/ 557212 h 2632571"/>
                <a:gd name="connsiteX5" fmla="*/ 0 w 1813632"/>
                <a:gd name="connsiteY5" fmla="*/ 0 h 2632571"/>
                <a:gd name="connsiteX0" fmla="*/ 0 w 1813632"/>
                <a:gd name="connsiteY0" fmla="*/ 0 h 2632570"/>
                <a:gd name="connsiteX1" fmla="*/ 1809750 w 1813632"/>
                <a:gd name="connsiteY1" fmla="*/ 0 h 2632570"/>
                <a:gd name="connsiteX2" fmla="*/ 1813632 w 1813632"/>
                <a:gd name="connsiteY2" fmla="*/ 2626540 h 2632570"/>
                <a:gd name="connsiteX3" fmla="*/ 1437019 w 1813632"/>
                <a:gd name="connsiteY3" fmla="*/ 2632570 h 2632570"/>
                <a:gd name="connsiteX4" fmla="*/ 0 w 1813632"/>
                <a:gd name="connsiteY4" fmla="*/ 557212 h 2632570"/>
                <a:gd name="connsiteX5" fmla="*/ 0 w 1813632"/>
                <a:gd name="connsiteY5" fmla="*/ 0 h 26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3632" h="2632570">
                  <a:moveTo>
                    <a:pt x="0" y="0"/>
                  </a:moveTo>
                  <a:lnTo>
                    <a:pt x="1809750" y="0"/>
                  </a:lnTo>
                  <a:cubicBezTo>
                    <a:pt x="1808163" y="773112"/>
                    <a:pt x="1811994" y="1849968"/>
                    <a:pt x="1813632" y="2626540"/>
                  </a:cubicBezTo>
                  <a:lnTo>
                    <a:pt x="1437019" y="2632570"/>
                  </a:lnTo>
                  <a:lnTo>
                    <a:pt x="0" y="557212"/>
                  </a:lnTo>
                  <a:lnTo>
                    <a:pt x="0" y="0"/>
                  </a:lnTo>
                  <a:close/>
                </a:path>
              </a:pathLst>
            </a:custGeom>
            <a:solidFill>
              <a:schemeClr val="accent6">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4" name="Straight Connector 3"/>
            <p:cNvCxnSpPr/>
            <p:nvPr/>
          </p:nvCxnSpPr>
          <p:spPr>
            <a:xfrm rot="5400000">
              <a:off x="6603642" y="2091927"/>
              <a:ext cx="16764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rot="5400000">
              <a:off x="4783878" y="2115249"/>
              <a:ext cx="16764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6890629" y="3418694"/>
              <a:ext cx="47283" cy="516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7" name="Straight Connector 6"/>
            <p:cNvCxnSpPr/>
            <p:nvPr/>
          </p:nvCxnSpPr>
          <p:spPr>
            <a:xfrm>
              <a:off x="5486400" y="3837904"/>
              <a:ext cx="2086377" cy="0"/>
            </a:xfrm>
            <a:prstGeom prst="line">
              <a:avLst/>
            </a:prstGeom>
            <a:ln w="317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918184" y="2499305"/>
              <a:ext cx="705548" cy="0"/>
            </a:xfrm>
            <a:prstGeom prst="straightConnector1">
              <a:avLst/>
            </a:prstGeom>
            <a:ln>
              <a:prstDash val="lgDash"/>
              <a:tailEnd type="non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5207457" y="2504068"/>
              <a:ext cx="0" cy="2680914"/>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097082" y="3351492"/>
              <a:ext cx="310794" cy="337587"/>
            </a:xfrm>
            <a:prstGeom prst="rect">
              <a:avLst/>
            </a:prstGeom>
            <a:solidFill>
              <a:schemeClr val="tx1"/>
            </a:solidFill>
          </p:spPr>
          <p:txBody>
            <a:bodyPr wrap="square" rtlCol="0">
              <a:spAutoFit/>
            </a:bodyPr>
            <a:lstStyle/>
            <a:p>
              <a:r>
                <a:rPr lang="en-US" sz="1200" i="1" dirty="0" smtClean="0">
                  <a:solidFill>
                    <a:schemeClr val="bg1"/>
                  </a:solidFill>
                </a:rPr>
                <a:t>L</a:t>
              </a:r>
              <a:endParaRPr lang="en-US" sz="1200" i="1" dirty="0">
                <a:solidFill>
                  <a:schemeClr val="bg1"/>
                </a:solidFill>
              </a:endParaRPr>
            </a:p>
          </p:txBody>
        </p:sp>
        <p:cxnSp>
          <p:nvCxnSpPr>
            <p:cNvPr id="11" name="Straight Arrow Connector 10"/>
            <p:cNvCxnSpPr/>
            <p:nvPr/>
          </p:nvCxnSpPr>
          <p:spPr>
            <a:xfrm rot="10800000" flipH="1">
              <a:off x="5637217" y="5625849"/>
              <a:ext cx="1809916" cy="1364"/>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179403" y="5459476"/>
              <a:ext cx="328499" cy="337587"/>
            </a:xfrm>
            <a:prstGeom prst="rect">
              <a:avLst/>
            </a:prstGeom>
            <a:solidFill>
              <a:schemeClr val="tx1"/>
            </a:solidFill>
          </p:spPr>
          <p:txBody>
            <a:bodyPr wrap="square" rtlCol="0">
              <a:spAutoFit/>
            </a:bodyPr>
            <a:lstStyle/>
            <a:p>
              <a:r>
                <a:rPr lang="en-US" sz="1200" i="1" dirty="0" smtClean="0">
                  <a:solidFill>
                    <a:schemeClr val="bg1"/>
                  </a:solidFill>
                </a:rPr>
                <a:t>B</a:t>
              </a:r>
              <a:endParaRPr lang="en-US" sz="1200" i="1" dirty="0">
                <a:solidFill>
                  <a:schemeClr val="bg1"/>
                </a:solidFill>
              </a:endParaRPr>
            </a:p>
          </p:txBody>
        </p:sp>
        <p:cxnSp>
          <p:nvCxnSpPr>
            <p:cNvPr id="13" name="Straight Connector 12"/>
            <p:cNvCxnSpPr/>
            <p:nvPr/>
          </p:nvCxnSpPr>
          <p:spPr>
            <a:xfrm flipV="1">
              <a:off x="6540500" y="2372856"/>
              <a:ext cx="0" cy="3100178"/>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822952" y="3070444"/>
              <a:ext cx="371581" cy="337587"/>
            </a:xfrm>
            <a:prstGeom prst="rect">
              <a:avLst/>
            </a:prstGeom>
            <a:noFill/>
            <a:ln>
              <a:noFill/>
            </a:ln>
          </p:spPr>
          <p:txBody>
            <a:bodyPr wrap="none" rtlCol="0">
              <a:spAutoFit/>
            </a:bodyPr>
            <a:lstStyle/>
            <a:p>
              <a:r>
                <a:rPr lang="en-US" sz="1200" dirty="0" smtClean="0">
                  <a:solidFill>
                    <a:srgbClr val="FF0000"/>
                  </a:solidFill>
                </a:rPr>
                <a:t>Q</a:t>
              </a:r>
              <a:endParaRPr lang="en-US" sz="1200" dirty="0">
                <a:solidFill>
                  <a:srgbClr val="FF0000"/>
                </a:solidFill>
              </a:endParaRPr>
            </a:p>
          </p:txBody>
        </p:sp>
        <p:cxnSp>
          <p:nvCxnSpPr>
            <p:cNvPr id="15" name="Straight Connector 14"/>
            <p:cNvCxnSpPr/>
            <p:nvPr/>
          </p:nvCxnSpPr>
          <p:spPr>
            <a:xfrm>
              <a:off x="6967465" y="2493672"/>
              <a:ext cx="16002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540312" y="5179857"/>
              <a:ext cx="16002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7651654" y="2495952"/>
              <a:ext cx="537" cy="26860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652191" y="2497361"/>
              <a:ext cx="76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6803346" y="3566462"/>
              <a:ext cx="2689366" cy="5323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882282" y="2172801"/>
              <a:ext cx="307004" cy="337587"/>
            </a:xfrm>
            <a:prstGeom prst="rect">
              <a:avLst/>
            </a:prstGeom>
            <a:noFill/>
          </p:spPr>
          <p:txBody>
            <a:bodyPr wrap="square" rtlCol="0">
              <a:spAutoFit/>
            </a:bodyPr>
            <a:lstStyle/>
            <a:p>
              <a:r>
                <a:rPr lang="en-US" sz="1200" dirty="0" smtClean="0">
                  <a:solidFill>
                    <a:schemeClr val="bg1"/>
                  </a:solidFill>
                </a:rPr>
                <a:t>+</a:t>
              </a:r>
              <a:endParaRPr lang="en-US" sz="1200" dirty="0">
                <a:solidFill>
                  <a:schemeClr val="bg1"/>
                </a:solidFill>
              </a:endParaRPr>
            </a:p>
          </p:txBody>
        </p:sp>
        <p:cxnSp>
          <p:nvCxnSpPr>
            <p:cNvPr id="21" name="Straight Connector 20"/>
            <p:cNvCxnSpPr/>
            <p:nvPr/>
          </p:nvCxnSpPr>
          <p:spPr>
            <a:xfrm>
              <a:off x="5629499" y="5298068"/>
              <a:ext cx="0" cy="533400"/>
            </a:xfrm>
            <a:prstGeom prst="line">
              <a:avLst/>
            </a:prstGeom>
            <a:ln w="9525">
              <a:prstDash val="lgDash"/>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928714" y="5176231"/>
              <a:ext cx="705548" cy="0"/>
            </a:xfrm>
            <a:prstGeom prst="straightConnector1">
              <a:avLst/>
            </a:prstGeom>
            <a:ln>
              <a:prstDash val="lgDash"/>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7439449" y="5102497"/>
              <a:ext cx="2922" cy="719897"/>
            </a:xfrm>
            <a:prstGeom prst="line">
              <a:avLst/>
            </a:prstGeom>
            <a:ln w="9525">
              <a:prstDash val="lg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655903" y="3163794"/>
              <a:ext cx="522679" cy="57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919703" y="3448954"/>
              <a:ext cx="3128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10800000">
              <a:off x="6448427" y="2993232"/>
              <a:ext cx="557210" cy="1"/>
            </a:xfrm>
            <a:prstGeom prst="straightConnector1">
              <a:avLst/>
            </a:prstGeom>
            <a:ln>
              <a:solidFill>
                <a:schemeClr val="bg1"/>
              </a:solidFill>
              <a:headEnd type="none" w="sm" len="med"/>
              <a:tailEnd type="none" w="sm"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16200000" flipH="1">
              <a:off x="6777046" y="3643309"/>
              <a:ext cx="485775" cy="10"/>
            </a:xfrm>
            <a:prstGeom prst="straightConnector1">
              <a:avLst/>
            </a:prstGeom>
            <a:ln>
              <a:solidFill>
                <a:schemeClr val="bg1"/>
              </a:solidFill>
              <a:headEnd type="none" w="sm" len="med"/>
              <a:tailEnd type="none" w="sm" len="med"/>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511786" y="2626757"/>
              <a:ext cx="434096" cy="337587"/>
            </a:xfrm>
            <a:prstGeom prst="rect">
              <a:avLst/>
            </a:prstGeom>
            <a:noFill/>
          </p:spPr>
          <p:txBody>
            <a:bodyPr wrap="square" rtlCol="0">
              <a:spAutoFit/>
            </a:bodyPr>
            <a:lstStyle/>
            <a:p>
              <a:r>
                <a:rPr lang="en-US" sz="1200" i="1" dirty="0" smtClean="0">
                  <a:solidFill>
                    <a:schemeClr val="bg1"/>
                  </a:solidFill>
                </a:rPr>
                <a:t>e</a:t>
              </a:r>
              <a:r>
                <a:rPr lang="en-US" sz="1200" i="1" baseline="-25000" dirty="0">
                  <a:solidFill>
                    <a:schemeClr val="bg1"/>
                  </a:solidFill>
                </a:rPr>
                <a:t>B</a:t>
              </a:r>
            </a:p>
          </p:txBody>
        </p:sp>
        <p:sp>
          <p:nvSpPr>
            <p:cNvPr id="29" name="TextBox 28"/>
            <p:cNvSpPr txBox="1"/>
            <p:nvPr/>
          </p:nvSpPr>
          <p:spPr>
            <a:xfrm>
              <a:off x="6974334" y="3429667"/>
              <a:ext cx="434096" cy="337587"/>
            </a:xfrm>
            <a:prstGeom prst="rect">
              <a:avLst/>
            </a:prstGeom>
            <a:noFill/>
          </p:spPr>
          <p:txBody>
            <a:bodyPr wrap="square" rtlCol="0">
              <a:spAutoFit/>
            </a:bodyPr>
            <a:lstStyle/>
            <a:p>
              <a:r>
                <a:rPr lang="en-US" sz="1200" i="1" dirty="0" smtClean="0">
                  <a:solidFill>
                    <a:schemeClr val="bg1"/>
                  </a:solidFill>
                </a:rPr>
                <a:t>e</a:t>
              </a:r>
              <a:r>
                <a:rPr lang="en-US" sz="1200" i="1" baseline="-25000" dirty="0" smtClean="0">
                  <a:solidFill>
                    <a:schemeClr val="bg1"/>
                  </a:solidFill>
                </a:rPr>
                <a:t>L</a:t>
              </a:r>
              <a:endParaRPr lang="en-US" sz="1200" i="1" baseline="-25000" dirty="0">
                <a:solidFill>
                  <a:schemeClr val="bg1"/>
                </a:solidFill>
              </a:endParaRPr>
            </a:p>
          </p:txBody>
        </p:sp>
        <p:cxnSp>
          <p:nvCxnSpPr>
            <p:cNvPr id="30" name="Straight Connector 29"/>
            <p:cNvCxnSpPr/>
            <p:nvPr/>
          </p:nvCxnSpPr>
          <p:spPr>
            <a:xfrm flipH="1">
              <a:off x="5391150" y="3051567"/>
              <a:ext cx="2286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502330" y="2504068"/>
              <a:ext cx="0" cy="547499"/>
            </a:xfrm>
            <a:prstGeom prst="straightConnector1">
              <a:avLst/>
            </a:prstGeom>
            <a:ln>
              <a:solidFill>
                <a:schemeClr val="bg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7065251" y="5245272"/>
              <a:ext cx="502227" cy="338554"/>
            </a:xfrm>
            <a:prstGeom prst="rect">
              <a:avLst/>
            </a:prstGeom>
            <a:noFill/>
          </p:spPr>
          <p:txBody>
            <a:bodyPr wrap="square" rtlCol="0">
              <a:spAutoFit/>
            </a:bodyPr>
            <a:lstStyle/>
            <a:p>
              <a:r>
                <a:rPr lang="en-US" sz="1200" i="1" dirty="0" smtClean="0">
                  <a:solidFill>
                    <a:schemeClr val="bg1"/>
                  </a:solidFill>
                </a:rPr>
                <a:t>B</a:t>
              </a:r>
              <a:r>
                <a:rPr lang="en-US" sz="1200" i="1" baseline="-25000" dirty="0" smtClean="0">
                  <a:solidFill>
                    <a:schemeClr val="bg1"/>
                  </a:solidFill>
                </a:rPr>
                <a:t>2</a:t>
              </a:r>
              <a:endParaRPr lang="en-US" sz="1200" i="1" baseline="-25000" dirty="0">
                <a:solidFill>
                  <a:schemeClr val="bg1"/>
                </a:solidFill>
              </a:endParaRPr>
            </a:p>
          </p:txBody>
        </p:sp>
        <p:sp>
          <p:nvSpPr>
            <p:cNvPr id="33" name="Rectangle 32"/>
            <p:cNvSpPr/>
            <p:nvPr/>
          </p:nvSpPr>
          <p:spPr>
            <a:xfrm>
              <a:off x="5631240" y="2495104"/>
              <a:ext cx="1809914" cy="2681986"/>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34" name="Straight Connector 33"/>
            <p:cNvCxnSpPr/>
            <p:nvPr/>
          </p:nvCxnSpPr>
          <p:spPr>
            <a:xfrm rot="10800000" flipV="1">
              <a:off x="6507957" y="2964655"/>
              <a:ext cx="66675" cy="619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flipV="1">
              <a:off x="6881813" y="2967036"/>
              <a:ext cx="66675" cy="619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flipV="1">
              <a:off x="6988969" y="3419473"/>
              <a:ext cx="66675" cy="619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flipV="1">
              <a:off x="6984206" y="3807617"/>
              <a:ext cx="66675" cy="619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a:off x="6960394" y="5298282"/>
              <a:ext cx="192882" cy="2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962775" y="5281613"/>
              <a:ext cx="55959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0800000" flipV="1">
              <a:off x="7400925" y="5241131"/>
              <a:ext cx="90488" cy="785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10800000" flipV="1">
              <a:off x="7005637" y="5250656"/>
              <a:ext cx="90488" cy="785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Freeform 41"/>
            <p:cNvSpPr/>
            <p:nvPr/>
          </p:nvSpPr>
          <p:spPr>
            <a:xfrm>
              <a:off x="5619750" y="1436883"/>
              <a:ext cx="1819197" cy="811422"/>
            </a:xfrm>
            <a:custGeom>
              <a:avLst/>
              <a:gdLst>
                <a:gd name="connsiteX0" fmla="*/ 135114 w 1963914"/>
                <a:gd name="connsiteY0" fmla="*/ 17824 h 841736"/>
                <a:gd name="connsiteX1" fmla="*/ 1963914 w 1963914"/>
                <a:gd name="connsiteY1" fmla="*/ 36874 h 841736"/>
                <a:gd name="connsiteX2" fmla="*/ 1959152 w 1963914"/>
                <a:gd name="connsiteY2" fmla="*/ 841736 h 841736"/>
                <a:gd name="connsiteX3" fmla="*/ 135114 w 1963914"/>
                <a:gd name="connsiteY3" fmla="*/ 317861 h 841736"/>
                <a:gd name="connsiteX4" fmla="*/ 135114 w 1963914"/>
                <a:gd name="connsiteY4" fmla="*/ 17824 h 841736"/>
                <a:gd name="connsiteX0" fmla="*/ 228302 w 2057102"/>
                <a:gd name="connsiteY0" fmla="*/ 17824 h 841736"/>
                <a:gd name="connsiteX1" fmla="*/ 2057102 w 2057102"/>
                <a:gd name="connsiteY1" fmla="*/ 36874 h 841736"/>
                <a:gd name="connsiteX2" fmla="*/ 2052340 w 2057102"/>
                <a:gd name="connsiteY2" fmla="*/ 841736 h 841736"/>
                <a:gd name="connsiteX3" fmla="*/ 228302 w 2057102"/>
                <a:gd name="connsiteY3" fmla="*/ 317861 h 841736"/>
                <a:gd name="connsiteX4" fmla="*/ 228302 w 2057102"/>
                <a:gd name="connsiteY4" fmla="*/ 17824 h 841736"/>
                <a:gd name="connsiteX0" fmla="*/ 135114 w 1963914"/>
                <a:gd name="connsiteY0" fmla="*/ 17824 h 841736"/>
                <a:gd name="connsiteX1" fmla="*/ 1963914 w 1963914"/>
                <a:gd name="connsiteY1" fmla="*/ 36874 h 841736"/>
                <a:gd name="connsiteX2" fmla="*/ 1959152 w 1963914"/>
                <a:gd name="connsiteY2" fmla="*/ 841736 h 841736"/>
                <a:gd name="connsiteX3" fmla="*/ 135114 w 1963914"/>
                <a:gd name="connsiteY3" fmla="*/ 317861 h 841736"/>
                <a:gd name="connsiteX4" fmla="*/ 135114 w 1963914"/>
                <a:gd name="connsiteY4" fmla="*/ 17824 h 841736"/>
                <a:gd name="connsiteX0" fmla="*/ 234569 w 2063369"/>
                <a:gd name="connsiteY0" fmla="*/ 17824 h 841736"/>
                <a:gd name="connsiteX1" fmla="*/ 2063369 w 2063369"/>
                <a:gd name="connsiteY1" fmla="*/ 36874 h 841736"/>
                <a:gd name="connsiteX2" fmla="*/ 2058607 w 2063369"/>
                <a:gd name="connsiteY2" fmla="*/ 841736 h 841736"/>
                <a:gd name="connsiteX3" fmla="*/ 234569 w 2063369"/>
                <a:gd name="connsiteY3" fmla="*/ 317861 h 841736"/>
                <a:gd name="connsiteX4" fmla="*/ 234569 w 2063369"/>
                <a:gd name="connsiteY4" fmla="*/ 17824 h 841736"/>
                <a:gd name="connsiteX0" fmla="*/ 134752 w 1963552"/>
                <a:gd name="connsiteY0" fmla="*/ 17824 h 841736"/>
                <a:gd name="connsiteX1" fmla="*/ 1963552 w 1963552"/>
                <a:gd name="connsiteY1" fmla="*/ 36874 h 841736"/>
                <a:gd name="connsiteX2" fmla="*/ 1958790 w 1963552"/>
                <a:gd name="connsiteY2" fmla="*/ 841736 h 841736"/>
                <a:gd name="connsiteX3" fmla="*/ 134752 w 1963552"/>
                <a:gd name="connsiteY3" fmla="*/ 317861 h 841736"/>
                <a:gd name="connsiteX4" fmla="*/ 134752 w 1963552"/>
                <a:gd name="connsiteY4" fmla="*/ 17824 h 841736"/>
                <a:gd name="connsiteX0" fmla="*/ 134752 w 1963552"/>
                <a:gd name="connsiteY0" fmla="*/ 17824 h 841736"/>
                <a:gd name="connsiteX1" fmla="*/ 1963552 w 1963552"/>
                <a:gd name="connsiteY1" fmla="*/ 36874 h 841736"/>
                <a:gd name="connsiteX2" fmla="*/ 1958790 w 1963552"/>
                <a:gd name="connsiteY2" fmla="*/ 841736 h 841736"/>
                <a:gd name="connsiteX3" fmla="*/ 134752 w 1963552"/>
                <a:gd name="connsiteY3" fmla="*/ 317861 h 841736"/>
                <a:gd name="connsiteX4" fmla="*/ 134752 w 1963552"/>
                <a:gd name="connsiteY4" fmla="*/ 17824 h 841736"/>
                <a:gd name="connsiteX0" fmla="*/ 134752 w 1963552"/>
                <a:gd name="connsiteY0" fmla="*/ 17824 h 841736"/>
                <a:gd name="connsiteX1" fmla="*/ 1963552 w 1963552"/>
                <a:gd name="connsiteY1" fmla="*/ 36874 h 841736"/>
                <a:gd name="connsiteX2" fmla="*/ 1958790 w 1963552"/>
                <a:gd name="connsiteY2" fmla="*/ 841736 h 841736"/>
                <a:gd name="connsiteX3" fmla="*/ 134752 w 1963552"/>
                <a:gd name="connsiteY3" fmla="*/ 317861 h 841736"/>
                <a:gd name="connsiteX4" fmla="*/ 134752 w 1963552"/>
                <a:gd name="connsiteY4" fmla="*/ 17824 h 841736"/>
                <a:gd name="connsiteX0" fmla="*/ 134752 w 1963552"/>
                <a:gd name="connsiteY0" fmla="*/ 17824 h 841736"/>
                <a:gd name="connsiteX1" fmla="*/ 1963552 w 1963552"/>
                <a:gd name="connsiteY1" fmla="*/ 36874 h 841736"/>
                <a:gd name="connsiteX2" fmla="*/ 1958790 w 1963552"/>
                <a:gd name="connsiteY2" fmla="*/ 841736 h 841736"/>
                <a:gd name="connsiteX3" fmla="*/ 134752 w 1963552"/>
                <a:gd name="connsiteY3" fmla="*/ 317861 h 841736"/>
                <a:gd name="connsiteX4" fmla="*/ 134752 w 1963552"/>
                <a:gd name="connsiteY4" fmla="*/ 17824 h 841736"/>
                <a:gd name="connsiteX0" fmla="*/ 0 w 1828800"/>
                <a:gd name="connsiteY0" fmla="*/ 17824 h 841736"/>
                <a:gd name="connsiteX1" fmla="*/ 1828800 w 1828800"/>
                <a:gd name="connsiteY1" fmla="*/ 36874 h 841736"/>
                <a:gd name="connsiteX2" fmla="*/ 1824038 w 1828800"/>
                <a:gd name="connsiteY2" fmla="*/ 841736 h 841736"/>
                <a:gd name="connsiteX3" fmla="*/ 0 w 1828800"/>
                <a:gd name="connsiteY3" fmla="*/ 317861 h 841736"/>
                <a:gd name="connsiteX4" fmla="*/ 0 w 1828800"/>
                <a:gd name="connsiteY4" fmla="*/ 17824 h 841736"/>
                <a:gd name="connsiteX0" fmla="*/ 0 w 1828800"/>
                <a:gd name="connsiteY0" fmla="*/ 0 h 823912"/>
                <a:gd name="connsiteX1" fmla="*/ 1828800 w 1828800"/>
                <a:gd name="connsiteY1" fmla="*/ 19050 h 823912"/>
                <a:gd name="connsiteX2" fmla="*/ 1824038 w 1828800"/>
                <a:gd name="connsiteY2" fmla="*/ 823912 h 823912"/>
                <a:gd name="connsiteX3" fmla="*/ 0 w 1828800"/>
                <a:gd name="connsiteY3" fmla="*/ 300037 h 823912"/>
                <a:gd name="connsiteX4" fmla="*/ 0 w 1828800"/>
                <a:gd name="connsiteY4" fmla="*/ 0 h 823912"/>
                <a:gd name="connsiteX0" fmla="*/ 0 w 1828800"/>
                <a:gd name="connsiteY0" fmla="*/ 301 h 824213"/>
                <a:gd name="connsiteX1" fmla="*/ 1828800 w 1828800"/>
                <a:gd name="connsiteY1" fmla="*/ 0 h 824213"/>
                <a:gd name="connsiteX2" fmla="*/ 1824038 w 1828800"/>
                <a:gd name="connsiteY2" fmla="*/ 824213 h 824213"/>
                <a:gd name="connsiteX3" fmla="*/ 0 w 1828800"/>
                <a:gd name="connsiteY3" fmla="*/ 300338 h 824213"/>
                <a:gd name="connsiteX4" fmla="*/ 0 w 1828800"/>
                <a:gd name="connsiteY4" fmla="*/ 301 h 824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824213">
                  <a:moveTo>
                    <a:pt x="0" y="301"/>
                  </a:moveTo>
                  <a:lnTo>
                    <a:pt x="1828800" y="0"/>
                  </a:lnTo>
                  <a:cubicBezTo>
                    <a:pt x="1827213" y="268287"/>
                    <a:pt x="1825625" y="555926"/>
                    <a:pt x="1824038" y="824213"/>
                  </a:cubicBezTo>
                  <a:cubicBezTo>
                    <a:pt x="1216025" y="649588"/>
                    <a:pt x="1817757" y="813838"/>
                    <a:pt x="0" y="300338"/>
                  </a:cubicBezTo>
                  <a:cubicBezTo>
                    <a:pt x="3231" y="-25109"/>
                    <a:pt x="4763" y="309070"/>
                    <a:pt x="0" y="301"/>
                  </a:cubicBezTo>
                  <a:close/>
                </a:path>
              </a:pathLst>
            </a:custGeom>
            <a:pattFill prst="ltVert">
              <a:fgClr>
                <a:schemeClr val="bg1"/>
              </a:fgClr>
              <a:bgClr>
                <a:schemeClr val="tx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43" name="Straight Connector 42"/>
            <p:cNvCxnSpPr/>
            <p:nvPr/>
          </p:nvCxnSpPr>
          <p:spPr>
            <a:xfrm>
              <a:off x="7438203" y="1437178"/>
              <a:ext cx="1488" cy="81195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7435822" y="1724189"/>
              <a:ext cx="307004" cy="337587"/>
            </a:xfrm>
            <a:prstGeom prst="rect">
              <a:avLst/>
            </a:prstGeom>
            <a:noFill/>
          </p:spPr>
          <p:txBody>
            <a:bodyPr wrap="square" rtlCol="0">
              <a:spAutoFit/>
            </a:bodyPr>
            <a:lstStyle/>
            <a:p>
              <a:r>
                <a:rPr lang="en-US" sz="1200" dirty="0" smtClean="0">
                  <a:solidFill>
                    <a:schemeClr val="bg1"/>
                  </a:solidFill>
                </a:rPr>
                <a:t>+</a:t>
              </a:r>
              <a:endParaRPr lang="en-US" sz="1200" dirty="0">
                <a:solidFill>
                  <a:schemeClr val="bg1"/>
                </a:solidFill>
              </a:endParaRPr>
            </a:p>
          </p:txBody>
        </p:sp>
        <p:sp>
          <p:nvSpPr>
            <p:cNvPr id="45" name="TextBox 44"/>
            <p:cNvSpPr txBox="1"/>
            <p:nvPr/>
          </p:nvSpPr>
          <p:spPr>
            <a:xfrm>
              <a:off x="5354255" y="1426794"/>
              <a:ext cx="307004" cy="337587"/>
            </a:xfrm>
            <a:prstGeom prst="rect">
              <a:avLst/>
            </a:prstGeom>
            <a:noFill/>
          </p:spPr>
          <p:txBody>
            <a:bodyPr wrap="square" rtlCol="0">
              <a:spAutoFit/>
            </a:bodyPr>
            <a:lstStyle/>
            <a:p>
              <a:r>
                <a:rPr lang="en-US" sz="1200" dirty="0" smtClean="0">
                  <a:solidFill>
                    <a:schemeClr val="bg1"/>
                  </a:solidFill>
                </a:rPr>
                <a:t>+</a:t>
              </a:r>
              <a:endParaRPr lang="en-US" sz="1200" dirty="0">
                <a:solidFill>
                  <a:schemeClr val="bg1"/>
                </a:solidFill>
              </a:endParaRPr>
            </a:p>
          </p:txBody>
        </p:sp>
        <p:cxnSp>
          <p:nvCxnSpPr>
            <p:cNvPr id="46" name="Straight Connector 45"/>
            <p:cNvCxnSpPr/>
            <p:nvPr/>
          </p:nvCxnSpPr>
          <p:spPr>
            <a:xfrm flipH="1" flipV="1">
              <a:off x="5622078" y="1724189"/>
              <a:ext cx="1816714" cy="5249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5622078" y="1437178"/>
              <a:ext cx="182065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622078" y="1437178"/>
              <a:ext cx="0" cy="28701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190235" y="2598725"/>
              <a:ext cx="451843" cy="337587"/>
            </a:xfrm>
            <a:prstGeom prst="rect">
              <a:avLst/>
            </a:prstGeom>
            <a:noFill/>
          </p:spPr>
          <p:txBody>
            <a:bodyPr wrap="square" rtlCol="0">
              <a:spAutoFit/>
            </a:bodyPr>
            <a:lstStyle/>
            <a:p>
              <a:r>
                <a:rPr lang="en-US" sz="1200" i="1" dirty="0" smtClean="0">
                  <a:solidFill>
                    <a:schemeClr val="bg1"/>
                  </a:solidFill>
                </a:rPr>
                <a:t>L</a:t>
              </a:r>
              <a:r>
                <a:rPr lang="en-US" sz="1200" i="1" baseline="-25000" dirty="0" smtClean="0">
                  <a:solidFill>
                    <a:schemeClr val="bg1"/>
                  </a:solidFill>
                </a:rPr>
                <a:t>2</a:t>
              </a:r>
              <a:endParaRPr lang="en-US" sz="1200" i="1" baseline="-25000" dirty="0">
                <a:solidFill>
                  <a:schemeClr val="bg1"/>
                </a:solidFill>
              </a:endParaRPr>
            </a:p>
          </p:txBody>
        </p:sp>
        <p:sp>
          <p:nvSpPr>
            <p:cNvPr id="50" name="Rectangle 49"/>
            <p:cNvSpPr/>
            <p:nvPr/>
          </p:nvSpPr>
          <p:spPr>
            <a:xfrm>
              <a:off x="5663355" y="2651906"/>
              <a:ext cx="943994" cy="787704"/>
            </a:xfrm>
            <a:prstGeom prst="rect">
              <a:avLst/>
            </a:prstGeom>
          </p:spPr>
          <p:txBody>
            <a:bodyPr wrap="none">
              <a:spAutoFit/>
            </a:bodyPr>
            <a:lstStyle/>
            <a:p>
              <a:pPr algn="ctr"/>
              <a:r>
                <a:rPr lang="en-US" sz="1200" i="1" dirty="0" smtClean="0"/>
                <a:t>Effective</a:t>
              </a:r>
            </a:p>
            <a:p>
              <a:pPr algn="ctr"/>
              <a:r>
                <a:rPr lang="en-US" sz="1200" i="1" dirty="0" smtClean="0"/>
                <a:t>area</a:t>
              </a:r>
            </a:p>
            <a:p>
              <a:pPr algn="ctr"/>
              <a:r>
                <a:rPr lang="en-US" sz="1200" i="1" dirty="0" smtClean="0"/>
                <a:t>A´ </a:t>
              </a:r>
              <a:endParaRPr lang="en-US" sz="1200" dirty="0"/>
            </a:p>
          </p:txBody>
        </p:sp>
        <p:cxnSp>
          <p:nvCxnSpPr>
            <p:cNvPr id="51" name="Straight Connector 50"/>
            <p:cNvCxnSpPr/>
            <p:nvPr/>
          </p:nvCxnSpPr>
          <p:spPr>
            <a:xfrm rot="10800000">
              <a:off x="7646195" y="5179219"/>
              <a:ext cx="23098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a:off x="3526673" y="1795387"/>
            <a:ext cx="2624608" cy="3294285"/>
            <a:chOff x="4904705" y="700668"/>
            <a:chExt cx="4139483" cy="5195686"/>
          </a:xfrm>
        </p:grpSpPr>
        <p:sp>
          <p:nvSpPr>
            <p:cNvPr id="53" name="Right Triangle 52"/>
            <p:cNvSpPr/>
            <p:nvPr/>
          </p:nvSpPr>
          <p:spPr>
            <a:xfrm flipH="1">
              <a:off x="8124824" y="4839823"/>
              <a:ext cx="124399" cy="336407"/>
            </a:xfrm>
            <a:prstGeom prst="rtTriangle">
              <a:avLst/>
            </a:prstGeom>
            <a:pattFill prst="ltHorz">
              <a:fgClr>
                <a:schemeClr val="bg1"/>
              </a:fgClr>
              <a:bgClr>
                <a:schemeClr val="tx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4" name="Right Triangle 53"/>
            <p:cNvSpPr/>
            <p:nvPr/>
          </p:nvSpPr>
          <p:spPr>
            <a:xfrm flipV="1">
              <a:off x="8249225" y="2497361"/>
              <a:ext cx="752638" cy="2298476"/>
            </a:xfrm>
            <a:prstGeom prst="rtTriangle">
              <a:avLst/>
            </a:prstGeom>
            <a:pattFill prst="ltHorz">
              <a:fgClr>
                <a:schemeClr val="bg1"/>
              </a:fgClr>
              <a:bgClr>
                <a:schemeClr val="tx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55" name="Straight Connector 54"/>
            <p:cNvCxnSpPr/>
            <p:nvPr/>
          </p:nvCxnSpPr>
          <p:spPr>
            <a:xfrm rot="5400000">
              <a:off x="6603642" y="1576767"/>
              <a:ext cx="16764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4783878" y="1574331"/>
              <a:ext cx="16764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7" name="Oval 56"/>
            <p:cNvSpPr/>
            <p:nvPr/>
          </p:nvSpPr>
          <p:spPr>
            <a:xfrm>
              <a:off x="6847698" y="3192475"/>
              <a:ext cx="47283" cy="516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8" name="Rectangle 57"/>
            <p:cNvSpPr/>
            <p:nvPr/>
          </p:nvSpPr>
          <p:spPr>
            <a:xfrm>
              <a:off x="5631240" y="2495104"/>
              <a:ext cx="1809914" cy="2681986"/>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59" name="Straight Connector 58"/>
            <p:cNvCxnSpPr/>
            <p:nvPr/>
          </p:nvCxnSpPr>
          <p:spPr>
            <a:xfrm>
              <a:off x="4904705" y="3836097"/>
              <a:ext cx="3272006" cy="0"/>
            </a:xfrm>
            <a:prstGeom prst="line">
              <a:avLst/>
            </a:prstGeom>
            <a:ln w="317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4918184" y="2499305"/>
              <a:ext cx="705548" cy="0"/>
            </a:xfrm>
            <a:prstGeom prst="straightConnector1">
              <a:avLst/>
            </a:prstGeom>
            <a:ln>
              <a:prstDash val="lgDash"/>
              <a:tailEnd type="non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V="1">
              <a:off x="5270957" y="2504068"/>
              <a:ext cx="0" cy="2680914"/>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5160581" y="3351492"/>
              <a:ext cx="310793" cy="436878"/>
            </a:xfrm>
            <a:prstGeom prst="rect">
              <a:avLst/>
            </a:prstGeom>
            <a:solidFill>
              <a:schemeClr val="tx1"/>
            </a:solidFill>
          </p:spPr>
          <p:txBody>
            <a:bodyPr wrap="square" rtlCol="0">
              <a:spAutoFit/>
            </a:bodyPr>
            <a:lstStyle/>
            <a:p>
              <a:r>
                <a:rPr lang="en-US" sz="1200" i="1" dirty="0" smtClean="0">
                  <a:solidFill>
                    <a:schemeClr val="bg1"/>
                  </a:solidFill>
                </a:rPr>
                <a:t>L</a:t>
              </a:r>
              <a:endParaRPr lang="en-US" sz="1200" i="1" dirty="0">
                <a:solidFill>
                  <a:schemeClr val="bg1"/>
                </a:solidFill>
              </a:endParaRPr>
            </a:p>
          </p:txBody>
        </p:sp>
        <p:cxnSp>
          <p:nvCxnSpPr>
            <p:cNvPr id="63" name="Straight Arrow Connector 62"/>
            <p:cNvCxnSpPr/>
            <p:nvPr/>
          </p:nvCxnSpPr>
          <p:spPr>
            <a:xfrm rot="10800000" flipH="1">
              <a:off x="5637217" y="5625849"/>
              <a:ext cx="1809916" cy="1364"/>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6179404" y="5459476"/>
              <a:ext cx="328499" cy="436878"/>
            </a:xfrm>
            <a:prstGeom prst="rect">
              <a:avLst/>
            </a:prstGeom>
            <a:solidFill>
              <a:schemeClr val="tx1"/>
            </a:solidFill>
          </p:spPr>
          <p:txBody>
            <a:bodyPr wrap="square" rtlCol="0">
              <a:spAutoFit/>
            </a:bodyPr>
            <a:lstStyle/>
            <a:p>
              <a:r>
                <a:rPr lang="en-US" sz="1200" i="1" dirty="0" smtClean="0">
                  <a:solidFill>
                    <a:schemeClr val="bg1"/>
                  </a:solidFill>
                </a:rPr>
                <a:t>B</a:t>
              </a:r>
              <a:endParaRPr lang="en-US" sz="1200" i="1" dirty="0">
                <a:solidFill>
                  <a:schemeClr val="bg1"/>
                </a:solidFill>
              </a:endParaRPr>
            </a:p>
          </p:txBody>
        </p:sp>
        <p:cxnSp>
          <p:nvCxnSpPr>
            <p:cNvPr id="65" name="Straight Connector 64"/>
            <p:cNvCxnSpPr/>
            <p:nvPr/>
          </p:nvCxnSpPr>
          <p:spPr>
            <a:xfrm flipV="1">
              <a:off x="6540500" y="2372856"/>
              <a:ext cx="0" cy="3100178"/>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6542176" y="3050079"/>
              <a:ext cx="480870" cy="436878"/>
            </a:xfrm>
            <a:prstGeom prst="rect">
              <a:avLst/>
            </a:prstGeom>
            <a:noFill/>
            <a:ln>
              <a:noFill/>
            </a:ln>
          </p:spPr>
          <p:txBody>
            <a:bodyPr wrap="none" rtlCol="0">
              <a:spAutoFit/>
            </a:bodyPr>
            <a:lstStyle/>
            <a:p>
              <a:r>
                <a:rPr lang="en-US" sz="1200" dirty="0" smtClean="0">
                  <a:solidFill>
                    <a:srgbClr val="FF0000"/>
                  </a:solidFill>
                </a:rPr>
                <a:t>Q</a:t>
              </a:r>
              <a:endParaRPr lang="en-US" sz="1200" dirty="0">
                <a:solidFill>
                  <a:srgbClr val="FF0000"/>
                </a:solidFill>
              </a:endParaRPr>
            </a:p>
          </p:txBody>
        </p:sp>
        <p:cxnSp>
          <p:nvCxnSpPr>
            <p:cNvPr id="67" name="Straight Connector 66"/>
            <p:cNvCxnSpPr/>
            <p:nvPr/>
          </p:nvCxnSpPr>
          <p:spPr>
            <a:xfrm>
              <a:off x="7438203" y="1179598"/>
              <a:ext cx="1488" cy="81195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7435823" y="1466609"/>
              <a:ext cx="307005" cy="436878"/>
            </a:xfrm>
            <a:prstGeom prst="rect">
              <a:avLst/>
            </a:prstGeom>
            <a:noFill/>
          </p:spPr>
          <p:txBody>
            <a:bodyPr wrap="square" rtlCol="0">
              <a:spAutoFit/>
            </a:bodyPr>
            <a:lstStyle/>
            <a:p>
              <a:r>
                <a:rPr lang="en-US" sz="1200" dirty="0" smtClean="0">
                  <a:solidFill>
                    <a:schemeClr val="bg1"/>
                  </a:solidFill>
                </a:rPr>
                <a:t>+</a:t>
              </a:r>
              <a:endParaRPr lang="en-US" sz="1200" dirty="0">
                <a:solidFill>
                  <a:schemeClr val="bg1"/>
                </a:solidFill>
              </a:endParaRPr>
            </a:p>
          </p:txBody>
        </p:sp>
        <p:sp>
          <p:nvSpPr>
            <p:cNvPr id="69" name="TextBox 68"/>
            <p:cNvSpPr txBox="1"/>
            <p:nvPr/>
          </p:nvSpPr>
          <p:spPr>
            <a:xfrm>
              <a:off x="5412450" y="939800"/>
              <a:ext cx="307005" cy="436878"/>
            </a:xfrm>
            <a:prstGeom prst="rect">
              <a:avLst/>
            </a:prstGeom>
            <a:noFill/>
          </p:spPr>
          <p:txBody>
            <a:bodyPr wrap="square" rtlCol="0">
              <a:spAutoFit/>
            </a:bodyPr>
            <a:lstStyle/>
            <a:p>
              <a:r>
                <a:rPr lang="en-US" sz="1200" dirty="0" smtClean="0">
                  <a:solidFill>
                    <a:schemeClr val="bg1"/>
                  </a:solidFill>
                </a:rPr>
                <a:t>-</a:t>
              </a:r>
              <a:endParaRPr lang="en-US" sz="1200" dirty="0">
                <a:solidFill>
                  <a:schemeClr val="bg1"/>
                </a:solidFill>
              </a:endParaRPr>
            </a:p>
          </p:txBody>
        </p:sp>
        <p:cxnSp>
          <p:nvCxnSpPr>
            <p:cNvPr id="70" name="Straight Connector 69"/>
            <p:cNvCxnSpPr/>
            <p:nvPr/>
          </p:nvCxnSpPr>
          <p:spPr>
            <a:xfrm>
              <a:off x="7443988" y="2493672"/>
              <a:ext cx="16002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7428963" y="5179857"/>
              <a:ext cx="16002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8244088" y="2495952"/>
              <a:ext cx="537" cy="26860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8244625" y="2497361"/>
              <a:ext cx="76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8124825" y="5177090"/>
              <a:ext cx="11906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8124825" y="2487941"/>
              <a:ext cx="881800" cy="26940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8474717" y="2172802"/>
              <a:ext cx="307005" cy="436878"/>
            </a:xfrm>
            <a:prstGeom prst="rect">
              <a:avLst/>
            </a:prstGeom>
            <a:noFill/>
          </p:spPr>
          <p:txBody>
            <a:bodyPr wrap="square" rtlCol="0">
              <a:spAutoFit/>
            </a:bodyPr>
            <a:lstStyle/>
            <a:p>
              <a:r>
                <a:rPr lang="en-US" sz="1200" dirty="0" smtClean="0">
                  <a:solidFill>
                    <a:schemeClr val="bg1"/>
                  </a:solidFill>
                </a:rPr>
                <a:t>+</a:t>
              </a:r>
              <a:endParaRPr lang="en-US" sz="1200" dirty="0">
                <a:solidFill>
                  <a:schemeClr val="bg1"/>
                </a:solidFill>
              </a:endParaRPr>
            </a:p>
          </p:txBody>
        </p:sp>
        <p:sp>
          <p:nvSpPr>
            <p:cNvPr id="77" name="TextBox 76"/>
            <p:cNvSpPr txBox="1"/>
            <p:nvPr/>
          </p:nvSpPr>
          <p:spPr>
            <a:xfrm>
              <a:off x="8077686" y="5120822"/>
              <a:ext cx="307005" cy="436878"/>
            </a:xfrm>
            <a:prstGeom prst="rect">
              <a:avLst/>
            </a:prstGeom>
            <a:noFill/>
          </p:spPr>
          <p:txBody>
            <a:bodyPr wrap="square" rtlCol="0">
              <a:spAutoFit/>
            </a:bodyPr>
            <a:lstStyle/>
            <a:p>
              <a:r>
                <a:rPr lang="en-US" sz="1200" dirty="0">
                  <a:solidFill>
                    <a:schemeClr val="bg1"/>
                  </a:solidFill>
                </a:rPr>
                <a:t>-</a:t>
              </a:r>
            </a:p>
          </p:txBody>
        </p:sp>
        <p:cxnSp>
          <p:nvCxnSpPr>
            <p:cNvPr id="78" name="Straight Connector 77"/>
            <p:cNvCxnSpPr/>
            <p:nvPr/>
          </p:nvCxnSpPr>
          <p:spPr>
            <a:xfrm>
              <a:off x="5629499" y="5298068"/>
              <a:ext cx="0" cy="533400"/>
            </a:xfrm>
            <a:prstGeom prst="line">
              <a:avLst/>
            </a:prstGeom>
            <a:ln w="9525">
              <a:prstDash val="lgDash"/>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a:off x="4928714" y="5176231"/>
              <a:ext cx="705548" cy="0"/>
            </a:xfrm>
            <a:prstGeom prst="straightConnector1">
              <a:avLst/>
            </a:prstGeom>
            <a:ln>
              <a:prstDash val="lgDash"/>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7444211" y="5102497"/>
              <a:ext cx="2922" cy="719897"/>
            </a:xfrm>
            <a:prstGeom prst="line">
              <a:avLst/>
            </a:prstGeom>
            <a:ln w="9525">
              <a:prstDash val="lgDash"/>
            </a:ln>
          </p:spPr>
          <p:style>
            <a:lnRef idx="1">
              <a:schemeClr val="accent1"/>
            </a:lnRef>
            <a:fillRef idx="0">
              <a:schemeClr val="accent1"/>
            </a:fillRef>
            <a:effectRef idx="0">
              <a:schemeClr val="accent1"/>
            </a:effectRef>
            <a:fontRef idx="minor">
              <a:schemeClr val="tx1"/>
            </a:fontRef>
          </p:style>
        </p:cxnSp>
        <p:sp>
          <p:nvSpPr>
            <p:cNvPr id="81" name="Right Triangle 80"/>
            <p:cNvSpPr/>
            <p:nvPr/>
          </p:nvSpPr>
          <p:spPr>
            <a:xfrm rot="10800000">
              <a:off x="5857875" y="2493670"/>
              <a:ext cx="1580924" cy="2302167"/>
            </a:xfrm>
            <a:prstGeom prst="rtTriangle">
              <a:avLst/>
            </a:prstGeom>
            <a:solidFill>
              <a:schemeClr val="accent6">
                <a:alpha val="44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82" name="Straight Connector 81"/>
            <p:cNvCxnSpPr/>
            <p:nvPr/>
          </p:nvCxnSpPr>
          <p:spPr>
            <a:xfrm>
              <a:off x="5857874" y="700668"/>
              <a:ext cx="1" cy="1722129"/>
            </a:xfrm>
            <a:prstGeom prst="line">
              <a:avLst/>
            </a:prstGeom>
            <a:ln w="9525">
              <a:prstDash val="lgDash"/>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V="1">
              <a:off x="5857875" y="2253040"/>
              <a:ext cx="1589258" cy="1365"/>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6388445" y="1852552"/>
              <a:ext cx="550875" cy="436878"/>
            </a:xfrm>
            <a:prstGeom prst="rect">
              <a:avLst/>
            </a:prstGeom>
            <a:noFill/>
          </p:spPr>
          <p:txBody>
            <a:bodyPr wrap="square" rtlCol="0">
              <a:spAutoFit/>
            </a:bodyPr>
            <a:lstStyle/>
            <a:p>
              <a:r>
                <a:rPr lang="en-US" sz="1200" i="1" dirty="0" smtClean="0">
                  <a:solidFill>
                    <a:schemeClr val="bg1"/>
                  </a:solidFill>
                </a:rPr>
                <a:t>B</a:t>
              </a:r>
              <a:r>
                <a:rPr lang="en-US" sz="1200" i="1" baseline="-25000" dirty="0" smtClean="0">
                  <a:solidFill>
                    <a:schemeClr val="bg1"/>
                  </a:solidFill>
                </a:rPr>
                <a:t>1</a:t>
              </a:r>
              <a:endParaRPr lang="en-US" sz="1200" i="1" baseline="-25000" dirty="0">
                <a:solidFill>
                  <a:schemeClr val="bg1"/>
                </a:solidFill>
              </a:endParaRPr>
            </a:p>
          </p:txBody>
        </p:sp>
        <p:cxnSp>
          <p:nvCxnSpPr>
            <p:cNvPr id="85" name="Straight Connector 84"/>
            <p:cNvCxnSpPr/>
            <p:nvPr/>
          </p:nvCxnSpPr>
          <p:spPr>
            <a:xfrm>
              <a:off x="7451776" y="4795837"/>
              <a:ext cx="93022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flipV="1">
              <a:off x="7699604" y="2487941"/>
              <a:ext cx="0" cy="2307896"/>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7544205" y="3068237"/>
              <a:ext cx="573228" cy="436878"/>
            </a:xfrm>
            <a:prstGeom prst="rect">
              <a:avLst/>
            </a:prstGeom>
            <a:solidFill>
              <a:schemeClr val="tx1"/>
            </a:solidFill>
          </p:spPr>
          <p:txBody>
            <a:bodyPr wrap="square" rtlCol="0">
              <a:spAutoFit/>
            </a:bodyPr>
            <a:lstStyle/>
            <a:p>
              <a:r>
                <a:rPr lang="en-US" sz="1200" i="1" dirty="0" smtClean="0">
                  <a:solidFill>
                    <a:schemeClr val="bg1"/>
                  </a:solidFill>
                </a:rPr>
                <a:t>L</a:t>
              </a:r>
              <a:r>
                <a:rPr lang="en-US" sz="1200" i="1" baseline="-25000" dirty="0" smtClean="0">
                  <a:solidFill>
                    <a:schemeClr val="bg1"/>
                  </a:solidFill>
                </a:rPr>
                <a:t>1</a:t>
              </a:r>
              <a:endParaRPr lang="en-US" sz="1200" i="1" baseline="-25000" dirty="0">
                <a:solidFill>
                  <a:schemeClr val="bg1"/>
                </a:solidFill>
              </a:endParaRPr>
            </a:p>
          </p:txBody>
        </p:sp>
        <p:cxnSp>
          <p:nvCxnSpPr>
            <p:cNvPr id="88" name="Straight Connector 87"/>
            <p:cNvCxnSpPr/>
            <p:nvPr/>
          </p:nvCxnSpPr>
          <p:spPr>
            <a:xfrm>
              <a:off x="6874971" y="2901213"/>
              <a:ext cx="0" cy="167023"/>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6967537" y="3213491"/>
              <a:ext cx="21057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flipH="1">
              <a:off x="6542174" y="2984724"/>
              <a:ext cx="332797" cy="0"/>
            </a:xfrm>
            <a:prstGeom prst="straightConnector1">
              <a:avLst/>
            </a:prstGeom>
            <a:ln>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a:off x="7072825" y="3213491"/>
              <a:ext cx="13775" cy="618690"/>
            </a:xfrm>
            <a:prstGeom prst="straightConnector1">
              <a:avLst/>
            </a:prstGeom>
            <a:ln>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6505577" y="2600334"/>
              <a:ext cx="434096" cy="631046"/>
            </a:xfrm>
            <a:prstGeom prst="rect">
              <a:avLst/>
            </a:prstGeom>
            <a:noFill/>
          </p:spPr>
          <p:txBody>
            <a:bodyPr wrap="square" rtlCol="0">
              <a:spAutoFit/>
            </a:bodyPr>
            <a:lstStyle/>
            <a:p>
              <a:r>
                <a:rPr lang="en-US" sz="1200" i="1" dirty="0" smtClean="0">
                  <a:solidFill>
                    <a:schemeClr val="bg1"/>
                  </a:solidFill>
                </a:rPr>
                <a:t>e</a:t>
              </a:r>
              <a:r>
                <a:rPr lang="en-US" sz="1200" i="1" baseline="-25000" dirty="0">
                  <a:solidFill>
                    <a:schemeClr val="bg1"/>
                  </a:solidFill>
                </a:rPr>
                <a:t>B</a:t>
              </a:r>
            </a:p>
          </p:txBody>
        </p:sp>
        <p:sp>
          <p:nvSpPr>
            <p:cNvPr id="93" name="TextBox 92"/>
            <p:cNvSpPr txBox="1"/>
            <p:nvPr/>
          </p:nvSpPr>
          <p:spPr>
            <a:xfrm>
              <a:off x="7033496" y="3300542"/>
              <a:ext cx="434096" cy="631046"/>
            </a:xfrm>
            <a:prstGeom prst="rect">
              <a:avLst/>
            </a:prstGeom>
            <a:noFill/>
          </p:spPr>
          <p:txBody>
            <a:bodyPr wrap="square" rtlCol="0">
              <a:spAutoFit/>
            </a:bodyPr>
            <a:lstStyle/>
            <a:p>
              <a:r>
                <a:rPr lang="en-US" sz="1200" i="1" dirty="0" smtClean="0">
                  <a:solidFill>
                    <a:schemeClr val="bg1"/>
                  </a:solidFill>
                </a:rPr>
                <a:t>e</a:t>
              </a:r>
              <a:r>
                <a:rPr lang="en-US" sz="1200" i="1" baseline="-25000" dirty="0" smtClean="0">
                  <a:solidFill>
                    <a:schemeClr val="bg1"/>
                  </a:solidFill>
                </a:rPr>
                <a:t>L</a:t>
              </a:r>
              <a:endParaRPr lang="en-US" sz="1200" i="1" baseline="-25000" dirty="0">
                <a:solidFill>
                  <a:schemeClr val="bg1"/>
                </a:solidFill>
              </a:endParaRPr>
            </a:p>
          </p:txBody>
        </p:sp>
        <p:sp>
          <p:nvSpPr>
            <p:cNvPr id="94" name="Right Triangle 93"/>
            <p:cNvSpPr/>
            <p:nvPr/>
          </p:nvSpPr>
          <p:spPr>
            <a:xfrm flipH="1" flipV="1">
              <a:off x="5861984" y="1177950"/>
              <a:ext cx="1576505" cy="811958"/>
            </a:xfrm>
            <a:prstGeom prst="rtTriangle">
              <a:avLst/>
            </a:prstGeom>
            <a:pattFill prst="ltVert">
              <a:fgClr>
                <a:schemeClr val="bg1"/>
              </a:fgClr>
              <a:bgClr>
                <a:schemeClr val="tx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95" name="Right Triangle 94"/>
            <p:cNvSpPr/>
            <p:nvPr/>
          </p:nvSpPr>
          <p:spPr>
            <a:xfrm>
              <a:off x="5615111" y="1053307"/>
              <a:ext cx="242763" cy="128964"/>
            </a:xfrm>
            <a:prstGeom prst="rtTriangle">
              <a:avLst/>
            </a:prstGeom>
            <a:pattFill prst="ltVert">
              <a:fgClr>
                <a:schemeClr val="bg1"/>
              </a:fgClr>
              <a:bgClr>
                <a:schemeClr val="tx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96" name="Straight Connector 95"/>
            <p:cNvCxnSpPr/>
            <p:nvPr/>
          </p:nvCxnSpPr>
          <p:spPr>
            <a:xfrm flipH="1" flipV="1">
              <a:off x="5623732" y="1053306"/>
              <a:ext cx="1815060" cy="9382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5622078" y="1179598"/>
              <a:ext cx="182065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5622079" y="1053306"/>
              <a:ext cx="0" cy="1262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46" name="Group 145"/>
          <p:cNvGrpSpPr/>
          <p:nvPr/>
        </p:nvGrpSpPr>
        <p:grpSpPr>
          <a:xfrm>
            <a:off x="35415" y="229674"/>
            <a:ext cx="5168403" cy="381000"/>
            <a:chOff x="228600" y="304800"/>
            <a:chExt cx="5168403" cy="381000"/>
          </a:xfrm>
        </p:grpSpPr>
        <p:sp>
          <p:nvSpPr>
            <p:cNvPr id="147" name="TextBox 146"/>
            <p:cNvSpPr txBox="1"/>
            <p:nvPr/>
          </p:nvSpPr>
          <p:spPr>
            <a:xfrm>
              <a:off x="228600" y="304800"/>
              <a:ext cx="5168403" cy="369332"/>
            </a:xfrm>
            <a:prstGeom prst="rect">
              <a:avLst/>
            </a:prstGeom>
            <a:noFill/>
          </p:spPr>
          <p:txBody>
            <a:bodyPr wrap="none" rtlCol="0">
              <a:spAutoFit/>
            </a:bodyPr>
            <a:lstStyle/>
            <a:p>
              <a:r>
                <a:rPr lang="en-US" dirty="0" smtClean="0">
                  <a:solidFill>
                    <a:schemeClr val="bg1"/>
                  </a:solidFill>
                </a:rPr>
                <a:t>Foundation Resistance Due to Lateral Load Q</a:t>
              </a:r>
              <a:r>
                <a:rPr lang="en-US" baseline="-25000" dirty="0" smtClean="0">
                  <a:solidFill>
                    <a:schemeClr val="bg1"/>
                  </a:solidFill>
                </a:rPr>
                <a:t>H</a:t>
              </a:r>
              <a:endParaRPr lang="en-US" baseline="-25000" dirty="0">
                <a:solidFill>
                  <a:schemeClr val="bg1"/>
                </a:solidFill>
              </a:endParaRPr>
            </a:p>
          </p:txBody>
        </p:sp>
        <p:cxnSp>
          <p:nvCxnSpPr>
            <p:cNvPr id="148" name="Straight Connector 147"/>
            <p:cNvCxnSpPr/>
            <p:nvPr/>
          </p:nvCxnSpPr>
          <p:spPr>
            <a:xfrm>
              <a:off x="304800" y="685800"/>
              <a:ext cx="4800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9" name="Rectangle 148"/>
          <p:cNvSpPr/>
          <p:nvPr/>
        </p:nvSpPr>
        <p:spPr>
          <a:xfrm>
            <a:off x="167427" y="861741"/>
            <a:ext cx="2839239" cy="369332"/>
          </a:xfrm>
          <a:prstGeom prst="rect">
            <a:avLst/>
          </a:prstGeom>
        </p:spPr>
        <p:txBody>
          <a:bodyPr wrap="none">
            <a:spAutoFit/>
          </a:bodyPr>
          <a:lstStyle/>
          <a:p>
            <a:r>
              <a:rPr lang="en-US" dirty="0" smtClean="0">
                <a:solidFill>
                  <a:schemeClr val="bg1"/>
                </a:solidFill>
              </a:rPr>
              <a:t>For two-way eccentricities</a:t>
            </a:r>
            <a:endParaRPr lang="en-US" dirty="0">
              <a:solidFill>
                <a:schemeClr val="bg1"/>
              </a:solidFill>
            </a:endParaRPr>
          </a:p>
        </p:txBody>
      </p:sp>
      <p:grpSp>
        <p:nvGrpSpPr>
          <p:cNvPr id="151" name="Group 150"/>
          <p:cNvGrpSpPr/>
          <p:nvPr/>
        </p:nvGrpSpPr>
        <p:grpSpPr>
          <a:xfrm>
            <a:off x="565125" y="1751523"/>
            <a:ext cx="2680350" cy="3461155"/>
            <a:chOff x="4918184" y="684615"/>
            <a:chExt cx="4126004" cy="5327938"/>
          </a:xfrm>
        </p:grpSpPr>
        <p:cxnSp>
          <p:nvCxnSpPr>
            <p:cNvPr id="152" name="Straight Arrow Connector 151"/>
            <p:cNvCxnSpPr/>
            <p:nvPr/>
          </p:nvCxnSpPr>
          <p:spPr>
            <a:xfrm flipV="1">
              <a:off x="5857875" y="2343193"/>
              <a:ext cx="1589258" cy="1365"/>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53" name="TextBox 152"/>
            <p:cNvSpPr txBox="1"/>
            <p:nvPr/>
          </p:nvSpPr>
          <p:spPr>
            <a:xfrm>
              <a:off x="6474076" y="2052633"/>
              <a:ext cx="647075" cy="473777"/>
            </a:xfrm>
            <a:prstGeom prst="rect">
              <a:avLst/>
            </a:prstGeom>
            <a:solidFill>
              <a:schemeClr val="tx1"/>
            </a:solidFill>
          </p:spPr>
          <p:txBody>
            <a:bodyPr wrap="square" rtlCol="0">
              <a:spAutoFit/>
            </a:bodyPr>
            <a:lstStyle/>
            <a:p>
              <a:r>
                <a:rPr lang="en-US" sz="1400" i="1" dirty="0" smtClean="0">
                  <a:solidFill>
                    <a:schemeClr val="bg1"/>
                  </a:solidFill>
                </a:rPr>
                <a:t>B</a:t>
              </a:r>
              <a:r>
                <a:rPr lang="en-US" sz="1400" i="1" baseline="-25000" dirty="0" smtClean="0">
                  <a:solidFill>
                    <a:schemeClr val="bg1"/>
                  </a:solidFill>
                </a:rPr>
                <a:t>1</a:t>
              </a:r>
              <a:endParaRPr lang="en-US" sz="1400" i="1" baseline="-25000" dirty="0">
                <a:solidFill>
                  <a:schemeClr val="bg1"/>
                </a:solidFill>
              </a:endParaRPr>
            </a:p>
          </p:txBody>
        </p:sp>
        <p:sp>
          <p:nvSpPr>
            <p:cNvPr id="154" name="Freeform 153"/>
            <p:cNvSpPr/>
            <p:nvPr/>
          </p:nvSpPr>
          <p:spPr>
            <a:xfrm rot="16200000" flipV="1">
              <a:off x="5313131" y="3045618"/>
              <a:ext cx="2673575" cy="1584101"/>
            </a:xfrm>
            <a:custGeom>
              <a:avLst/>
              <a:gdLst>
                <a:gd name="connsiteX0" fmla="*/ 9525 w 1819275"/>
                <a:gd name="connsiteY0" fmla="*/ 4763 h 2305050"/>
                <a:gd name="connsiteX1" fmla="*/ 1819275 w 1819275"/>
                <a:gd name="connsiteY1" fmla="*/ 0 h 2305050"/>
                <a:gd name="connsiteX2" fmla="*/ 1809750 w 1819275"/>
                <a:gd name="connsiteY2" fmla="*/ 2305050 h 2305050"/>
                <a:gd name="connsiteX3" fmla="*/ 0 w 1819275"/>
                <a:gd name="connsiteY3" fmla="*/ 561975 h 2305050"/>
                <a:gd name="connsiteX4" fmla="*/ 9525 w 1819275"/>
                <a:gd name="connsiteY4" fmla="*/ 4763 h 2305050"/>
                <a:gd name="connsiteX0" fmla="*/ 9525 w 1819275"/>
                <a:gd name="connsiteY0" fmla="*/ 4763 h 2305050"/>
                <a:gd name="connsiteX1" fmla="*/ 1819275 w 1819275"/>
                <a:gd name="connsiteY1" fmla="*/ 0 h 2305050"/>
                <a:gd name="connsiteX2" fmla="*/ 1809750 w 1819275"/>
                <a:gd name="connsiteY2" fmla="*/ 2305050 h 2305050"/>
                <a:gd name="connsiteX3" fmla="*/ 0 w 1819275"/>
                <a:gd name="connsiteY3" fmla="*/ 557212 h 2305050"/>
                <a:gd name="connsiteX4" fmla="*/ 9525 w 1819275"/>
                <a:gd name="connsiteY4" fmla="*/ 4763 h 2305050"/>
                <a:gd name="connsiteX0" fmla="*/ 0 w 1809750"/>
                <a:gd name="connsiteY0" fmla="*/ 4763 h 2305050"/>
                <a:gd name="connsiteX1" fmla="*/ 1809750 w 1809750"/>
                <a:gd name="connsiteY1" fmla="*/ 0 h 2305050"/>
                <a:gd name="connsiteX2" fmla="*/ 1800225 w 1809750"/>
                <a:gd name="connsiteY2" fmla="*/ 2305050 h 2305050"/>
                <a:gd name="connsiteX3" fmla="*/ 0 w 1809750"/>
                <a:gd name="connsiteY3" fmla="*/ 561975 h 2305050"/>
                <a:gd name="connsiteX4" fmla="*/ 0 w 1809750"/>
                <a:gd name="connsiteY4" fmla="*/ 4763 h 2305050"/>
                <a:gd name="connsiteX0" fmla="*/ 0 w 1809750"/>
                <a:gd name="connsiteY0" fmla="*/ 4763 h 2328862"/>
                <a:gd name="connsiteX1" fmla="*/ 1809750 w 1809750"/>
                <a:gd name="connsiteY1" fmla="*/ 0 h 2328862"/>
                <a:gd name="connsiteX2" fmla="*/ 1800225 w 1809750"/>
                <a:gd name="connsiteY2" fmla="*/ 2328862 h 2328862"/>
                <a:gd name="connsiteX3" fmla="*/ 0 w 1809750"/>
                <a:gd name="connsiteY3" fmla="*/ 561975 h 2328862"/>
                <a:gd name="connsiteX4" fmla="*/ 0 w 1809750"/>
                <a:gd name="connsiteY4" fmla="*/ 4763 h 2328862"/>
                <a:gd name="connsiteX0" fmla="*/ 0 w 1809750"/>
                <a:gd name="connsiteY0" fmla="*/ 0 h 2324099"/>
                <a:gd name="connsiteX1" fmla="*/ 1809750 w 1809750"/>
                <a:gd name="connsiteY1" fmla="*/ 4762 h 2324099"/>
                <a:gd name="connsiteX2" fmla="*/ 1800225 w 1809750"/>
                <a:gd name="connsiteY2" fmla="*/ 2324099 h 2324099"/>
                <a:gd name="connsiteX3" fmla="*/ 0 w 1809750"/>
                <a:gd name="connsiteY3" fmla="*/ 557212 h 2324099"/>
                <a:gd name="connsiteX4" fmla="*/ 0 w 1809750"/>
                <a:gd name="connsiteY4" fmla="*/ 0 h 2324099"/>
                <a:gd name="connsiteX0" fmla="*/ 0 w 1809750"/>
                <a:gd name="connsiteY0" fmla="*/ 0 h 2324099"/>
                <a:gd name="connsiteX1" fmla="*/ 1809750 w 1809750"/>
                <a:gd name="connsiteY1" fmla="*/ 0 h 2324099"/>
                <a:gd name="connsiteX2" fmla="*/ 1800225 w 1809750"/>
                <a:gd name="connsiteY2" fmla="*/ 2324099 h 2324099"/>
                <a:gd name="connsiteX3" fmla="*/ 0 w 1809750"/>
                <a:gd name="connsiteY3" fmla="*/ 557212 h 2324099"/>
                <a:gd name="connsiteX4" fmla="*/ 0 w 1809750"/>
                <a:gd name="connsiteY4" fmla="*/ 0 h 2324099"/>
                <a:gd name="connsiteX0" fmla="*/ 0 w 1809750"/>
                <a:gd name="connsiteY0" fmla="*/ 0 h 2319336"/>
                <a:gd name="connsiteX1" fmla="*/ 1809750 w 1809750"/>
                <a:gd name="connsiteY1" fmla="*/ 0 h 2319336"/>
                <a:gd name="connsiteX2" fmla="*/ 1804988 w 1809750"/>
                <a:gd name="connsiteY2" fmla="*/ 2319336 h 2319336"/>
                <a:gd name="connsiteX3" fmla="*/ 0 w 1809750"/>
                <a:gd name="connsiteY3" fmla="*/ 557212 h 2319336"/>
                <a:gd name="connsiteX4" fmla="*/ 0 w 1809750"/>
                <a:gd name="connsiteY4" fmla="*/ 0 h 2319336"/>
                <a:gd name="connsiteX0" fmla="*/ 0 w 1814724"/>
                <a:gd name="connsiteY0" fmla="*/ 0 h 2309811"/>
                <a:gd name="connsiteX1" fmla="*/ 1809750 w 1814724"/>
                <a:gd name="connsiteY1" fmla="*/ 0 h 2309811"/>
                <a:gd name="connsiteX2" fmla="*/ 1814513 w 1814724"/>
                <a:gd name="connsiteY2" fmla="*/ 2309811 h 2309811"/>
                <a:gd name="connsiteX3" fmla="*/ 0 w 1814724"/>
                <a:gd name="connsiteY3" fmla="*/ 557212 h 2309811"/>
                <a:gd name="connsiteX4" fmla="*/ 0 w 1814724"/>
                <a:gd name="connsiteY4" fmla="*/ 0 h 2309811"/>
                <a:gd name="connsiteX0" fmla="*/ 0 w 1810208"/>
                <a:gd name="connsiteY0" fmla="*/ 0 h 2300286"/>
                <a:gd name="connsiteX1" fmla="*/ 1809750 w 1810208"/>
                <a:gd name="connsiteY1" fmla="*/ 0 h 2300286"/>
                <a:gd name="connsiteX2" fmla="*/ 1809750 w 1810208"/>
                <a:gd name="connsiteY2" fmla="*/ 2300286 h 2300286"/>
                <a:gd name="connsiteX3" fmla="*/ 0 w 1810208"/>
                <a:gd name="connsiteY3" fmla="*/ 557212 h 2300286"/>
                <a:gd name="connsiteX4" fmla="*/ 0 w 1810208"/>
                <a:gd name="connsiteY4" fmla="*/ 0 h 230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208" h="2300286">
                  <a:moveTo>
                    <a:pt x="0" y="0"/>
                  </a:moveTo>
                  <a:lnTo>
                    <a:pt x="1809750" y="0"/>
                  </a:lnTo>
                  <a:cubicBezTo>
                    <a:pt x="1808163" y="773112"/>
                    <a:pt x="1811337" y="1527174"/>
                    <a:pt x="1809750" y="2300286"/>
                  </a:cubicBezTo>
                  <a:lnTo>
                    <a:pt x="0" y="557212"/>
                  </a:lnTo>
                  <a:lnTo>
                    <a:pt x="0" y="0"/>
                  </a:lnTo>
                  <a:close/>
                </a:path>
              </a:pathLst>
            </a:custGeom>
            <a:solidFill>
              <a:schemeClr val="accent6">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5" name="Straight Connector 154"/>
            <p:cNvCxnSpPr/>
            <p:nvPr/>
          </p:nvCxnSpPr>
          <p:spPr>
            <a:xfrm rot="5400000">
              <a:off x="6603642" y="1525251"/>
              <a:ext cx="16764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5400000">
              <a:off x="4783878" y="1522815"/>
              <a:ext cx="16764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57" name="Oval 156"/>
            <p:cNvSpPr/>
            <p:nvPr/>
          </p:nvSpPr>
          <p:spPr>
            <a:xfrm>
              <a:off x="6890629" y="3418694"/>
              <a:ext cx="47283" cy="516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8" name="Straight Connector 157"/>
            <p:cNvCxnSpPr/>
            <p:nvPr/>
          </p:nvCxnSpPr>
          <p:spPr>
            <a:xfrm>
              <a:off x="5486400" y="3837904"/>
              <a:ext cx="2086377" cy="0"/>
            </a:xfrm>
            <a:prstGeom prst="line">
              <a:avLst/>
            </a:prstGeom>
            <a:ln w="317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159" name="Straight Arrow Connector 158"/>
            <p:cNvCxnSpPr/>
            <p:nvPr/>
          </p:nvCxnSpPr>
          <p:spPr>
            <a:xfrm>
              <a:off x="4918184" y="2499305"/>
              <a:ext cx="705548" cy="0"/>
            </a:xfrm>
            <a:prstGeom prst="straightConnector1">
              <a:avLst/>
            </a:prstGeom>
            <a:ln>
              <a:prstDash val="lgDash"/>
              <a:tailEnd type="none"/>
            </a:ln>
          </p:spPr>
          <p:style>
            <a:lnRef idx="1">
              <a:schemeClr val="accent1"/>
            </a:lnRef>
            <a:fillRef idx="0">
              <a:schemeClr val="accent1"/>
            </a:fillRef>
            <a:effectRef idx="0">
              <a:schemeClr val="accent1"/>
            </a:effectRef>
            <a:fontRef idx="minor">
              <a:schemeClr val="tx1"/>
            </a:fontRef>
          </p:style>
        </p:cxnSp>
        <p:cxnSp>
          <p:nvCxnSpPr>
            <p:cNvPr id="160" name="Straight Arrow Connector 159"/>
            <p:cNvCxnSpPr/>
            <p:nvPr/>
          </p:nvCxnSpPr>
          <p:spPr>
            <a:xfrm flipV="1">
              <a:off x="5207457" y="2504068"/>
              <a:ext cx="0" cy="2680914"/>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1" name="TextBox 160"/>
            <p:cNvSpPr txBox="1"/>
            <p:nvPr/>
          </p:nvSpPr>
          <p:spPr>
            <a:xfrm>
              <a:off x="5097081" y="3351492"/>
              <a:ext cx="310793" cy="351722"/>
            </a:xfrm>
            <a:prstGeom prst="rect">
              <a:avLst/>
            </a:prstGeom>
            <a:solidFill>
              <a:schemeClr val="tx1"/>
            </a:solidFill>
          </p:spPr>
          <p:txBody>
            <a:bodyPr wrap="square" rtlCol="0">
              <a:spAutoFit/>
            </a:bodyPr>
            <a:lstStyle/>
            <a:p>
              <a:r>
                <a:rPr lang="en-US" sz="1600" i="1" dirty="0" smtClean="0">
                  <a:solidFill>
                    <a:schemeClr val="bg1"/>
                  </a:solidFill>
                </a:rPr>
                <a:t>L</a:t>
              </a:r>
              <a:endParaRPr lang="en-US" sz="1600" i="1" dirty="0">
                <a:solidFill>
                  <a:schemeClr val="bg1"/>
                </a:solidFill>
              </a:endParaRPr>
            </a:p>
          </p:txBody>
        </p:sp>
        <p:cxnSp>
          <p:nvCxnSpPr>
            <p:cNvPr id="162" name="Straight Arrow Connector 161"/>
            <p:cNvCxnSpPr/>
            <p:nvPr/>
          </p:nvCxnSpPr>
          <p:spPr>
            <a:xfrm rot="10800000" flipH="1">
              <a:off x="5637217" y="5784452"/>
              <a:ext cx="1809915" cy="1364"/>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63" name="TextBox 162"/>
            <p:cNvSpPr txBox="1"/>
            <p:nvPr/>
          </p:nvSpPr>
          <p:spPr>
            <a:xfrm>
              <a:off x="6060451" y="5538776"/>
              <a:ext cx="328499" cy="473777"/>
            </a:xfrm>
            <a:prstGeom prst="rect">
              <a:avLst/>
            </a:prstGeom>
            <a:solidFill>
              <a:schemeClr val="tx1"/>
            </a:solidFill>
          </p:spPr>
          <p:txBody>
            <a:bodyPr wrap="square" rtlCol="0">
              <a:spAutoFit/>
            </a:bodyPr>
            <a:lstStyle/>
            <a:p>
              <a:r>
                <a:rPr lang="en-US" sz="1400" i="1" dirty="0" smtClean="0">
                  <a:solidFill>
                    <a:schemeClr val="bg1"/>
                  </a:solidFill>
                </a:rPr>
                <a:t>B</a:t>
              </a:r>
              <a:endParaRPr lang="en-US" sz="1400" i="1" dirty="0">
                <a:solidFill>
                  <a:schemeClr val="bg1"/>
                </a:solidFill>
              </a:endParaRPr>
            </a:p>
          </p:txBody>
        </p:sp>
        <p:cxnSp>
          <p:nvCxnSpPr>
            <p:cNvPr id="164" name="Straight Connector 163"/>
            <p:cNvCxnSpPr/>
            <p:nvPr/>
          </p:nvCxnSpPr>
          <p:spPr>
            <a:xfrm flipV="1">
              <a:off x="6540500" y="2372856"/>
              <a:ext cx="0" cy="3100178"/>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65" name="TextBox 164"/>
            <p:cNvSpPr txBox="1"/>
            <p:nvPr/>
          </p:nvSpPr>
          <p:spPr>
            <a:xfrm>
              <a:off x="6822951" y="2911842"/>
              <a:ext cx="364202" cy="369332"/>
            </a:xfrm>
            <a:prstGeom prst="rect">
              <a:avLst/>
            </a:prstGeom>
            <a:noFill/>
            <a:ln>
              <a:noFill/>
            </a:ln>
          </p:spPr>
          <p:txBody>
            <a:bodyPr wrap="none" rtlCol="0">
              <a:spAutoFit/>
            </a:bodyPr>
            <a:lstStyle/>
            <a:p>
              <a:r>
                <a:rPr lang="en-US" dirty="0" smtClean="0">
                  <a:solidFill>
                    <a:srgbClr val="FF0000"/>
                  </a:solidFill>
                </a:rPr>
                <a:t>Q</a:t>
              </a:r>
              <a:endParaRPr lang="en-US" dirty="0">
                <a:solidFill>
                  <a:srgbClr val="FF0000"/>
                </a:solidFill>
              </a:endParaRPr>
            </a:p>
          </p:txBody>
        </p:sp>
        <p:cxnSp>
          <p:nvCxnSpPr>
            <p:cNvPr id="166" name="Straight Connector 165"/>
            <p:cNvCxnSpPr/>
            <p:nvPr/>
          </p:nvCxnSpPr>
          <p:spPr>
            <a:xfrm>
              <a:off x="7443988" y="2493672"/>
              <a:ext cx="16002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7428963" y="5179857"/>
              <a:ext cx="16002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H="1">
              <a:off x="7651654" y="2495952"/>
              <a:ext cx="537" cy="26860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7652191" y="2497361"/>
              <a:ext cx="76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rot="5400000">
              <a:off x="6803346" y="3566462"/>
              <a:ext cx="2689366" cy="5323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1" name="TextBox 170"/>
            <p:cNvSpPr txBox="1"/>
            <p:nvPr/>
          </p:nvSpPr>
          <p:spPr>
            <a:xfrm>
              <a:off x="7882282" y="2172801"/>
              <a:ext cx="307004" cy="372993"/>
            </a:xfrm>
            <a:prstGeom prst="rect">
              <a:avLst/>
            </a:prstGeom>
            <a:noFill/>
          </p:spPr>
          <p:txBody>
            <a:bodyPr wrap="square" rtlCol="0">
              <a:spAutoFit/>
            </a:bodyPr>
            <a:lstStyle/>
            <a:p>
              <a:r>
                <a:rPr lang="en-US" sz="1400" dirty="0" smtClean="0">
                  <a:solidFill>
                    <a:schemeClr val="bg1"/>
                  </a:solidFill>
                </a:rPr>
                <a:t>+</a:t>
              </a:r>
              <a:endParaRPr lang="en-US" sz="1400" dirty="0">
                <a:solidFill>
                  <a:schemeClr val="bg1"/>
                </a:solidFill>
              </a:endParaRPr>
            </a:p>
          </p:txBody>
        </p:sp>
        <p:cxnSp>
          <p:nvCxnSpPr>
            <p:cNvPr id="172" name="Straight Connector 171"/>
            <p:cNvCxnSpPr/>
            <p:nvPr/>
          </p:nvCxnSpPr>
          <p:spPr>
            <a:xfrm>
              <a:off x="5629499" y="5298068"/>
              <a:ext cx="0" cy="533400"/>
            </a:xfrm>
            <a:prstGeom prst="line">
              <a:avLst/>
            </a:prstGeom>
            <a:ln w="9525">
              <a:prstDash val="lgDash"/>
            </a:ln>
          </p:spPr>
          <p:style>
            <a:lnRef idx="1">
              <a:schemeClr val="accent1"/>
            </a:lnRef>
            <a:fillRef idx="0">
              <a:schemeClr val="accent1"/>
            </a:fillRef>
            <a:effectRef idx="0">
              <a:schemeClr val="accent1"/>
            </a:effectRef>
            <a:fontRef idx="minor">
              <a:schemeClr val="tx1"/>
            </a:fontRef>
          </p:style>
        </p:cxnSp>
        <p:cxnSp>
          <p:nvCxnSpPr>
            <p:cNvPr id="173" name="Straight Arrow Connector 172"/>
            <p:cNvCxnSpPr/>
            <p:nvPr/>
          </p:nvCxnSpPr>
          <p:spPr>
            <a:xfrm>
              <a:off x="4928714" y="5176231"/>
              <a:ext cx="705548" cy="0"/>
            </a:xfrm>
            <a:prstGeom prst="straightConnector1">
              <a:avLst/>
            </a:prstGeom>
            <a:ln>
              <a:prstDash val="lgDash"/>
              <a:tailEnd type="none"/>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H="1">
              <a:off x="7439449" y="5102497"/>
              <a:ext cx="2922" cy="719897"/>
            </a:xfrm>
            <a:prstGeom prst="line">
              <a:avLst/>
            </a:prstGeom>
            <a:ln w="9525">
              <a:prstDash val="lgDash"/>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rot="5400000">
              <a:off x="6655903" y="3163794"/>
              <a:ext cx="522679" cy="57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6919703" y="3448954"/>
              <a:ext cx="3128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p:nvPr/>
          </p:nvCxnSpPr>
          <p:spPr>
            <a:xfrm rot="10800000">
              <a:off x="6448427" y="2993232"/>
              <a:ext cx="557210" cy="1"/>
            </a:xfrm>
            <a:prstGeom prst="straightConnector1">
              <a:avLst/>
            </a:prstGeom>
            <a:ln>
              <a:solidFill>
                <a:schemeClr val="bg1"/>
              </a:solidFill>
              <a:headEnd type="none" w="sm" len="med"/>
              <a:tailEnd type="none" w="sm" len="med"/>
            </a:ln>
          </p:spPr>
          <p:style>
            <a:lnRef idx="1">
              <a:schemeClr val="accent1"/>
            </a:lnRef>
            <a:fillRef idx="0">
              <a:schemeClr val="accent1"/>
            </a:fillRef>
            <a:effectRef idx="0">
              <a:schemeClr val="accent1"/>
            </a:effectRef>
            <a:fontRef idx="minor">
              <a:schemeClr val="tx1"/>
            </a:fontRef>
          </p:style>
        </p:cxnSp>
        <p:cxnSp>
          <p:nvCxnSpPr>
            <p:cNvPr id="178" name="Straight Arrow Connector 177"/>
            <p:cNvCxnSpPr/>
            <p:nvPr/>
          </p:nvCxnSpPr>
          <p:spPr>
            <a:xfrm rot="16200000" flipH="1">
              <a:off x="6777046" y="3643309"/>
              <a:ext cx="485775" cy="10"/>
            </a:xfrm>
            <a:prstGeom prst="straightConnector1">
              <a:avLst/>
            </a:prstGeom>
            <a:ln>
              <a:solidFill>
                <a:schemeClr val="bg1"/>
              </a:solidFill>
              <a:headEnd type="none" w="sm" len="med"/>
              <a:tailEnd type="none" w="sm" len="med"/>
            </a:ln>
          </p:spPr>
          <p:style>
            <a:lnRef idx="1">
              <a:schemeClr val="accent1"/>
            </a:lnRef>
            <a:fillRef idx="0">
              <a:schemeClr val="accent1"/>
            </a:fillRef>
            <a:effectRef idx="0">
              <a:schemeClr val="accent1"/>
            </a:effectRef>
            <a:fontRef idx="minor">
              <a:schemeClr val="tx1"/>
            </a:fontRef>
          </p:style>
        </p:cxnSp>
        <p:sp>
          <p:nvSpPr>
            <p:cNvPr id="179" name="TextBox 178"/>
            <p:cNvSpPr txBox="1"/>
            <p:nvPr/>
          </p:nvSpPr>
          <p:spPr>
            <a:xfrm>
              <a:off x="6511787" y="2428505"/>
              <a:ext cx="688666" cy="568532"/>
            </a:xfrm>
            <a:prstGeom prst="rect">
              <a:avLst/>
            </a:prstGeom>
            <a:noFill/>
          </p:spPr>
          <p:txBody>
            <a:bodyPr wrap="square" rtlCol="0">
              <a:spAutoFit/>
            </a:bodyPr>
            <a:lstStyle/>
            <a:p>
              <a:r>
                <a:rPr lang="en-US" i="1" dirty="0" smtClean="0">
                  <a:solidFill>
                    <a:schemeClr val="bg1"/>
                  </a:solidFill>
                </a:rPr>
                <a:t>e</a:t>
              </a:r>
              <a:r>
                <a:rPr lang="en-US" i="1" baseline="-25000" dirty="0">
                  <a:solidFill>
                    <a:schemeClr val="bg1"/>
                  </a:solidFill>
                </a:rPr>
                <a:t>B</a:t>
              </a:r>
            </a:p>
          </p:txBody>
        </p:sp>
        <p:sp>
          <p:nvSpPr>
            <p:cNvPr id="180" name="TextBox 179"/>
            <p:cNvSpPr txBox="1"/>
            <p:nvPr/>
          </p:nvSpPr>
          <p:spPr>
            <a:xfrm>
              <a:off x="6914857" y="3310716"/>
              <a:ext cx="781223" cy="568532"/>
            </a:xfrm>
            <a:prstGeom prst="rect">
              <a:avLst/>
            </a:prstGeom>
            <a:noFill/>
          </p:spPr>
          <p:txBody>
            <a:bodyPr wrap="square" rtlCol="0">
              <a:spAutoFit/>
            </a:bodyPr>
            <a:lstStyle/>
            <a:p>
              <a:r>
                <a:rPr lang="en-US" i="1" dirty="0" smtClean="0">
                  <a:solidFill>
                    <a:schemeClr val="bg1"/>
                  </a:solidFill>
                </a:rPr>
                <a:t>e</a:t>
              </a:r>
              <a:r>
                <a:rPr lang="en-US" i="1" baseline="-25000" dirty="0" smtClean="0">
                  <a:solidFill>
                    <a:schemeClr val="bg1"/>
                  </a:solidFill>
                </a:rPr>
                <a:t>L</a:t>
              </a:r>
              <a:endParaRPr lang="en-US" i="1" baseline="-25000" dirty="0">
                <a:solidFill>
                  <a:schemeClr val="bg1"/>
                </a:solidFill>
              </a:endParaRPr>
            </a:p>
          </p:txBody>
        </p:sp>
        <p:sp>
          <p:nvSpPr>
            <p:cNvPr id="181" name="TextBox 180"/>
            <p:cNvSpPr txBox="1"/>
            <p:nvPr/>
          </p:nvSpPr>
          <p:spPr>
            <a:xfrm>
              <a:off x="6926474" y="5205621"/>
              <a:ext cx="789431" cy="521154"/>
            </a:xfrm>
            <a:prstGeom prst="rect">
              <a:avLst/>
            </a:prstGeom>
            <a:noFill/>
          </p:spPr>
          <p:txBody>
            <a:bodyPr wrap="square" rtlCol="0">
              <a:spAutoFit/>
            </a:bodyPr>
            <a:lstStyle/>
            <a:p>
              <a:r>
                <a:rPr lang="en-US" sz="1600" i="1" dirty="0" smtClean="0">
                  <a:solidFill>
                    <a:schemeClr val="bg1"/>
                  </a:solidFill>
                </a:rPr>
                <a:t>B</a:t>
              </a:r>
              <a:r>
                <a:rPr lang="en-US" sz="1600" i="1" baseline="-25000" dirty="0" smtClean="0">
                  <a:solidFill>
                    <a:schemeClr val="bg1"/>
                  </a:solidFill>
                </a:rPr>
                <a:t>2</a:t>
              </a:r>
              <a:endParaRPr lang="en-US" sz="1600" i="1" baseline="-25000" dirty="0">
                <a:solidFill>
                  <a:schemeClr val="bg1"/>
                </a:solidFill>
              </a:endParaRPr>
            </a:p>
          </p:txBody>
        </p:sp>
        <p:sp>
          <p:nvSpPr>
            <p:cNvPr id="182" name="Rectangle 181"/>
            <p:cNvSpPr/>
            <p:nvPr/>
          </p:nvSpPr>
          <p:spPr>
            <a:xfrm>
              <a:off x="5631240" y="2495104"/>
              <a:ext cx="1809914" cy="2681986"/>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3" name="Straight Connector 182"/>
            <p:cNvCxnSpPr/>
            <p:nvPr/>
          </p:nvCxnSpPr>
          <p:spPr>
            <a:xfrm rot="10800000" flipV="1">
              <a:off x="6507957" y="2964655"/>
              <a:ext cx="66675" cy="619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0800000" flipV="1">
              <a:off x="6881813" y="2967036"/>
              <a:ext cx="66675" cy="619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10800000" flipV="1">
              <a:off x="6988969" y="3419473"/>
              <a:ext cx="66675" cy="619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0800000" flipV="1">
              <a:off x="6984206" y="3807617"/>
              <a:ext cx="66675" cy="619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5400000">
              <a:off x="5025023" y="2035824"/>
              <a:ext cx="16764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7438203" y="1437178"/>
              <a:ext cx="1488" cy="81195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9" name="TextBox 188"/>
            <p:cNvSpPr txBox="1"/>
            <p:nvPr/>
          </p:nvSpPr>
          <p:spPr>
            <a:xfrm>
              <a:off x="7435822" y="1724189"/>
              <a:ext cx="307004" cy="372993"/>
            </a:xfrm>
            <a:prstGeom prst="rect">
              <a:avLst/>
            </a:prstGeom>
            <a:noFill/>
          </p:spPr>
          <p:txBody>
            <a:bodyPr wrap="square" rtlCol="0">
              <a:spAutoFit/>
            </a:bodyPr>
            <a:lstStyle/>
            <a:p>
              <a:r>
                <a:rPr lang="en-US" sz="1400" dirty="0" smtClean="0">
                  <a:solidFill>
                    <a:schemeClr val="bg1"/>
                  </a:solidFill>
                </a:rPr>
                <a:t>+</a:t>
              </a:r>
              <a:endParaRPr lang="en-US" sz="1400" dirty="0">
                <a:solidFill>
                  <a:schemeClr val="bg1"/>
                </a:solidFill>
              </a:endParaRPr>
            </a:p>
          </p:txBody>
        </p:sp>
        <p:sp>
          <p:nvSpPr>
            <p:cNvPr id="190" name="TextBox 189"/>
            <p:cNvSpPr txBox="1"/>
            <p:nvPr/>
          </p:nvSpPr>
          <p:spPr>
            <a:xfrm>
              <a:off x="5412450" y="1197380"/>
              <a:ext cx="307004" cy="307777"/>
            </a:xfrm>
            <a:prstGeom prst="rect">
              <a:avLst/>
            </a:prstGeom>
            <a:noFill/>
          </p:spPr>
          <p:txBody>
            <a:bodyPr wrap="square" rtlCol="0">
              <a:spAutoFit/>
            </a:bodyPr>
            <a:lstStyle/>
            <a:p>
              <a:r>
                <a:rPr lang="en-US" sz="1400" dirty="0" smtClean="0">
                  <a:solidFill>
                    <a:schemeClr val="bg1"/>
                  </a:solidFill>
                </a:rPr>
                <a:t>-</a:t>
              </a:r>
              <a:endParaRPr lang="en-US" sz="1400" dirty="0">
                <a:solidFill>
                  <a:schemeClr val="bg1"/>
                </a:solidFill>
              </a:endParaRPr>
            </a:p>
          </p:txBody>
        </p:sp>
        <p:sp>
          <p:nvSpPr>
            <p:cNvPr id="191" name="Right Triangle 190"/>
            <p:cNvSpPr/>
            <p:nvPr/>
          </p:nvSpPr>
          <p:spPr>
            <a:xfrm flipH="1" flipV="1">
              <a:off x="5861984" y="1435530"/>
              <a:ext cx="1576505" cy="811958"/>
            </a:xfrm>
            <a:prstGeom prst="rtTriangle">
              <a:avLst/>
            </a:prstGeom>
            <a:pattFill prst="ltVert">
              <a:fgClr>
                <a:schemeClr val="bg1"/>
              </a:fgClr>
              <a:bgClr>
                <a:schemeClr val="tx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2" name="Right Triangle 191"/>
            <p:cNvSpPr/>
            <p:nvPr/>
          </p:nvSpPr>
          <p:spPr>
            <a:xfrm>
              <a:off x="5615111" y="1310887"/>
              <a:ext cx="242763" cy="128964"/>
            </a:xfrm>
            <a:prstGeom prst="rtTriangle">
              <a:avLst/>
            </a:prstGeom>
            <a:pattFill prst="ltVert">
              <a:fgClr>
                <a:schemeClr val="bg1"/>
              </a:fgClr>
              <a:bgClr>
                <a:schemeClr val="tx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3" name="Straight Connector 192"/>
            <p:cNvCxnSpPr/>
            <p:nvPr/>
          </p:nvCxnSpPr>
          <p:spPr>
            <a:xfrm flipH="1" flipV="1">
              <a:off x="5623732" y="1310886"/>
              <a:ext cx="1815060" cy="9382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5622078" y="1437178"/>
              <a:ext cx="182065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a:off x="5622079" y="1310886"/>
              <a:ext cx="0" cy="1262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rot="5400000">
              <a:off x="6960394" y="5298282"/>
              <a:ext cx="192882" cy="2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a:off x="6962775" y="5281613"/>
              <a:ext cx="55959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rot="10800000" flipV="1">
              <a:off x="7400925" y="5241131"/>
              <a:ext cx="90488" cy="785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rot="10800000" flipV="1">
              <a:off x="7005637" y="5250656"/>
              <a:ext cx="90488" cy="785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rot="10800000">
              <a:off x="7650960" y="5181600"/>
              <a:ext cx="2309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p14="http://schemas.microsoft.com/office/powerpoint/2010/main">
        <mc:Choice Requires="p14">
          <p:contentPart p14:bwMode="auto" r:id="rId3">
            <p14:nvContentPartPr>
              <p14:cNvPr id="538625" name="Ink 1"/>
              <p14:cNvContentPartPr>
                <a14:cpLocks xmlns:a14="http://schemas.microsoft.com/office/drawing/2010/main" noRot="1" noChangeAspect="1" noEditPoints="1" noChangeArrowheads="1" noChangeShapeType="1"/>
              </p14:cNvContentPartPr>
              <p14:nvPr/>
            </p14:nvContentPartPr>
            <p14:xfrm>
              <a:off x="7018338" y="1063625"/>
              <a:ext cx="1123950" cy="644525"/>
            </p14:xfrm>
          </p:contentPart>
        </mc:Choice>
        <mc:Fallback xmlns="">
          <p:pic>
            <p:nvPicPr>
              <p:cNvPr id="538625" name="Ink 1"/>
              <p:cNvPicPr>
                <a:picLocks noRot="1" noChangeAspect="1" noEditPoints="1" noChangeArrowheads="1" noChangeShapeType="1"/>
              </p:cNvPicPr>
              <p:nvPr/>
            </p:nvPicPr>
            <p:blipFill>
              <a:blip r:embed="rId4"/>
              <a:stretch>
                <a:fillRect/>
              </a:stretch>
            </p:blipFill>
            <p:spPr>
              <a:xfrm>
                <a:off x="7006458" y="1060736"/>
                <a:ext cx="1138710" cy="65969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38626" name="Ink 2"/>
              <p14:cNvContentPartPr>
                <a14:cpLocks xmlns:a14="http://schemas.microsoft.com/office/drawing/2010/main" noRot="1" noChangeAspect="1" noEditPoints="1" noChangeArrowheads="1" noChangeShapeType="1"/>
              </p14:cNvContentPartPr>
              <p14:nvPr/>
            </p14:nvContentPartPr>
            <p14:xfrm>
              <a:off x="7353300" y="2043113"/>
              <a:ext cx="196850" cy="901700"/>
            </p14:xfrm>
          </p:contentPart>
        </mc:Choice>
        <mc:Fallback xmlns="">
          <p:pic>
            <p:nvPicPr>
              <p:cNvPr id="538626" name="Ink 2"/>
              <p:cNvPicPr>
                <a:picLocks noRot="1" noChangeAspect="1" noEditPoints="1" noChangeArrowheads="1" noChangeShapeType="1"/>
              </p:cNvPicPr>
              <p:nvPr/>
            </p:nvPicPr>
            <p:blipFill>
              <a:blip r:embed="rId6"/>
              <a:stretch>
                <a:fillRect/>
              </a:stretch>
            </p:blipFill>
            <p:spPr>
              <a:xfrm>
                <a:off x="7340105" y="2032306"/>
                <a:ext cx="223239" cy="925837"/>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38627" name="Ink 3"/>
              <p14:cNvContentPartPr>
                <a14:cpLocks xmlns:a14="http://schemas.microsoft.com/office/drawing/2010/main" noRot="1" noChangeAspect="1" noEditPoints="1" noChangeArrowheads="1" noChangeShapeType="1"/>
              </p14:cNvContentPartPr>
              <p14:nvPr/>
            </p14:nvContentPartPr>
            <p14:xfrm>
              <a:off x="8039100" y="3784600"/>
              <a:ext cx="652463" cy="138113"/>
            </p14:xfrm>
          </p:contentPart>
        </mc:Choice>
        <mc:Fallback xmlns="">
          <p:pic>
            <p:nvPicPr>
              <p:cNvPr id="538627" name="Ink 3"/>
              <p:cNvPicPr>
                <a:picLocks noRot="1" noChangeAspect="1" noEditPoints="1" noChangeArrowheads="1" noChangeShapeType="1"/>
              </p:cNvPicPr>
              <p:nvPr/>
            </p:nvPicPr>
            <p:blipFill>
              <a:blip r:embed="rId8"/>
              <a:stretch>
                <a:fillRect/>
              </a:stretch>
            </p:blipFill>
            <p:spPr>
              <a:xfrm>
                <a:off x="8025202" y="3771618"/>
                <a:ext cx="677698" cy="155422"/>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38628" name="Ink 4"/>
              <p14:cNvContentPartPr>
                <a14:cpLocks xmlns:a14="http://schemas.microsoft.com/office/drawing/2010/main" noRot="1" noChangeAspect="1" noEditPoints="1" noChangeArrowheads="1" noChangeShapeType="1"/>
              </p14:cNvContentPartPr>
              <p14:nvPr/>
            </p14:nvContentPartPr>
            <p14:xfrm>
              <a:off x="4452938" y="3741738"/>
              <a:ext cx="1381125" cy="2138362"/>
            </p14:xfrm>
          </p:contentPart>
        </mc:Choice>
        <mc:Fallback xmlns="">
          <p:pic>
            <p:nvPicPr>
              <p:cNvPr id="538628" name="Ink 4"/>
              <p:cNvPicPr>
                <a:picLocks noRot="1" noChangeAspect="1" noEditPoints="1" noChangeArrowheads="1" noChangeShapeType="1"/>
              </p:cNvPicPr>
              <p:nvPr/>
            </p:nvPicPr>
            <p:blipFill>
              <a:blip r:embed="rId10"/>
              <a:stretch>
                <a:fillRect/>
              </a:stretch>
            </p:blipFill>
            <p:spPr>
              <a:xfrm>
                <a:off x="4439620" y="3729059"/>
                <a:ext cx="1405602" cy="2165169"/>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38629" name="Ink 5"/>
              <p14:cNvContentPartPr>
                <a14:cpLocks xmlns:a14="http://schemas.microsoft.com/office/drawing/2010/main" noRot="1" noChangeAspect="1" noEditPoints="1" noChangeArrowheads="1" noChangeShapeType="1"/>
              </p14:cNvContentPartPr>
              <p14:nvPr/>
            </p14:nvContentPartPr>
            <p14:xfrm>
              <a:off x="6665913" y="2909888"/>
              <a:ext cx="1382712" cy="1897062"/>
            </p14:xfrm>
          </p:contentPart>
        </mc:Choice>
        <mc:Fallback xmlns="">
          <p:pic>
            <p:nvPicPr>
              <p:cNvPr id="538629" name="Ink 5"/>
              <p:cNvPicPr>
                <a:picLocks noRot="1" noChangeAspect="1" noEditPoints="1" noChangeArrowheads="1" noChangeShapeType="1"/>
              </p:cNvPicPr>
              <p:nvPr/>
            </p:nvPicPr>
            <p:blipFill>
              <a:blip r:embed="rId12"/>
              <a:stretch>
                <a:fillRect/>
              </a:stretch>
            </p:blipFill>
            <p:spPr>
              <a:xfrm>
                <a:off x="6658353" y="2905199"/>
                <a:ext cx="1402871" cy="1914013"/>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538630" name="Ink 6"/>
              <p14:cNvContentPartPr>
                <a14:cpLocks xmlns:a14="http://schemas.microsoft.com/office/drawing/2010/main" noRot="1" noChangeAspect="1" noEditPoints="1" noChangeArrowheads="1" noChangeShapeType="1"/>
              </p14:cNvContentPartPr>
              <p14:nvPr/>
            </p14:nvContentPartPr>
            <p14:xfrm>
              <a:off x="4908550" y="2867025"/>
              <a:ext cx="403225" cy="2025650"/>
            </p14:xfrm>
          </p:contentPart>
        </mc:Choice>
        <mc:Fallback xmlns="">
          <p:pic>
            <p:nvPicPr>
              <p:cNvPr id="538630" name="Ink 6"/>
              <p:cNvPicPr>
                <a:picLocks noRot="1" noChangeAspect="1" noEditPoints="1" noChangeArrowheads="1" noChangeShapeType="1"/>
              </p:cNvPicPr>
              <p:nvPr/>
            </p:nvPicPr>
            <p:blipFill>
              <a:blip r:embed="rId14"/>
              <a:stretch>
                <a:fillRect/>
              </a:stretch>
            </p:blipFill>
            <p:spPr>
              <a:xfrm>
                <a:off x="4894584" y="2853248"/>
                <a:ext cx="431515" cy="2053567"/>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38631" name="Ink 7"/>
              <p14:cNvContentPartPr>
                <a14:cpLocks xmlns:a14="http://schemas.microsoft.com/office/drawing/2010/main" noRot="1" noChangeAspect="1" noEditPoints="1" noChangeArrowheads="1" noChangeShapeType="1"/>
              </p14:cNvContentPartPr>
              <p14:nvPr/>
            </p14:nvContentPartPr>
            <p14:xfrm>
              <a:off x="188913" y="3459163"/>
              <a:ext cx="644525" cy="927100"/>
            </p14:xfrm>
          </p:contentPart>
        </mc:Choice>
        <mc:Fallback xmlns="">
          <p:pic>
            <p:nvPicPr>
              <p:cNvPr id="538631" name="Ink 7"/>
              <p:cNvPicPr>
                <a:picLocks noRot="1" noChangeAspect="1" noEditPoints="1" noChangeArrowheads="1" noChangeShapeType="1"/>
              </p:cNvPicPr>
              <p:nvPr/>
            </p:nvPicPr>
            <p:blipFill>
              <a:blip r:embed="rId16"/>
              <a:stretch>
                <a:fillRect/>
              </a:stretch>
            </p:blipFill>
            <p:spPr>
              <a:xfrm>
                <a:off x="177103" y="3446557"/>
                <a:ext cx="668502" cy="952313"/>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538632" name="Ink 8"/>
              <p14:cNvContentPartPr>
                <a14:cpLocks xmlns:a14="http://schemas.microsoft.com/office/drawing/2010/main" noRot="1" noChangeAspect="1" noEditPoints="1" noChangeArrowheads="1" noChangeShapeType="1"/>
              </p14:cNvContentPartPr>
              <p14:nvPr/>
            </p14:nvContentPartPr>
            <p14:xfrm>
              <a:off x="1055688" y="4814888"/>
              <a:ext cx="1166812" cy="1631950"/>
            </p14:xfrm>
          </p:contentPart>
        </mc:Choice>
        <mc:Fallback xmlns="">
          <p:pic>
            <p:nvPicPr>
              <p:cNvPr id="538632" name="Ink 8"/>
              <p:cNvPicPr>
                <a:picLocks noRot="1" noChangeAspect="1" noEditPoints="1" noChangeArrowheads="1" noChangeShapeType="1"/>
              </p:cNvPicPr>
              <p:nvPr/>
            </p:nvPicPr>
            <p:blipFill>
              <a:blip r:embed="rId18"/>
              <a:stretch>
                <a:fillRect/>
              </a:stretch>
            </p:blipFill>
            <p:spPr>
              <a:xfrm>
                <a:off x="1043165" y="4806265"/>
                <a:ext cx="1192932" cy="165279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538633" name="Ink 9"/>
              <p14:cNvContentPartPr>
                <a14:cpLocks xmlns:a14="http://schemas.microsoft.com/office/drawing/2010/main" noRot="1" noChangeAspect="1" noEditPoints="1" noChangeArrowheads="1" noChangeShapeType="1"/>
              </p14:cNvContentPartPr>
              <p14:nvPr/>
            </p14:nvContentPartPr>
            <p14:xfrm>
              <a:off x="4564063" y="1982788"/>
              <a:ext cx="198437" cy="987425"/>
            </p14:xfrm>
          </p:contentPart>
        </mc:Choice>
        <mc:Fallback xmlns="">
          <p:pic>
            <p:nvPicPr>
              <p:cNvPr id="538633" name="Ink 9"/>
              <p:cNvPicPr>
                <a:picLocks noRot="1" noChangeAspect="1" noEditPoints="1" noChangeArrowheads="1" noChangeShapeType="1"/>
              </p:cNvPicPr>
              <p:nvPr/>
            </p:nvPicPr>
            <p:blipFill>
              <a:blip r:embed="rId20"/>
              <a:stretch>
                <a:fillRect/>
              </a:stretch>
            </p:blipFill>
            <p:spPr>
              <a:xfrm>
                <a:off x="4551051" y="1972709"/>
                <a:ext cx="224823" cy="1010824"/>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538634" name="Ink 10"/>
              <p14:cNvContentPartPr>
                <a14:cpLocks xmlns:a14="http://schemas.microsoft.com/office/drawing/2010/main" noRot="1" noChangeAspect="1" noEditPoints="1" noChangeArrowheads="1" noChangeShapeType="1"/>
              </p14:cNvContentPartPr>
              <p14:nvPr/>
            </p14:nvContentPartPr>
            <p14:xfrm>
              <a:off x="42863" y="2909888"/>
              <a:ext cx="3938587" cy="1965325"/>
            </p14:xfrm>
          </p:contentPart>
        </mc:Choice>
        <mc:Fallback xmlns="">
          <p:pic>
            <p:nvPicPr>
              <p:cNvPr id="538634" name="Ink 10"/>
              <p:cNvPicPr>
                <a:picLocks noRot="1" noChangeAspect="1" noEditPoints="1" noChangeArrowheads="1" noChangeShapeType="1"/>
              </p:cNvPicPr>
              <p:nvPr/>
            </p:nvPicPr>
            <p:blipFill>
              <a:blip r:embed="rId22"/>
              <a:stretch>
                <a:fillRect/>
              </a:stretch>
            </p:blipFill>
            <p:spPr>
              <a:xfrm>
                <a:off x="30269" y="2901238"/>
                <a:ext cx="3953699" cy="1985148"/>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538635" name="Ink 11"/>
              <p14:cNvContentPartPr>
                <a14:cpLocks xmlns:a14="http://schemas.microsoft.com/office/drawing/2010/main" noRot="1" noChangeAspect="1" noEditPoints="1" noChangeArrowheads="1" noChangeShapeType="1"/>
              </p14:cNvContentPartPr>
              <p14:nvPr/>
            </p14:nvContentPartPr>
            <p14:xfrm>
              <a:off x="960438" y="2017713"/>
              <a:ext cx="1168400" cy="2635250"/>
            </p14:xfrm>
          </p:contentPart>
        </mc:Choice>
        <mc:Fallback xmlns="">
          <p:pic>
            <p:nvPicPr>
              <p:cNvPr id="538635" name="Ink 11"/>
              <p:cNvPicPr>
                <a:picLocks noRot="1" noChangeAspect="1" noEditPoints="1" noChangeArrowheads="1" noChangeShapeType="1"/>
              </p:cNvPicPr>
              <p:nvPr/>
            </p:nvPicPr>
            <p:blipFill>
              <a:blip r:embed="rId24"/>
              <a:stretch>
                <a:fillRect/>
              </a:stretch>
            </p:blipFill>
            <p:spPr>
              <a:xfrm>
                <a:off x="946387" y="2008713"/>
                <a:ext cx="1192539" cy="265577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538636" name="Ink 12"/>
              <p14:cNvContentPartPr>
                <a14:cpLocks xmlns:a14="http://schemas.microsoft.com/office/drawing/2010/main" noRot="1" noChangeAspect="1" noEditPoints="1" noChangeArrowheads="1" noChangeShapeType="1"/>
              </p14:cNvContentPartPr>
              <p14:nvPr/>
            </p14:nvContentPartPr>
            <p14:xfrm>
              <a:off x="4110038" y="2944813"/>
              <a:ext cx="1587" cy="7937"/>
            </p14:xfrm>
          </p:contentPart>
        </mc:Choice>
        <mc:Fallback xmlns="">
          <p:pic>
            <p:nvPicPr>
              <p:cNvPr id="538636" name="Ink 12"/>
              <p:cNvPicPr>
                <a:picLocks noRot="1" noChangeAspect="1" noEditPoints="1" noChangeArrowheads="1" noChangeShapeType="1"/>
              </p:cNvPicPr>
              <p:nvPr/>
            </p:nvPicPr>
            <p:blipFill>
              <a:blip r:embed="rId26"/>
              <a:stretch>
                <a:fillRect/>
              </a:stretch>
            </p:blipFill>
            <p:spPr>
              <a:xfrm>
                <a:off x="4095755" y="2941837"/>
                <a:ext cx="30153" cy="1355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538637" name="Ink 13"/>
              <p14:cNvContentPartPr>
                <a14:cpLocks xmlns:a14="http://schemas.microsoft.com/office/drawing/2010/main" noRot="1" noChangeAspect="1" noEditPoints="1" noChangeArrowheads="1" noChangeShapeType="1"/>
              </p14:cNvContentPartPr>
              <p14:nvPr/>
            </p14:nvContentPartPr>
            <p14:xfrm>
              <a:off x="1073150" y="2085975"/>
              <a:ext cx="1158875" cy="1012825"/>
            </p14:xfrm>
          </p:contentPart>
        </mc:Choice>
        <mc:Fallback xmlns="">
          <p:pic>
            <p:nvPicPr>
              <p:cNvPr id="538637" name="Ink 13"/>
              <p:cNvPicPr>
                <a:picLocks noRot="1" noChangeAspect="1" noEditPoints="1" noChangeArrowheads="1" noChangeShapeType="1"/>
              </p:cNvPicPr>
              <p:nvPr/>
            </p:nvPicPr>
            <p:blipFill>
              <a:blip r:embed="rId28"/>
              <a:stretch>
                <a:fillRect/>
              </a:stretch>
            </p:blipFill>
            <p:spPr>
              <a:xfrm>
                <a:off x="1061979" y="2081257"/>
                <a:ext cx="1182298" cy="1029518"/>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538638" name="Ink 14"/>
              <p14:cNvContentPartPr>
                <a14:cpLocks xmlns:a14="http://schemas.microsoft.com/office/drawing/2010/main" noRot="1" noChangeAspect="1" noEditPoints="1" noChangeArrowheads="1" noChangeShapeType="1"/>
              </p14:cNvContentPartPr>
              <p14:nvPr/>
            </p14:nvContentPartPr>
            <p14:xfrm>
              <a:off x="4059238" y="2814638"/>
              <a:ext cx="1055687" cy="276225"/>
            </p14:xfrm>
          </p:contentPart>
        </mc:Choice>
        <mc:Fallback xmlns="">
          <p:pic>
            <p:nvPicPr>
              <p:cNvPr id="538638" name="Ink 14"/>
              <p:cNvPicPr>
                <a:picLocks noRot="1" noChangeAspect="1" noEditPoints="1" noChangeArrowheads="1" noChangeShapeType="1"/>
              </p:cNvPicPr>
              <p:nvPr/>
            </p:nvPicPr>
            <p:blipFill>
              <a:blip r:embed="rId30"/>
              <a:stretch>
                <a:fillRect/>
              </a:stretch>
            </p:blipFill>
            <p:spPr>
              <a:xfrm>
                <a:off x="4050928" y="2803633"/>
                <a:ext cx="1075558" cy="297868"/>
              </a:xfrm>
              <a:prstGeom prst="rect">
                <a:avLst/>
              </a:prstGeom>
            </p:spPr>
          </p:pic>
        </mc:Fallback>
      </mc:AlternateContent>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 name="Rectangle 50"/>
          <p:cNvSpPr/>
          <p:nvPr/>
        </p:nvSpPr>
        <p:spPr>
          <a:xfrm>
            <a:off x="4043966" y="772732"/>
            <a:ext cx="4572000" cy="155834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p:cNvGrpSpPr/>
          <p:nvPr/>
        </p:nvGrpSpPr>
        <p:grpSpPr>
          <a:xfrm>
            <a:off x="4824878" y="2550018"/>
            <a:ext cx="3401964" cy="3219717"/>
            <a:chOff x="4358427" y="2895599"/>
            <a:chExt cx="2206742" cy="2088524"/>
          </a:xfrm>
        </p:grpSpPr>
        <p:grpSp>
          <p:nvGrpSpPr>
            <p:cNvPr id="2" name="Group 1"/>
            <p:cNvGrpSpPr/>
            <p:nvPr/>
          </p:nvGrpSpPr>
          <p:grpSpPr>
            <a:xfrm>
              <a:off x="4358427" y="2895599"/>
              <a:ext cx="2206742" cy="2088524"/>
              <a:chOff x="3429000" y="1600200"/>
              <a:chExt cx="4267200" cy="4038600"/>
            </a:xfrm>
          </p:grpSpPr>
          <p:sp>
            <p:nvSpPr>
              <p:cNvPr id="3" name="Oval 2"/>
              <p:cNvSpPr/>
              <p:nvPr/>
            </p:nvSpPr>
            <p:spPr>
              <a:xfrm rot="12165926">
                <a:off x="3592037" y="1778357"/>
                <a:ext cx="3657600" cy="3657600"/>
              </a:xfrm>
              <a:prstGeom prst="ellipse">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rot="5400000">
                <a:off x="3390900" y="3619500"/>
                <a:ext cx="4038600"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rot="10800000">
                <a:off x="3429000" y="3581400"/>
                <a:ext cx="4267200"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6" name="Chord 5"/>
              <p:cNvSpPr/>
              <p:nvPr/>
            </p:nvSpPr>
            <p:spPr>
              <a:xfrm rot="12165926">
                <a:off x="3592037" y="1775012"/>
                <a:ext cx="3657600" cy="3657600"/>
              </a:xfrm>
              <a:prstGeom prst="chord">
                <a:avLst/>
              </a:prstGeom>
              <a:solidFill>
                <a:schemeClr val="accent6">
                  <a:lumMod val="75000"/>
                  <a:alpha val="37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6152941" y="3551623"/>
                <a:ext cx="47283" cy="516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6172200" y="3124200"/>
                <a:ext cx="472610" cy="493159"/>
              </a:xfrm>
              <a:prstGeom prst="rect">
                <a:avLst/>
              </a:prstGeom>
              <a:noFill/>
              <a:ln>
                <a:noFill/>
              </a:ln>
            </p:spPr>
            <p:txBody>
              <a:bodyPr wrap="none" rtlCol="0">
                <a:spAutoFit/>
              </a:bodyPr>
              <a:lstStyle/>
              <a:p>
                <a:r>
                  <a:rPr lang="en-US" sz="2000" dirty="0" smtClean="0">
                    <a:solidFill>
                      <a:srgbClr val="FF0000"/>
                    </a:solidFill>
                  </a:rPr>
                  <a:t>Q</a:t>
                </a:r>
                <a:endParaRPr lang="en-US" sz="2000" dirty="0">
                  <a:solidFill>
                    <a:srgbClr val="FF0000"/>
                  </a:solidFill>
                </a:endParaRPr>
              </a:p>
            </p:txBody>
          </p:sp>
          <p:cxnSp>
            <p:nvCxnSpPr>
              <p:cNvPr id="9" name="Straight Arrow Connector 8"/>
              <p:cNvCxnSpPr/>
              <p:nvPr/>
            </p:nvCxnSpPr>
            <p:spPr>
              <a:xfrm rot="10800000">
                <a:off x="5410200" y="3124200"/>
                <a:ext cx="762000" cy="1588"/>
              </a:xfrm>
              <a:prstGeom prst="straightConnector1">
                <a:avLst/>
              </a:prstGeom>
              <a:ln>
                <a:solidFill>
                  <a:schemeClr val="bg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5829300" y="3162300"/>
                <a:ext cx="685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391925" y="2444353"/>
                <a:ext cx="423514" cy="369333"/>
              </a:xfrm>
              <a:prstGeom prst="rect">
                <a:avLst/>
              </a:prstGeom>
              <a:noFill/>
            </p:spPr>
            <p:txBody>
              <a:bodyPr wrap="none" rtlCol="0">
                <a:spAutoFit/>
              </a:bodyPr>
              <a:lstStyle/>
              <a:p>
                <a:r>
                  <a:rPr lang="en-US" dirty="0" smtClean="0">
                    <a:solidFill>
                      <a:schemeClr val="bg1"/>
                    </a:solidFill>
                  </a:rPr>
                  <a:t>e</a:t>
                </a:r>
                <a:r>
                  <a:rPr lang="en-US" baseline="-25000" dirty="0" smtClean="0">
                    <a:solidFill>
                      <a:schemeClr val="bg1"/>
                    </a:solidFill>
                  </a:rPr>
                  <a:t>R</a:t>
                </a:r>
                <a:endParaRPr lang="en-US" baseline="-25000" dirty="0">
                  <a:solidFill>
                    <a:schemeClr val="bg1"/>
                  </a:solidFill>
                </a:endParaRPr>
              </a:p>
            </p:txBody>
          </p:sp>
          <p:cxnSp>
            <p:nvCxnSpPr>
              <p:cNvPr id="12" name="Straight Arrow Connector 11"/>
              <p:cNvCxnSpPr/>
              <p:nvPr/>
            </p:nvCxnSpPr>
            <p:spPr>
              <a:xfrm rot="16200000" flipH="1">
                <a:off x="4800600" y="4191000"/>
                <a:ext cx="1752600" cy="5334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638800" y="4267200"/>
                <a:ext cx="351378" cy="369332"/>
              </a:xfrm>
              <a:prstGeom prst="rect">
                <a:avLst/>
              </a:prstGeom>
              <a:noFill/>
            </p:spPr>
            <p:txBody>
              <a:bodyPr wrap="none" rtlCol="0">
                <a:spAutoFit/>
              </a:bodyPr>
              <a:lstStyle/>
              <a:p>
                <a:r>
                  <a:rPr lang="en-US" dirty="0" smtClean="0">
                    <a:solidFill>
                      <a:schemeClr val="bg1"/>
                    </a:solidFill>
                  </a:rPr>
                  <a:t>R</a:t>
                </a:r>
                <a:endParaRPr lang="en-US" dirty="0">
                  <a:solidFill>
                    <a:schemeClr val="bg1"/>
                  </a:solidFill>
                </a:endParaRPr>
              </a:p>
            </p:txBody>
          </p:sp>
        </p:grpSp>
        <p:cxnSp>
          <p:nvCxnSpPr>
            <p:cNvPr id="15" name="Straight Arrow Connector 14"/>
            <p:cNvCxnSpPr/>
            <p:nvPr/>
          </p:nvCxnSpPr>
          <p:spPr>
            <a:xfrm rot="10800000" flipV="1">
              <a:off x="4428307" y="3913113"/>
              <a:ext cx="1343227" cy="1685"/>
            </a:xfrm>
            <a:prstGeom prst="straightConnector1">
              <a:avLst/>
            </a:prstGeom>
            <a:ln w="38100">
              <a:solidFill>
                <a:srgbClr val="0562AF"/>
              </a:solidFill>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553062" y="3659430"/>
              <a:ext cx="474810" cy="369332"/>
            </a:xfrm>
            <a:prstGeom prst="rect">
              <a:avLst/>
            </a:prstGeom>
            <a:noFill/>
            <a:ln>
              <a:noFill/>
            </a:ln>
          </p:spPr>
          <p:txBody>
            <a:bodyPr wrap="none" rtlCol="0">
              <a:spAutoFit/>
            </a:bodyPr>
            <a:lstStyle/>
            <a:p>
              <a:r>
                <a:rPr lang="en-US" dirty="0" smtClean="0">
                  <a:solidFill>
                    <a:srgbClr val="0562AF"/>
                  </a:solidFill>
                </a:rPr>
                <a:t>Q</a:t>
              </a:r>
              <a:r>
                <a:rPr lang="en-US" baseline="-25000" dirty="0">
                  <a:solidFill>
                    <a:srgbClr val="0562AF"/>
                  </a:solidFill>
                </a:rPr>
                <a:t>H</a:t>
              </a:r>
            </a:p>
          </p:txBody>
        </p:sp>
      </p:grpSp>
      <p:sp>
        <p:nvSpPr>
          <p:cNvPr id="18" name="TextBox 17"/>
          <p:cNvSpPr txBox="1"/>
          <p:nvPr/>
        </p:nvSpPr>
        <p:spPr>
          <a:xfrm>
            <a:off x="206061" y="1043189"/>
            <a:ext cx="4675032" cy="4708981"/>
          </a:xfrm>
          <a:prstGeom prst="rect">
            <a:avLst/>
          </a:prstGeom>
          <a:noFill/>
        </p:spPr>
        <p:txBody>
          <a:bodyPr wrap="square" rtlCol="0">
            <a:spAutoFit/>
          </a:bodyPr>
          <a:lstStyle/>
          <a:p>
            <a:r>
              <a:rPr lang="en-US" u="sng" dirty="0" smtClean="0">
                <a:solidFill>
                  <a:schemeClr val="bg1"/>
                </a:solidFill>
              </a:rPr>
              <a:t>Example </a:t>
            </a:r>
          </a:p>
          <a:p>
            <a:endParaRPr lang="en-US" dirty="0" smtClean="0">
              <a:solidFill>
                <a:srgbClr val="005EA4"/>
              </a:solidFill>
            </a:endParaRPr>
          </a:p>
          <a:p>
            <a:r>
              <a:rPr lang="en-US" u="sng" dirty="0" smtClean="0">
                <a:solidFill>
                  <a:srgbClr val="005EA4"/>
                </a:solidFill>
              </a:rPr>
              <a:t>Given</a:t>
            </a:r>
            <a:r>
              <a:rPr lang="en-US" dirty="0" smtClean="0">
                <a:solidFill>
                  <a:srgbClr val="005EA4"/>
                </a:solidFill>
              </a:rPr>
              <a:t>:</a:t>
            </a:r>
          </a:p>
          <a:p>
            <a:pPr>
              <a:buFont typeface="Symbol"/>
              <a:buChar char="g"/>
            </a:pPr>
            <a:r>
              <a:rPr lang="en-US" dirty="0" smtClean="0">
                <a:solidFill>
                  <a:srgbClr val="005EA4"/>
                </a:solidFill>
              </a:rPr>
              <a:t> = 115 pcf</a:t>
            </a:r>
          </a:p>
          <a:p>
            <a:r>
              <a:rPr lang="en-US" dirty="0" smtClean="0">
                <a:solidFill>
                  <a:srgbClr val="005EA4"/>
                </a:solidFill>
              </a:rPr>
              <a:t>c = 180 psf</a:t>
            </a:r>
          </a:p>
          <a:p>
            <a:r>
              <a:rPr lang="en-US" dirty="0" smtClean="0">
                <a:solidFill>
                  <a:srgbClr val="005EA4"/>
                </a:solidFill>
                <a:latin typeface="Symbol" pitchFamily="18" charset="2"/>
              </a:rPr>
              <a:t>f</a:t>
            </a:r>
            <a:r>
              <a:rPr lang="en-US" dirty="0" smtClean="0">
                <a:solidFill>
                  <a:srgbClr val="005EA4"/>
                </a:solidFill>
              </a:rPr>
              <a:t> = 30</a:t>
            </a:r>
            <a:r>
              <a:rPr lang="en-US" baseline="30000" dirty="0" smtClean="0">
                <a:solidFill>
                  <a:srgbClr val="005EA4"/>
                </a:solidFill>
              </a:rPr>
              <a:t>o</a:t>
            </a:r>
          </a:p>
          <a:p>
            <a:r>
              <a:rPr lang="en-US" dirty="0" smtClean="0">
                <a:solidFill>
                  <a:srgbClr val="005EA4"/>
                </a:solidFill>
              </a:rPr>
              <a:t>D</a:t>
            </a:r>
            <a:r>
              <a:rPr lang="en-US" baseline="-25000" dirty="0" smtClean="0">
                <a:solidFill>
                  <a:srgbClr val="005EA4"/>
                </a:solidFill>
              </a:rPr>
              <a:t>f</a:t>
            </a:r>
            <a:r>
              <a:rPr lang="en-US" dirty="0" smtClean="0">
                <a:solidFill>
                  <a:srgbClr val="005EA4"/>
                </a:solidFill>
              </a:rPr>
              <a:t> = 5 ft</a:t>
            </a:r>
          </a:p>
          <a:p>
            <a:r>
              <a:rPr lang="en-US" dirty="0" smtClean="0">
                <a:solidFill>
                  <a:srgbClr val="005EA4"/>
                </a:solidFill>
              </a:rPr>
              <a:t>h = 2 ft</a:t>
            </a:r>
          </a:p>
          <a:p>
            <a:r>
              <a:rPr lang="en-US" dirty="0" smtClean="0">
                <a:solidFill>
                  <a:srgbClr val="005EA4"/>
                </a:solidFill>
              </a:rPr>
              <a:t>R = 12 ft</a:t>
            </a:r>
          </a:p>
          <a:p>
            <a:r>
              <a:rPr lang="en-US" dirty="0" smtClean="0">
                <a:solidFill>
                  <a:srgbClr val="005EA4"/>
                </a:solidFill>
              </a:rPr>
              <a:t>e</a:t>
            </a:r>
            <a:r>
              <a:rPr lang="en-US" baseline="-25000" dirty="0" smtClean="0">
                <a:solidFill>
                  <a:srgbClr val="005EA4"/>
                </a:solidFill>
              </a:rPr>
              <a:t>R</a:t>
            </a:r>
            <a:r>
              <a:rPr lang="en-US" dirty="0" smtClean="0">
                <a:solidFill>
                  <a:srgbClr val="005EA4"/>
                </a:solidFill>
              </a:rPr>
              <a:t> = 2 ft</a:t>
            </a:r>
          </a:p>
          <a:p>
            <a:r>
              <a:rPr lang="en-US" dirty="0" smtClean="0">
                <a:solidFill>
                  <a:srgbClr val="005EA4"/>
                </a:solidFill>
              </a:rPr>
              <a:t>Q = 200,000 lb</a:t>
            </a:r>
          </a:p>
          <a:p>
            <a:pPr>
              <a:buFont typeface="Symbol"/>
              <a:buChar char="a"/>
            </a:pPr>
            <a:r>
              <a:rPr lang="en-US" dirty="0" smtClean="0">
                <a:solidFill>
                  <a:srgbClr val="005EA4"/>
                </a:solidFill>
              </a:rPr>
              <a:t>= 18</a:t>
            </a:r>
            <a:r>
              <a:rPr lang="en-US" baseline="30000" dirty="0" smtClean="0">
                <a:solidFill>
                  <a:srgbClr val="005EA4"/>
                </a:solidFill>
              </a:rPr>
              <a:t>o</a:t>
            </a:r>
          </a:p>
          <a:p>
            <a:pPr>
              <a:buFont typeface="Symbol"/>
              <a:buChar char="a"/>
            </a:pPr>
            <a:endParaRPr lang="en-US" baseline="30000" dirty="0" smtClean="0">
              <a:solidFill>
                <a:srgbClr val="005EA4"/>
              </a:solidFill>
            </a:endParaRPr>
          </a:p>
          <a:p>
            <a:r>
              <a:rPr lang="en-US" u="sng" dirty="0" smtClean="0">
                <a:solidFill>
                  <a:srgbClr val="005EA4"/>
                </a:solidFill>
              </a:rPr>
              <a:t>Find</a:t>
            </a:r>
            <a:r>
              <a:rPr lang="en-US" dirty="0" smtClean="0">
                <a:solidFill>
                  <a:srgbClr val="005EA4"/>
                </a:solidFill>
              </a:rPr>
              <a:t>:</a:t>
            </a:r>
          </a:p>
          <a:p>
            <a:r>
              <a:rPr lang="en-US" dirty="0" smtClean="0">
                <a:solidFill>
                  <a:srgbClr val="005EA4"/>
                </a:solidFill>
              </a:rPr>
              <a:t>Factor of safety against lateral load failure</a:t>
            </a:r>
          </a:p>
          <a:p>
            <a:endParaRPr lang="en-US" dirty="0" smtClean="0">
              <a:solidFill>
                <a:srgbClr val="005EA4"/>
              </a:solidFill>
            </a:endParaRPr>
          </a:p>
          <a:p>
            <a:endParaRPr lang="en-US" dirty="0" smtClean="0">
              <a:solidFill>
                <a:srgbClr val="005EA4"/>
              </a:solidFill>
            </a:endParaRPr>
          </a:p>
        </p:txBody>
      </p:sp>
      <p:grpSp>
        <p:nvGrpSpPr>
          <p:cNvPr id="19" name="Group 18"/>
          <p:cNvGrpSpPr/>
          <p:nvPr/>
        </p:nvGrpSpPr>
        <p:grpSpPr>
          <a:xfrm>
            <a:off x="35415" y="229674"/>
            <a:ext cx="5168403" cy="381000"/>
            <a:chOff x="228600" y="304800"/>
            <a:chExt cx="5168403" cy="381000"/>
          </a:xfrm>
        </p:grpSpPr>
        <p:sp>
          <p:nvSpPr>
            <p:cNvPr id="20" name="TextBox 19"/>
            <p:cNvSpPr txBox="1"/>
            <p:nvPr/>
          </p:nvSpPr>
          <p:spPr>
            <a:xfrm>
              <a:off x="228600" y="304800"/>
              <a:ext cx="5168403" cy="369332"/>
            </a:xfrm>
            <a:prstGeom prst="rect">
              <a:avLst/>
            </a:prstGeom>
            <a:noFill/>
          </p:spPr>
          <p:txBody>
            <a:bodyPr wrap="none" rtlCol="0">
              <a:spAutoFit/>
            </a:bodyPr>
            <a:lstStyle/>
            <a:p>
              <a:r>
                <a:rPr lang="en-US" dirty="0" smtClean="0">
                  <a:solidFill>
                    <a:schemeClr val="bg1"/>
                  </a:solidFill>
                </a:rPr>
                <a:t>Foundation Resistance Due to Lateral Load Q</a:t>
              </a:r>
              <a:r>
                <a:rPr lang="en-US" baseline="-25000" dirty="0" smtClean="0">
                  <a:solidFill>
                    <a:schemeClr val="bg1"/>
                  </a:solidFill>
                </a:rPr>
                <a:t>H</a:t>
              </a:r>
              <a:endParaRPr lang="en-US" baseline="-25000" dirty="0">
                <a:solidFill>
                  <a:schemeClr val="bg1"/>
                </a:solidFill>
              </a:endParaRPr>
            </a:p>
          </p:txBody>
        </p:sp>
        <p:cxnSp>
          <p:nvCxnSpPr>
            <p:cNvPr id="21" name="Straight Connector 20"/>
            <p:cNvCxnSpPr/>
            <p:nvPr/>
          </p:nvCxnSpPr>
          <p:spPr>
            <a:xfrm>
              <a:off x="304800" y="685800"/>
              <a:ext cx="4800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48" name="Straight Connector 47"/>
          <p:cNvCxnSpPr/>
          <p:nvPr/>
        </p:nvCxnSpPr>
        <p:spPr>
          <a:xfrm>
            <a:off x="6397578" y="2667000"/>
            <a:ext cx="21336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6410457" y="5600163"/>
            <a:ext cx="21336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7881868" y="2665927"/>
            <a:ext cx="592429" cy="2949262"/>
          </a:xfrm>
          <a:prstGeom prst="rect">
            <a:avLst/>
          </a:prstGeom>
          <a:pattFill prst="ltHorz">
            <a:fgClr>
              <a:schemeClr val="bg1"/>
            </a:fgClr>
            <a:bgClr>
              <a:schemeClr val="tx1"/>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p:cNvSpPr/>
          <p:nvPr/>
        </p:nvSpPr>
        <p:spPr>
          <a:xfrm>
            <a:off x="4943339" y="631065"/>
            <a:ext cx="2910625" cy="628896"/>
          </a:xfrm>
          <a:prstGeom prst="rect">
            <a:avLst/>
          </a:prstGeom>
          <a:solidFill>
            <a:schemeClr val="tx1"/>
          </a:solid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4945485" y="1249251"/>
            <a:ext cx="2910625" cy="721195"/>
          </a:xfrm>
          <a:prstGeom prst="rect">
            <a:avLst/>
          </a:prstGeom>
          <a:solidFill>
            <a:schemeClr val="accent2">
              <a:lumMod val="40000"/>
              <a:lumOff val="60000"/>
            </a:schemeClr>
          </a:solidFill>
          <a:ln w="31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9" name="Straight Arrow Connector 28"/>
          <p:cNvCxnSpPr/>
          <p:nvPr/>
        </p:nvCxnSpPr>
        <p:spPr>
          <a:xfrm rot="10800000">
            <a:off x="5406978" y="1966913"/>
            <a:ext cx="1219200" cy="1588"/>
          </a:xfrm>
          <a:prstGeom prst="straightConnector1">
            <a:avLst/>
          </a:prstGeom>
          <a:ln w="28575">
            <a:solidFill>
              <a:schemeClr val="bg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5383717" y="1589262"/>
            <a:ext cx="731978" cy="569371"/>
          </a:xfrm>
          <a:prstGeom prst="rect">
            <a:avLst/>
          </a:prstGeom>
          <a:noFill/>
          <a:ln>
            <a:noFill/>
          </a:ln>
        </p:spPr>
        <p:txBody>
          <a:bodyPr wrap="none" rtlCol="0">
            <a:spAutoFit/>
          </a:bodyPr>
          <a:lstStyle/>
          <a:p>
            <a:r>
              <a:rPr lang="en-US" dirty="0" smtClean="0">
                <a:solidFill>
                  <a:srgbClr val="0562AF"/>
                </a:solidFill>
              </a:rPr>
              <a:t>Q</a:t>
            </a:r>
            <a:r>
              <a:rPr lang="en-US" baseline="-25000" dirty="0">
                <a:solidFill>
                  <a:srgbClr val="0562AF"/>
                </a:solidFill>
              </a:rPr>
              <a:t>H</a:t>
            </a:r>
          </a:p>
        </p:txBody>
      </p:sp>
      <p:cxnSp>
        <p:nvCxnSpPr>
          <p:cNvPr id="25" name="Straight Connector 24"/>
          <p:cNvCxnSpPr/>
          <p:nvPr/>
        </p:nvCxnSpPr>
        <p:spPr>
          <a:xfrm rot="16200000" flipH="1">
            <a:off x="5522887" y="1408090"/>
            <a:ext cx="1752600" cy="321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5943063" y="1291645"/>
            <a:ext cx="1375892" cy="3223"/>
          </a:xfrm>
          <a:prstGeom prst="line">
            <a:avLst/>
          </a:prstGeom>
          <a:ln>
            <a:solidFill>
              <a:schemeClr val="bg1"/>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5588893" y="914940"/>
            <a:ext cx="1592688" cy="509787"/>
          </a:xfrm>
          <a:prstGeom prst="line">
            <a:avLst/>
          </a:prstGeom>
          <a:ln>
            <a:solidFill>
              <a:srgbClr val="FF0000"/>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sp>
        <p:nvSpPr>
          <p:cNvPr id="32" name="Freeform 31"/>
          <p:cNvSpPr/>
          <p:nvPr/>
        </p:nvSpPr>
        <p:spPr>
          <a:xfrm>
            <a:off x="6272010" y="540913"/>
            <a:ext cx="386366" cy="283336"/>
          </a:xfrm>
          <a:custGeom>
            <a:avLst/>
            <a:gdLst>
              <a:gd name="connsiteX0" fmla="*/ 0 w 721217"/>
              <a:gd name="connsiteY0" fmla="*/ 373487 h 373487"/>
              <a:gd name="connsiteX1" fmla="*/ 128789 w 721217"/>
              <a:gd name="connsiteY1" fmla="*/ 218940 h 373487"/>
              <a:gd name="connsiteX2" fmla="*/ 373487 w 721217"/>
              <a:gd name="connsiteY2" fmla="*/ 218940 h 373487"/>
              <a:gd name="connsiteX3" fmla="*/ 721217 w 721217"/>
              <a:gd name="connsiteY3" fmla="*/ 0 h 373487"/>
              <a:gd name="connsiteX0" fmla="*/ 0 w 373487"/>
              <a:gd name="connsiteY0" fmla="*/ 180305 h 180305"/>
              <a:gd name="connsiteX1" fmla="*/ 128789 w 373487"/>
              <a:gd name="connsiteY1" fmla="*/ 25758 h 180305"/>
              <a:gd name="connsiteX2" fmla="*/ 373487 w 373487"/>
              <a:gd name="connsiteY2" fmla="*/ 25758 h 180305"/>
              <a:gd name="connsiteX0" fmla="*/ 0 w 128789"/>
              <a:gd name="connsiteY0" fmla="*/ 154547 h 154547"/>
              <a:gd name="connsiteX1" fmla="*/ 128789 w 128789"/>
              <a:gd name="connsiteY1" fmla="*/ 0 h 154547"/>
              <a:gd name="connsiteX0" fmla="*/ 0 w 386366"/>
              <a:gd name="connsiteY0" fmla="*/ 128790 h 128790"/>
              <a:gd name="connsiteX1" fmla="*/ 386366 w 386366"/>
              <a:gd name="connsiteY1" fmla="*/ 0 h 128790"/>
              <a:gd name="connsiteX0" fmla="*/ 0 w 386366"/>
              <a:gd name="connsiteY0" fmla="*/ 283336 h 283336"/>
              <a:gd name="connsiteX1" fmla="*/ 386366 w 386366"/>
              <a:gd name="connsiteY1" fmla="*/ 154546 h 283336"/>
            </a:gdLst>
            <a:ahLst/>
            <a:cxnLst>
              <a:cxn ang="0">
                <a:pos x="connsiteX0" y="connsiteY0"/>
              </a:cxn>
              <a:cxn ang="0">
                <a:pos x="connsiteX1" y="connsiteY1"/>
              </a:cxn>
            </a:cxnLst>
            <a:rect l="l" t="t" r="r" b="b"/>
            <a:pathLst>
              <a:path w="386366" h="283336">
                <a:moveTo>
                  <a:pt x="0" y="283336"/>
                </a:moveTo>
                <a:cubicBezTo>
                  <a:pt x="33270" y="218941"/>
                  <a:pt x="118056" y="0"/>
                  <a:pt x="386366" y="154546"/>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 name="TextBox 33"/>
          <p:cNvSpPr txBox="1"/>
          <p:nvPr/>
        </p:nvSpPr>
        <p:spPr>
          <a:xfrm>
            <a:off x="6653226" y="413392"/>
            <a:ext cx="441146" cy="369332"/>
          </a:xfrm>
          <a:prstGeom prst="rect">
            <a:avLst/>
          </a:prstGeom>
          <a:noFill/>
          <a:ln>
            <a:noFill/>
          </a:ln>
        </p:spPr>
        <p:txBody>
          <a:bodyPr wrap="none" rtlCol="0">
            <a:spAutoFit/>
          </a:bodyPr>
          <a:lstStyle/>
          <a:p>
            <a:r>
              <a:rPr lang="en-US" dirty="0" smtClean="0">
                <a:solidFill>
                  <a:srgbClr val="0562AF"/>
                </a:solidFill>
              </a:rPr>
              <a:t>Q</a:t>
            </a:r>
            <a:r>
              <a:rPr lang="en-US" baseline="-25000" dirty="0" smtClean="0">
                <a:solidFill>
                  <a:srgbClr val="0562AF"/>
                </a:solidFill>
              </a:rPr>
              <a:t>v</a:t>
            </a:r>
            <a:endParaRPr lang="en-US" baseline="-25000" dirty="0">
              <a:solidFill>
                <a:srgbClr val="0562AF"/>
              </a:solidFill>
            </a:endParaRPr>
          </a:p>
        </p:txBody>
      </p:sp>
      <p:sp>
        <p:nvSpPr>
          <p:cNvPr id="35" name="TextBox 34"/>
          <p:cNvSpPr txBox="1"/>
          <p:nvPr/>
        </p:nvSpPr>
        <p:spPr>
          <a:xfrm>
            <a:off x="5813954" y="269577"/>
            <a:ext cx="364202" cy="369332"/>
          </a:xfrm>
          <a:prstGeom prst="rect">
            <a:avLst/>
          </a:prstGeom>
          <a:noFill/>
          <a:ln>
            <a:noFill/>
          </a:ln>
        </p:spPr>
        <p:txBody>
          <a:bodyPr wrap="none" rtlCol="0">
            <a:spAutoFit/>
          </a:bodyPr>
          <a:lstStyle/>
          <a:p>
            <a:r>
              <a:rPr lang="en-US" dirty="0" smtClean="0">
                <a:solidFill>
                  <a:srgbClr val="0562AF"/>
                </a:solidFill>
              </a:rPr>
              <a:t>Q</a:t>
            </a:r>
            <a:endParaRPr lang="en-US" baseline="-25000" dirty="0">
              <a:solidFill>
                <a:srgbClr val="0562AF"/>
              </a:solidFill>
            </a:endParaRPr>
          </a:p>
        </p:txBody>
      </p:sp>
      <p:sp>
        <p:nvSpPr>
          <p:cNvPr id="36" name="Rectangle 35"/>
          <p:cNvSpPr/>
          <p:nvPr/>
        </p:nvSpPr>
        <p:spPr>
          <a:xfrm>
            <a:off x="6248408" y="307951"/>
            <a:ext cx="330540" cy="369332"/>
          </a:xfrm>
          <a:prstGeom prst="rect">
            <a:avLst/>
          </a:prstGeom>
        </p:spPr>
        <p:txBody>
          <a:bodyPr wrap="none">
            <a:spAutoFit/>
          </a:bodyPr>
          <a:lstStyle/>
          <a:p>
            <a:r>
              <a:rPr lang="en-US" dirty="0" smtClean="0">
                <a:solidFill>
                  <a:srgbClr val="FF0000"/>
                </a:solidFill>
                <a:latin typeface="Symbol" pitchFamily="18" charset="2"/>
              </a:rPr>
              <a:t>a</a:t>
            </a:r>
            <a:endParaRPr lang="en-US" dirty="0">
              <a:solidFill>
                <a:srgbClr val="FF0000"/>
              </a:solidFill>
            </a:endParaRPr>
          </a:p>
        </p:txBody>
      </p:sp>
      <p:sp>
        <p:nvSpPr>
          <p:cNvPr id="53" name="Right Triangle 52"/>
          <p:cNvSpPr/>
          <p:nvPr/>
        </p:nvSpPr>
        <p:spPr>
          <a:xfrm>
            <a:off x="7859467" y="776288"/>
            <a:ext cx="656822" cy="1198943"/>
          </a:xfrm>
          <a:prstGeom prst="rtTriangle">
            <a:avLst/>
          </a:prstGeom>
          <a:pattFill prst="ltHorz">
            <a:fgClr>
              <a:schemeClr val="bg1"/>
            </a:fgClr>
            <a:bgClr>
              <a:schemeClr val="tx1"/>
            </a:bgClr>
          </a:patt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ight Triangle 53"/>
          <p:cNvSpPr/>
          <p:nvPr/>
        </p:nvSpPr>
        <p:spPr>
          <a:xfrm>
            <a:off x="7868992" y="766764"/>
            <a:ext cx="259187" cy="481012"/>
          </a:xfrm>
          <a:prstGeom prst="rtTriangle">
            <a:avLst/>
          </a:prstGeom>
          <a:solidFill>
            <a:schemeClr val="accent1">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6" name="Straight Arrow Connector 55"/>
          <p:cNvCxnSpPr/>
          <p:nvPr/>
        </p:nvCxnSpPr>
        <p:spPr>
          <a:xfrm>
            <a:off x="7907627" y="1700011"/>
            <a:ext cx="785611" cy="12879"/>
          </a:xfrm>
          <a:prstGeom prst="straightConnector1">
            <a:avLst/>
          </a:prstGeom>
          <a:ln>
            <a:solidFill>
              <a:srgbClr val="FF00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7892602" y="4106214"/>
            <a:ext cx="785611" cy="12879"/>
          </a:xfrm>
          <a:prstGeom prst="straightConnector1">
            <a:avLst/>
          </a:prstGeom>
          <a:ln>
            <a:solidFill>
              <a:srgbClr val="FF00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rot="5400000">
            <a:off x="4031087" y="1378039"/>
            <a:ext cx="1184857"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4080806" y="891656"/>
            <a:ext cx="1000595" cy="369332"/>
          </a:xfrm>
          <a:prstGeom prst="rect">
            <a:avLst/>
          </a:prstGeom>
          <a:noFill/>
          <a:ln>
            <a:noFill/>
          </a:ln>
        </p:spPr>
        <p:txBody>
          <a:bodyPr wrap="none" rtlCol="0">
            <a:spAutoFit/>
          </a:bodyPr>
          <a:lstStyle/>
          <a:p>
            <a:r>
              <a:rPr lang="en-US" dirty="0" smtClean="0">
                <a:solidFill>
                  <a:srgbClr val="0562AF"/>
                </a:solidFill>
              </a:rPr>
              <a:t>D</a:t>
            </a:r>
            <a:r>
              <a:rPr lang="en-US" baseline="-25000" dirty="0" smtClean="0">
                <a:solidFill>
                  <a:srgbClr val="0562AF"/>
                </a:solidFill>
              </a:rPr>
              <a:t>f  </a:t>
            </a:r>
            <a:r>
              <a:rPr lang="en-US" dirty="0" smtClean="0">
                <a:solidFill>
                  <a:srgbClr val="0562AF"/>
                </a:solidFill>
              </a:rPr>
              <a:t>= 5 ft</a:t>
            </a:r>
            <a:endParaRPr lang="en-US" dirty="0">
              <a:solidFill>
                <a:srgbClr val="0562AF"/>
              </a:solidFill>
            </a:endParaRPr>
          </a:p>
        </p:txBody>
      </p:sp>
      <p:cxnSp>
        <p:nvCxnSpPr>
          <p:cNvPr id="71" name="Straight Connector 70"/>
          <p:cNvCxnSpPr/>
          <p:nvPr/>
        </p:nvCxnSpPr>
        <p:spPr>
          <a:xfrm rot="10800000">
            <a:off x="4224271" y="1970468"/>
            <a:ext cx="68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rot="5400000" flipH="1" flipV="1">
            <a:off x="8017099" y="998113"/>
            <a:ext cx="476518"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8203842" y="1249251"/>
            <a:ext cx="373488" cy="0"/>
          </a:xfrm>
          <a:prstGeom prst="line">
            <a:avLst/>
          </a:prstGeom>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8182042" y="825115"/>
            <a:ext cx="918841" cy="369332"/>
          </a:xfrm>
          <a:prstGeom prst="rect">
            <a:avLst/>
          </a:prstGeom>
          <a:noFill/>
          <a:ln>
            <a:noFill/>
          </a:ln>
        </p:spPr>
        <p:txBody>
          <a:bodyPr wrap="none" rtlCol="0">
            <a:spAutoFit/>
          </a:bodyPr>
          <a:lstStyle/>
          <a:p>
            <a:r>
              <a:rPr lang="en-US" dirty="0" smtClean="0">
                <a:solidFill>
                  <a:srgbClr val="0562AF"/>
                </a:solidFill>
              </a:rPr>
              <a:t>h</a:t>
            </a:r>
            <a:r>
              <a:rPr lang="en-US" baseline="-25000" dirty="0" smtClean="0">
                <a:solidFill>
                  <a:srgbClr val="0562AF"/>
                </a:solidFill>
              </a:rPr>
              <a:t>  </a:t>
            </a:r>
            <a:r>
              <a:rPr lang="en-US" dirty="0" smtClean="0">
                <a:solidFill>
                  <a:srgbClr val="0562AF"/>
                </a:solidFill>
              </a:rPr>
              <a:t>= 2 ft</a:t>
            </a:r>
            <a:endParaRPr lang="en-US" dirty="0">
              <a:solidFill>
                <a:srgbClr val="0562AF"/>
              </a:solidFill>
            </a:endParaRPr>
          </a:p>
        </p:txBody>
      </p:sp>
      <mc:AlternateContent xmlns:mc="http://schemas.openxmlformats.org/markup-compatibility/2006" xmlns:p14="http://schemas.microsoft.com/office/powerpoint/2010/main">
        <mc:Choice Requires="p14">
          <p:contentPart p14:bwMode="auto" r:id="rId3">
            <p14:nvContentPartPr>
              <p14:cNvPr id="577538" name="Ink 2"/>
              <p14:cNvContentPartPr>
                <a14:cpLocks xmlns:a14="http://schemas.microsoft.com/office/drawing/2010/main" noRot="1" noChangeAspect="1" noEditPoints="1" noChangeArrowheads="1" noChangeShapeType="1"/>
              </p14:cNvContentPartPr>
              <p14:nvPr/>
            </p14:nvContentPartPr>
            <p14:xfrm>
              <a:off x="5808663" y="2609850"/>
              <a:ext cx="2746375" cy="3071813"/>
            </p14:xfrm>
          </p:contentPart>
        </mc:Choice>
        <mc:Fallback xmlns="">
          <p:pic>
            <p:nvPicPr>
              <p:cNvPr id="577538" name="Ink 2"/>
              <p:cNvPicPr>
                <a:picLocks noRot="1" noChangeAspect="1" noEditPoints="1" noChangeArrowheads="1" noChangeShapeType="1"/>
              </p:cNvPicPr>
              <p:nvPr/>
            </p:nvPicPr>
            <p:blipFill>
              <a:blip r:embed="rId4"/>
              <a:stretch>
                <a:fillRect/>
              </a:stretch>
            </p:blipFill>
            <p:spPr>
              <a:xfrm>
                <a:off x="5802542" y="2597615"/>
                <a:ext cx="2763297" cy="3087287"/>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77539" name="Ink 3"/>
              <p14:cNvContentPartPr>
                <a14:cpLocks xmlns:a14="http://schemas.microsoft.com/office/drawing/2010/main" noRot="1" noChangeAspect="1" noEditPoints="1" noChangeArrowheads="1" noChangeShapeType="1"/>
              </p14:cNvContentPartPr>
              <p14:nvPr/>
            </p14:nvContentPartPr>
            <p14:xfrm>
              <a:off x="7935913" y="1655763"/>
              <a:ext cx="781050" cy="4017962"/>
            </p14:xfrm>
          </p:contentPart>
        </mc:Choice>
        <mc:Fallback xmlns="">
          <p:pic>
            <p:nvPicPr>
              <p:cNvPr id="577539" name="Ink 3"/>
              <p:cNvPicPr>
                <a:picLocks noRot="1" noChangeAspect="1" noEditPoints="1" noChangeArrowheads="1" noChangeShapeType="1"/>
              </p:cNvPicPr>
              <p:nvPr/>
            </p:nvPicPr>
            <p:blipFill>
              <a:blip r:embed="rId6"/>
              <a:stretch>
                <a:fillRect/>
              </a:stretch>
            </p:blipFill>
            <p:spPr>
              <a:xfrm>
                <a:off x="7922534" y="1646763"/>
                <a:ext cx="806000" cy="402984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77540" name="Ink 4"/>
              <p14:cNvContentPartPr>
                <a14:cpLocks xmlns:a14="http://schemas.microsoft.com/office/drawing/2010/main" noRot="1" noChangeAspect="1" noEditPoints="1" noChangeArrowheads="1" noChangeShapeType="1"/>
              </p14:cNvContentPartPr>
              <p14:nvPr/>
            </p14:nvContentPartPr>
            <p14:xfrm>
              <a:off x="7867650" y="136525"/>
              <a:ext cx="687388" cy="1133475"/>
            </p14:xfrm>
          </p:contentPart>
        </mc:Choice>
        <mc:Fallback xmlns="">
          <p:pic>
            <p:nvPicPr>
              <p:cNvPr id="577540" name="Ink 4"/>
              <p:cNvPicPr>
                <a:picLocks noRot="1" noChangeAspect="1" noEditPoints="1" noChangeArrowheads="1" noChangeShapeType="1"/>
              </p:cNvPicPr>
              <p:nvPr/>
            </p:nvPicPr>
            <p:blipFill>
              <a:blip r:embed="rId8"/>
              <a:stretch>
                <a:fillRect/>
              </a:stretch>
            </p:blipFill>
            <p:spPr>
              <a:xfrm>
                <a:off x="7856134" y="126440"/>
                <a:ext cx="710781" cy="1150763"/>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77541" name="Ink 5"/>
              <p14:cNvContentPartPr>
                <a14:cpLocks xmlns:a14="http://schemas.microsoft.com/office/drawing/2010/main" noRot="1" noChangeAspect="1" noEditPoints="1" noChangeArrowheads="1" noChangeShapeType="1"/>
              </p14:cNvContentPartPr>
              <p14:nvPr/>
            </p14:nvContentPartPr>
            <p14:xfrm>
              <a:off x="5808663" y="2763838"/>
              <a:ext cx="1630362" cy="2832100"/>
            </p14:xfrm>
          </p:contentPart>
        </mc:Choice>
        <mc:Fallback xmlns="">
          <p:pic>
            <p:nvPicPr>
              <p:cNvPr id="577541" name="Ink 5"/>
              <p:cNvPicPr>
                <a:picLocks noRot="1" noChangeAspect="1" noEditPoints="1" noChangeArrowheads="1" noChangeShapeType="1"/>
              </p:cNvPicPr>
              <p:nvPr/>
            </p:nvPicPr>
            <p:blipFill>
              <a:blip r:embed="rId10"/>
              <a:stretch>
                <a:fillRect/>
              </a:stretch>
            </p:blipFill>
            <p:spPr>
              <a:xfrm>
                <a:off x="5799272" y="2755558"/>
                <a:ext cx="1650227" cy="28465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77542" name="Ink 6"/>
              <p14:cNvContentPartPr>
                <a14:cpLocks xmlns:a14="http://schemas.microsoft.com/office/drawing/2010/main" noRot="1" noChangeAspect="1" noEditPoints="1" noChangeArrowheads="1" noChangeShapeType="1"/>
              </p14:cNvContentPartPr>
              <p14:nvPr/>
            </p14:nvContentPartPr>
            <p14:xfrm>
              <a:off x="7935913" y="0"/>
              <a:ext cx="823912" cy="549275"/>
            </p14:xfrm>
          </p:contentPart>
        </mc:Choice>
        <mc:Fallback xmlns="">
          <p:pic>
            <p:nvPicPr>
              <p:cNvPr id="577542" name="Ink 6"/>
              <p:cNvPicPr>
                <a:picLocks noRot="1" noChangeAspect="1" noEditPoints="1" noChangeArrowheads="1" noChangeShapeType="1"/>
              </p:cNvPicPr>
              <p:nvPr/>
            </p:nvPicPr>
            <p:blipFill>
              <a:blip r:embed="rId12"/>
              <a:stretch>
                <a:fillRect/>
              </a:stretch>
            </p:blipFill>
            <p:spPr>
              <a:xfrm>
                <a:off x="7925506" y="-10852"/>
                <a:ext cx="846519" cy="5709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577543" name="Ink 7"/>
              <p14:cNvContentPartPr>
                <a14:cpLocks xmlns:a14="http://schemas.microsoft.com/office/drawing/2010/main" noRot="1" noChangeAspect="1" noEditPoints="1" noChangeArrowheads="1" noChangeShapeType="1"/>
              </p14:cNvContentPartPr>
              <p14:nvPr/>
            </p14:nvContentPartPr>
            <p14:xfrm>
              <a:off x="8185150" y="1982788"/>
              <a:ext cx="1038225" cy="866775"/>
            </p14:xfrm>
          </p:contentPart>
        </mc:Choice>
        <mc:Fallback xmlns="">
          <p:pic>
            <p:nvPicPr>
              <p:cNvPr id="577543" name="Ink 7"/>
              <p:cNvPicPr>
                <a:picLocks noRot="1" noChangeAspect="1" noEditPoints="1" noChangeArrowheads="1" noChangeShapeType="1"/>
              </p:cNvPicPr>
              <p:nvPr/>
            </p:nvPicPr>
            <p:blipFill>
              <a:blip r:embed="rId14"/>
              <a:stretch>
                <a:fillRect/>
              </a:stretch>
            </p:blipFill>
            <p:spPr>
              <a:xfrm>
                <a:off x="8173646" y="1973053"/>
                <a:ext cx="1060873" cy="887687"/>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77544" name="Ink 8"/>
              <p14:cNvContentPartPr>
                <a14:cpLocks xmlns:a14="http://schemas.microsoft.com/office/drawing/2010/main" noRot="1" noChangeAspect="1" noEditPoints="1" noChangeArrowheads="1" noChangeShapeType="1"/>
              </p14:cNvContentPartPr>
              <p14:nvPr/>
            </p14:nvContentPartPr>
            <p14:xfrm>
              <a:off x="8648700" y="4283075"/>
              <a:ext cx="496888" cy="342900"/>
            </p14:xfrm>
          </p:contentPart>
        </mc:Choice>
        <mc:Fallback xmlns="">
          <p:pic>
            <p:nvPicPr>
              <p:cNvPr id="577544" name="Ink 8"/>
              <p:cNvPicPr>
                <a:picLocks noRot="1" noChangeAspect="1" noEditPoints="1" noChangeArrowheads="1" noChangeShapeType="1"/>
              </p:cNvPicPr>
              <p:nvPr/>
            </p:nvPicPr>
            <p:blipFill>
              <a:blip r:embed="rId16"/>
              <a:stretch>
                <a:fillRect/>
              </a:stretch>
            </p:blipFill>
            <p:spPr>
              <a:xfrm>
                <a:off x="8636844" y="4273380"/>
                <a:ext cx="516289" cy="3658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577545" name="Ink 9"/>
              <p14:cNvContentPartPr>
                <a14:cpLocks xmlns:a14="http://schemas.microsoft.com/office/drawing/2010/main" noRot="1" noChangeAspect="1" noEditPoints="1" noChangeArrowheads="1" noChangeShapeType="1"/>
              </p14:cNvContentPartPr>
              <p14:nvPr/>
            </p14:nvContentPartPr>
            <p14:xfrm>
              <a:off x="7824788" y="3570288"/>
              <a:ext cx="1209675" cy="652462"/>
            </p14:xfrm>
          </p:contentPart>
        </mc:Choice>
        <mc:Fallback xmlns="">
          <p:pic>
            <p:nvPicPr>
              <p:cNvPr id="577545" name="Ink 9"/>
              <p:cNvPicPr>
                <a:picLocks noRot="1" noChangeAspect="1" noEditPoints="1" noChangeArrowheads="1" noChangeShapeType="1"/>
              </p:cNvPicPr>
              <p:nvPr/>
            </p:nvPicPr>
            <p:blipFill>
              <a:blip r:embed="rId18"/>
              <a:stretch>
                <a:fillRect/>
              </a:stretch>
            </p:blipFill>
            <p:spPr>
              <a:xfrm>
                <a:off x="7810751" y="3557727"/>
                <a:ext cx="1237388" cy="676508"/>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577546" name="Ink 10"/>
              <p14:cNvContentPartPr>
                <a14:cpLocks xmlns:a14="http://schemas.microsoft.com/office/drawing/2010/main" noRot="1" noChangeAspect="1" noEditPoints="1" noChangeArrowheads="1" noChangeShapeType="1"/>
              </p14:cNvContentPartPr>
              <p14:nvPr/>
            </p14:nvContentPartPr>
            <p14:xfrm>
              <a:off x="7885113" y="1408113"/>
              <a:ext cx="900112" cy="377825"/>
            </p14:xfrm>
          </p:contentPart>
        </mc:Choice>
        <mc:Fallback xmlns="">
          <p:pic>
            <p:nvPicPr>
              <p:cNvPr id="577546" name="Ink 10"/>
              <p:cNvPicPr>
                <a:picLocks noRot="1" noChangeAspect="1" noEditPoints="1" noChangeArrowheads="1" noChangeShapeType="1"/>
              </p:cNvPicPr>
              <p:nvPr/>
            </p:nvPicPr>
            <p:blipFill>
              <a:blip r:embed="rId20"/>
              <a:stretch>
                <a:fillRect/>
              </a:stretch>
            </p:blipFill>
            <p:spPr>
              <a:xfrm>
                <a:off x="7872157" y="1396443"/>
                <a:ext cx="919547" cy="401895"/>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577547" name="Ink 11"/>
              <p14:cNvContentPartPr>
                <a14:cpLocks xmlns:a14="http://schemas.microsoft.com/office/drawing/2010/main" noRot="1" noChangeAspect="1" noEditPoints="1" noChangeArrowheads="1" noChangeShapeType="1"/>
              </p14:cNvContentPartPr>
              <p14:nvPr/>
            </p14:nvContentPartPr>
            <p14:xfrm>
              <a:off x="3810000" y="50800"/>
              <a:ext cx="2900363" cy="1400175"/>
            </p14:xfrm>
          </p:contentPart>
        </mc:Choice>
        <mc:Fallback xmlns="">
          <p:pic>
            <p:nvPicPr>
              <p:cNvPr id="577547" name="Ink 11"/>
              <p:cNvPicPr>
                <a:picLocks noRot="1" noChangeAspect="1" noEditPoints="1" noChangeArrowheads="1" noChangeShapeType="1"/>
              </p:cNvPicPr>
              <p:nvPr/>
            </p:nvPicPr>
            <p:blipFill>
              <a:blip r:embed="rId22"/>
              <a:stretch>
                <a:fillRect/>
              </a:stretch>
            </p:blipFill>
            <p:spPr>
              <a:xfrm>
                <a:off x="3798861" y="37126"/>
                <a:ext cx="2923718" cy="1425364"/>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577548" name="Ink 12"/>
              <p14:cNvContentPartPr>
                <a14:cpLocks xmlns:a14="http://schemas.microsoft.com/office/drawing/2010/main" noRot="1" noChangeAspect="1" noEditPoints="1" noChangeArrowheads="1" noChangeShapeType="1"/>
              </p14:cNvContentPartPr>
              <p14:nvPr/>
            </p14:nvContentPartPr>
            <p14:xfrm>
              <a:off x="1123950" y="1647825"/>
              <a:ext cx="1176338" cy="1339850"/>
            </p14:xfrm>
          </p:contentPart>
        </mc:Choice>
        <mc:Fallback xmlns="">
          <p:pic>
            <p:nvPicPr>
              <p:cNvPr id="577548" name="Ink 12"/>
              <p:cNvPicPr>
                <a:picLocks noRot="1" noChangeAspect="1" noEditPoints="1" noChangeArrowheads="1" noChangeShapeType="1"/>
              </p:cNvPicPr>
              <p:nvPr/>
            </p:nvPicPr>
            <p:blipFill>
              <a:blip r:embed="rId24"/>
              <a:stretch>
                <a:fillRect/>
              </a:stretch>
            </p:blipFill>
            <p:spPr>
              <a:xfrm>
                <a:off x="1112764" y="1634686"/>
                <a:ext cx="1199793" cy="1365399"/>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577549" name="Ink 13"/>
              <p14:cNvContentPartPr>
                <a14:cpLocks xmlns:a14="http://schemas.microsoft.com/office/drawing/2010/main" noRot="1" noChangeAspect="1" noEditPoints="1" noChangeArrowheads="1" noChangeShapeType="1"/>
              </p14:cNvContentPartPr>
              <p14:nvPr/>
            </p14:nvContentPartPr>
            <p14:xfrm>
              <a:off x="3467100" y="2000250"/>
              <a:ext cx="720725" cy="1433513"/>
            </p14:xfrm>
          </p:contentPart>
        </mc:Choice>
        <mc:Fallback xmlns="">
          <p:pic>
            <p:nvPicPr>
              <p:cNvPr id="577549" name="Ink 13"/>
              <p:cNvPicPr>
                <a:picLocks noRot="1" noChangeAspect="1" noEditPoints="1" noChangeArrowheads="1" noChangeShapeType="1"/>
              </p:cNvPicPr>
              <p:nvPr/>
            </p:nvPicPr>
            <p:blipFill>
              <a:blip r:embed="rId26"/>
              <a:stretch>
                <a:fillRect/>
              </a:stretch>
            </p:blipFill>
            <p:spPr>
              <a:xfrm>
                <a:off x="3454512" y="1988013"/>
                <a:ext cx="735830" cy="144970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577550" name="Ink 14"/>
              <p14:cNvContentPartPr>
                <a14:cpLocks xmlns:a14="http://schemas.microsoft.com/office/drawing/2010/main" noRot="1" noChangeAspect="1" noEditPoints="1" noChangeArrowheads="1" noChangeShapeType="1"/>
              </p14:cNvContentPartPr>
              <p14:nvPr/>
            </p14:nvContentPartPr>
            <p14:xfrm>
              <a:off x="7832725" y="755650"/>
              <a:ext cx="420688" cy="609600"/>
            </p14:xfrm>
          </p:contentPart>
        </mc:Choice>
        <mc:Fallback xmlns="">
          <p:pic>
            <p:nvPicPr>
              <p:cNvPr id="577550" name="Ink 14"/>
              <p:cNvPicPr>
                <a:picLocks noRot="1" noChangeAspect="1" noEditPoints="1" noChangeArrowheads="1" noChangeShapeType="1"/>
              </p:cNvPicPr>
              <p:nvPr/>
            </p:nvPicPr>
            <p:blipFill>
              <a:blip r:embed="rId28"/>
              <a:stretch>
                <a:fillRect/>
              </a:stretch>
            </p:blipFill>
            <p:spPr>
              <a:xfrm>
                <a:off x="7821845" y="746648"/>
                <a:ext cx="440634" cy="628324"/>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577551" name="Ink 15"/>
              <p14:cNvContentPartPr>
                <a14:cpLocks xmlns:a14="http://schemas.microsoft.com/office/drawing/2010/main" noRot="1" noChangeAspect="1" noEditPoints="1" noChangeArrowheads="1" noChangeShapeType="1"/>
              </p14:cNvContentPartPr>
              <p14:nvPr/>
            </p14:nvContentPartPr>
            <p14:xfrm>
              <a:off x="1098550" y="2917825"/>
              <a:ext cx="1552575" cy="1193800"/>
            </p14:xfrm>
          </p:contentPart>
        </mc:Choice>
        <mc:Fallback xmlns="">
          <p:pic>
            <p:nvPicPr>
              <p:cNvPr id="577551" name="Ink 15"/>
              <p:cNvPicPr>
                <a:picLocks noRot="1" noChangeAspect="1" noEditPoints="1" noChangeArrowheads="1" noChangeShapeType="1"/>
              </p:cNvPicPr>
              <p:nvPr/>
            </p:nvPicPr>
            <p:blipFill>
              <a:blip r:embed="rId30"/>
              <a:stretch>
                <a:fillRect/>
              </a:stretch>
            </p:blipFill>
            <p:spPr>
              <a:xfrm>
                <a:off x="1085951" y="2914224"/>
                <a:ext cx="1574534" cy="1210005"/>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577552" name="Ink 16"/>
              <p14:cNvContentPartPr>
                <a14:cpLocks xmlns:a14="http://schemas.microsoft.com/office/drawing/2010/main" noRot="1" noChangeAspect="1" noEditPoints="1" noChangeArrowheads="1" noChangeShapeType="1"/>
              </p14:cNvContentPartPr>
              <p14:nvPr/>
            </p14:nvContentPartPr>
            <p14:xfrm>
              <a:off x="557213" y="3870325"/>
              <a:ext cx="1168400" cy="558800"/>
            </p14:xfrm>
          </p:contentPart>
        </mc:Choice>
        <mc:Fallback xmlns="">
          <p:pic>
            <p:nvPicPr>
              <p:cNvPr id="577552" name="Ink 16"/>
              <p:cNvPicPr>
                <a:picLocks noRot="1" noChangeAspect="1" noEditPoints="1" noChangeArrowheads="1" noChangeShapeType="1"/>
              </p:cNvPicPr>
              <p:nvPr/>
            </p:nvPicPr>
            <p:blipFill>
              <a:blip r:embed="rId32"/>
              <a:stretch>
                <a:fillRect/>
              </a:stretch>
            </p:blipFill>
            <p:spPr>
              <a:xfrm>
                <a:off x="545684" y="3858481"/>
                <a:ext cx="1182811" cy="582846"/>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577553" name="Ink 17"/>
              <p14:cNvContentPartPr>
                <a14:cpLocks xmlns:a14="http://schemas.microsoft.com/office/drawing/2010/main" noRot="1" noChangeAspect="1" noEditPoints="1" noChangeArrowheads="1" noChangeShapeType="1"/>
              </p14:cNvContentPartPr>
              <p14:nvPr/>
            </p14:nvContentPartPr>
            <p14:xfrm>
              <a:off x="2514600" y="3648075"/>
              <a:ext cx="1990725" cy="523875"/>
            </p14:xfrm>
          </p:contentPart>
        </mc:Choice>
        <mc:Fallback xmlns="">
          <p:pic>
            <p:nvPicPr>
              <p:cNvPr id="577553" name="Ink 17"/>
              <p:cNvPicPr>
                <a:picLocks noRot="1" noChangeAspect="1" noEditPoints="1" noChangeArrowheads="1" noChangeShapeType="1"/>
              </p:cNvPicPr>
              <p:nvPr/>
            </p:nvPicPr>
            <p:blipFill>
              <a:blip r:embed="rId34"/>
              <a:stretch>
                <a:fillRect/>
              </a:stretch>
            </p:blipFill>
            <p:spPr>
              <a:xfrm>
                <a:off x="2502363" y="3640874"/>
                <a:ext cx="2016999" cy="543318"/>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577554" name="Ink 18"/>
              <p14:cNvContentPartPr>
                <a14:cpLocks xmlns:a14="http://schemas.microsoft.com/office/drawing/2010/main" noRot="1" noChangeAspect="1" noEditPoints="1" noChangeArrowheads="1" noChangeShapeType="1"/>
              </p14:cNvContentPartPr>
              <p14:nvPr/>
            </p14:nvContentPartPr>
            <p14:xfrm>
              <a:off x="1287463" y="5295900"/>
              <a:ext cx="798512" cy="395288"/>
            </p14:xfrm>
          </p:contentPart>
        </mc:Choice>
        <mc:Fallback xmlns="">
          <p:pic>
            <p:nvPicPr>
              <p:cNvPr id="577554" name="Ink 18"/>
              <p:cNvPicPr>
                <a:picLocks noRot="1" noChangeAspect="1" noEditPoints="1" noChangeArrowheads="1" noChangeShapeType="1"/>
              </p:cNvPicPr>
              <p:nvPr/>
            </p:nvPicPr>
            <p:blipFill>
              <a:blip r:embed="rId36"/>
              <a:stretch>
                <a:fillRect/>
              </a:stretch>
            </p:blipFill>
            <p:spPr>
              <a:xfrm>
                <a:off x="1280253" y="5284719"/>
                <a:ext cx="816537" cy="417649"/>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577555" name="Ink 19"/>
              <p14:cNvContentPartPr>
                <a14:cpLocks xmlns:a14="http://schemas.microsoft.com/office/drawing/2010/main" noRot="1" noChangeAspect="1" noEditPoints="1" noChangeArrowheads="1" noChangeShapeType="1"/>
              </p14:cNvContentPartPr>
              <p14:nvPr/>
            </p14:nvContentPartPr>
            <p14:xfrm>
              <a:off x="2359025" y="5381625"/>
              <a:ext cx="258763" cy="198438"/>
            </p14:xfrm>
          </p:contentPart>
        </mc:Choice>
        <mc:Fallback xmlns="">
          <p:pic>
            <p:nvPicPr>
              <p:cNvPr id="577555" name="Ink 19"/>
              <p:cNvPicPr>
                <a:picLocks noRot="1" noChangeAspect="1" noEditPoints="1" noChangeArrowheads="1" noChangeShapeType="1"/>
              </p:cNvPicPr>
              <p:nvPr/>
            </p:nvPicPr>
            <p:blipFill>
              <a:blip r:embed="rId38"/>
              <a:stretch>
                <a:fillRect/>
              </a:stretch>
            </p:blipFill>
            <p:spPr>
              <a:xfrm>
                <a:off x="2350339" y="5379086"/>
                <a:ext cx="269982" cy="209684"/>
              </a:xfrm>
              <a:prstGeom prst="rect">
                <a:avLst/>
              </a:prstGeom>
            </p:spPr>
          </p:pic>
        </mc:Fallback>
      </mc:AlternateContent>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p:cNvGrpSpPr/>
          <p:nvPr/>
        </p:nvGrpSpPr>
        <p:grpSpPr>
          <a:xfrm>
            <a:off x="4865695" y="431205"/>
            <a:ext cx="3763149" cy="3574125"/>
            <a:chOff x="260448" y="2453188"/>
            <a:chExt cx="4517614" cy="4262143"/>
          </a:xfrm>
        </p:grpSpPr>
        <p:pic>
          <p:nvPicPr>
            <p:cNvPr id="3" name="Picture 3"/>
            <p:cNvPicPr>
              <a:picLocks noChangeAspect="1" noChangeArrowheads="1"/>
            </p:cNvPicPr>
            <p:nvPr/>
          </p:nvPicPr>
          <p:blipFill>
            <a:blip r:embed="rId3" cstate="print"/>
            <a:srcRect t="4518" r="4324" b="2259"/>
            <a:stretch>
              <a:fillRect/>
            </a:stretch>
          </p:blipFill>
          <p:spPr bwMode="auto">
            <a:xfrm>
              <a:off x="343470" y="2453188"/>
              <a:ext cx="4434592" cy="4136085"/>
            </a:xfrm>
            <a:prstGeom prst="rect">
              <a:avLst/>
            </a:prstGeom>
            <a:noFill/>
            <a:ln w="9525">
              <a:noFill/>
              <a:miter lim="800000"/>
              <a:headEnd/>
              <a:tailEnd/>
            </a:ln>
          </p:spPr>
        </p:pic>
        <p:sp>
          <p:nvSpPr>
            <p:cNvPr id="4" name="Rectangle 3"/>
            <p:cNvSpPr/>
            <p:nvPr/>
          </p:nvSpPr>
          <p:spPr>
            <a:xfrm>
              <a:off x="2394807" y="6345999"/>
              <a:ext cx="782587" cy="369332"/>
            </a:xfrm>
            <a:prstGeom prst="rect">
              <a:avLst/>
            </a:prstGeom>
            <a:solidFill>
              <a:schemeClr val="tx1"/>
            </a:solidFill>
          </p:spPr>
          <p:txBody>
            <a:bodyPr wrap="none">
              <a:spAutoFit/>
            </a:bodyPr>
            <a:lstStyle/>
            <a:p>
              <a:r>
                <a:rPr lang="en-US" i="1" dirty="0" smtClean="0">
                  <a:solidFill>
                    <a:schemeClr val="bg1"/>
                  </a:solidFill>
                </a:rPr>
                <a:t>e</a:t>
              </a:r>
              <a:r>
                <a:rPr lang="en-US" i="1" baseline="-25000" dirty="0" smtClean="0">
                  <a:solidFill>
                    <a:schemeClr val="bg1"/>
                  </a:solidFill>
                </a:rPr>
                <a:t>R</a:t>
              </a:r>
              <a:r>
                <a:rPr lang="en-US" i="1" dirty="0" smtClean="0">
                  <a:solidFill>
                    <a:schemeClr val="bg1"/>
                  </a:solidFill>
                </a:rPr>
                <a:t> /R </a:t>
              </a:r>
              <a:endParaRPr lang="en-US" dirty="0"/>
            </a:p>
          </p:txBody>
        </p:sp>
        <p:grpSp>
          <p:nvGrpSpPr>
            <p:cNvPr id="5" name="Group 24"/>
            <p:cNvGrpSpPr/>
            <p:nvPr/>
          </p:nvGrpSpPr>
          <p:grpSpPr>
            <a:xfrm rot="16200000">
              <a:off x="-387999" y="4400891"/>
              <a:ext cx="1776575" cy="479681"/>
              <a:chOff x="4014293" y="2417638"/>
              <a:chExt cx="1776575" cy="479681"/>
            </a:xfrm>
          </p:grpSpPr>
          <p:sp>
            <p:nvSpPr>
              <p:cNvPr id="9" name="Rectangle 8"/>
              <p:cNvSpPr/>
              <p:nvPr/>
            </p:nvSpPr>
            <p:spPr>
              <a:xfrm>
                <a:off x="4014293" y="2453940"/>
                <a:ext cx="971909" cy="443379"/>
              </a:xfrm>
              <a:prstGeom prst="rect">
                <a:avLst/>
              </a:prstGeom>
              <a:noFill/>
            </p:spPr>
            <p:txBody>
              <a:bodyPr wrap="square">
                <a:spAutoFit/>
              </a:bodyPr>
              <a:lstStyle/>
              <a:p>
                <a:r>
                  <a:rPr lang="en-US" i="1" dirty="0" smtClean="0">
                    <a:solidFill>
                      <a:schemeClr val="bg1"/>
                    </a:solidFill>
                  </a:rPr>
                  <a:t>A’ /R</a:t>
                </a:r>
                <a:r>
                  <a:rPr lang="en-US" i="1" baseline="30000" dirty="0" smtClean="0">
                    <a:solidFill>
                      <a:schemeClr val="bg1"/>
                    </a:solidFill>
                  </a:rPr>
                  <a:t>2</a:t>
                </a:r>
                <a:r>
                  <a:rPr lang="en-US" i="1" dirty="0" smtClean="0">
                    <a:solidFill>
                      <a:schemeClr val="bg1"/>
                    </a:solidFill>
                  </a:rPr>
                  <a:t> </a:t>
                </a:r>
                <a:endParaRPr lang="en-US" dirty="0"/>
              </a:p>
            </p:txBody>
          </p:sp>
          <p:sp>
            <p:nvSpPr>
              <p:cNvPr id="10" name="Rectangle 9"/>
              <p:cNvSpPr/>
              <p:nvPr/>
            </p:nvSpPr>
            <p:spPr>
              <a:xfrm>
                <a:off x="4836696" y="2417638"/>
                <a:ext cx="954172" cy="369332"/>
              </a:xfrm>
              <a:prstGeom prst="rect">
                <a:avLst/>
              </a:prstGeom>
              <a:solidFill>
                <a:schemeClr val="tx1"/>
              </a:solidFill>
            </p:spPr>
            <p:txBody>
              <a:bodyPr wrap="none">
                <a:spAutoFit/>
              </a:bodyPr>
              <a:lstStyle/>
              <a:p>
                <a:r>
                  <a:rPr lang="en-US" i="1" dirty="0" smtClean="0">
                    <a:solidFill>
                      <a:schemeClr val="bg1"/>
                    </a:solidFill>
                  </a:rPr>
                  <a:t> &amp; B’ /R</a:t>
                </a:r>
                <a:endParaRPr lang="en-US" dirty="0"/>
              </a:p>
            </p:txBody>
          </p:sp>
        </p:grpSp>
      </p:grpSp>
      <p:cxnSp>
        <p:nvCxnSpPr>
          <p:cNvPr id="12" name="Straight Arrow Connector 11"/>
          <p:cNvCxnSpPr/>
          <p:nvPr/>
        </p:nvCxnSpPr>
        <p:spPr>
          <a:xfrm rot="5400000" flipH="1" flipV="1">
            <a:off x="5325415" y="2878429"/>
            <a:ext cx="1197735"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6200000" flipV="1">
            <a:off x="5498488" y="1945505"/>
            <a:ext cx="835775" cy="993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0800000">
            <a:off x="5460642" y="1532586"/>
            <a:ext cx="46364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0800000">
            <a:off x="5458495" y="2277414"/>
            <a:ext cx="46364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548313" y="3643313"/>
            <a:ext cx="761747" cy="369332"/>
          </a:xfrm>
          <a:prstGeom prst="rect">
            <a:avLst/>
          </a:prstGeom>
          <a:noFill/>
        </p:spPr>
        <p:txBody>
          <a:bodyPr wrap="none" rtlCol="0">
            <a:spAutoFit/>
          </a:bodyPr>
          <a:lstStyle/>
          <a:p>
            <a:r>
              <a:rPr lang="en-US" dirty="0" smtClean="0">
                <a:solidFill>
                  <a:srgbClr val="FF0000"/>
                </a:solidFill>
              </a:rPr>
              <a:t>0.167</a:t>
            </a:r>
            <a:endParaRPr lang="en-US" dirty="0">
              <a:solidFill>
                <a:srgbClr val="FF0000"/>
              </a:solidFill>
            </a:endParaRPr>
          </a:p>
        </p:txBody>
      </p:sp>
      <p:sp>
        <p:nvSpPr>
          <p:cNvPr id="19" name="Rectangle 18"/>
          <p:cNvSpPr/>
          <p:nvPr/>
        </p:nvSpPr>
        <p:spPr>
          <a:xfrm>
            <a:off x="257316" y="475376"/>
            <a:ext cx="1082348" cy="369332"/>
          </a:xfrm>
          <a:prstGeom prst="rect">
            <a:avLst/>
          </a:prstGeom>
        </p:spPr>
        <p:txBody>
          <a:bodyPr wrap="none">
            <a:spAutoFit/>
          </a:bodyPr>
          <a:lstStyle/>
          <a:p>
            <a:r>
              <a:rPr lang="en-US" u="sng" dirty="0" smtClean="0">
                <a:solidFill>
                  <a:srgbClr val="005EA4"/>
                </a:solidFill>
              </a:rPr>
              <a:t>Solution</a:t>
            </a:r>
            <a:r>
              <a:rPr lang="en-US" dirty="0" smtClean="0">
                <a:solidFill>
                  <a:srgbClr val="005EA4"/>
                </a:solidFill>
              </a:rPr>
              <a:t>:</a:t>
            </a:r>
            <a:endParaRPr lang="en-US" dirty="0">
              <a:solidFill>
                <a:schemeClr val="bg1"/>
              </a:solidFill>
            </a:endParaRPr>
          </a:p>
        </p:txBody>
      </p:sp>
      <mc:AlternateContent xmlns:mc="http://schemas.openxmlformats.org/markup-compatibility/2006" xmlns:p14="http://schemas.microsoft.com/office/powerpoint/2010/main">
        <mc:Choice Requires="p14">
          <p:contentPart p14:bwMode="auto" r:id="rId4">
            <p14:nvContentPartPr>
              <p14:cNvPr id="578562" name="Ink 2"/>
              <p14:cNvContentPartPr>
                <a14:cpLocks xmlns:a14="http://schemas.microsoft.com/office/drawing/2010/main" noRot="1" noChangeAspect="1" noEditPoints="1" noChangeArrowheads="1" noChangeShapeType="1"/>
              </p14:cNvContentPartPr>
              <p14:nvPr/>
            </p14:nvContentPartPr>
            <p14:xfrm>
              <a:off x="274638" y="952500"/>
              <a:ext cx="309562" cy="292100"/>
            </p14:xfrm>
          </p:contentPart>
        </mc:Choice>
        <mc:Fallback xmlns="">
          <p:pic>
            <p:nvPicPr>
              <p:cNvPr id="578562" name="Ink 2"/>
              <p:cNvPicPr>
                <a:picLocks noRot="1" noChangeAspect="1" noEditPoints="1" noChangeArrowheads="1" noChangeShapeType="1"/>
              </p:cNvPicPr>
              <p:nvPr/>
            </p:nvPicPr>
            <p:blipFill>
              <a:blip r:embed="rId5"/>
              <a:stretch>
                <a:fillRect/>
              </a:stretch>
            </p:blipFill>
            <p:spPr>
              <a:xfrm>
                <a:off x="263453" y="941708"/>
                <a:ext cx="331931" cy="310086"/>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78563" name="Ink 3"/>
              <p14:cNvContentPartPr>
                <a14:cpLocks xmlns:a14="http://schemas.microsoft.com/office/drawing/2010/main" noRot="1" noChangeAspect="1" noEditPoints="1" noChangeArrowheads="1" noChangeShapeType="1"/>
              </p14:cNvContentPartPr>
              <p14:nvPr/>
            </p14:nvContentPartPr>
            <p14:xfrm>
              <a:off x="730250" y="1073150"/>
              <a:ext cx="85725" cy="120650"/>
            </p14:xfrm>
          </p:contentPart>
        </mc:Choice>
        <mc:Fallback xmlns="">
          <p:pic>
            <p:nvPicPr>
              <p:cNvPr id="578563" name="Ink 3"/>
              <p:cNvPicPr>
                <a:picLocks noRot="1" noChangeAspect="1" noEditPoints="1" noChangeArrowheads="1" noChangeShapeType="1"/>
              </p:cNvPicPr>
              <p:nvPr/>
            </p:nvPicPr>
            <p:blipFill>
              <a:blip r:embed="rId7"/>
              <a:stretch>
                <a:fillRect/>
              </a:stretch>
            </p:blipFill>
            <p:spPr>
              <a:xfrm>
                <a:off x="717643" y="1067027"/>
                <a:ext cx="104455" cy="13649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78564" name="Ink 4"/>
              <p14:cNvContentPartPr>
                <a14:cpLocks xmlns:a14="http://schemas.microsoft.com/office/drawing/2010/main" noRot="1" noChangeAspect="1" noEditPoints="1" noChangeArrowheads="1" noChangeShapeType="1"/>
              </p14:cNvContentPartPr>
              <p14:nvPr/>
            </p14:nvContentPartPr>
            <p14:xfrm>
              <a:off x="1022350" y="1020763"/>
              <a:ext cx="539750" cy="276225"/>
            </p14:xfrm>
          </p:contentPart>
        </mc:Choice>
        <mc:Fallback xmlns="">
          <p:pic>
            <p:nvPicPr>
              <p:cNvPr id="578564" name="Ink 4"/>
              <p:cNvPicPr>
                <a:picLocks noRot="1" noChangeAspect="1" noEditPoints="1" noChangeArrowheads="1" noChangeShapeType="1"/>
              </p:cNvPicPr>
              <p:nvPr/>
            </p:nvPicPr>
            <p:blipFill>
              <a:blip r:embed="rId9"/>
              <a:stretch>
                <a:fillRect/>
              </a:stretch>
            </p:blipFill>
            <p:spPr>
              <a:xfrm>
                <a:off x="1010420" y="1008175"/>
                <a:ext cx="564333" cy="293129"/>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78565" name="Ink 5"/>
              <p14:cNvContentPartPr>
                <a14:cpLocks xmlns:a14="http://schemas.microsoft.com/office/drawing/2010/main" noRot="1" noChangeAspect="1" noEditPoints="1" noChangeArrowheads="1" noChangeShapeType="1"/>
              </p14:cNvContentPartPr>
              <p14:nvPr/>
            </p14:nvContentPartPr>
            <p14:xfrm>
              <a:off x="1733550" y="1073150"/>
              <a:ext cx="531813" cy="138113"/>
            </p14:xfrm>
          </p:contentPart>
        </mc:Choice>
        <mc:Fallback xmlns="">
          <p:pic>
            <p:nvPicPr>
              <p:cNvPr id="578565" name="Ink 5"/>
              <p:cNvPicPr>
                <a:picLocks noRot="1" noChangeAspect="1" noEditPoints="1" noChangeArrowheads="1" noChangeShapeType="1"/>
              </p:cNvPicPr>
              <p:nvPr/>
            </p:nvPicPr>
            <p:blipFill>
              <a:blip r:embed="rId11"/>
              <a:stretch>
                <a:fillRect/>
              </a:stretch>
            </p:blipFill>
            <p:spPr>
              <a:xfrm>
                <a:off x="1719765" y="1060302"/>
                <a:ext cx="558658" cy="163808"/>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578566" name="Ink 6"/>
              <p14:cNvContentPartPr>
                <a14:cpLocks xmlns:a14="http://schemas.microsoft.com/office/drawing/2010/main" noRot="1" noChangeAspect="1" noEditPoints="1" noChangeArrowheads="1" noChangeShapeType="1"/>
              </p14:cNvContentPartPr>
              <p14:nvPr/>
            </p14:nvContentPartPr>
            <p14:xfrm>
              <a:off x="2505075" y="884238"/>
              <a:ext cx="361950" cy="231775"/>
            </p14:xfrm>
          </p:contentPart>
        </mc:Choice>
        <mc:Fallback xmlns="">
          <p:pic>
            <p:nvPicPr>
              <p:cNvPr id="578566" name="Ink 6"/>
              <p:cNvPicPr>
                <a:picLocks noRot="1" noChangeAspect="1" noEditPoints="1" noChangeArrowheads="1" noChangeShapeType="1"/>
              </p:cNvPicPr>
              <p:nvPr/>
            </p:nvPicPr>
            <p:blipFill>
              <a:blip r:embed="rId13"/>
              <a:stretch>
                <a:fillRect/>
              </a:stretch>
            </p:blipFill>
            <p:spPr>
              <a:xfrm>
                <a:off x="2492842" y="872114"/>
                <a:ext cx="387495" cy="256379"/>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578567" name="Ink 7"/>
              <p14:cNvContentPartPr>
                <a14:cpLocks xmlns:a14="http://schemas.microsoft.com/office/drawing/2010/main" noRot="1" noChangeAspect="1" noEditPoints="1" noChangeArrowheads="1" noChangeShapeType="1"/>
              </p14:cNvContentPartPr>
              <p14:nvPr/>
            </p14:nvContentPartPr>
            <p14:xfrm>
              <a:off x="249238" y="1390650"/>
              <a:ext cx="360362" cy="403225"/>
            </p14:xfrm>
          </p:contentPart>
        </mc:Choice>
        <mc:Fallback xmlns="">
          <p:pic>
            <p:nvPicPr>
              <p:cNvPr id="578567" name="Ink 7"/>
              <p:cNvPicPr>
                <a:picLocks noRot="1" noChangeAspect="1" noEditPoints="1" noChangeArrowheads="1" noChangeShapeType="1"/>
              </p:cNvPicPr>
              <p:nvPr/>
            </p:nvPicPr>
            <p:blipFill>
              <a:blip r:embed="rId15"/>
              <a:stretch>
                <a:fillRect/>
              </a:stretch>
            </p:blipFill>
            <p:spPr>
              <a:xfrm>
                <a:off x="237798" y="1379409"/>
                <a:ext cx="375020" cy="425707"/>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578568" name="Ink 8"/>
              <p14:cNvContentPartPr>
                <a14:cpLocks xmlns:a14="http://schemas.microsoft.com/office/drawing/2010/main" noRot="1" noChangeAspect="1" noEditPoints="1" noChangeArrowheads="1" noChangeShapeType="1"/>
              </p14:cNvContentPartPr>
              <p14:nvPr/>
            </p14:nvContentPartPr>
            <p14:xfrm>
              <a:off x="773113" y="1554163"/>
              <a:ext cx="76200" cy="103187"/>
            </p14:xfrm>
          </p:contentPart>
        </mc:Choice>
        <mc:Fallback xmlns="">
          <p:pic>
            <p:nvPicPr>
              <p:cNvPr id="578568" name="Ink 8"/>
              <p:cNvPicPr>
                <a:picLocks noRot="1" noChangeAspect="1" noEditPoints="1" noChangeArrowheads="1" noChangeShapeType="1"/>
              </p:cNvPicPr>
              <p:nvPr/>
            </p:nvPicPr>
            <p:blipFill>
              <a:blip r:embed="rId17"/>
              <a:stretch>
                <a:fillRect/>
              </a:stretch>
            </p:blipFill>
            <p:spPr>
              <a:xfrm>
                <a:off x="760536" y="1544061"/>
                <a:ext cx="99134" cy="126639"/>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578569" name="Ink 9"/>
              <p14:cNvContentPartPr>
                <a14:cpLocks xmlns:a14="http://schemas.microsoft.com/office/drawing/2010/main" noRot="1" noChangeAspect="1" noEditPoints="1" noChangeArrowheads="1" noChangeShapeType="1"/>
              </p14:cNvContentPartPr>
              <p14:nvPr/>
            </p14:nvContentPartPr>
            <p14:xfrm>
              <a:off x="1047750" y="1493838"/>
              <a:ext cx="496888" cy="257175"/>
            </p14:xfrm>
          </p:contentPart>
        </mc:Choice>
        <mc:Fallback xmlns="">
          <p:pic>
            <p:nvPicPr>
              <p:cNvPr id="578569" name="Ink 9"/>
              <p:cNvPicPr>
                <a:picLocks noRot="1" noChangeAspect="1" noEditPoints="1" noChangeArrowheads="1" noChangeShapeType="1"/>
              </p:cNvPicPr>
              <p:nvPr/>
            </p:nvPicPr>
            <p:blipFill>
              <a:blip r:embed="rId19"/>
              <a:stretch>
                <a:fillRect/>
              </a:stretch>
            </p:blipFill>
            <p:spPr>
              <a:xfrm>
                <a:off x="1039438" y="1483348"/>
                <a:ext cx="516402" cy="277792"/>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578570" name="Ink 10"/>
              <p14:cNvContentPartPr>
                <a14:cpLocks xmlns:a14="http://schemas.microsoft.com/office/drawing/2010/main" noRot="1" noChangeAspect="1" noEditPoints="1" noChangeArrowheads="1" noChangeShapeType="1"/>
              </p14:cNvContentPartPr>
              <p14:nvPr/>
            </p14:nvContentPartPr>
            <p14:xfrm>
              <a:off x="1725613" y="1511300"/>
              <a:ext cx="685800" cy="146050"/>
            </p14:xfrm>
          </p:contentPart>
        </mc:Choice>
        <mc:Fallback xmlns="">
          <p:pic>
            <p:nvPicPr>
              <p:cNvPr id="578570" name="Ink 10"/>
              <p:cNvPicPr>
                <a:picLocks noRot="1" noChangeAspect="1" noEditPoints="1" noChangeArrowheads="1" noChangeShapeType="1"/>
              </p:cNvPicPr>
              <p:nvPr/>
            </p:nvPicPr>
            <p:blipFill>
              <a:blip r:embed="rId21"/>
              <a:stretch>
                <a:fillRect/>
              </a:stretch>
            </p:blipFill>
            <p:spPr>
              <a:xfrm>
                <a:off x="1713733" y="1501563"/>
                <a:ext cx="707400" cy="166605"/>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578571" name="Ink 11"/>
              <p14:cNvContentPartPr>
                <a14:cpLocks xmlns:a14="http://schemas.microsoft.com/office/drawing/2010/main" noRot="1" noChangeAspect="1" noEditPoints="1" noChangeArrowheads="1" noChangeShapeType="1"/>
              </p14:cNvContentPartPr>
              <p14:nvPr/>
            </p14:nvContentPartPr>
            <p14:xfrm>
              <a:off x="2600325" y="1390650"/>
              <a:ext cx="617538" cy="231775"/>
            </p14:xfrm>
          </p:contentPart>
        </mc:Choice>
        <mc:Fallback xmlns="">
          <p:pic>
            <p:nvPicPr>
              <p:cNvPr id="578571" name="Ink 11"/>
              <p:cNvPicPr>
                <a:picLocks noRot="1" noChangeAspect="1" noEditPoints="1" noChangeArrowheads="1" noChangeShapeType="1"/>
              </p:cNvPicPr>
              <p:nvPr/>
            </p:nvPicPr>
            <p:blipFill>
              <a:blip r:embed="rId23"/>
              <a:stretch>
                <a:fillRect/>
              </a:stretch>
            </p:blipFill>
            <p:spPr>
              <a:xfrm>
                <a:off x="2588046" y="1383185"/>
                <a:ext cx="642817" cy="251682"/>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578572" name="Ink 12"/>
              <p14:cNvContentPartPr>
                <a14:cpLocks xmlns:a14="http://schemas.microsoft.com/office/drawing/2010/main" noRot="1" noChangeAspect="1" noEditPoints="1" noChangeArrowheads="1" noChangeShapeType="1"/>
              </p14:cNvContentPartPr>
              <p14:nvPr/>
            </p14:nvContentPartPr>
            <p14:xfrm>
              <a:off x="3354388" y="1450975"/>
              <a:ext cx="138112" cy="103188"/>
            </p14:xfrm>
          </p:contentPart>
        </mc:Choice>
        <mc:Fallback xmlns="">
          <p:pic>
            <p:nvPicPr>
              <p:cNvPr id="578572" name="Ink 12"/>
              <p:cNvPicPr>
                <a:picLocks noRot="1" noChangeAspect="1" noEditPoints="1" noChangeArrowheads="1" noChangeShapeType="1"/>
              </p:cNvPicPr>
              <p:nvPr/>
            </p:nvPicPr>
            <p:blipFill>
              <a:blip r:embed="rId25"/>
              <a:stretch>
                <a:fillRect/>
              </a:stretch>
            </p:blipFill>
            <p:spPr>
              <a:xfrm>
                <a:off x="3343930" y="1447020"/>
                <a:ext cx="152536" cy="121165"/>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578573" name="Ink 13"/>
              <p14:cNvContentPartPr>
                <a14:cpLocks xmlns:a14="http://schemas.microsoft.com/office/drawing/2010/main" noRot="1" noChangeAspect="1" noEditPoints="1" noChangeArrowheads="1" noChangeShapeType="1"/>
              </p14:cNvContentPartPr>
              <p14:nvPr/>
            </p14:nvContentPartPr>
            <p14:xfrm>
              <a:off x="188913" y="1947863"/>
              <a:ext cx="4710112" cy="1322387"/>
            </p14:xfrm>
          </p:contentPart>
        </mc:Choice>
        <mc:Fallback xmlns="">
          <p:pic>
            <p:nvPicPr>
              <p:cNvPr id="578573" name="Ink 13"/>
              <p:cNvPicPr>
                <a:picLocks noRot="1" noChangeAspect="1" noEditPoints="1" noChangeArrowheads="1" noChangeShapeType="1"/>
              </p:cNvPicPr>
              <p:nvPr/>
            </p:nvPicPr>
            <p:blipFill>
              <a:blip r:embed="rId27"/>
              <a:stretch>
                <a:fillRect/>
              </a:stretch>
            </p:blipFill>
            <p:spPr>
              <a:xfrm>
                <a:off x="177758" y="1937018"/>
                <a:ext cx="4733143" cy="1344439"/>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578574" name="Ink 14"/>
              <p14:cNvContentPartPr>
                <a14:cpLocks xmlns:a14="http://schemas.microsoft.com/office/drawing/2010/main" noRot="1" noChangeAspect="1" noEditPoints="1" noChangeArrowheads="1" noChangeShapeType="1"/>
              </p14:cNvContentPartPr>
              <p14:nvPr/>
            </p14:nvContentPartPr>
            <p14:xfrm>
              <a:off x="884238" y="1922463"/>
              <a:ext cx="111125" cy="120650"/>
            </p14:xfrm>
          </p:contentPart>
        </mc:Choice>
        <mc:Fallback xmlns="">
          <p:pic>
            <p:nvPicPr>
              <p:cNvPr id="578574" name="Ink 14"/>
              <p:cNvPicPr>
                <a:picLocks noRot="1" noChangeAspect="1" noEditPoints="1" noChangeArrowheads="1" noChangeShapeType="1"/>
              </p:cNvPicPr>
              <p:nvPr/>
            </p:nvPicPr>
            <p:blipFill>
              <a:blip r:embed="rId29"/>
              <a:stretch>
                <a:fillRect/>
              </a:stretch>
            </p:blipFill>
            <p:spPr>
              <a:xfrm>
                <a:off x="874233" y="1919142"/>
                <a:ext cx="123988" cy="136515"/>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578575" name="Ink 15"/>
              <p14:cNvContentPartPr>
                <a14:cpLocks xmlns:a14="http://schemas.microsoft.com/office/drawing/2010/main" noRot="1" noChangeAspect="1" noEditPoints="1" noChangeArrowheads="1" noChangeShapeType="1"/>
              </p14:cNvContentPartPr>
              <p14:nvPr/>
            </p14:nvContentPartPr>
            <p14:xfrm>
              <a:off x="1365250" y="1862138"/>
              <a:ext cx="874713" cy="430212"/>
            </p14:xfrm>
          </p:contentPart>
        </mc:Choice>
        <mc:Fallback xmlns="">
          <p:pic>
            <p:nvPicPr>
              <p:cNvPr id="578575" name="Ink 15"/>
              <p:cNvPicPr>
                <a:picLocks noRot="1" noChangeAspect="1" noEditPoints="1" noChangeArrowheads="1" noChangeShapeType="1"/>
              </p:cNvPicPr>
              <p:nvPr/>
            </p:nvPicPr>
            <p:blipFill>
              <a:blip r:embed="rId31"/>
              <a:stretch>
                <a:fillRect/>
              </a:stretch>
            </p:blipFill>
            <p:spPr>
              <a:xfrm>
                <a:off x="1355150" y="1852385"/>
                <a:ext cx="893830" cy="449718"/>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578576" name="Ink 16"/>
              <p14:cNvContentPartPr>
                <a14:cpLocks xmlns:a14="http://schemas.microsoft.com/office/drawing/2010/main" noRot="1" noChangeAspect="1" noEditPoints="1" noChangeArrowheads="1" noChangeShapeType="1"/>
              </p14:cNvContentPartPr>
              <p14:nvPr/>
            </p14:nvContentPartPr>
            <p14:xfrm>
              <a:off x="2454275" y="1844675"/>
              <a:ext cx="334963" cy="198438"/>
            </p14:xfrm>
          </p:contentPart>
        </mc:Choice>
        <mc:Fallback xmlns="">
          <p:pic>
            <p:nvPicPr>
              <p:cNvPr id="578576" name="Ink 16"/>
              <p:cNvPicPr>
                <a:picLocks noRot="1" noChangeAspect="1" noEditPoints="1" noChangeArrowheads="1" noChangeShapeType="1"/>
              </p:cNvPicPr>
              <p:nvPr/>
            </p:nvPicPr>
            <p:blipFill>
              <a:blip r:embed="rId33"/>
              <a:stretch>
                <a:fillRect/>
              </a:stretch>
            </p:blipFill>
            <p:spPr>
              <a:xfrm>
                <a:off x="2441696" y="1832637"/>
                <a:ext cx="360840" cy="223972"/>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578577" name="Ink 17"/>
              <p14:cNvContentPartPr>
                <a14:cpLocks xmlns:a14="http://schemas.microsoft.com/office/drawing/2010/main" noRot="1" noChangeAspect="1" noEditPoints="1" noChangeArrowheads="1" noChangeShapeType="1"/>
              </p14:cNvContentPartPr>
              <p14:nvPr/>
            </p14:nvContentPartPr>
            <p14:xfrm>
              <a:off x="180975" y="2900363"/>
              <a:ext cx="2368550" cy="1176337"/>
            </p14:xfrm>
          </p:contentPart>
        </mc:Choice>
        <mc:Fallback xmlns="">
          <p:pic>
            <p:nvPicPr>
              <p:cNvPr id="578577" name="Ink 17"/>
              <p:cNvPicPr>
                <a:picLocks noRot="1" noChangeAspect="1" noEditPoints="1" noChangeArrowheads="1" noChangeShapeType="1"/>
              </p:cNvPicPr>
              <p:nvPr/>
            </p:nvPicPr>
            <p:blipFill>
              <a:blip r:embed="rId35"/>
              <a:stretch>
                <a:fillRect/>
              </a:stretch>
            </p:blipFill>
            <p:spPr>
              <a:xfrm>
                <a:off x="170170" y="2889198"/>
                <a:ext cx="2392322" cy="1200469"/>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578578" name="Ink 18"/>
              <p14:cNvContentPartPr>
                <a14:cpLocks xmlns:a14="http://schemas.microsoft.com/office/drawing/2010/main" noRot="1" noChangeAspect="1" noEditPoints="1" noChangeArrowheads="1" noChangeShapeType="1"/>
              </p14:cNvContentPartPr>
              <p14:nvPr/>
            </p14:nvContentPartPr>
            <p14:xfrm>
              <a:off x="2892425" y="3751263"/>
              <a:ext cx="1235075" cy="617537"/>
            </p14:xfrm>
          </p:contentPart>
        </mc:Choice>
        <mc:Fallback xmlns="">
          <p:pic>
            <p:nvPicPr>
              <p:cNvPr id="578578" name="Ink 18"/>
              <p:cNvPicPr>
                <a:picLocks noRot="1" noChangeAspect="1" noEditPoints="1" noChangeArrowheads="1" noChangeShapeType="1"/>
              </p:cNvPicPr>
              <p:nvPr/>
            </p:nvPicPr>
            <p:blipFill>
              <a:blip r:embed="rId37"/>
              <a:stretch>
                <a:fillRect/>
              </a:stretch>
            </p:blipFill>
            <p:spPr>
              <a:xfrm>
                <a:off x="2881995" y="3740821"/>
                <a:ext cx="1256655" cy="634101"/>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578579" name="Ink 19"/>
              <p14:cNvContentPartPr>
                <a14:cpLocks xmlns:a14="http://schemas.microsoft.com/office/drawing/2010/main" noRot="1" noChangeAspect="1" noEditPoints="1" noChangeArrowheads="1" noChangeShapeType="1"/>
              </p14:cNvContentPartPr>
              <p14:nvPr/>
            </p14:nvContentPartPr>
            <p14:xfrm>
              <a:off x="4873625" y="4084638"/>
              <a:ext cx="3895725" cy="1820862"/>
            </p14:xfrm>
          </p:contentPart>
        </mc:Choice>
        <mc:Fallback xmlns="">
          <p:pic>
            <p:nvPicPr>
              <p:cNvPr id="578579" name="Ink 19"/>
              <p:cNvPicPr>
                <a:picLocks noRot="1" noChangeAspect="1" noEditPoints="1" noChangeArrowheads="1" noChangeShapeType="1"/>
              </p:cNvPicPr>
              <p:nvPr/>
            </p:nvPicPr>
            <p:blipFill>
              <a:blip r:embed="rId39"/>
              <a:stretch>
                <a:fillRect/>
              </a:stretch>
            </p:blipFill>
            <p:spPr>
              <a:xfrm>
                <a:off x="4862822" y="4076355"/>
                <a:ext cx="3915171" cy="1840309"/>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578580" name="Ink 20"/>
              <p14:cNvContentPartPr>
                <a14:cpLocks xmlns:a14="http://schemas.microsoft.com/office/drawing/2010/main" noRot="1" noChangeAspect="1" noEditPoints="1" noChangeArrowheads="1" noChangeShapeType="1"/>
              </p14:cNvContentPartPr>
              <p14:nvPr/>
            </p14:nvContentPartPr>
            <p14:xfrm>
              <a:off x="223838" y="3802063"/>
              <a:ext cx="2179637" cy="1116012"/>
            </p14:xfrm>
          </p:contentPart>
        </mc:Choice>
        <mc:Fallback xmlns="">
          <p:pic>
            <p:nvPicPr>
              <p:cNvPr id="578580" name="Ink 20"/>
              <p:cNvPicPr>
                <a:picLocks noRot="1" noChangeAspect="1" noEditPoints="1" noChangeArrowheads="1" noChangeShapeType="1"/>
              </p:cNvPicPr>
              <p:nvPr/>
            </p:nvPicPr>
            <p:blipFill>
              <a:blip r:embed="rId41"/>
              <a:stretch>
                <a:fillRect/>
              </a:stretch>
            </p:blipFill>
            <p:spPr>
              <a:xfrm>
                <a:off x="213051" y="3793057"/>
                <a:ext cx="2201570" cy="1137626"/>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578581" name="Ink 21"/>
              <p14:cNvContentPartPr>
                <a14:cpLocks xmlns:a14="http://schemas.microsoft.com/office/drawing/2010/main" noRot="1" noChangeAspect="1" noEditPoints="1" noChangeArrowheads="1" noChangeShapeType="1"/>
              </p14:cNvContentPartPr>
              <p14:nvPr/>
            </p14:nvContentPartPr>
            <p14:xfrm>
              <a:off x="2633663" y="4471988"/>
              <a:ext cx="996950" cy="196850"/>
            </p14:xfrm>
          </p:contentPart>
        </mc:Choice>
        <mc:Fallback xmlns="">
          <p:pic>
            <p:nvPicPr>
              <p:cNvPr id="578581" name="Ink 21"/>
              <p:cNvPicPr>
                <a:picLocks noRot="1" noChangeAspect="1" noEditPoints="1" noChangeArrowheads="1" noChangeShapeType="1"/>
              </p:cNvPicPr>
              <p:nvPr/>
            </p:nvPicPr>
            <p:blipFill>
              <a:blip r:embed="rId43"/>
              <a:stretch>
                <a:fillRect/>
              </a:stretch>
            </p:blipFill>
            <p:spPr>
              <a:xfrm>
                <a:off x="2623931" y="4460047"/>
                <a:ext cx="1009205" cy="219285"/>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578582" name="Ink 22"/>
              <p14:cNvContentPartPr>
                <a14:cpLocks xmlns:a14="http://schemas.microsoft.com/office/drawing/2010/main" noRot="1" noChangeAspect="1" noEditPoints="1" noChangeArrowheads="1" noChangeShapeType="1"/>
              </p14:cNvContentPartPr>
              <p14:nvPr/>
            </p14:nvContentPartPr>
            <p14:xfrm>
              <a:off x="3827463" y="4437063"/>
              <a:ext cx="420687" cy="558800"/>
            </p14:xfrm>
          </p:contentPart>
        </mc:Choice>
        <mc:Fallback xmlns="">
          <p:pic>
            <p:nvPicPr>
              <p:cNvPr id="578582" name="Ink 22"/>
              <p:cNvPicPr>
                <a:picLocks noRot="1" noChangeAspect="1" noEditPoints="1" noChangeArrowheads="1" noChangeShapeType="1"/>
              </p:cNvPicPr>
              <p:nvPr/>
            </p:nvPicPr>
            <p:blipFill>
              <a:blip r:embed="rId45"/>
              <a:stretch>
                <a:fillRect/>
              </a:stretch>
            </p:blipFill>
            <p:spPr>
              <a:xfrm>
                <a:off x="3819179" y="4426923"/>
                <a:ext cx="440857" cy="579443"/>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578583" name="Ink 23"/>
              <p14:cNvContentPartPr>
                <a14:cpLocks xmlns:a14="http://schemas.microsoft.com/office/drawing/2010/main" noRot="1" noChangeAspect="1" noEditPoints="1" noChangeArrowheads="1" noChangeShapeType="1"/>
              </p14:cNvContentPartPr>
              <p14:nvPr/>
            </p14:nvContentPartPr>
            <p14:xfrm>
              <a:off x="6169025" y="4548188"/>
              <a:ext cx="2497138" cy="438150"/>
            </p14:xfrm>
          </p:contentPart>
        </mc:Choice>
        <mc:Fallback xmlns="">
          <p:pic>
            <p:nvPicPr>
              <p:cNvPr id="578583" name="Ink 23"/>
              <p:cNvPicPr>
                <a:picLocks noRot="1" noChangeAspect="1" noEditPoints="1" noChangeArrowheads="1" noChangeShapeType="1"/>
              </p:cNvPicPr>
              <p:nvPr/>
            </p:nvPicPr>
            <p:blipFill>
              <a:blip r:embed="rId47"/>
              <a:stretch>
                <a:fillRect/>
              </a:stretch>
            </p:blipFill>
            <p:spPr>
              <a:xfrm>
                <a:off x="6158218" y="4536990"/>
                <a:ext cx="2521994" cy="454405"/>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578584" name="Ink 24"/>
              <p14:cNvContentPartPr>
                <a14:cpLocks xmlns:a14="http://schemas.microsoft.com/office/drawing/2010/main" noRot="1" noChangeAspect="1" noEditPoints="1" noChangeArrowheads="1" noChangeShapeType="1"/>
              </p14:cNvContentPartPr>
              <p14:nvPr/>
            </p14:nvContentPartPr>
            <p14:xfrm>
              <a:off x="301625" y="5578475"/>
              <a:ext cx="7704138" cy="584200"/>
            </p14:xfrm>
          </p:contentPart>
        </mc:Choice>
        <mc:Fallback xmlns="">
          <p:pic>
            <p:nvPicPr>
              <p:cNvPr id="578584" name="Ink 24"/>
              <p:cNvPicPr>
                <a:picLocks noRot="1" noChangeAspect="1" noEditPoints="1" noChangeArrowheads="1" noChangeShapeType="1"/>
              </p:cNvPicPr>
              <p:nvPr/>
            </p:nvPicPr>
            <p:blipFill>
              <a:blip r:embed="rId49"/>
              <a:stretch>
                <a:fillRect/>
              </a:stretch>
            </p:blipFill>
            <p:spPr>
              <a:xfrm>
                <a:off x="290103" y="5567630"/>
                <a:ext cx="7726463" cy="59866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578585" name="Ink 25"/>
              <p14:cNvContentPartPr>
                <a14:cpLocks xmlns:a14="http://schemas.microsoft.com/office/drawing/2010/main" noRot="1" noChangeAspect="1" noEditPoints="1" noChangeArrowheads="1" noChangeShapeType="1"/>
              </p14:cNvContentPartPr>
              <p14:nvPr/>
            </p14:nvContentPartPr>
            <p14:xfrm>
              <a:off x="652463" y="5835650"/>
              <a:ext cx="77787" cy="112713"/>
            </p14:xfrm>
          </p:contentPart>
        </mc:Choice>
        <mc:Fallback xmlns="">
          <p:pic>
            <p:nvPicPr>
              <p:cNvPr id="578585" name="Ink 25"/>
              <p:cNvPicPr>
                <a:picLocks noRot="1" noChangeAspect="1" noEditPoints="1" noChangeArrowheads="1" noChangeShapeType="1"/>
              </p:cNvPicPr>
              <p:nvPr/>
            </p:nvPicPr>
            <p:blipFill>
              <a:blip r:embed="rId51"/>
              <a:stretch>
                <a:fillRect/>
              </a:stretch>
            </p:blipFill>
            <p:spPr>
              <a:xfrm>
                <a:off x="642042" y="5823574"/>
                <a:ext cx="99002" cy="133572"/>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578586" name="Ink 26"/>
              <p14:cNvContentPartPr>
                <a14:cpLocks xmlns:a14="http://schemas.microsoft.com/office/drawing/2010/main" noRot="1" noChangeAspect="1" noEditPoints="1" noChangeArrowheads="1" noChangeShapeType="1"/>
              </p14:cNvContentPartPr>
              <p14:nvPr/>
            </p14:nvContentPartPr>
            <p14:xfrm>
              <a:off x="944563" y="5691188"/>
              <a:ext cx="1604962" cy="274637"/>
            </p14:xfrm>
          </p:contentPart>
        </mc:Choice>
        <mc:Fallback xmlns="">
          <p:pic>
            <p:nvPicPr>
              <p:cNvPr id="578586" name="Ink 26"/>
              <p:cNvPicPr>
                <a:picLocks noRot="1" noChangeAspect="1" noEditPoints="1" noChangeArrowheads="1" noChangeShapeType="1"/>
              </p:cNvPicPr>
              <p:nvPr/>
            </p:nvPicPr>
            <p:blipFill>
              <a:blip r:embed="rId53"/>
              <a:stretch>
                <a:fillRect/>
              </a:stretch>
            </p:blipFill>
            <p:spPr>
              <a:xfrm>
                <a:off x="933397" y="5681096"/>
                <a:ext cx="1625132" cy="29446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578587" name="Ink 27"/>
              <p14:cNvContentPartPr>
                <a14:cpLocks xmlns:a14="http://schemas.microsoft.com/office/drawing/2010/main" noRot="1" noChangeAspect="1" noEditPoints="1" noChangeArrowheads="1" noChangeShapeType="1"/>
              </p14:cNvContentPartPr>
              <p14:nvPr/>
            </p14:nvContentPartPr>
            <p14:xfrm>
              <a:off x="2746375" y="5759450"/>
              <a:ext cx="163513" cy="128588"/>
            </p14:xfrm>
          </p:contentPart>
        </mc:Choice>
        <mc:Fallback xmlns="">
          <p:pic>
            <p:nvPicPr>
              <p:cNvPr id="578587" name="Ink 27"/>
              <p:cNvPicPr>
                <a:picLocks noRot="1" noChangeAspect="1" noEditPoints="1" noChangeArrowheads="1" noChangeShapeType="1"/>
              </p:cNvPicPr>
              <p:nvPr/>
            </p:nvPicPr>
            <p:blipFill>
              <a:blip r:embed="rId55"/>
              <a:stretch>
                <a:fillRect/>
              </a:stretch>
            </p:blipFill>
            <p:spPr>
              <a:xfrm>
                <a:off x="2735570" y="5755116"/>
                <a:ext cx="178640" cy="143036"/>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578588" name="Ink 28"/>
              <p14:cNvContentPartPr>
                <a14:cpLocks xmlns:a14="http://schemas.microsoft.com/office/drawing/2010/main" noRot="1" noChangeAspect="1" noEditPoints="1" noChangeArrowheads="1" noChangeShapeType="1"/>
              </p14:cNvContentPartPr>
              <p14:nvPr/>
            </p14:nvContentPartPr>
            <p14:xfrm>
              <a:off x="3149600" y="5630863"/>
              <a:ext cx="1081088" cy="352425"/>
            </p14:xfrm>
          </p:contentPart>
        </mc:Choice>
        <mc:Fallback xmlns="">
          <p:pic>
            <p:nvPicPr>
              <p:cNvPr id="578588" name="Ink 28"/>
              <p:cNvPicPr>
                <a:picLocks noRot="1" noChangeAspect="1" noEditPoints="1" noChangeArrowheads="1" noChangeShapeType="1"/>
              </p:cNvPicPr>
              <p:nvPr/>
            </p:nvPicPr>
            <p:blipFill>
              <a:blip r:embed="rId57"/>
              <a:stretch>
                <a:fillRect/>
              </a:stretch>
            </p:blipFill>
            <p:spPr>
              <a:xfrm>
                <a:off x="3138444" y="5620063"/>
                <a:ext cx="1102681" cy="368264"/>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578589" name="Ink 29"/>
              <p14:cNvContentPartPr>
                <a14:cpLocks xmlns:a14="http://schemas.microsoft.com/office/drawing/2010/main" noRot="1" noChangeAspect="1" noEditPoints="1" noChangeArrowheads="1" noChangeShapeType="1"/>
              </p14:cNvContentPartPr>
              <p14:nvPr/>
            </p14:nvContentPartPr>
            <p14:xfrm>
              <a:off x="4418013" y="5562600"/>
              <a:ext cx="327025" cy="206375"/>
            </p14:xfrm>
          </p:contentPart>
        </mc:Choice>
        <mc:Fallback xmlns="">
          <p:pic>
            <p:nvPicPr>
              <p:cNvPr id="578589" name="Ink 29"/>
              <p:cNvPicPr>
                <a:picLocks noRot="1" noChangeAspect="1" noEditPoints="1" noChangeArrowheads="1" noChangeShapeType="1"/>
              </p:cNvPicPr>
              <p:nvPr/>
            </p:nvPicPr>
            <p:blipFill>
              <a:blip r:embed="rId59"/>
              <a:stretch>
                <a:fillRect/>
              </a:stretch>
            </p:blipFill>
            <p:spPr>
              <a:xfrm>
                <a:off x="4405421" y="5551512"/>
                <a:ext cx="352208" cy="229981"/>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578590" name="Ink 30"/>
              <p14:cNvContentPartPr>
                <a14:cpLocks xmlns:a14="http://schemas.microsoft.com/office/drawing/2010/main" noRot="1" noChangeAspect="1" noEditPoints="1" noChangeArrowheads="1" noChangeShapeType="1"/>
              </p14:cNvContentPartPr>
              <p14:nvPr/>
            </p14:nvContentPartPr>
            <p14:xfrm>
              <a:off x="5826125" y="5502275"/>
              <a:ext cx="788988" cy="317500"/>
            </p14:xfrm>
          </p:contentPart>
        </mc:Choice>
        <mc:Fallback xmlns="">
          <p:pic>
            <p:nvPicPr>
              <p:cNvPr id="578590" name="Ink 30"/>
              <p:cNvPicPr>
                <a:picLocks noRot="1" noChangeAspect="1" noEditPoints="1" noChangeArrowheads="1" noChangeShapeType="1"/>
              </p:cNvPicPr>
              <p:nvPr/>
            </p:nvPicPr>
            <p:blipFill>
              <a:blip r:embed="rId61"/>
              <a:stretch>
                <a:fillRect/>
              </a:stretch>
            </p:blipFill>
            <p:spPr>
              <a:xfrm>
                <a:off x="5816407" y="5490463"/>
                <a:ext cx="808065" cy="339693"/>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578591" name="Ink 31"/>
              <p14:cNvContentPartPr>
                <a14:cpLocks xmlns:a14="http://schemas.microsoft.com/office/drawing/2010/main" noRot="1" noChangeAspect="1" noEditPoints="1" noChangeArrowheads="1" noChangeShapeType="1"/>
              </p14:cNvContentPartPr>
              <p14:nvPr/>
            </p14:nvContentPartPr>
            <p14:xfrm>
              <a:off x="6889750" y="5278438"/>
              <a:ext cx="1338263" cy="455612"/>
            </p14:xfrm>
          </p:contentPart>
        </mc:Choice>
        <mc:Fallback xmlns="">
          <p:pic>
            <p:nvPicPr>
              <p:cNvPr id="578591" name="Ink 31"/>
              <p:cNvPicPr>
                <a:picLocks noRot="1" noChangeAspect="1" noEditPoints="1" noChangeArrowheads="1" noChangeShapeType="1"/>
              </p:cNvPicPr>
              <p:nvPr/>
            </p:nvPicPr>
            <p:blipFill>
              <a:blip r:embed="rId63"/>
              <a:stretch>
                <a:fillRect/>
              </a:stretch>
            </p:blipFill>
            <p:spPr>
              <a:xfrm>
                <a:off x="6877891" y="5268345"/>
                <a:ext cx="1362340" cy="471472"/>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578592" name="Ink 32"/>
              <p14:cNvContentPartPr>
                <a14:cpLocks xmlns:a14="http://schemas.microsoft.com/office/drawing/2010/main" noRot="1" noChangeAspect="1" noEditPoints="1" noChangeArrowheads="1" noChangeShapeType="1"/>
              </p14:cNvContentPartPr>
              <p14:nvPr/>
            </p14:nvContentPartPr>
            <p14:xfrm>
              <a:off x="301625" y="5089525"/>
              <a:ext cx="350838" cy="334963"/>
            </p14:xfrm>
          </p:contentPart>
        </mc:Choice>
        <mc:Fallback xmlns="">
          <p:pic>
            <p:nvPicPr>
              <p:cNvPr id="578592" name="Ink 32"/>
              <p:cNvPicPr>
                <a:picLocks noRot="1" noChangeAspect="1" noEditPoints="1" noChangeArrowheads="1" noChangeShapeType="1"/>
              </p:cNvPicPr>
              <p:nvPr/>
            </p:nvPicPr>
            <p:blipFill>
              <a:blip r:embed="rId65"/>
              <a:stretch>
                <a:fillRect/>
              </a:stretch>
            </p:blipFill>
            <p:spPr>
              <a:xfrm>
                <a:off x="295514" y="5080853"/>
                <a:ext cx="360184" cy="352669"/>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578593" name="Ink 33"/>
              <p14:cNvContentPartPr>
                <a14:cpLocks xmlns:a14="http://schemas.microsoft.com/office/drawing/2010/main" noRot="1" noChangeAspect="1" noEditPoints="1" noChangeArrowheads="1" noChangeShapeType="1"/>
              </p14:cNvContentPartPr>
              <p14:nvPr/>
            </p14:nvContentPartPr>
            <p14:xfrm>
              <a:off x="969963" y="4986338"/>
              <a:ext cx="2101850" cy="644525"/>
            </p14:xfrm>
          </p:contentPart>
        </mc:Choice>
        <mc:Fallback xmlns="">
          <p:pic>
            <p:nvPicPr>
              <p:cNvPr id="578593" name="Ink 33"/>
              <p:cNvPicPr>
                <a:picLocks noRot="1" noChangeAspect="1" noEditPoints="1" noChangeArrowheads="1" noChangeShapeType="1"/>
              </p:cNvPicPr>
              <p:nvPr/>
            </p:nvPicPr>
            <p:blipFill>
              <a:blip r:embed="rId67"/>
              <a:stretch>
                <a:fillRect/>
              </a:stretch>
            </p:blipFill>
            <p:spPr>
              <a:xfrm>
                <a:off x="960610" y="4975849"/>
                <a:ext cx="2121635" cy="667311"/>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578594" name="Ink 34"/>
              <p14:cNvContentPartPr>
                <a14:cpLocks xmlns:a14="http://schemas.microsoft.com/office/drawing/2010/main" noRot="1" noChangeAspect="1" noEditPoints="1" noChangeArrowheads="1" noChangeShapeType="1"/>
              </p14:cNvContentPartPr>
              <p14:nvPr/>
            </p14:nvContentPartPr>
            <p14:xfrm>
              <a:off x="3252788" y="5200650"/>
              <a:ext cx="136525" cy="155575"/>
            </p14:xfrm>
          </p:contentPart>
        </mc:Choice>
        <mc:Fallback xmlns="">
          <p:pic>
            <p:nvPicPr>
              <p:cNvPr id="578594" name="Ink 34"/>
              <p:cNvPicPr>
                <a:picLocks noRot="1" noChangeAspect="1" noEditPoints="1" noChangeArrowheads="1" noChangeShapeType="1"/>
              </p:cNvPicPr>
              <p:nvPr/>
            </p:nvPicPr>
            <p:blipFill>
              <a:blip r:embed="rId69"/>
              <a:stretch>
                <a:fillRect/>
              </a:stretch>
            </p:blipFill>
            <p:spPr>
              <a:xfrm>
                <a:off x="3241680" y="5191243"/>
                <a:ext cx="155517" cy="170409"/>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578595" name="Ink 35"/>
              <p14:cNvContentPartPr>
                <a14:cpLocks xmlns:a14="http://schemas.microsoft.com/office/drawing/2010/main" noRot="1" noChangeAspect="1" noEditPoints="1" noChangeArrowheads="1" noChangeShapeType="1"/>
              </p14:cNvContentPartPr>
              <p14:nvPr/>
            </p14:nvContentPartPr>
            <p14:xfrm>
              <a:off x="3656013" y="4986338"/>
              <a:ext cx="1577975" cy="652462"/>
            </p14:xfrm>
          </p:contentPart>
        </mc:Choice>
        <mc:Fallback xmlns="">
          <p:pic>
            <p:nvPicPr>
              <p:cNvPr id="578595" name="Ink 35"/>
              <p:cNvPicPr>
                <a:picLocks noRot="1" noChangeAspect="1" noEditPoints="1" noChangeArrowheads="1" noChangeShapeType="1"/>
              </p:cNvPicPr>
              <p:nvPr/>
            </p:nvPicPr>
            <p:blipFill>
              <a:blip r:embed="rId71"/>
              <a:stretch>
                <a:fillRect/>
              </a:stretch>
            </p:blipFill>
            <p:spPr>
              <a:xfrm>
                <a:off x="3648809" y="4975176"/>
                <a:ext cx="1598145" cy="674067"/>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578596" name="Ink 36"/>
              <p14:cNvContentPartPr>
                <a14:cpLocks xmlns:a14="http://schemas.microsoft.com/office/drawing/2010/main" noRot="1" noChangeAspect="1" noEditPoints="1" noChangeArrowheads="1" noChangeShapeType="1"/>
              </p14:cNvContentPartPr>
              <p14:nvPr/>
            </p14:nvContentPartPr>
            <p14:xfrm>
              <a:off x="6804025" y="5749925"/>
              <a:ext cx="1620838" cy="87313"/>
            </p14:xfrm>
          </p:contentPart>
        </mc:Choice>
        <mc:Fallback xmlns="">
          <p:pic>
            <p:nvPicPr>
              <p:cNvPr id="578596" name="Ink 36"/>
              <p:cNvPicPr>
                <a:picLocks noRot="1" noChangeAspect="1" noEditPoints="1" noChangeArrowheads="1" noChangeShapeType="1"/>
              </p:cNvPicPr>
              <p:nvPr/>
            </p:nvPicPr>
            <p:blipFill>
              <a:blip r:embed="rId73"/>
              <a:stretch>
                <a:fillRect/>
              </a:stretch>
            </p:blipFill>
            <p:spPr>
              <a:xfrm>
                <a:off x="6800787" y="5738436"/>
                <a:ext cx="1634150" cy="107992"/>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578597" name="Ink 37"/>
              <p14:cNvContentPartPr>
                <a14:cpLocks xmlns:a14="http://schemas.microsoft.com/office/drawing/2010/main" noRot="1" noChangeAspect="1" noEditPoints="1" noChangeArrowheads="1" noChangeShapeType="1"/>
              </p14:cNvContentPartPr>
              <p14:nvPr/>
            </p14:nvContentPartPr>
            <p14:xfrm>
              <a:off x="446088" y="6137275"/>
              <a:ext cx="309562" cy="420688"/>
            </p14:xfrm>
          </p:contentPart>
        </mc:Choice>
        <mc:Fallback xmlns="">
          <p:pic>
            <p:nvPicPr>
              <p:cNvPr id="578597" name="Ink 37"/>
              <p:cNvPicPr>
                <a:picLocks noRot="1" noChangeAspect="1" noEditPoints="1" noChangeArrowheads="1" noChangeShapeType="1"/>
              </p:cNvPicPr>
              <p:nvPr/>
            </p:nvPicPr>
            <p:blipFill>
              <a:blip r:embed="rId75"/>
              <a:stretch>
                <a:fillRect/>
              </a:stretch>
            </p:blipFill>
            <p:spPr>
              <a:xfrm>
                <a:off x="434278" y="6126479"/>
                <a:ext cx="331750" cy="435803"/>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578598" name="Ink 38"/>
              <p14:cNvContentPartPr>
                <a14:cpLocks xmlns:a14="http://schemas.microsoft.com/office/drawing/2010/main" noRot="1" noChangeAspect="1" noEditPoints="1" noChangeArrowheads="1" noChangeShapeType="1"/>
              </p14:cNvContentPartPr>
              <p14:nvPr/>
            </p14:nvContentPartPr>
            <p14:xfrm>
              <a:off x="901700" y="6316663"/>
              <a:ext cx="68263" cy="120650"/>
            </p14:xfrm>
          </p:contentPart>
        </mc:Choice>
        <mc:Fallback xmlns="">
          <p:pic>
            <p:nvPicPr>
              <p:cNvPr id="578598" name="Ink 38"/>
              <p:cNvPicPr>
                <a:picLocks noRot="1" noChangeAspect="1" noEditPoints="1" noChangeArrowheads="1" noChangeShapeType="1"/>
              </p:cNvPicPr>
              <p:nvPr/>
            </p:nvPicPr>
            <p:blipFill>
              <a:blip r:embed="rId77"/>
              <a:stretch>
                <a:fillRect/>
              </a:stretch>
            </p:blipFill>
            <p:spPr>
              <a:xfrm>
                <a:off x="891693" y="6305397"/>
                <a:ext cx="85775" cy="142454"/>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78599" name="Ink 39"/>
              <p14:cNvContentPartPr>
                <a14:cpLocks xmlns:a14="http://schemas.microsoft.com/office/drawing/2010/main" noRot="1" noChangeAspect="1" noEditPoints="1" noChangeArrowheads="1" noChangeShapeType="1"/>
              </p14:cNvContentPartPr>
              <p14:nvPr/>
            </p14:nvContentPartPr>
            <p14:xfrm>
              <a:off x="1201738" y="6076950"/>
              <a:ext cx="1835150" cy="514350"/>
            </p14:xfrm>
          </p:contentPart>
        </mc:Choice>
        <mc:Fallback xmlns="">
          <p:pic>
            <p:nvPicPr>
              <p:cNvPr id="578599" name="Ink 39"/>
              <p:cNvPicPr>
                <a:picLocks noRot="1" noChangeAspect="1" noEditPoints="1" noChangeArrowheads="1" noChangeShapeType="1"/>
              </p:cNvPicPr>
              <p:nvPr/>
            </p:nvPicPr>
            <p:blipFill>
              <a:blip r:embed="rId79"/>
              <a:stretch>
                <a:fillRect/>
              </a:stretch>
            </p:blipFill>
            <p:spPr>
              <a:xfrm>
                <a:off x="1192368" y="6072274"/>
                <a:ext cx="1851368" cy="528378"/>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578600" name="Ink 40"/>
              <p14:cNvContentPartPr>
                <a14:cpLocks xmlns:a14="http://schemas.microsoft.com/office/drawing/2010/main" noRot="1" noChangeAspect="1" noEditPoints="1" noChangeArrowheads="1" noChangeShapeType="1"/>
              </p14:cNvContentPartPr>
              <p14:nvPr/>
            </p14:nvContentPartPr>
            <p14:xfrm>
              <a:off x="3235325" y="5845175"/>
              <a:ext cx="2230438" cy="473075"/>
            </p14:xfrm>
          </p:contentPart>
        </mc:Choice>
        <mc:Fallback xmlns="">
          <p:pic>
            <p:nvPicPr>
              <p:cNvPr id="578600" name="Ink 40"/>
              <p:cNvPicPr>
                <a:picLocks noRot="1" noChangeAspect="1" noEditPoints="1" noChangeArrowheads="1" noChangeShapeType="1"/>
              </p:cNvPicPr>
              <p:nvPr/>
            </p:nvPicPr>
            <p:blipFill>
              <a:blip r:embed="rId81"/>
              <a:stretch>
                <a:fillRect/>
              </a:stretch>
            </p:blipFill>
            <p:spPr>
              <a:xfrm>
                <a:off x="3226687" y="5833954"/>
                <a:ext cx="2250954" cy="487191"/>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578601" name="Ink 41"/>
              <p14:cNvContentPartPr>
                <a14:cpLocks xmlns:a14="http://schemas.microsoft.com/office/drawing/2010/main" noRot="1" noChangeAspect="1" noEditPoints="1" noChangeArrowheads="1" noChangeShapeType="1"/>
              </p14:cNvContentPartPr>
              <p14:nvPr/>
            </p14:nvContentPartPr>
            <p14:xfrm>
              <a:off x="6305550" y="6300788"/>
              <a:ext cx="130175" cy="153987"/>
            </p14:xfrm>
          </p:contentPart>
        </mc:Choice>
        <mc:Fallback xmlns="">
          <p:pic>
            <p:nvPicPr>
              <p:cNvPr id="578601" name="Ink 41"/>
              <p:cNvPicPr>
                <a:picLocks noRot="1" noChangeAspect="1" noEditPoints="1" noChangeArrowheads="1" noChangeShapeType="1"/>
              </p:cNvPicPr>
              <p:nvPr/>
            </p:nvPicPr>
            <p:blipFill>
              <a:blip r:embed="rId83"/>
              <a:stretch>
                <a:fillRect/>
              </a:stretch>
            </p:blipFill>
            <p:spPr>
              <a:xfrm>
                <a:off x="6296847" y="6297923"/>
                <a:ext cx="145404" cy="166163"/>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578602" name="Ink 42"/>
              <p14:cNvContentPartPr>
                <a14:cpLocks xmlns:a14="http://schemas.microsoft.com/office/drawing/2010/main" noRot="1" noChangeAspect="1" noEditPoints="1" noChangeArrowheads="1" noChangeShapeType="1"/>
              </p14:cNvContentPartPr>
              <p14:nvPr/>
            </p14:nvContentPartPr>
            <p14:xfrm>
              <a:off x="6683375" y="5845175"/>
              <a:ext cx="1287463" cy="617538"/>
            </p14:xfrm>
          </p:contentPart>
        </mc:Choice>
        <mc:Fallback xmlns="">
          <p:pic>
            <p:nvPicPr>
              <p:cNvPr id="578602" name="Ink 42"/>
              <p:cNvPicPr>
                <a:picLocks noRot="1" noChangeAspect="1" noEditPoints="1" noChangeArrowheads="1" noChangeShapeType="1"/>
              </p:cNvPicPr>
              <p:nvPr/>
            </p:nvPicPr>
            <p:blipFill>
              <a:blip r:embed="rId85"/>
              <a:stretch>
                <a:fillRect/>
              </a:stretch>
            </p:blipFill>
            <p:spPr>
              <a:xfrm>
                <a:off x="6672211" y="5834404"/>
                <a:ext cx="1310151" cy="638003"/>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578603" name="Ink 43"/>
              <p14:cNvContentPartPr>
                <a14:cpLocks xmlns:a14="http://schemas.microsoft.com/office/drawing/2010/main" noRot="1" noChangeAspect="1" noEditPoints="1" noChangeArrowheads="1" noChangeShapeType="1"/>
              </p14:cNvContentPartPr>
              <p14:nvPr/>
            </p14:nvContentPartPr>
            <p14:xfrm>
              <a:off x="2230438" y="6540500"/>
              <a:ext cx="138112" cy="138113"/>
            </p14:xfrm>
          </p:contentPart>
        </mc:Choice>
        <mc:Fallback xmlns="">
          <p:pic>
            <p:nvPicPr>
              <p:cNvPr id="578603" name="Ink 43"/>
              <p:cNvPicPr>
                <a:picLocks noRot="1" noChangeAspect="1" noEditPoints="1" noChangeArrowheads="1" noChangeShapeType="1"/>
              </p:cNvPicPr>
              <p:nvPr/>
            </p:nvPicPr>
            <p:blipFill>
              <a:blip r:embed="rId87"/>
              <a:stretch>
                <a:fillRect/>
              </a:stretch>
            </p:blipFill>
            <p:spPr>
              <a:xfrm>
                <a:off x="2218304" y="6537962"/>
                <a:ext cx="152744" cy="153701"/>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578604" name="Ink 44"/>
              <p14:cNvContentPartPr>
                <a14:cpLocks xmlns:a14="http://schemas.microsoft.com/office/drawing/2010/main" noRot="1" noChangeAspect="1" noEditPoints="1" noChangeArrowheads="1" noChangeShapeType="1"/>
              </p14:cNvContentPartPr>
              <p14:nvPr/>
            </p14:nvContentPartPr>
            <p14:xfrm>
              <a:off x="2686050" y="6283325"/>
              <a:ext cx="2625725" cy="506413"/>
            </p14:xfrm>
          </p:contentPart>
        </mc:Choice>
        <mc:Fallback xmlns="">
          <p:pic>
            <p:nvPicPr>
              <p:cNvPr id="578604" name="Ink 44"/>
              <p:cNvPicPr>
                <a:picLocks noRot="1" noChangeAspect="1" noEditPoints="1" noChangeArrowheads="1" noChangeShapeType="1"/>
              </p:cNvPicPr>
              <p:nvPr/>
            </p:nvPicPr>
            <p:blipFill>
              <a:blip r:embed="rId89"/>
              <a:stretch>
                <a:fillRect/>
              </a:stretch>
            </p:blipFill>
            <p:spPr>
              <a:xfrm>
                <a:off x="2674510" y="6269628"/>
                <a:ext cx="2650969" cy="522993"/>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578605" name="Ink 45"/>
              <p14:cNvContentPartPr>
                <a14:cpLocks xmlns:a14="http://schemas.microsoft.com/office/drawing/2010/main" noRot="1" noChangeAspect="1" noEditPoints="1" noChangeArrowheads="1" noChangeShapeType="1"/>
              </p14:cNvContentPartPr>
              <p14:nvPr/>
            </p14:nvContentPartPr>
            <p14:xfrm>
              <a:off x="5894388" y="3030538"/>
              <a:ext cx="77787" cy="496887"/>
            </p14:xfrm>
          </p:contentPart>
        </mc:Choice>
        <mc:Fallback xmlns="">
          <p:pic>
            <p:nvPicPr>
              <p:cNvPr id="578605" name="Ink 45"/>
              <p:cNvPicPr>
                <a:picLocks noRot="1" noChangeAspect="1" noEditPoints="1" noChangeArrowheads="1" noChangeShapeType="1"/>
              </p:cNvPicPr>
              <p:nvPr/>
            </p:nvPicPr>
            <p:blipFill>
              <a:blip r:embed="rId91"/>
              <a:stretch>
                <a:fillRect/>
              </a:stretch>
            </p:blipFill>
            <p:spPr>
              <a:xfrm>
                <a:off x="5884443" y="3028025"/>
                <a:ext cx="97323" cy="509453"/>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578606" name="Ink 46"/>
              <p14:cNvContentPartPr>
                <a14:cpLocks xmlns:a14="http://schemas.microsoft.com/office/drawing/2010/main" noRot="1" noChangeAspect="1" noEditPoints="1" noChangeArrowheads="1" noChangeShapeType="1"/>
              </p14:cNvContentPartPr>
              <p14:nvPr/>
            </p14:nvContentPartPr>
            <p14:xfrm>
              <a:off x="5473700" y="2232025"/>
              <a:ext cx="490538" cy="446088"/>
            </p14:xfrm>
          </p:contentPart>
        </mc:Choice>
        <mc:Fallback xmlns="">
          <p:pic>
            <p:nvPicPr>
              <p:cNvPr id="578606" name="Ink 46"/>
              <p:cNvPicPr>
                <a:picLocks noRot="1" noChangeAspect="1" noEditPoints="1" noChangeArrowheads="1" noChangeShapeType="1"/>
              </p:cNvPicPr>
              <p:nvPr/>
            </p:nvPicPr>
            <p:blipFill>
              <a:blip r:embed="rId93"/>
              <a:stretch>
                <a:fillRect/>
              </a:stretch>
            </p:blipFill>
            <p:spPr>
              <a:xfrm>
                <a:off x="5461788" y="2220882"/>
                <a:ext cx="508947" cy="460107"/>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578607" name="Ink 47"/>
              <p14:cNvContentPartPr>
                <a14:cpLocks xmlns:a14="http://schemas.microsoft.com/office/drawing/2010/main" noRot="1" noChangeAspect="1" noEditPoints="1" noChangeArrowheads="1" noChangeShapeType="1"/>
              </p14:cNvContentPartPr>
              <p14:nvPr/>
            </p14:nvContentPartPr>
            <p14:xfrm>
              <a:off x="7953375" y="5981700"/>
              <a:ext cx="841375" cy="447675"/>
            </p14:xfrm>
          </p:contentPart>
        </mc:Choice>
        <mc:Fallback xmlns="">
          <p:pic>
            <p:nvPicPr>
              <p:cNvPr id="578607" name="Ink 47"/>
              <p:cNvPicPr>
                <a:picLocks noRot="1" noChangeAspect="1" noEditPoints="1" noChangeArrowheads="1" noChangeShapeType="1"/>
              </p:cNvPicPr>
              <p:nvPr/>
            </p:nvPicPr>
            <p:blipFill>
              <a:blip r:embed="rId95"/>
              <a:stretch>
                <a:fillRect/>
              </a:stretch>
            </p:blipFill>
            <p:spPr>
              <a:xfrm>
                <a:off x="7941489" y="5969824"/>
                <a:ext cx="865867" cy="471426"/>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578608" name="Ink 48"/>
              <p14:cNvContentPartPr>
                <a14:cpLocks xmlns:a14="http://schemas.microsoft.com/office/drawing/2010/main" noRot="1" noChangeAspect="1" noEditPoints="1" noChangeArrowheads="1" noChangeShapeType="1"/>
              </p14:cNvContentPartPr>
              <p14:nvPr/>
            </p14:nvContentPartPr>
            <p14:xfrm>
              <a:off x="849313" y="5321300"/>
              <a:ext cx="1579562" cy="112713"/>
            </p14:xfrm>
          </p:contentPart>
        </mc:Choice>
        <mc:Fallback xmlns="">
          <p:pic>
            <p:nvPicPr>
              <p:cNvPr id="578608" name="Ink 48"/>
              <p:cNvPicPr>
                <a:picLocks noRot="1" noChangeAspect="1" noEditPoints="1" noChangeArrowheads="1" noChangeShapeType="1"/>
              </p:cNvPicPr>
              <p:nvPr/>
            </p:nvPicPr>
            <p:blipFill>
              <a:blip r:embed="rId97"/>
              <a:stretch>
                <a:fillRect/>
              </a:stretch>
            </p:blipFill>
            <p:spPr>
              <a:xfrm>
                <a:off x="842036" y="5310427"/>
                <a:ext cx="1597392" cy="130834"/>
              </a:xfrm>
              <a:prstGeom prst="rect">
                <a:avLst/>
              </a:prstGeom>
            </p:spPr>
          </p:pic>
        </mc:Fallback>
      </mc:AlternateContent>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241300" y="295870"/>
            <a:ext cx="8369300" cy="369332"/>
          </a:xfrm>
          <a:prstGeom prst="rect">
            <a:avLst/>
          </a:prstGeom>
        </p:spPr>
        <p:txBody>
          <a:bodyPr wrap="square">
            <a:spAutoFit/>
          </a:bodyPr>
          <a:lstStyle/>
          <a:p>
            <a:r>
              <a:rPr lang="en-US" b="1" u="sng" dirty="0">
                <a:solidFill>
                  <a:schemeClr val="bg1"/>
                </a:solidFill>
              </a:rPr>
              <a:t>Bearing Capacity of Layered Soils</a:t>
            </a:r>
            <a:r>
              <a:rPr lang="en-US" b="1" dirty="0">
                <a:solidFill>
                  <a:schemeClr val="bg1"/>
                </a:solidFill>
              </a:rPr>
              <a:t>: </a:t>
            </a:r>
            <a:r>
              <a:rPr lang="en-US" b="1" dirty="0" smtClean="0">
                <a:solidFill>
                  <a:schemeClr val="bg1"/>
                </a:solidFill>
              </a:rPr>
              <a:t>Stronger Soil Underlain </a:t>
            </a:r>
            <a:r>
              <a:rPr lang="en-US" b="1" dirty="0">
                <a:solidFill>
                  <a:schemeClr val="bg1"/>
                </a:solidFill>
              </a:rPr>
              <a:t>by Weaker Soil</a:t>
            </a:r>
            <a:endParaRPr lang="en-US" dirty="0">
              <a:solidFill>
                <a:schemeClr val="bg1"/>
              </a:solidFill>
            </a:endParaRPr>
          </a:p>
        </p:txBody>
      </p:sp>
      <p:sp>
        <p:nvSpPr>
          <p:cNvPr id="3" name="TextBox 2"/>
          <p:cNvSpPr txBox="1"/>
          <p:nvPr/>
        </p:nvSpPr>
        <p:spPr>
          <a:xfrm>
            <a:off x="241300" y="846943"/>
            <a:ext cx="8686800" cy="1754326"/>
          </a:xfrm>
          <a:prstGeom prst="rect">
            <a:avLst/>
          </a:prstGeom>
          <a:noFill/>
        </p:spPr>
        <p:txBody>
          <a:bodyPr wrap="square" rtlCol="0">
            <a:spAutoFit/>
          </a:bodyPr>
          <a:lstStyle/>
          <a:p>
            <a:pPr>
              <a:lnSpc>
                <a:spcPct val="150000"/>
              </a:lnSpc>
            </a:pPr>
            <a:r>
              <a:rPr lang="en-US" dirty="0" smtClean="0">
                <a:solidFill>
                  <a:schemeClr val="bg1"/>
                </a:solidFill>
              </a:rPr>
              <a:t>In real field conditions and in layered </a:t>
            </a:r>
            <a:r>
              <a:rPr lang="en-US" dirty="0">
                <a:solidFill>
                  <a:schemeClr val="bg1"/>
                </a:solidFill>
              </a:rPr>
              <a:t>soil </a:t>
            </a:r>
            <a:r>
              <a:rPr lang="en-US" dirty="0" smtClean="0">
                <a:solidFill>
                  <a:schemeClr val="bg1"/>
                </a:solidFill>
              </a:rPr>
              <a:t>failure </a:t>
            </a:r>
            <a:r>
              <a:rPr lang="en-US" dirty="0">
                <a:solidFill>
                  <a:schemeClr val="bg1"/>
                </a:solidFill>
              </a:rPr>
              <a:t>surface at ultimate load may </a:t>
            </a:r>
            <a:r>
              <a:rPr lang="en-US" dirty="0" smtClean="0">
                <a:solidFill>
                  <a:schemeClr val="bg1"/>
                </a:solidFill>
              </a:rPr>
              <a:t>extend through </a:t>
            </a:r>
            <a:r>
              <a:rPr lang="en-US" dirty="0">
                <a:solidFill>
                  <a:schemeClr val="bg1"/>
                </a:solidFill>
              </a:rPr>
              <a:t>two or more soil </a:t>
            </a:r>
            <a:r>
              <a:rPr lang="en-US" dirty="0" smtClean="0">
                <a:solidFill>
                  <a:schemeClr val="bg1"/>
                </a:solidFill>
              </a:rPr>
              <a:t>layers. In these cases, determining the </a:t>
            </a:r>
            <a:r>
              <a:rPr lang="en-US" dirty="0">
                <a:solidFill>
                  <a:schemeClr val="bg1"/>
                </a:solidFill>
              </a:rPr>
              <a:t>ultimate bearing </a:t>
            </a:r>
            <a:r>
              <a:rPr lang="en-US" dirty="0" smtClean="0">
                <a:solidFill>
                  <a:schemeClr val="bg1"/>
                </a:solidFill>
              </a:rPr>
              <a:t>capacity can only be made for </a:t>
            </a:r>
            <a:r>
              <a:rPr lang="en-US" u="sng" dirty="0">
                <a:solidFill>
                  <a:srgbClr val="0562AF"/>
                </a:solidFill>
              </a:rPr>
              <a:t>shallow continuous foundation</a:t>
            </a:r>
            <a:r>
              <a:rPr lang="en-US" dirty="0">
                <a:solidFill>
                  <a:schemeClr val="bg1"/>
                </a:solidFill>
              </a:rPr>
              <a:t> supported by a </a:t>
            </a:r>
            <a:r>
              <a:rPr lang="en-US" dirty="0">
                <a:solidFill>
                  <a:srgbClr val="FF0000"/>
                </a:solidFill>
              </a:rPr>
              <a:t>stronger </a:t>
            </a:r>
            <a:r>
              <a:rPr lang="en-US" dirty="0" smtClean="0">
                <a:solidFill>
                  <a:srgbClr val="FF0000"/>
                </a:solidFill>
              </a:rPr>
              <a:t>soil layer</a:t>
            </a:r>
            <a:r>
              <a:rPr lang="en-US" dirty="0">
                <a:solidFill>
                  <a:schemeClr val="bg1"/>
                </a:solidFill>
              </a:rPr>
              <a:t>, underlain by a </a:t>
            </a:r>
            <a:r>
              <a:rPr lang="en-US" dirty="0">
                <a:solidFill>
                  <a:srgbClr val="007635"/>
                </a:solidFill>
              </a:rPr>
              <a:t>weaker soi</a:t>
            </a:r>
            <a:r>
              <a:rPr lang="en-US" dirty="0">
                <a:solidFill>
                  <a:schemeClr val="bg1"/>
                </a:solidFill>
              </a:rPr>
              <a:t>l that extends to a great </a:t>
            </a:r>
            <a:r>
              <a:rPr lang="en-US" dirty="0" smtClean="0">
                <a:solidFill>
                  <a:schemeClr val="bg1"/>
                </a:solidFill>
              </a:rPr>
              <a:t>depth.</a:t>
            </a:r>
            <a:endParaRPr lang="en-US" dirty="0">
              <a:solidFill>
                <a:schemeClr val="bg1"/>
              </a:solidFill>
            </a:endParaRPr>
          </a:p>
        </p:txBody>
      </p:sp>
      <p:grpSp>
        <p:nvGrpSpPr>
          <p:cNvPr id="4" name="Group 4"/>
          <p:cNvGrpSpPr/>
          <p:nvPr/>
        </p:nvGrpSpPr>
        <p:grpSpPr>
          <a:xfrm>
            <a:off x="63500" y="2623482"/>
            <a:ext cx="4461862" cy="2982572"/>
            <a:chOff x="571500" y="542330"/>
            <a:chExt cx="8593689" cy="6569465"/>
          </a:xfrm>
        </p:grpSpPr>
        <p:sp>
          <p:nvSpPr>
            <p:cNvPr id="6" name="Rectangle 5"/>
            <p:cNvSpPr/>
            <p:nvPr/>
          </p:nvSpPr>
          <p:spPr>
            <a:xfrm>
              <a:off x="571500" y="4292600"/>
              <a:ext cx="7366000" cy="542835"/>
            </a:xfrm>
            <a:prstGeom prst="rect">
              <a:avLst/>
            </a:prstGeom>
            <a:gradFill>
              <a:gsLst>
                <a:gs pos="0">
                  <a:srgbClr val="00B050"/>
                </a:gs>
                <a:gs pos="99000">
                  <a:schemeClr val="accent1">
                    <a:tint val="44500"/>
                    <a:satMod val="160000"/>
                    <a:lumMod val="85000"/>
                    <a:lumOff val="15000"/>
                    <a:alpha val="34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1746730" y="2425700"/>
              <a:ext cx="4933470" cy="1870075"/>
            </a:xfrm>
            <a:prstGeom prst="rect">
              <a:avLst/>
            </a:prstGeom>
            <a:gradFill>
              <a:gsLst>
                <a:gs pos="0">
                  <a:schemeClr val="accent1">
                    <a:tint val="66000"/>
                    <a:satMod val="160000"/>
                    <a:alpha val="3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Elbow Connector 7"/>
            <p:cNvCxnSpPr/>
            <p:nvPr/>
          </p:nvCxnSpPr>
          <p:spPr>
            <a:xfrm>
              <a:off x="571500" y="1231900"/>
              <a:ext cx="4330700" cy="1193800"/>
            </a:xfrm>
            <a:prstGeom prst="bentConnector3">
              <a:avLst>
                <a:gd name="adj1" fmla="val 68768"/>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Elbow Connector 8"/>
            <p:cNvCxnSpPr/>
            <p:nvPr/>
          </p:nvCxnSpPr>
          <p:spPr>
            <a:xfrm rot="10800000" flipV="1">
              <a:off x="3556000" y="1244600"/>
              <a:ext cx="4381500" cy="1181100"/>
            </a:xfrm>
            <a:prstGeom prst="bentConnector3">
              <a:avLst>
                <a:gd name="adj1" fmla="val 69130"/>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556000" y="2438400"/>
              <a:ext cx="1346200" cy="1854200"/>
            </a:xfrm>
            <a:prstGeom prst="rect">
              <a:avLst/>
            </a:prstGeom>
            <a:noFill/>
            <a:ln w="31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p:cNvCxnSpPr/>
            <p:nvPr/>
          </p:nvCxnSpPr>
          <p:spPr>
            <a:xfrm>
              <a:off x="571500" y="4292963"/>
              <a:ext cx="7366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295400" y="2425700"/>
              <a:ext cx="14414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1524000" y="1244599"/>
              <a:ext cx="0" cy="1181101"/>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524000" y="2438400"/>
              <a:ext cx="0" cy="184150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229100" y="1231900"/>
              <a:ext cx="0" cy="4635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556000" y="914400"/>
              <a:ext cx="134620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556000" y="762000"/>
              <a:ext cx="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4902200" y="762000"/>
              <a:ext cx="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733800" y="1676400"/>
              <a:ext cx="0" cy="406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038600" y="1676400"/>
              <a:ext cx="0" cy="406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4419600" y="1676400"/>
              <a:ext cx="0" cy="406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724400" y="1676400"/>
              <a:ext cx="0" cy="406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2514600" y="3445146"/>
              <a:ext cx="1041400" cy="4889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902200" y="3441700"/>
              <a:ext cx="8445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514600" y="3441700"/>
              <a:ext cx="1041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3455126" y="2667000"/>
              <a:ext cx="0" cy="6921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5029200" y="2667000"/>
              <a:ext cx="0" cy="6921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Freeform 27"/>
            <p:cNvSpPr/>
            <p:nvPr/>
          </p:nvSpPr>
          <p:spPr>
            <a:xfrm>
              <a:off x="2871787" y="2438400"/>
              <a:ext cx="684213" cy="1857375"/>
            </a:xfrm>
            <a:custGeom>
              <a:avLst/>
              <a:gdLst>
                <a:gd name="connsiteX0" fmla="*/ 698500 w 698500"/>
                <a:gd name="connsiteY0" fmla="*/ 0 h 1828800"/>
                <a:gd name="connsiteX1" fmla="*/ 419100 w 698500"/>
                <a:gd name="connsiteY1" fmla="*/ 1130300 h 1828800"/>
                <a:gd name="connsiteX2" fmla="*/ 0 w 698500"/>
                <a:gd name="connsiteY2" fmla="*/ 1828800 h 1828800"/>
                <a:gd name="connsiteX3" fmla="*/ 0 w 698500"/>
                <a:gd name="connsiteY3" fmla="*/ 1828800 h 1828800"/>
                <a:gd name="connsiteX4" fmla="*/ 0 w 698500"/>
                <a:gd name="connsiteY4" fmla="*/ 1828800 h 1828800"/>
                <a:gd name="connsiteX0" fmla="*/ 698500 w 698500"/>
                <a:gd name="connsiteY0" fmla="*/ 0 h 1862138"/>
                <a:gd name="connsiteX1" fmla="*/ 419100 w 698500"/>
                <a:gd name="connsiteY1" fmla="*/ 1130300 h 1862138"/>
                <a:gd name="connsiteX2" fmla="*/ 0 w 698500"/>
                <a:gd name="connsiteY2" fmla="*/ 1828800 h 1862138"/>
                <a:gd name="connsiteX3" fmla="*/ 0 w 698500"/>
                <a:gd name="connsiteY3" fmla="*/ 1828800 h 1862138"/>
                <a:gd name="connsiteX4" fmla="*/ 0 w 698500"/>
                <a:gd name="connsiteY4" fmla="*/ 1862138 h 1862138"/>
                <a:gd name="connsiteX0" fmla="*/ 729544 w 729544"/>
                <a:gd name="connsiteY0" fmla="*/ 0 h 1885754"/>
                <a:gd name="connsiteX1" fmla="*/ 450144 w 729544"/>
                <a:gd name="connsiteY1" fmla="*/ 1130300 h 1885754"/>
                <a:gd name="connsiteX2" fmla="*/ 31044 w 729544"/>
                <a:gd name="connsiteY2" fmla="*/ 1828800 h 1885754"/>
                <a:gd name="connsiteX3" fmla="*/ 31044 w 729544"/>
                <a:gd name="connsiteY3" fmla="*/ 1847850 h 1885754"/>
                <a:gd name="connsiteX4" fmla="*/ 31044 w 729544"/>
                <a:gd name="connsiteY4" fmla="*/ 1862138 h 1885754"/>
                <a:gd name="connsiteX0" fmla="*/ 729544 w 729544"/>
                <a:gd name="connsiteY0" fmla="*/ 0 h 1891233"/>
                <a:gd name="connsiteX1" fmla="*/ 450144 w 729544"/>
                <a:gd name="connsiteY1" fmla="*/ 1130300 h 1891233"/>
                <a:gd name="connsiteX2" fmla="*/ 31044 w 729544"/>
                <a:gd name="connsiteY2" fmla="*/ 1828800 h 1891233"/>
                <a:gd name="connsiteX3" fmla="*/ 31044 w 729544"/>
                <a:gd name="connsiteY3" fmla="*/ 1862138 h 1891233"/>
                <a:gd name="connsiteX0" fmla="*/ 698500 w 698500"/>
                <a:gd name="connsiteY0" fmla="*/ 0 h 1828800"/>
                <a:gd name="connsiteX1" fmla="*/ 419100 w 698500"/>
                <a:gd name="connsiteY1" fmla="*/ 1130300 h 1828800"/>
                <a:gd name="connsiteX2" fmla="*/ 0 w 698500"/>
                <a:gd name="connsiteY2" fmla="*/ 1828800 h 1828800"/>
                <a:gd name="connsiteX0" fmla="*/ 684213 w 684213"/>
                <a:gd name="connsiteY0" fmla="*/ 0 h 1857375"/>
                <a:gd name="connsiteX1" fmla="*/ 404813 w 684213"/>
                <a:gd name="connsiteY1" fmla="*/ 1130300 h 1857375"/>
                <a:gd name="connsiteX2" fmla="*/ 0 w 684213"/>
                <a:gd name="connsiteY2" fmla="*/ 1857375 h 1857375"/>
              </a:gdLst>
              <a:ahLst/>
              <a:cxnLst>
                <a:cxn ang="0">
                  <a:pos x="connsiteX0" y="connsiteY0"/>
                </a:cxn>
                <a:cxn ang="0">
                  <a:pos x="connsiteX1" y="connsiteY1"/>
                </a:cxn>
                <a:cxn ang="0">
                  <a:pos x="connsiteX2" y="connsiteY2"/>
                </a:cxn>
              </a:cxnLst>
              <a:rect l="l" t="t" r="r" b="b"/>
              <a:pathLst>
                <a:path w="684213" h="1857375">
                  <a:moveTo>
                    <a:pt x="684213" y="0"/>
                  </a:moveTo>
                  <a:cubicBezTo>
                    <a:pt x="602721" y="412750"/>
                    <a:pt x="518848" y="820738"/>
                    <a:pt x="404813" y="1130300"/>
                  </a:cubicBezTo>
                  <a:cubicBezTo>
                    <a:pt x="290778" y="1439862"/>
                    <a:pt x="69850" y="1735402"/>
                    <a:pt x="0" y="1857375"/>
                  </a:cubicBezTo>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28"/>
            <p:cNvSpPr/>
            <p:nvPr/>
          </p:nvSpPr>
          <p:spPr>
            <a:xfrm>
              <a:off x="4914900" y="2463800"/>
              <a:ext cx="687387" cy="1828800"/>
            </a:xfrm>
            <a:custGeom>
              <a:avLst/>
              <a:gdLst>
                <a:gd name="connsiteX0" fmla="*/ 0 w 673100"/>
                <a:gd name="connsiteY0" fmla="*/ 0 h 1790700"/>
                <a:gd name="connsiteX1" fmla="*/ 292100 w 673100"/>
                <a:gd name="connsiteY1" fmla="*/ 1143000 h 1790700"/>
                <a:gd name="connsiteX2" fmla="*/ 673100 w 673100"/>
                <a:gd name="connsiteY2" fmla="*/ 1790700 h 1790700"/>
                <a:gd name="connsiteX0" fmla="*/ 0 w 687387"/>
                <a:gd name="connsiteY0" fmla="*/ 0 h 1828800"/>
                <a:gd name="connsiteX1" fmla="*/ 292100 w 687387"/>
                <a:gd name="connsiteY1" fmla="*/ 1143000 h 1828800"/>
                <a:gd name="connsiteX2" fmla="*/ 687387 w 687387"/>
                <a:gd name="connsiteY2" fmla="*/ 1828800 h 1828800"/>
              </a:gdLst>
              <a:ahLst/>
              <a:cxnLst>
                <a:cxn ang="0">
                  <a:pos x="connsiteX0" y="connsiteY0"/>
                </a:cxn>
                <a:cxn ang="0">
                  <a:pos x="connsiteX1" y="connsiteY1"/>
                </a:cxn>
                <a:cxn ang="0">
                  <a:pos x="connsiteX2" y="connsiteY2"/>
                </a:cxn>
              </a:cxnLst>
              <a:rect l="l" t="t" r="r" b="b"/>
              <a:pathLst>
                <a:path w="687387" h="1828800">
                  <a:moveTo>
                    <a:pt x="0" y="0"/>
                  </a:moveTo>
                  <a:cubicBezTo>
                    <a:pt x="89958" y="422275"/>
                    <a:pt x="177536" y="838200"/>
                    <a:pt x="292100" y="1143000"/>
                  </a:cubicBezTo>
                  <a:cubicBezTo>
                    <a:pt x="406664" y="1447800"/>
                    <a:pt x="552978" y="1654175"/>
                    <a:pt x="687387" y="1828800"/>
                  </a:cubicBezTo>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29"/>
            <p:cNvSpPr/>
            <p:nvPr/>
          </p:nvSpPr>
          <p:spPr>
            <a:xfrm>
              <a:off x="2857500" y="4291012"/>
              <a:ext cx="1371600" cy="1106488"/>
            </a:xfrm>
            <a:custGeom>
              <a:avLst/>
              <a:gdLst>
                <a:gd name="connsiteX0" fmla="*/ 0 w 1388492"/>
                <a:gd name="connsiteY0" fmla="*/ 0 h 1150518"/>
                <a:gd name="connsiteX1" fmla="*/ 762000 w 1388492"/>
                <a:gd name="connsiteY1" fmla="*/ 444500 h 1150518"/>
                <a:gd name="connsiteX2" fmla="*/ 1333500 w 1388492"/>
                <a:gd name="connsiteY2" fmla="*/ 1092200 h 1150518"/>
                <a:gd name="connsiteX3" fmla="*/ 1333500 w 1388492"/>
                <a:gd name="connsiteY3" fmla="*/ 1079500 h 1150518"/>
                <a:gd name="connsiteX0" fmla="*/ 0 w 1333500"/>
                <a:gd name="connsiteY0" fmla="*/ 0 h 1092200"/>
                <a:gd name="connsiteX1" fmla="*/ 762000 w 1333500"/>
                <a:gd name="connsiteY1" fmla="*/ 444500 h 1092200"/>
                <a:gd name="connsiteX2" fmla="*/ 1333500 w 1333500"/>
                <a:gd name="connsiteY2" fmla="*/ 1092200 h 1092200"/>
                <a:gd name="connsiteX0" fmla="*/ 0 w 1376362"/>
                <a:gd name="connsiteY0" fmla="*/ 0 h 1116013"/>
                <a:gd name="connsiteX1" fmla="*/ 804862 w 1376362"/>
                <a:gd name="connsiteY1" fmla="*/ 468313 h 1116013"/>
                <a:gd name="connsiteX2" fmla="*/ 1376362 w 1376362"/>
                <a:gd name="connsiteY2" fmla="*/ 1116013 h 1116013"/>
                <a:gd name="connsiteX0" fmla="*/ 0 w 1371600"/>
                <a:gd name="connsiteY0" fmla="*/ 0 h 1106488"/>
                <a:gd name="connsiteX1" fmla="*/ 800100 w 1371600"/>
                <a:gd name="connsiteY1" fmla="*/ 458788 h 1106488"/>
                <a:gd name="connsiteX2" fmla="*/ 1371600 w 1371600"/>
                <a:gd name="connsiteY2" fmla="*/ 1106488 h 1106488"/>
              </a:gdLst>
              <a:ahLst/>
              <a:cxnLst>
                <a:cxn ang="0">
                  <a:pos x="connsiteX0" y="connsiteY0"/>
                </a:cxn>
                <a:cxn ang="0">
                  <a:pos x="connsiteX1" y="connsiteY1"/>
                </a:cxn>
                <a:cxn ang="0">
                  <a:pos x="connsiteX2" y="connsiteY2"/>
                </a:cxn>
              </a:cxnLst>
              <a:rect l="l" t="t" r="r" b="b"/>
              <a:pathLst>
                <a:path w="1371600" h="1106488">
                  <a:moveTo>
                    <a:pt x="0" y="0"/>
                  </a:moveTo>
                  <a:cubicBezTo>
                    <a:pt x="269875" y="131233"/>
                    <a:pt x="571500" y="274373"/>
                    <a:pt x="800100" y="458788"/>
                  </a:cubicBezTo>
                  <a:cubicBezTo>
                    <a:pt x="1028700" y="643203"/>
                    <a:pt x="1276350" y="1000655"/>
                    <a:pt x="1371600" y="1106488"/>
                  </a:cubicBezTo>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30"/>
            <p:cNvSpPr/>
            <p:nvPr/>
          </p:nvSpPr>
          <p:spPr>
            <a:xfrm>
              <a:off x="4232274" y="4292599"/>
              <a:ext cx="1368425" cy="1104900"/>
            </a:xfrm>
            <a:custGeom>
              <a:avLst/>
              <a:gdLst>
                <a:gd name="connsiteX0" fmla="*/ 1358900 w 1358900"/>
                <a:gd name="connsiteY0" fmla="*/ 0 h 1143000"/>
                <a:gd name="connsiteX1" fmla="*/ 609600 w 1358900"/>
                <a:gd name="connsiteY1" fmla="*/ 457200 h 1143000"/>
                <a:gd name="connsiteX2" fmla="*/ 0 w 1358900"/>
                <a:gd name="connsiteY2" fmla="*/ 1143000 h 1143000"/>
                <a:gd name="connsiteX0" fmla="*/ 1363662 w 1363662"/>
                <a:gd name="connsiteY0" fmla="*/ 0 h 1114425"/>
                <a:gd name="connsiteX1" fmla="*/ 614362 w 1363662"/>
                <a:gd name="connsiteY1" fmla="*/ 457200 h 1114425"/>
                <a:gd name="connsiteX2" fmla="*/ 0 w 1363662"/>
                <a:gd name="connsiteY2" fmla="*/ 1114425 h 1114425"/>
                <a:gd name="connsiteX0" fmla="*/ 1368425 w 1368425"/>
                <a:gd name="connsiteY0" fmla="*/ 0 h 1104900"/>
                <a:gd name="connsiteX1" fmla="*/ 619125 w 1368425"/>
                <a:gd name="connsiteY1" fmla="*/ 457200 h 1104900"/>
                <a:gd name="connsiteX2" fmla="*/ 0 w 1368425"/>
                <a:gd name="connsiteY2" fmla="*/ 1104900 h 1104900"/>
              </a:gdLst>
              <a:ahLst/>
              <a:cxnLst>
                <a:cxn ang="0">
                  <a:pos x="connsiteX0" y="connsiteY0"/>
                </a:cxn>
                <a:cxn ang="0">
                  <a:pos x="connsiteX1" y="connsiteY1"/>
                </a:cxn>
                <a:cxn ang="0">
                  <a:pos x="connsiteX2" y="connsiteY2"/>
                </a:cxn>
              </a:cxnLst>
              <a:rect l="l" t="t" r="r" b="b"/>
              <a:pathLst>
                <a:path w="1368425" h="1104900">
                  <a:moveTo>
                    <a:pt x="1368425" y="0"/>
                  </a:moveTo>
                  <a:cubicBezTo>
                    <a:pt x="1107016" y="133350"/>
                    <a:pt x="847196" y="273050"/>
                    <a:pt x="619125" y="457200"/>
                  </a:cubicBezTo>
                  <a:cubicBezTo>
                    <a:pt x="391054" y="641350"/>
                    <a:pt x="191558" y="857250"/>
                    <a:pt x="0" y="1104900"/>
                  </a:cubicBezTo>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31"/>
            <p:cNvSpPr/>
            <p:nvPr/>
          </p:nvSpPr>
          <p:spPr>
            <a:xfrm>
              <a:off x="889000" y="4292600"/>
              <a:ext cx="3338512" cy="1439583"/>
            </a:xfrm>
            <a:custGeom>
              <a:avLst/>
              <a:gdLst>
                <a:gd name="connsiteX0" fmla="*/ 0 w 3352800"/>
                <a:gd name="connsiteY0" fmla="*/ 0 h 1440253"/>
                <a:gd name="connsiteX1" fmla="*/ 1536700 w 3352800"/>
                <a:gd name="connsiteY1" fmla="*/ 1270000 h 1440253"/>
                <a:gd name="connsiteX2" fmla="*/ 2794000 w 3352800"/>
                <a:gd name="connsiteY2" fmla="*/ 1409700 h 1440253"/>
                <a:gd name="connsiteX3" fmla="*/ 3352800 w 3352800"/>
                <a:gd name="connsiteY3" fmla="*/ 1104900 h 1440253"/>
                <a:gd name="connsiteX0" fmla="*/ 0 w 3338512"/>
                <a:gd name="connsiteY0" fmla="*/ 0 h 1439583"/>
                <a:gd name="connsiteX1" fmla="*/ 1536700 w 3338512"/>
                <a:gd name="connsiteY1" fmla="*/ 1270000 h 1439583"/>
                <a:gd name="connsiteX2" fmla="*/ 2794000 w 3338512"/>
                <a:gd name="connsiteY2" fmla="*/ 1409700 h 1439583"/>
                <a:gd name="connsiteX3" fmla="*/ 3338512 w 3338512"/>
                <a:gd name="connsiteY3" fmla="*/ 1114425 h 1439583"/>
              </a:gdLst>
              <a:ahLst/>
              <a:cxnLst>
                <a:cxn ang="0">
                  <a:pos x="connsiteX0" y="connsiteY0"/>
                </a:cxn>
                <a:cxn ang="0">
                  <a:pos x="connsiteX1" y="connsiteY1"/>
                </a:cxn>
                <a:cxn ang="0">
                  <a:pos x="connsiteX2" y="connsiteY2"/>
                </a:cxn>
                <a:cxn ang="0">
                  <a:pos x="connsiteX3" y="connsiteY3"/>
                </a:cxn>
              </a:cxnLst>
              <a:rect l="l" t="t" r="r" b="b"/>
              <a:pathLst>
                <a:path w="3338512" h="1439583">
                  <a:moveTo>
                    <a:pt x="0" y="0"/>
                  </a:moveTo>
                  <a:cubicBezTo>
                    <a:pt x="535516" y="517525"/>
                    <a:pt x="1071033" y="1035050"/>
                    <a:pt x="1536700" y="1270000"/>
                  </a:cubicBezTo>
                  <a:cubicBezTo>
                    <a:pt x="2002367" y="1504950"/>
                    <a:pt x="2493698" y="1435629"/>
                    <a:pt x="2794000" y="1409700"/>
                  </a:cubicBezTo>
                  <a:cubicBezTo>
                    <a:pt x="3094302" y="1383771"/>
                    <a:pt x="3210453" y="1253066"/>
                    <a:pt x="3338512" y="1114425"/>
                  </a:cubicBezTo>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32"/>
            <p:cNvSpPr/>
            <p:nvPr/>
          </p:nvSpPr>
          <p:spPr>
            <a:xfrm>
              <a:off x="4231480" y="4279900"/>
              <a:ext cx="3363119" cy="1447832"/>
            </a:xfrm>
            <a:custGeom>
              <a:avLst/>
              <a:gdLst>
                <a:gd name="connsiteX0" fmla="*/ 3388980 w 3388980"/>
                <a:gd name="connsiteY0" fmla="*/ 0 h 1448004"/>
                <a:gd name="connsiteX1" fmla="*/ 1776080 w 3388980"/>
                <a:gd name="connsiteY1" fmla="*/ 1270000 h 1448004"/>
                <a:gd name="connsiteX2" fmla="*/ 607680 w 3388980"/>
                <a:gd name="connsiteY2" fmla="*/ 1422400 h 1448004"/>
                <a:gd name="connsiteX3" fmla="*/ 61580 w 3388980"/>
                <a:gd name="connsiteY3" fmla="*/ 1117600 h 1448004"/>
                <a:gd name="connsiteX4" fmla="*/ 36180 w 3388980"/>
                <a:gd name="connsiteY4" fmla="*/ 1130300 h 1448004"/>
                <a:gd name="connsiteX0" fmla="*/ 3327400 w 3327400"/>
                <a:gd name="connsiteY0" fmla="*/ 0 h 1448004"/>
                <a:gd name="connsiteX1" fmla="*/ 1714500 w 3327400"/>
                <a:gd name="connsiteY1" fmla="*/ 1270000 h 1448004"/>
                <a:gd name="connsiteX2" fmla="*/ 546100 w 3327400"/>
                <a:gd name="connsiteY2" fmla="*/ 1422400 h 1448004"/>
                <a:gd name="connsiteX3" fmla="*/ 0 w 3327400"/>
                <a:gd name="connsiteY3" fmla="*/ 1117600 h 1448004"/>
                <a:gd name="connsiteX0" fmla="*/ 3355975 w 3355975"/>
                <a:gd name="connsiteY0" fmla="*/ 0 h 1446974"/>
                <a:gd name="connsiteX1" fmla="*/ 1743075 w 3355975"/>
                <a:gd name="connsiteY1" fmla="*/ 1270000 h 1446974"/>
                <a:gd name="connsiteX2" fmla="*/ 574675 w 3355975"/>
                <a:gd name="connsiteY2" fmla="*/ 1422400 h 1446974"/>
                <a:gd name="connsiteX3" fmla="*/ 0 w 3355975"/>
                <a:gd name="connsiteY3" fmla="*/ 1131887 h 1446974"/>
                <a:gd name="connsiteX0" fmla="*/ 3363119 w 3363119"/>
                <a:gd name="connsiteY0" fmla="*/ 0 h 1447832"/>
                <a:gd name="connsiteX1" fmla="*/ 1750219 w 3363119"/>
                <a:gd name="connsiteY1" fmla="*/ 1270000 h 1447832"/>
                <a:gd name="connsiteX2" fmla="*/ 581819 w 3363119"/>
                <a:gd name="connsiteY2" fmla="*/ 1422400 h 1447832"/>
                <a:gd name="connsiteX3" fmla="*/ 0 w 3363119"/>
                <a:gd name="connsiteY3" fmla="*/ 1119981 h 1447832"/>
              </a:gdLst>
              <a:ahLst/>
              <a:cxnLst>
                <a:cxn ang="0">
                  <a:pos x="connsiteX0" y="connsiteY0"/>
                </a:cxn>
                <a:cxn ang="0">
                  <a:pos x="connsiteX1" y="connsiteY1"/>
                </a:cxn>
                <a:cxn ang="0">
                  <a:pos x="connsiteX2" y="connsiteY2"/>
                </a:cxn>
                <a:cxn ang="0">
                  <a:pos x="connsiteX3" y="connsiteY3"/>
                </a:cxn>
              </a:cxnLst>
              <a:rect l="l" t="t" r="r" b="b"/>
              <a:pathLst>
                <a:path w="3363119" h="1447832">
                  <a:moveTo>
                    <a:pt x="3363119" y="0"/>
                  </a:moveTo>
                  <a:cubicBezTo>
                    <a:pt x="2788444" y="516466"/>
                    <a:pt x="2213769" y="1032933"/>
                    <a:pt x="1750219" y="1270000"/>
                  </a:cubicBezTo>
                  <a:cubicBezTo>
                    <a:pt x="1286669" y="1507067"/>
                    <a:pt x="873522" y="1447403"/>
                    <a:pt x="581819" y="1422400"/>
                  </a:cubicBezTo>
                  <a:cubicBezTo>
                    <a:pt x="290116" y="1397397"/>
                    <a:pt x="95250" y="1168664"/>
                    <a:pt x="0" y="1119981"/>
                  </a:cubicBezTo>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3992512" y="542330"/>
              <a:ext cx="338554" cy="369333"/>
            </a:xfrm>
            <a:prstGeom prst="rect">
              <a:avLst/>
            </a:prstGeom>
            <a:solidFill>
              <a:schemeClr val="tx1"/>
            </a:solidFill>
          </p:spPr>
          <p:txBody>
            <a:bodyPr wrap="none" rtlCol="0">
              <a:spAutoFit/>
            </a:bodyPr>
            <a:lstStyle/>
            <a:p>
              <a:r>
                <a:rPr lang="en-US" dirty="0" smtClean="0">
                  <a:solidFill>
                    <a:schemeClr val="bg1"/>
                  </a:solidFill>
                </a:rPr>
                <a:t>B</a:t>
              </a:r>
              <a:endParaRPr lang="en-US" dirty="0">
                <a:solidFill>
                  <a:schemeClr val="bg1"/>
                </a:solidFill>
              </a:endParaRPr>
            </a:p>
          </p:txBody>
        </p:sp>
        <p:sp>
          <p:nvSpPr>
            <p:cNvPr id="35" name="TextBox 34"/>
            <p:cNvSpPr txBox="1"/>
            <p:nvPr/>
          </p:nvSpPr>
          <p:spPr>
            <a:xfrm>
              <a:off x="3493899" y="1055309"/>
              <a:ext cx="397866" cy="369333"/>
            </a:xfrm>
            <a:prstGeom prst="rect">
              <a:avLst/>
            </a:prstGeom>
            <a:noFill/>
          </p:spPr>
          <p:txBody>
            <a:bodyPr wrap="none" rtlCol="0">
              <a:spAutoFit/>
            </a:bodyPr>
            <a:lstStyle/>
            <a:p>
              <a:r>
                <a:rPr lang="en-US" dirty="0" smtClean="0">
                  <a:solidFill>
                    <a:schemeClr val="bg1"/>
                  </a:solidFill>
                </a:rPr>
                <a:t>q</a:t>
              </a:r>
              <a:r>
                <a:rPr lang="en-US" baseline="-25000" dirty="0" smtClean="0">
                  <a:solidFill>
                    <a:schemeClr val="bg1"/>
                  </a:solidFill>
                </a:rPr>
                <a:t>u</a:t>
              </a:r>
              <a:endParaRPr lang="en-US" baseline="-25000" dirty="0">
                <a:solidFill>
                  <a:schemeClr val="bg1"/>
                </a:solidFill>
              </a:endParaRPr>
            </a:p>
          </p:txBody>
        </p:sp>
        <p:sp>
          <p:nvSpPr>
            <p:cNvPr id="36" name="TextBox 35"/>
            <p:cNvSpPr txBox="1"/>
            <p:nvPr/>
          </p:nvSpPr>
          <p:spPr>
            <a:xfrm>
              <a:off x="6642137" y="1794150"/>
              <a:ext cx="2523052" cy="2576073"/>
            </a:xfrm>
            <a:prstGeom prst="rect">
              <a:avLst/>
            </a:prstGeom>
            <a:noFill/>
          </p:spPr>
          <p:txBody>
            <a:bodyPr wrap="none" rtlCol="0">
              <a:spAutoFit/>
            </a:bodyPr>
            <a:lstStyle/>
            <a:p>
              <a:r>
                <a:rPr lang="en-US" sz="1400" b="1" dirty="0" smtClean="0">
                  <a:solidFill>
                    <a:srgbClr val="FF0000"/>
                  </a:solidFill>
                </a:rPr>
                <a:t>Shallow </a:t>
              </a:r>
            </a:p>
            <a:p>
              <a:r>
                <a:rPr lang="en-US" sz="1400" b="1" dirty="0" smtClean="0">
                  <a:solidFill>
                    <a:srgbClr val="FF0000"/>
                  </a:solidFill>
                </a:rPr>
                <a:t>Stronger Soil</a:t>
              </a:r>
            </a:p>
            <a:p>
              <a:r>
                <a:rPr lang="en-US" sz="1400" b="1" dirty="0" smtClean="0">
                  <a:solidFill>
                    <a:srgbClr val="FF0000"/>
                  </a:solidFill>
                  <a:latin typeface="Symbol" pitchFamily="18" charset="2"/>
                </a:rPr>
                <a:t>g</a:t>
              </a:r>
              <a:r>
                <a:rPr lang="en-US" sz="1400" b="1" baseline="-25000" dirty="0" smtClean="0">
                  <a:solidFill>
                    <a:srgbClr val="FF0000"/>
                  </a:solidFill>
                </a:rPr>
                <a:t>1</a:t>
              </a:r>
            </a:p>
            <a:p>
              <a:r>
                <a:rPr lang="en-US" sz="1400" b="1" dirty="0" smtClean="0">
                  <a:solidFill>
                    <a:srgbClr val="FF0000"/>
                  </a:solidFill>
                  <a:latin typeface="Symbol" pitchFamily="18" charset="2"/>
                </a:rPr>
                <a:t>f</a:t>
              </a:r>
              <a:r>
                <a:rPr lang="en-US" sz="1400" b="1" baseline="-25000" dirty="0" smtClean="0">
                  <a:solidFill>
                    <a:srgbClr val="FF0000"/>
                  </a:solidFill>
                </a:rPr>
                <a:t>1</a:t>
              </a:r>
            </a:p>
            <a:p>
              <a:r>
                <a:rPr lang="en-US" sz="1400" b="1" dirty="0" smtClean="0">
                  <a:solidFill>
                    <a:srgbClr val="FF0000"/>
                  </a:solidFill>
                </a:rPr>
                <a:t>c</a:t>
              </a:r>
              <a:r>
                <a:rPr lang="en-US" sz="1400" b="1" baseline="-25000" dirty="0" smtClean="0">
                  <a:solidFill>
                    <a:srgbClr val="FF0000"/>
                  </a:solidFill>
                </a:rPr>
                <a:t>1</a:t>
              </a:r>
              <a:endParaRPr lang="en-US" sz="1400" b="1" baseline="-25000" dirty="0">
                <a:solidFill>
                  <a:srgbClr val="FF0000"/>
                </a:solidFill>
              </a:endParaRPr>
            </a:p>
          </p:txBody>
        </p:sp>
        <p:sp>
          <p:nvSpPr>
            <p:cNvPr id="37" name="TextBox 36"/>
            <p:cNvSpPr txBox="1"/>
            <p:nvPr/>
          </p:nvSpPr>
          <p:spPr>
            <a:xfrm>
              <a:off x="6739980" y="5010262"/>
              <a:ext cx="2306809" cy="2101533"/>
            </a:xfrm>
            <a:prstGeom prst="rect">
              <a:avLst/>
            </a:prstGeom>
            <a:noFill/>
          </p:spPr>
          <p:txBody>
            <a:bodyPr wrap="none" rtlCol="0">
              <a:spAutoFit/>
            </a:bodyPr>
            <a:lstStyle/>
            <a:p>
              <a:r>
                <a:rPr lang="en-US" sz="1400" b="1" dirty="0" smtClean="0">
                  <a:solidFill>
                    <a:srgbClr val="007635"/>
                  </a:solidFill>
                </a:rPr>
                <a:t>Weaker Soil</a:t>
              </a:r>
            </a:p>
            <a:p>
              <a:r>
                <a:rPr lang="en-US" sz="1400" b="1" dirty="0" smtClean="0">
                  <a:solidFill>
                    <a:srgbClr val="007635"/>
                  </a:solidFill>
                  <a:latin typeface="Symbol" pitchFamily="18" charset="2"/>
                </a:rPr>
                <a:t>g</a:t>
              </a:r>
              <a:r>
                <a:rPr lang="en-US" sz="1400" b="1" baseline="-25000" dirty="0" smtClean="0">
                  <a:solidFill>
                    <a:srgbClr val="007635"/>
                  </a:solidFill>
                </a:rPr>
                <a:t>2</a:t>
              </a:r>
            </a:p>
            <a:p>
              <a:r>
                <a:rPr lang="en-US" sz="1400" b="1" dirty="0" smtClean="0">
                  <a:solidFill>
                    <a:srgbClr val="007635"/>
                  </a:solidFill>
                  <a:latin typeface="Symbol" pitchFamily="18" charset="2"/>
                </a:rPr>
                <a:t>f</a:t>
              </a:r>
              <a:r>
                <a:rPr lang="en-US" sz="1400" b="1" baseline="-25000" dirty="0" smtClean="0">
                  <a:solidFill>
                    <a:srgbClr val="007635"/>
                  </a:solidFill>
                </a:rPr>
                <a:t>2</a:t>
              </a:r>
            </a:p>
            <a:p>
              <a:r>
                <a:rPr lang="en-US" sz="1400" b="1" dirty="0" smtClean="0">
                  <a:solidFill>
                    <a:srgbClr val="007635"/>
                  </a:solidFill>
                </a:rPr>
                <a:t>c</a:t>
              </a:r>
              <a:r>
                <a:rPr lang="en-US" sz="1400" b="1" baseline="-25000" dirty="0" smtClean="0">
                  <a:solidFill>
                    <a:srgbClr val="007635"/>
                  </a:solidFill>
                </a:rPr>
                <a:t>2</a:t>
              </a:r>
              <a:endParaRPr lang="en-US" sz="1400" b="1" baseline="-25000" dirty="0">
                <a:solidFill>
                  <a:srgbClr val="007635"/>
                </a:solidFill>
              </a:endParaRPr>
            </a:p>
          </p:txBody>
        </p:sp>
        <p:sp>
          <p:nvSpPr>
            <p:cNvPr id="38" name="TextBox 37"/>
            <p:cNvSpPr txBox="1"/>
            <p:nvPr/>
          </p:nvSpPr>
          <p:spPr>
            <a:xfrm>
              <a:off x="3052880" y="1910949"/>
              <a:ext cx="312905" cy="369333"/>
            </a:xfrm>
            <a:prstGeom prst="rect">
              <a:avLst/>
            </a:prstGeom>
            <a:noFill/>
          </p:spPr>
          <p:txBody>
            <a:bodyPr wrap="none" rtlCol="0">
              <a:spAutoFit/>
            </a:bodyPr>
            <a:lstStyle/>
            <a:p>
              <a:r>
                <a:rPr lang="en-US" dirty="0" smtClean="0">
                  <a:solidFill>
                    <a:schemeClr val="bg1"/>
                  </a:solidFill>
                </a:rPr>
                <a:t>a</a:t>
              </a:r>
              <a:endParaRPr lang="en-US" dirty="0">
                <a:solidFill>
                  <a:schemeClr val="bg1"/>
                </a:solidFill>
              </a:endParaRPr>
            </a:p>
          </p:txBody>
        </p:sp>
        <p:sp>
          <p:nvSpPr>
            <p:cNvPr id="39" name="TextBox 38"/>
            <p:cNvSpPr txBox="1"/>
            <p:nvPr/>
          </p:nvSpPr>
          <p:spPr>
            <a:xfrm>
              <a:off x="4854812" y="1992110"/>
              <a:ext cx="312905" cy="369333"/>
            </a:xfrm>
            <a:prstGeom prst="rect">
              <a:avLst/>
            </a:prstGeom>
            <a:noFill/>
          </p:spPr>
          <p:txBody>
            <a:bodyPr wrap="none" rtlCol="0">
              <a:spAutoFit/>
            </a:bodyPr>
            <a:lstStyle/>
            <a:p>
              <a:r>
                <a:rPr lang="en-US" dirty="0" smtClean="0">
                  <a:solidFill>
                    <a:schemeClr val="bg1"/>
                  </a:solidFill>
                </a:rPr>
                <a:t>b</a:t>
              </a:r>
              <a:endParaRPr lang="en-US" dirty="0">
                <a:solidFill>
                  <a:schemeClr val="bg1"/>
                </a:solidFill>
              </a:endParaRPr>
            </a:p>
          </p:txBody>
        </p:sp>
        <p:sp>
          <p:nvSpPr>
            <p:cNvPr id="40" name="TextBox 39"/>
            <p:cNvSpPr txBox="1"/>
            <p:nvPr/>
          </p:nvSpPr>
          <p:spPr>
            <a:xfrm>
              <a:off x="3242040" y="4179129"/>
              <a:ext cx="364201" cy="369333"/>
            </a:xfrm>
            <a:prstGeom prst="rect">
              <a:avLst/>
            </a:prstGeom>
            <a:noFill/>
          </p:spPr>
          <p:txBody>
            <a:bodyPr wrap="none" rtlCol="0">
              <a:spAutoFit/>
            </a:bodyPr>
            <a:lstStyle/>
            <a:p>
              <a:r>
                <a:rPr lang="en-US" dirty="0" smtClean="0">
                  <a:solidFill>
                    <a:schemeClr val="bg1"/>
                  </a:solidFill>
                </a:rPr>
                <a:t>a’</a:t>
              </a:r>
              <a:endParaRPr lang="en-US" dirty="0">
                <a:solidFill>
                  <a:schemeClr val="bg1"/>
                </a:solidFill>
              </a:endParaRPr>
            </a:p>
          </p:txBody>
        </p:sp>
        <p:sp>
          <p:nvSpPr>
            <p:cNvPr id="41" name="TextBox 40"/>
            <p:cNvSpPr txBox="1"/>
            <p:nvPr/>
          </p:nvSpPr>
          <p:spPr>
            <a:xfrm>
              <a:off x="4670598" y="4292600"/>
              <a:ext cx="364202" cy="369332"/>
            </a:xfrm>
            <a:prstGeom prst="rect">
              <a:avLst/>
            </a:prstGeom>
            <a:noFill/>
          </p:spPr>
          <p:txBody>
            <a:bodyPr wrap="none" rtlCol="0">
              <a:spAutoFit/>
            </a:bodyPr>
            <a:lstStyle/>
            <a:p>
              <a:r>
                <a:rPr lang="en-US" dirty="0" smtClean="0">
                  <a:solidFill>
                    <a:schemeClr val="bg1"/>
                  </a:solidFill>
                </a:rPr>
                <a:t>b’</a:t>
              </a:r>
              <a:endParaRPr lang="en-US" dirty="0">
                <a:solidFill>
                  <a:schemeClr val="bg1"/>
                </a:solidFill>
              </a:endParaRPr>
            </a:p>
          </p:txBody>
        </p:sp>
        <p:sp>
          <p:nvSpPr>
            <p:cNvPr id="42" name="TextBox 41"/>
            <p:cNvSpPr txBox="1"/>
            <p:nvPr/>
          </p:nvSpPr>
          <p:spPr>
            <a:xfrm>
              <a:off x="5766062" y="3524948"/>
              <a:ext cx="397866" cy="369333"/>
            </a:xfrm>
            <a:prstGeom prst="rect">
              <a:avLst/>
            </a:prstGeom>
            <a:noFill/>
          </p:spPr>
          <p:txBody>
            <a:bodyPr wrap="none" rtlCol="0">
              <a:spAutoFit/>
            </a:bodyPr>
            <a:lstStyle/>
            <a:p>
              <a:r>
                <a:rPr lang="en-US" dirty="0" smtClean="0">
                  <a:solidFill>
                    <a:schemeClr val="bg1"/>
                  </a:solidFill>
                </a:rPr>
                <a:t>p</a:t>
              </a:r>
              <a:r>
                <a:rPr lang="en-US" baseline="-25000" dirty="0" smtClean="0">
                  <a:solidFill>
                    <a:schemeClr val="bg1"/>
                  </a:solidFill>
                </a:rPr>
                <a:t>p</a:t>
              </a:r>
              <a:endParaRPr lang="en-US" baseline="-25000" dirty="0">
                <a:solidFill>
                  <a:schemeClr val="bg1"/>
                </a:solidFill>
              </a:endParaRPr>
            </a:p>
          </p:txBody>
        </p:sp>
        <p:sp>
          <p:nvSpPr>
            <p:cNvPr id="43" name="TextBox 42"/>
            <p:cNvSpPr txBox="1"/>
            <p:nvPr/>
          </p:nvSpPr>
          <p:spPr>
            <a:xfrm>
              <a:off x="2059730" y="3565107"/>
              <a:ext cx="397866" cy="369333"/>
            </a:xfrm>
            <a:prstGeom prst="rect">
              <a:avLst/>
            </a:prstGeom>
            <a:noFill/>
          </p:spPr>
          <p:txBody>
            <a:bodyPr wrap="none" rtlCol="0">
              <a:spAutoFit/>
            </a:bodyPr>
            <a:lstStyle/>
            <a:p>
              <a:r>
                <a:rPr lang="en-US" dirty="0" smtClean="0">
                  <a:solidFill>
                    <a:schemeClr val="bg1"/>
                  </a:solidFill>
                </a:rPr>
                <a:t>p</a:t>
              </a:r>
              <a:r>
                <a:rPr lang="en-US" baseline="-25000" dirty="0" smtClean="0">
                  <a:solidFill>
                    <a:schemeClr val="bg1"/>
                  </a:solidFill>
                </a:rPr>
                <a:t>p</a:t>
              </a:r>
              <a:endParaRPr lang="en-US" baseline="-25000" dirty="0">
                <a:solidFill>
                  <a:schemeClr val="bg1"/>
                </a:solidFill>
              </a:endParaRPr>
            </a:p>
          </p:txBody>
        </p:sp>
        <p:sp>
          <p:nvSpPr>
            <p:cNvPr id="44" name="TextBox 43"/>
            <p:cNvSpPr txBox="1"/>
            <p:nvPr/>
          </p:nvSpPr>
          <p:spPr>
            <a:xfrm>
              <a:off x="5462238" y="3208507"/>
              <a:ext cx="298479" cy="369333"/>
            </a:xfrm>
            <a:prstGeom prst="rect">
              <a:avLst/>
            </a:prstGeom>
            <a:noFill/>
          </p:spPr>
          <p:txBody>
            <a:bodyPr wrap="none" rtlCol="0">
              <a:spAutoFit/>
            </a:bodyPr>
            <a:lstStyle/>
            <a:p>
              <a:r>
                <a:rPr lang="en-US" dirty="0" smtClean="0">
                  <a:solidFill>
                    <a:schemeClr val="bg1"/>
                  </a:solidFill>
                  <a:latin typeface="Symbol" pitchFamily="18" charset="2"/>
                </a:rPr>
                <a:t>d</a:t>
              </a:r>
              <a:endParaRPr lang="en-US" baseline="-25000" dirty="0">
                <a:solidFill>
                  <a:schemeClr val="bg1"/>
                </a:solidFill>
                <a:latin typeface="Symbol" pitchFamily="18" charset="2"/>
              </a:endParaRPr>
            </a:p>
          </p:txBody>
        </p:sp>
        <p:sp>
          <p:nvSpPr>
            <p:cNvPr id="45" name="TextBox 44"/>
            <p:cNvSpPr txBox="1"/>
            <p:nvPr/>
          </p:nvSpPr>
          <p:spPr>
            <a:xfrm>
              <a:off x="2686250" y="2534940"/>
              <a:ext cx="436339" cy="369333"/>
            </a:xfrm>
            <a:prstGeom prst="rect">
              <a:avLst/>
            </a:prstGeom>
            <a:noFill/>
          </p:spPr>
          <p:txBody>
            <a:bodyPr wrap="none" rtlCol="0">
              <a:spAutoFit/>
            </a:bodyPr>
            <a:lstStyle/>
            <a:p>
              <a:r>
                <a:rPr lang="en-US" dirty="0" smtClean="0">
                  <a:solidFill>
                    <a:schemeClr val="bg1"/>
                  </a:solidFill>
                </a:rPr>
                <a:t>C</a:t>
              </a:r>
              <a:r>
                <a:rPr lang="en-US" baseline="-25000" dirty="0" smtClean="0">
                  <a:solidFill>
                    <a:schemeClr val="bg1"/>
                  </a:solidFill>
                </a:rPr>
                <a:t>a</a:t>
              </a:r>
              <a:endParaRPr lang="en-US" baseline="-25000" dirty="0">
                <a:solidFill>
                  <a:schemeClr val="bg1"/>
                </a:solidFill>
              </a:endParaRPr>
            </a:p>
          </p:txBody>
        </p:sp>
        <p:sp>
          <p:nvSpPr>
            <p:cNvPr id="46" name="TextBox 45"/>
            <p:cNvSpPr txBox="1"/>
            <p:nvPr/>
          </p:nvSpPr>
          <p:spPr>
            <a:xfrm>
              <a:off x="2252716" y="3236412"/>
              <a:ext cx="298479" cy="369333"/>
            </a:xfrm>
            <a:prstGeom prst="rect">
              <a:avLst/>
            </a:prstGeom>
            <a:noFill/>
          </p:spPr>
          <p:txBody>
            <a:bodyPr wrap="none" rtlCol="0">
              <a:spAutoFit/>
            </a:bodyPr>
            <a:lstStyle/>
            <a:p>
              <a:r>
                <a:rPr lang="en-US" dirty="0" smtClean="0">
                  <a:solidFill>
                    <a:schemeClr val="bg1"/>
                  </a:solidFill>
                  <a:latin typeface="Symbol" pitchFamily="18" charset="2"/>
                </a:rPr>
                <a:t>d</a:t>
              </a:r>
              <a:endParaRPr lang="en-US" baseline="-25000" dirty="0">
                <a:solidFill>
                  <a:schemeClr val="bg1"/>
                </a:solidFill>
                <a:latin typeface="Symbol" pitchFamily="18" charset="2"/>
              </a:endParaRPr>
            </a:p>
          </p:txBody>
        </p:sp>
        <p:sp>
          <p:nvSpPr>
            <p:cNvPr id="47" name="TextBox 46"/>
            <p:cNvSpPr txBox="1"/>
            <p:nvPr/>
          </p:nvSpPr>
          <p:spPr>
            <a:xfrm>
              <a:off x="1351476" y="1473929"/>
              <a:ext cx="394659" cy="369333"/>
            </a:xfrm>
            <a:prstGeom prst="rect">
              <a:avLst/>
            </a:prstGeom>
            <a:noFill/>
          </p:spPr>
          <p:txBody>
            <a:bodyPr wrap="none" rtlCol="0">
              <a:spAutoFit/>
            </a:bodyPr>
            <a:lstStyle/>
            <a:p>
              <a:r>
                <a:rPr lang="en-US" dirty="0" smtClean="0">
                  <a:solidFill>
                    <a:schemeClr val="bg1"/>
                  </a:solidFill>
                </a:rPr>
                <a:t>D</a:t>
              </a:r>
              <a:r>
                <a:rPr lang="en-US" baseline="-25000" dirty="0" smtClean="0">
                  <a:solidFill>
                    <a:schemeClr val="bg1"/>
                  </a:solidFill>
                </a:rPr>
                <a:t>f</a:t>
              </a:r>
              <a:endParaRPr lang="en-US" baseline="-25000" dirty="0">
                <a:solidFill>
                  <a:schemeClr val="bg1"/>
                </a:solidFill>
              </a:endParaRPr>
            </a:p>
          </p:txBody>
        </p:sp>
        <p:sp>
          <p:nvSpPr>
            <p:cNvPr id="48" name="TextBox 47"/>
            <p:cNvSpPr txBox="1"/>
            <p:nvPr/>
          </p:nvSpPr>
          <p:spPr>
            <a:xfrm>
              <a:off x="1397171" y="2894058"/>
              <a:ext cx="351378" cy="369333"/>
            </a:xfrm>
            <a:prstGeom prst="rect">
              <a:avLst/>
            </a:prstGeom>
            <a:noFill/>
          </p:spPr>
          <p:txBody>
            <a:bodyPr wrap="none" rtlCol="0">
              <a:spAutoFit/>
            </a:bodyPr>
            <a:lstStyle/>
            <a:p>
              <a:r>
                <a:rPr lang="en-US" dirty="0" smtClean="0">
                  <a:solidFill>
                    <a:schemeClr val="bg1"/>
                  </a:solidFill>
                </a:rPr>
                <a:t>H</a:t>
              </a:r>
              <a:endParaRPr lang="en-US" baseline="-25000" dirty="0">
                <a:solidFill>
                  <a:schemeClr val="bg1"/>
                </a:solidFill>
              </a:endParaRPr>
            </a:p>
          </p:txBody>
        </p:sp>
        <p:cxnSp>
          <p:nvCxnSpPr>
            <p:cNvPr id="49" name="Straight Arrow Connector 48"/>
            <p:cNvCxnSpPr/>
            <p:nvPr/>
          </p:nvCxnSpPr>
          <p:spPr>
            <a:xfrm flipH="1" flipV="1">
              <a:off x="4894374" y="3445146"/>
              <a:ext cx="947162" cy="4889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4960384" y="2563309"/>
              <a:ext cx="436339" cy="369333"/>
            </a:xfrm>
            <a:prstGeom prst="rect">
              <a:avLst/>
            </a:prstGeom>
            <a:noFill/>
          </p:spPr>
          <p:txBody>
            <a:bodyPr wrap="none" rtlCol="0">
              <a:spAutoFit/>
            </a:bodyPr>
            <a:lstStyle/>
            <a:p>
              <a:r>
                <a:rPr lang="en-US" dirty="0" smtClean="0">
                  <a:solidFill>
                    <a:schemeClr val="bg1"/>
                  </a:solidFill>
                </a:rPr>
                <a:t>C</a:t>
              </a:r>
              <a:r>
                <a:rPr lang="en-US" baseline="-25000" dirty="0" smtClean="0">
                  <a:solidFill>
                    <a:schemeClr val="bg1"/>
                  </a:solidFill>
                </a:rPr>
                <a:t>a</a:t>
              </a:r>
              <a:endParaRPr lang="en-US" baseline="-25000" dirty="0">
                <a:solidFill>
                  <a:schemeClr val="bg1"/>
                </a:solidFill>
              </a:endParaRPr>
            </a:p>
          </p:txBody>
        </p:sp>
        <p:sp>
          <p:nvSpPr>
            <p:cNvPr id="51" name="Rectangle 50"/>
            <p:cNvSpPr/>
            <p:nvPr/>
          </p:nvSpPr>
          <p:spPr>
            <a:xfrm>
              <a:off x="3556000" y="2095500"/>
              <a:ext cx="1346200" cy="355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0" name="Rectangle 79"/>
          <p:cNvSpPr/>
          <p:nvPr/>
        </p:nvSpPr>
        <p:spPr>
          <a:xfrm>
            <a:off x="215900" y="2933059"/>
            <a:ext cx="3824443" cy="246450"/>
          </a:xfrm>
          <a:prstGeom prst="rect">
            <a:avLst/>
          </a:prstGeom>
          <a:gradFill>
            <a:gsLst>
              <a:gs pos="0">
                <a:srgbClr val="FF0000">
                  <a:alpha val="48000"/>
                </a:srgbClr>
              </a:gs>
              <a:gs pos="99000">
                <a:schemeClr val="accent1">
                  <a:tint val="44500"/>
                  <a:satMod val="160000"/>
                  <a:lumMod val="85000"/>
                  <a:lumOff val="15000"/>
                  <a:alpha val="34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84"/>
          <p:cNvGrpSpPr/>
          <p:nvPr/>
        </p:nvGrpSpPr>
        <p:grpSpPr>
          <a:xfrm>
            <a:off x="1725769" y="5460636"/>
            <a:ext cx="425002" cy="425002"/>
            <a:chOff x="167425" y="3039414"/>
            <a:chExt cx="425002" cy="425002"/>
          </a:xfrm>
        </p:grpSpPr>
        <p:sp>
          <p:nvSpPr>
            <p:cNvPr id="83" name="TextBox 82"/>
            <p:cNvSpPr txBox="1"/>
            <p:nvPr/>
          </p:nvSpPr>
          <p:spPr>
            <a:xfrm>
              <a:off x="218942" y="3065172"/>
              <a:ext cx="312906" cy="369332"/>
            </a:xfrm>
            <a:prstGeom prst="rect">
              <a:avLst/>
            </a:prstGeom>
            <a:noFill/>
          </p:spPr>
          <p:txBody>
            <a:bodyPr wrap="none" rtlCol="0">
              <a:spAutoFit/>
            </a:bodyPr>
            <a:lstStyle/>
            <a:p>
              <a:r>
                <a:rPr lang="en-US" dirty="0" smtClean="0">
                  <a:solidFill>
                    <a:schemeClr val="bg1"/>
                  </a:solidFill>
                </a:rPr>
                <a:t>1</a:t>
              </a:r>
              <a:endParaRPr lang="en-US" dirty="0">
                <a:solidFill>
                  <a:schemeClr val="bg1"/>
                </a:solidFill>
              </a:endParaRPr>
            </a:p>
          </p:txBody>
        </p:sp>
        <p:sp>
          <p:nvSpPr>
            <p:cNvPr id="84" name="Oval 83"/>
            <p:cNvSpPr/>
            <p:nvPr/>
          </p:nvSpPr>
          <p:spPr>
            <a:xfrm>
              <a:off x="167425" y="3039414"/>
              <a:ext cx="425002" cy="42500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2" name="Group 88"/>
          <p:cNvGrpSpPr/>
          <p:nvPr/>
        </p:nvGrpSpPr>
        <p:grpSpPr>
          <a:xfrm>
            <a:off x="4708480" y="2627072"/>
            <a:ext cx="4466676" cy="3256419"/>
            <a:chOff x="4708480" y="3245264"/>
            <a:chExt cx="4466676" cy="3256419"/>
          </a:xfrm>
        </p:grpSpPr>
        <p:grpSp>
          <p:nvGrpSpPr>
            <p:cNvPr id="72" name="Group 51"/>
            <p:cNvGrpSpPr/>
            <p:nvPr/>
          </p:nvGrpSpPr>
          <p:grpSpPr>
            <a:xfrm>
              <a:off x="4749975" y="3245264"/>
              <a:ext cx="4425181" cy="3014589"/>
              <a:chOff x="514175" y="305655"/>
              <a:chExt cx="8895820" cy="6060145"/>
            </a:xfrm>
          </p:grpSpPr>
          <p:cxnSp>
            <p:nvCxnSpPr>
              <p:cNvPr id="53" name="Elbow Connector 52"/>
              <p:cNvCxnSpPr/>
              <p:nvPr/>
            </p:nvCxnSpPr>
            <p:spPr>
              <a:xfrm rot="10800000" flipV="1">
                <a:off x="3498675" y="967736"/>
                <a:ext cx="4381500" cy="1181100"/>
              </a:xfrm>
              <a:prstGeom prst="bentConnector3">
                <a:avLst>
                  <a:gd name="adj1" fmla="val 69130"/>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514175" y="4016100"/>
                <a:ext cx="7366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1466675" y="967736"/>
                <a:ext cx="0" cy="1181101"/>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1466675" y="2161537"/>
                <a:ext cx="0" cy="184150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4165897" y="945511"/>
                <a:ext cx="0" cy="328358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3498675" y="637537"/>
                <a:ext cx="134620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3498675" y="485137"/>
                <a:ext cx="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4844875" y="485137"/>
                <a:ext cx="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3676475" y="1399537"/>
                <a:ext cx="0" cy="406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3981275" y="1399537"/>
                <a:ext cx="0" cy="406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4362275" y="1399537"/>
                <a:ext cx="0" cy="406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4667075" y="1399537"/>
                <a:ext cx="0" cy="406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3827715" y="305655"/>
                <a:ext cx="338554" cy="369331"/>
              </a:xfrm>
              <a:prstGeom prst="rect">
                <a:avLst/>
              </a:prstGeom>
              <a:solidFill>
                <a:schemeClr val="tx1"/>
              </a:solidFill>
            </p:spPr>
            <p:txBody>
              <a:bodyPr wrap="none" rtlCol="0">
                <a:spAutoFit/>
              </a:bodyPr>
              <a:lstStyle/>
              <a:p>
                <a:r>
                  <a:rPr lang="en-US" dirty="0" smtClean="0">
                    <a:solidFill>
                      <a:schemeClr val="bg1"/>
                    </a:solidFill>
                  </a:rPr>
                  <a:t>B</a:t>
                </a:r>
                <a:endParaRPr lang="en-US" dirty="0">
                  <a:solidFill>
                    <a:schemeClr val="bg1"/>
                  </a:solidFill>
                </a:endParaRPr>
              </a:p>
            </p:txBody>
          </p:sp>
          <p:sp>
            <p:nvSpPr>
              <p:cNvPr id="66" name="TextBox 65"/>
              <p:cNvSpPr txBox="1"/>
              <p:nvPr/>
            </p:nvSpPr>
            <p:spPr>
              <a:xfrm>
                <a:off x="3478006" y="749370"/>
                <a:ext cx="397865" cy="369331"/>
              </a:xfrm>
              <a:prstGeom prst="rect">
                <a:avLst/>
              </a:prstGeom>
              <a:noFill/>
            </p:spPr>
            <p:txBody>
              <a:bodyPr wrap="none" rtlCol="0">
                <a:spAutoFit/>
              </a:bodyPr>
              <a:lstStyle/>
              <a:p>
                <a:r>
                  <a:rPr lang="en-US" dirty="0" smtClean="0">
                    <a:solidFill>
                      <a:schemeClr val="bg1"/>
                    </a:solidFill>
                  </a:rPr>
                  <a:t>q</a:t>
                </a:r>
                <a:r>
                  <a:rPr lang="en-US" baseline="-25000" dirty="0" smtClean="0">
                    <a:solidFill>
                      <a:schemeClr val="bg1"/>
                    </a:solidFill>
                  </a:rPr>
                  <a:t>u</a:t>
                </a:r>
                <a:endParaRPr lang="en-US" baseline="-25000" dirty="0">
                  <a:solidFill>
                    <a:schemeClr val="bg1"/>
                  </a:solidFill>
                </a:endParaRPr>
              </a:p>
            </p:txBody>
          </p:sp>
          <p:sp>
            <p:nvSpPr>
              <p:cNvPr id="67" name="TextBox 66"/>
              <p:cNvSpPr txBox="1"/>
              <p:nvPr/>
            </p:nvSpPr>
            <p:spPr>
              <a:xfrm>
                <a:off x="1348456" y="1163028"/>
                <a:ext cx="394661" cy="369331"/>
              </a:xfrm>
              <a:prstGeom prst="rect">
                <a:avLst/>
              </a:prstGeom>
              <a:noFill/>
            </p:spPr>
            <p:txBody>
              <a:bodyPr wrap="none" rtlCol="0">
                <a:spAutoFit/>
              </a:bodyPr>
              <a:lstStyle/>
              <a:p>
                <a:r>
                  <a:rPr lang="en-US" dirty="0" smtClean="0">
                    <a:solidFill>
                      <a:schemeClr val="bg1"/>
                    </a:solidFill>
                  </a:rPr>
                  <a:t>D</a:t>
                </a:r>
                <a:r>
                  <a:rPr lang="en-US" baseline="-25000" dirty="0" smtClean="0">
                    <a:solidFill>
                      <a:schemeClr val="bg1"/>
                    </a:solidFill>
                  </a:rPr>
                  <a:t>f</a:t>
                </a:r>
                <a:endParaRPr lang="en-US" baseline="-25000" dirty="0">
                  <a:solidFill>
                    <a:schemeClr val="bg1"/>
                  </a:solidFill>
                </a:endParaRPr>
              </a:p>
            </p:txBody>
          </p:sp>
          <p:sp>
            <p:nvSpPr>
              <p:cNvPr id="68" name="TextBox 67"/>
              <p:cNvSpPr txBox="1"/>
              <p:nvPr/>
            </p:nvSpPr>
            <p:spPr>
              <a:xfrm>
                <a:off x="1366927" y="2557702"/>
                <a:ext cx="351378" cy="369331"/>
              </a:xfrm>
              <a:prstGeom prst="rect">
                <a:avLst/>
              </a:prstGeom>
              <a:noFill/>
            </p:spPr>
            <p:txBody>
              <a:bodyPr wrap="none" rtlCol="0">
                <a:spAutoFit/>
              </a:bodyPr>
              <a:lstStyle/>
              <a:p>
                <a:r>
                  <a:rPr lang="en-US" dirty="0" smtClean="0">
                    <a:solidFill>
                      <a:schemeClr val="bg1"/>
                    </a:solidFill>
                  </a:rPr>
                  <a:t>H</a:t>
                </a:r>
                <a:endParaRPr lang="en-US" baseline="-25000" dirty="0">
                  <a:solidFill>
                    <a:schemeClr val="bg1"/>
                  </a:solidFill>
                </a:endParaRPr>
              </a:p>
            </p:txBody>
          </p:sp>
          <p:sp>
            <p:nvSpPr>
              <p:cNvPr id="69" name="Rectangle 68"/>
              <p:cNvSpPr/>
              <p:nvPr/>
            </p:nvSpPr>
            <p:spPr>
              <a:xfrm>
                <a:off x="3498675" y="1818637"/>
                <a:ext cx="1346200" cy="355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0" name="Elbow Connector 69"/>
              <p:cNvCxnSpPr/>
              <p:nvPr/>
            </p:nvCxnSpPr>
            <p:spPr>
              <a:xfrm rot="10800000">
                <a:off x="3498675" y="2148837"/>
                <a:ext cx="1346200" cy="2540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71" name="Elbow Connector 70"/>
              <p:cNvCxnSpPr/>
              <p:nvPr/>
            </p:nvCxnSpPr>
            <p:spPr>
              <a:xfrm>
                <a:off x="514175" y="955036"/>
                <a:ext cx="4330700" cy="1193800"/>
              </a:xfrm>
              <a:prstGeom prst="bentConnector3">
                <a:avLst>
                  <a:gd name="adj1" fmla="val 68768"/>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5" name="Group 71"/>
              <p:cNvGrpSpPr/>
              <p:nvPr/>
            </p:nvGrpSpPr>
            <p:grpSpPr>
              <a:xfrm>
                <a:off x="3499981" y="2159589"/>
                <a:ext cx="1331831" cy="640355"/>
                <a:chOff x="3565296" y="2172652"/>
                <a:chExt cx="2743199" cy="1106488"/>
              </a:xfrm>
            </p:grpSpPr>
            <p:sp>
              <p:nvSpPr>
                <p:cNvPr id="78" name="Freeform 77"/>
                <p:cNvSpPr/>
                <p:nvPr/>
              </p:nvSpPr>
              <p:spPr>
                <a:xfrm>
                  <a:off x="3565296" y="2172652"/>
                  <a:ext cx="1371600" cy="1106488"/>
                </a:xfrm>
                <a:custGeom>
                  <a:avLst/>
                  <a:gdLst>
                    <a:gd name="connsiteX0" fmla="*/ 0 w 1388492"/>
                    <a:gd name="connsiteY0" fmla="*/ 0 h 1150518"/>
                    <a:gd name="connsiteX1" fmla="*/ 762000 w 1388492"/>
                    <a:gd name="connsiteY1" fmla="*/ 444500 h 1150518"/>
                    <a:gd name="connsiteX2" fmla="*/ 1333500 w 1388492"/>
                    <a:gd name="connsiteY2" fmla="*/ 1092200 h 1150518"/>
                    <a:gd name="connsiteX3" fmla="*/ 1333500 w 1388492"/>
                    <a:gd name="connsiteY3" fmla="*/ 1079500 h 1150518"/>
                    <a:gd name="connsiteX0" fmla="*/ 0 w 1333500"/>
                    <a:gd name="connsiteY0" fmla="*/ 0 h 1092200"/>
                    <a:gd name="connsiteX1" fmla="*/ 762000 w 1333500"/>
                    <a:gd name="connsiteY1" fmla="*/ 444500 h 1092200"/>
                    <a:gd name="connsiteX2" fmla="*/ 1333500 w 1333500"/>
                    <a:gd name="connsiteY2" fmla="*/ 1092200 h 1092200"/>
                    <a:gd name="connsiteX0" fmla="*/ 0 w 1376362"/>
                    <a:gd name="connsiteY0" fmla="*/ 0 h 1116013"/>
                    <a:gd name="connsiteX1" fmla="*/ 804862 w 1376362"/>
                    <a:gd name="connsiteY1" fmla="*/ 468313 h 1116013"/>
                    <a:gd name="connsiteX2" fmla="*/ 1376362 w 1376362"/>
                    <a:gd name="connsiteY2" fmla="*/ 1116013 h 1116013"/>
                    <a:gd name="connsiteX0" fmla="*/ 0 w 1371600"/>
                    <a:gd name="connsiteY0" fmla="*/ 0 h 1106488"/>
                    <a:gd name="connsiteX1" fmla="*/ 800100 w 1371600"/>
                    <a:gd name="connsiteY1" fmla="*/ 458788 h 1106488"/>
                    <a:gd name="connsiteX2" fmla="*/ 1371600 w 1371600"/>
                    <a:gd name="connsiteY2" fmla="*/ 1106488 h 1106488"/>
                  </a:gdLst>
                  <a:ahLst/>
                  <a:cxnLst>
                    <a:cxn ang="0">
                      <a:pos x="connsiteX0" y="connsiteY0"/>
                    </a:cxn>
                    <a:cxn ang="0">
                      <a:pos x="connsiteX1" y="connsiteY1"/>
                    </a:cxn>
                    <a:cxn ang="0">
                      <a:pos x="connsiteX2" y="connsiteY2"/>
                    </a:cxn>
                  </a:cxnLst>
                  <a:rect l="l" t="t" r="r" b="b"/>
                  <a:pathLst>
                    <a:path w="1371600" h="1106488">
                      <a:moveTo>
                        <a:pt x="0" y="0"/>
                      </a:moveTo>
                      <a:cubicBezTo>
                        <a:pt x="269875" y="131233"/>
                        <a:pt x="571500" y="274373"/>
                        <a:pt x="800100" y="458788"/>
                      </a:cubicBezTo>
                      <a:cubicBezTo>
                        <a:pt x="1028700" y="643203"/>
                        <a:pt x="1276350" y="1000655"/>
                        <a:pt x="1371600" y="1106488"/>
                      </a:cubicBezTo>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Freeform 78"/>
                <p:cNvSpPr/>
                <p:nvPr/>
              </p:nvSpPr>
              <p:spPr>
                <a:xfrm>
                  <a:off x="4940070" y="2174239"/>
                  <a:ext cx="1368425" cy="1104900"/>
                </a:xfrm>
                <a:custGeom>
                  <a:avLst/>
                  <a:gdLst>
                    <a:gd name="connsiteX0" fmla="*/ 1358900 w 1358900"/>
                    <a:gd name="connsiteY0" fmla="*/ 0 h 1143000"/>
                    <a:gd name="connsiteX1" fmla="*/ 609600 w 1358900"/>
                    <a:gd name="connsiteY1" fmla="*/ 457200 h 1143000"/>
                    <a:gd name="connsiteX2" fmla="*/ 0 w 1358900"/>
                    <a:gd name="connsiteY2" fmla="*/ 1143000 h 1143000"/>
                    <a:gd name="connsiteX0" fmla="*/ 1363662 w 1363662"/>
                    <a:gd name="connsiteY0" fmla="*/ 0 h 1114425"/>
                    <a:gd name="connsiteX1" fmla="*/ 614362 w 1363662"/>
                    <a:gd name="connsiteY1" fmla="*/ 457200 h 1114425"/>
                    <a:gd name="connsiteX2" fmla="*/ 0 w 1363662"/>
                    <a:gd name="connsiteY2" fmla="*/ 1114425 h 1114425"/>
                    <a:gd name="connsiteX0" fmla="*/ 1368425 w 1368425"/>
                    <a:gd name="connsiteY0" fmla="*/ 0 h 1104900"/>
                    <a:gd name="connsiteX1" fmla="*/ 619125 w 1368425"/>
                    <a:gd name="connsiteY1" fmla="*/ 457200 h 1104900"/>
                    <a:gd name="connsiteX2" fmla="*/ 0 w 1368425"/>
                    <a:gd name="connsiteY2" fmla="*/ 1104900 h 1104900"/>
                  </a:gdLst>
                  <a:ahLst/>
                  <a:cxnLst>
                    <a:cxn ang="0">
                      <a:pos x="connsiteX0" y="connsiteY0"/>
                    </a:cxn>
                    <a:cxn ang="0">
                      <a:pos x="connsiteX1" y="connsiteY1"/>
                    </a:cxn>
                    <a:cxn ang="0">
                      <a:pos x="connsiteX2" y="connsiteY2"/>
                    </a:cxn>
                  </a:cxnLst>
                  <a:rect l="l" t="t" r="r" b="b"/>
                  <a:pathLst>
                    <a:path w="1368425" h="1104900">
                      <a:moveTo>
                        <a:pt x="1368425" y="0"/>
                      </a:moveTo>
                      <a:cubicBezTo>
                        <a:pt x="1107016" y="133350"/>
                        <a:pt x="847196" y="273050"/>
                        <a:pt x="619125" y="457200"/>
                      </a:cubicBezTo>
                      <a:cubicBezTo>
                        <a:pt x="391054" y="641350"/>
                        <a:pt x="191558" y="857250"/>
                        <a:pt x="0" y="1104900"/>
                      </a:cubicBezTo>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3" name="Freeform 72"/>
              <p:cNvSpPr/>
              <p:nvPr/>
            </p:nvSpPr>
            <p:spPr>
              <a:xfrm>
                <a:off x="4170982" y="975994"/>
                <a:ext cx="3470790" cy="2206346"/>
              </a:xfrm>
              <a:custGeom>
                <a:avLst/>
                <a:gdLst>
                  <a:gd name="connsiteX0" fmla="*/ 3388980 w 3388980"/>
                  <a:gd name="connsiteY0" fmla="*/ 0 h 1448004"/>
                  <a:gd name="connsiteX1" fmla="*/ 1776080 w 3388980"/>
                  <a:gd name="connsiteY1" fmla="*/ 1270000 h 1448004"/>
                  <a:gd name="connsiteX2" fmla="*/ 607680 w 3388980"/>
                  <a:gd name="connsiteY2" fmla="*/ 1422400 h 1448004"/>
                  <a:gd name="connsiteX3" fmla="*/ 61580 w 3388980"/>
                  <a:gd name="connsiteY3" fmla="*/ 1117600 h 1448004"/>
                  <a:gd name="connsiteX4" fmla="*/ 36180 w 3388980"/>
                  <a:gd name="connsiteY4" fmla="*/ 1130300 h 1448004"/>
                  <a:gd name="connsiteX0" fmla="*/ 3327400 w 3327400"/>
                  <a:gd name="connsiteY0" fmla="*/ 0 h 1448004"/>
                  <a:gd name="connsiteX1" fmla="*/ 1714500 w 3327400"/>
                  <a:gd name="connsiteY1" fmla="*/ 1270000 h 1448004"/>
                  <a:gd name="connsiteX2" fmla="*/ 546100 w 3327400"/>
                  <a:gd name="connsiteY2" fmla="*/ 1422400 h 1448004"/>
                  <a:gd name="connsiteX3" fmla="*/ 0 w 3327400"/>
                  <a:gd name="connsiteY3" fmla="*/ 1117600 h 1448004"/>
                  <a:gd name="connsiteX0" fmla="*/ 3355975 w 3355975"/>
                  <a:gd name="connsiteY0" fmla="*/ 0 h 1446974"/>
                  <a:gd name="connsiteX1" fmla="*/ 1743075 w 3355975"/>
                  <a:gd name="connsiteY1" fmla="*/ 1270000 h 1446974"/>
                  <a:gd name="connsiteX2" fmla="*/ 574675 w 3355975"/>
                  <a:gd name="connsiteY2" fmla="*/ 1422400 h 1446974"/>
                  <a:gd name="connsiteX3" fmla="*/ 0 w 3355975"/>
                  <a:gd name="connsiteY3" fmla="*/ 1131887 h 1446974"/>
                  <a:gd name="connsiteX0" fmla="*/ 3363119 w 3363119"/>
                  <a:gd name="connsiteY0" fmla="*/ 0 h 1447832"/>
                  <a:gd name="connsiteX1" fmla="*/ 1750219 w 3363119"/>
                  <a:gd name="connsiteY1" fmla="*/ 1270000 h 1447832"/>
                  <a:gd name="connsiteX2" fmla="*/ 581819 w 3363119"/>
                  <a:gd name="connsiteY2" fmla="*/ 1422400 h 1447832"/>
                  <a:gd name="connsiteX3" fmla="*/ 0 w 3363119"/>
                  <a:gd name="connsiteY3" fmla="*/ 1119981 h 1447832"/>
                  <a:gd name="connsiteX0" fmla="*/ 3363119 w 3363119"/>
                  <a:gd name="connsiteY0" fmla="*/ 0 h 2194106"/>
                  <a:gd name="connsiteX1" fmla="*/ 1750219 w 3363119"/>
                  <a:gd name="connsiteY1" fmla="*/ 1975394 h 2194106"/>
                  <a:gd name="connsiteX2" fmla="*/ 581819 w 3363119"/>
                  <a:gd name="connsiteY2" fmla="*/ 2127794 h 2194106"/>
                  <a:gd name="connsiteX3" fmla="*/ 0 w 3363119"/>
                  <a:gd name="connsiteY3" fmla="*/ 1825375 h 2194106"/>
                  <a:gd name="connsiteX0" fmla="*/ 3363119 w 3363119"/>
                  <a:gd name="connsiteY0" fmla="*/ 0 h 2194106"/>
                  <a:gd name="connsiteX1" fmla="*/ 1750219 w 3363119"/>
                  <a:gd name="connsiteY1" fmla="*/ 1975394 h 2194106"/>
                  <a:gd name="connsiteX2" fmla="*/ 581819 w 3363119"/>
                  <a:gd name="connsiteY2" fmla="*/ 2127794 h 2194106"/>
                  <a:gd name="connsiteX3" fmla="*/ 0 w 3363119"/>
                  <a:gd name="connsiteY3" fmla="*/ 1825375 h 2194106"/>
                  <a:gd name="connsiteX0" fmla="*/ 3363119 w 3363119"/>
                  <a:gd name="connsiteY0" fmla="*/ 0 h 2084883"/>
                  <a:gd name="connsiteX1" fmla="*/ 1750219 w 3363119"/>
                  <a:gd name="connsiteY1" fmla="*/ 1975394 h 2084883"/>
                  <a:gd name="connsiteX2" fmla="*/ 0 w 3363119"/>
                  <a:gd name="connsiteY2" fmla="*/ 1825375 h 2084883"/>
                  <a:gd name="connsiteX0" fmla="*/ 3363119 w 3363119"/>
                  <a:gd name="connsiteY0" fmla="*/ 0 h 2231789"/>
                  <a:gd name="connsiteX1" fmla="*/ 1234128 w 3363119"/>
                  <a:gd name="connsiteY1" fmla="*/ 2145211 h 2231789"/>
                  <a:gd name="connsiteX2" fmla="*/ 0 w 3363119"/>
                  <a:gd name="connsiteY2" fmla="*/ 1825375 h 2231789"/>
                  <a:gd name="connsiteX0" fmla="*/ 3363119 w 3363119"/>
                  <a:gd name="connsiteY0" fmla="*/ 0 h 2160352"/>
                  <a:gd name="connsiteX1" fmla="*/ 1234128 w 3363119"/>
                  <a:gd name="connsiteY1" fmla="*/ 2145211 h 2160352"/>
                  <a:gd name="connsiteX2" fmla="*/ 0 w 3363119"/>
                  <a:gd name="connsiteY2" fmla="*/ 1825375 h 2160352"/>
                  <a:gd name="connsiteX0" fmla="*/ 3363119 w 3363119"/>
                  <a:gd name="connsiteY0" fmla="*/ 0 h 2166029"/>
                  <a:gd name="connsiteX1" fmla="*/ 1234128 w 3363119"/>
                  <a:gd name="connsiteY1" fmla="*/ 2145211 h 2166029"/>
                  <a:gd name="connsiteX2" fmla="*/ 0 w 3363119"/>
                  <a:gd name="connsiteY2" fmla="*/ 1825375 h 2166029"/>
                  <a:gd name="connsiteX0" fmla="*/ 3381039 w 3381039"/>
                  <a:gd name="connsiteY0" fmla="*/ 0 h 2248613"/>
                  <a:gd name="connsiteX1" fmla="*/ 1252048 w 3381039"/>
                  <a:gd name="connsiteY1" fmla="*/ 2145211 h 2248613"/>
                  <a:gd name="connsiteX2" fmla="*/ 0 w 3381039"/>
                  <a:gd name="connsiteY2" fmla="*/ 1834900 h 2248613"/>
                  <a:gd name="connsiteX0" fmla="*/ 3387759 w 3387759"/>
                  <a:gd name="connsiteY0" fmla="*/ 0 h 2247079"/>
                  <a:gd name="connsiteX1" fmla="*/ 1258768 w 3387759"/>
                  <a:gd name="connsiteY1" fmla="*/ 2145211 h 2247079"/>
                  <a:gd name="connsiteX2" fmla="*/ 0 w 3387759"/>
                  <a:gd name="connsiteY2" fmla="*/ 1827757 h 2247079"/>
                </a:gdLst>
                <a:ahLst/>
                <a:cxnLst>
                  <a:cxn ang="0">
                    <a:pos x="connsiteX0" y="connsiteY0"/>
                  </a:cxn>
                  <a:cxn ang="0">
                    <a:pos x="connsiteX1" y="connsiteY1"/>
                  </a:cxn>
                  <a:cxn ang="0">
                    <a:pos x="connsiteX2" y="connsiteY2"/>
                  </a:cxn>
                </a:cxnLst>
                <a:rect l="l" t="t" r="r" b="b"/>
                <a:pathLst>
                  <a:path w="3387759" h="2247079">
                    <a:moveTo>
                      <a:pt x="3387759" y="0"/>
                    </a:moveTo>
                    <a:cubicBezTo>
                      <a:pt x="2899099" y="751597"/>
                      <a:pt x="1823395" y="1840585"/>
                      <a:pt x="1258768" y="2145211"/>
                    </a:cubicBezTo>
                    <a:cubicBezTo>
                      <a:pt x="694141" y="2449837"/>
                      <a:pt x="118872" y="1989640"/>
                      <a:pt x="0" y="1827757"/>
                    </a:cubicBezTo>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73"/>
              <p:cNvSpPr/>
              <p:nvPr/>
            </p:nvSpPr>
            <p:spPr>
              <a:xfrm flipH="1">
                <a:off x="640080" y="945511"/>
                <a:ext cx="3526546" cy="2247079"/>
              </a:xfrm>
              <a:custGeom>
                <a:avLst/>
                <a:gdLst>
                  <a:gd name="connsiteX0" fmla="*/ 3388980 w 3388980"/>
                  <a:gd name="connsiteY0" fmla="*/ 0 h 1448004"/>
                  <a:gd name="connsiteX1" fmla="*/ 1776080 w 3388980"/>
                  <a:gd name="connsiteY1" fmla="*/ 1270000 h 1448004"/>
                  <a:gd name="connsiteX2" fmla="*/ 607680 w 3388980"/>
                  <a:gd name="connsiteY2" fmla="*/ 1422400 h 1448004"/>
                  <a:gd name="connsiteX3" fmla="*/ 61580 w 3388980"/>
                  <a:gd name="connsiteY3" fmla="*/ 1117600 h 1448004"/>
                  <a:gd name="connsiteX4" fmla="*/ 36180 w 3388980"/>
                  <a:gd name="connsiteY4" fmla="*/ 1130300 h 1448004"/>
                  <a:gd name="connsiteX0" fmla="*/ 3327400 w 3327400"/>
                  <a:gd name="connsiteY0" fmla="*/ 0 h 1448004"/>
                  <a:gd name="connsiteX1" fmla="*/ 1714500 w 3327400"/>
                  <a:gd name="connsiteY1" fmla="*/ 1270000 h 1448004"/>
                  <a:gd name="connsiteX2" fmla="*/ 546100 w 3327400"/>
                  <a:gd name="connsiteY2" fmla="*/ 1422400 h 1448004"/>
                  <a:gd name="connsiteX3" fmla="*/ 0 w 3327400"/>
                  <a:gd name="connsiteY3" fmla="*/ 1117600 h 1448004"/>
                  <a:gd name="connsiteX0" fmla="*/ 3355975 w 3355975"/>
                  <a:gd name="connsiteY0" fmla="*/ 0 h 1446974"/>
                  <a:gd name="connsiteX1" fmla="*/ 1743075 w 3355975"/>
                  <a:gd name="connsiteY1" fmla="*/ 1270000 h 1446974"/>
                  <a:gd name="connsiteX2" fmla="*/ 574675 w 3355975"/>
                  <a:gd name="connsiteY2" fmla="*/ 1422400 h 1446974"/>
                  <a:gd name="connsiteX3" fmla="*/ 0 w 3355975"/>
                  <a:gd name="connsiteY3" fmla="*/ 1131887 h 1446974"/>
                  <a:gd name="connsiteX0" fmla="*/ 3363119 w 3363119"/>
                  <a:gd name="connsiteY0" fmla="*/ 0 h 1447832"/>
                  <a:gd name="connsiteX1" fmla="*/ 1750219 w 3363119"/>
                  <a:gd name="connsiteY1" fmla="*/ 1270000 h 1447832"/>
                  <a:gd name="connsiteX2" fmla="*/ 581819 w 3363119"/>
                  <a:gd name="connsiteY2" fmla="*/ 1422400 h 1447832"/>
                  <a:gd name="connsiteX3" fmla="*/ 0 w 3363119"/>
                  <a:gd name="connsiteY3" fmla="*/ 1119981 h 1447832"/>
                  <a:gd name="connsiteX0" fmla="*/ 3363119 w 3363119"/>
                  <a:gd name="connsiteY0" fmla="*/ 0 h 2194106"/>
                  <a:gd name="connsiteX1" fmla="*/ 1750219 w 3363119"/>
                  <a:gd name="connsiteY1" fmla="*/ 1975394 h 2194106"/>
                  <a:gd name="connsiteX2" fmla="*/ 581819 w 3363119"/>
                  <a:gd name="connsiteY2" fmla="*/ 2127794 h 2194106"/>
                  <a:gd name="connsiteX3" fmla="*/ 0 w 3363119"/>
                  <a:gd name="connsiteY3" fmla="*/ 1825375 h 2194106"/>
                  <a:gd name="connsiteX0" fmla="*/ 3363119 w 3363119"/>
                  <a:gd name="connsiteY0" fmla="*/ 0 h 2194106"/>
                  <a:gd name="connsiteX1" fmla="*/ 1750219 w 3363119"/>
                  <a:gd name="connsiteY1" fmla="*/ 1975394 h 2194106"/>
                  <a:gd name="connsiteX2" fmla="*/ 581819 w 3363119"/>
                  <a:gd name="connsiteY2" fmla="*/ 2127794 h 2194106"/>
                  <a:gd name="connsiteX3" fmla="*/ 0 w 3363119"/>
                  <a:gd name="connsiteY3" fmla="*/ 1825375 h 2194106"/>
                  <a:gd name="connsiteX0" fmla="*/ 3363119 w 3363119"/>
                  <a:gd name="connsiteY0" fmla="*/ 0 h 2084883"/>
                  <a:gd name="connsiteX1" fmla="*/ 1750219 w 3363119"/>
                  <a:gd name="connsiteY1" fmla="*/ 1975394 h 2084883"/>
                  <a:gd name="connsiteX2" fmla="*/ 0 w 3363119"/>
                  <a:gd name="connsiteY2" fmla="*/ 1825375 h 2084883"/>
                  <a:gd name="connsiteX0" fmla="*/ 3363119 w 3363119"/>
                  <a:gd name="connsiteY0" fmla="*/ 0 h 2231789"/>
                  <a:gd name="connsiteX1" fmla="*/ 1234128 w 3363119"/>
                  <a:gd name="connsiteY1" fmla="*/ 2145211 h 2231789"/>
                  <a:gd name="connsiteX2" fmla="*/ 0 w 3363119"/>
                  <a:gd name="connsiteY2" fmla="*/ 1825375 h 2231789"/>
                  <a:gd name="connsiteX0" fmla="*/ 3363119 w 3363119"/>
                  <a:gd name="connsiteY0" fmla="*/ 0 h 2160352"/>
                  <a:gd name="connsiteX1" fmla="*/ 1234128 w 3363119"/>
                  <a:gd name="connsiteY1" fmla="*/ 2145211 h 2160352"/>
                  <a:gd name="connsiteX2" fmla="*/ 0 w 3363119"/>
                  <a:gd name="connsiteY2" fmla="*/ 1825375 h 2160352"/>
                  <a:gd name="connsiteX0" fmla="*/ 3363119 w 3363119"/>
                  <a:gd name="connsiteY0" fmla="*/ 0 h 2166029"/>
                  <a:gd name="connsiteX1" fmla="*/ 1234128 w 3363119"/>
                  <a:gd name="connsiteY1" fmla="*/ 2145211 h 2166029"/>
                  <a:gd name="connsiteX2" fmla="*/ 0 w 3363119"/>
                  <a:gd name="connsiteY2" fmla="*/ 1825375 h 2166029"/>
                  <a:gd name="connsiteX0" fmla="*/ 3381039 w 3381039"/>
                  <a:gd name="connsiteY0" fmla="*/ 0 h 2248613"/>
                  <a:gd name="connsiteX1" fmla="*/ 1252048 w 3381039"/>
                  <a:gd name="connsiteY1" fmla="*/ 2145211 h 2248613"/>
                  <a:gd name="connsiteX2" fmla="*/ 0 w 3381039"/>
                  <a:gd name="connsiteY2" fmla="*/ 1834900 h 2248613"/>
                  <a:gd name="connsiteX0" fmla="*/ 3387759 w 3387759"/>
                  <a:gd name="connsiteY0" fmla="*/ 0 h 2247079"/>
                  <a:gd name="connsiteX1" fmla="*/ 1258768 w 3387759"/>
                  <a:gd name="connsiteY1" fmla="*/ 2145211 h 2247079"/>
                  <a:gd name="connsiteX2" fmla="*/ 0 w 3387759"/>
                  <a:gd name="connsiteY2" fmla="*/ 1827757 h 2247079"/>
                </a:gdLst>
                <a:ahLst/>
                <a:cxnLst>
                  <a:cxn ang="0">
                    <a:pos x="connsiteX0" y="connsiteY0"/>
                  </a:cxn>
                  <a:cxn ang="0">
                    <a:pos x="connsiteX1" y="connsiteY1"/>
                  </a:cxn>
                  <a:cxn ang="0">
                    <a:pos x="connsiteX2" y="connsiteY2"/>
                  </a:cxn>
                </a:cxnLst>
                <a:rect l="l" t="t" r="r" b="b"/>
                <a:pathLst>
                  <a:path w="3387759" h="2247079">
                    <a:moveTo>
                      <a:pt x="3387759" y="0"/>
                    </a:moveTo>
                    <a:cubicBezTo>
                      <a:pt x="2899099" y="751597"/>
                      <a:pt x="1823395" y="1840585"/>
                      <a:pt x="1258768" y="2145211"/>
                    </a:cubicBezTo>
                    <a:cubicBezTo>
                      <a:pt x="694141" y="2449837"/>
                      <a:pt x="118872" y="1989640"/>
                      <a:pt x="0" y="1827757"/>
                    </a:cubicBezTo>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extBox 74"/>
              <p:cNvSpPr txBox="1"/>
              <p:nvPr/>
            </p:nvSpPr>
            <p:spPr>
              <a:xfrm>
                <a:off x="6776590" y="1736603"/>
                <a:ext cx="2633405" cy="2351116"/>
              </a:xfrm>
              <a:prstGeom prst="rect">
                <a:avLst/>
              </a:prstGeom>
              <a:noFill/>
            </p:spPr>
            <p:txBody>
              <a:bodyPr wrap="none" rtlCol="0">
                <a:spAutoFit/>
              </a:bodyPr>
              <a:lstStyle/>
              <a:p>
                <a:r>
                  <a:rPr lang="en-US" sz="1400" b="1" dirty="0" smtClean="0">
                    <a:solidFill>
                      <a:srgbClr val="FF0000"/>
                    </a:solidFill>
                  </a:rPr>
                  <a:t>Deep</a:t>
                </a:r>
              </a:p>
              <a:p>
                <a:r>
                  <a:rPr lang="en-US" sz="1400" b="1" dirty="0" smtClean="0">
                    <a:solidFill>
                      <a:srgbClr val="FF0000"/>
                    </a:solidFill>
                  </a:rPr>
                  <a:t>Stronger Soil</a:t>
                </a:r>
              </a:p>
              <a:p>
                <a:r>
                  <a:rPr lang="en-US" sz="1400" b="1" dirty="0" smtClean="0">
                    <a:solidFill>
                      <a:srgbClr val="FF0000"/>
                    </a:solidFill>
                    <a:latin typeface="Symbol" pitchFamily="18" charset="2"/>
                  </a:rPr>
                  <a:t>g</a:t>
                </a:r>
                <a:r>
                  <a:rPr lang="en-US" sz="1400" b="1" baseline="-25000" dirty="0" smtClean="0">
                    <a:solidFill>
                      <a:srgbClr val="FF0000"/>
                    </a:solidFill>
                  </a:rPr>
                  <a:t>1</a:t>
                </a:r>
              </a:p>
              <a:p>
                <a:r>
                  <a:rPr lang="en-US" sz="1400" b="1" dirty="0" smtClean="0">
                    <a:solidFill>
                      <a:srgbClr val="FF0000"/>
                    </a:solidFill>
                    <a:latin typeface="Symbol" pitchFamily="18" charset="2"/>
                  </a:rPr>
                  <a:t>f</a:t>
                </a:r>
                <a:r>
                  <a:rPr lang="en-US" sz="1400" b="1" baseline="-25000" dirty="0" smtClean="0">
                    <a:solidFill>
                      <a:srgbClr val="FF0000"/>
                    </a:solidFill>
                  </a:rPr>
                  <a:t>1</a:t>
                </a:r>
              </a:p>
              <a:p>
                <a:r>
                  <a:rPr lang="en-US" sz="1400" b="1" dirty="0" smtClean="0">
                    <a:solidFill>
                      <a:srgbClr val="FF0000"/>
                    </a:solidFill>
                  </a:rPr>
                  <a:t>c</a:t>
                </a:r>
                <a:r>
                  <a:rPr lang="en-US" sz="1400" b="1" baseline="-25000" dirty="0" smtClean="0">
                    <a:solidFill>
                      <a:srgbClr val="FF0000"/>
                    </a:solidFill>
                  </a:rPr>
                  <a:t>1</a:t>
                </a:r>
                <a:endParaRPr lang="en-US" sz="1400" b="1" baseline="-25000" dirty="0">
                  <a:solidFill>
                    <a:srgbClr val="FF0000"/>
                  </a:solidFill>
                </a:endParaRPr>
              </a:p>
            </p:txBody>
          </p:sp>
          <p:sp>
            <p:nvSpPr>
              <p:cNvPr id="76" name="TextBox 75"/>
              <p:cNvSpPr txBox="1"/>
              <p:nvPr/>
            </p:nvSpPr>
            <p:spPr>
              <a:xfrm>
                <a:off x="6685857" y="4447785"/>
                <a:ext cx="2407703" cy="1918015"/>
              </a:xfrm>
              <a:prstGeom prst="rect">
                <a:avLst/>
              </a:prstGeom>
              <a:noFill/>
            </p:spPr>
            <p:txBody>
              <a:bodyPr wrap="none" rtlCol="0">
                <a:spAutoFit/>
              </a:bodyPr>
              <a:lstStyle/>
              <a:p>
                <a:r>
                  <a:rPr lang="en-US" sz="1400" b="1" dirty="0" smtClean="0">
                    <a:solidFill>
                      <a:srgbClr val="007635"/>
                    </a:solidFill>
                  </a:rPr>
                  <a:t>Weaker Soil</a:t>
                </a:r>
              </a:p>
              <a:p>
                <a:r>
                  <a:rPr lang="en-US" sz="1400" b="1" dirty="0" smtClean="0">
                    <a:solidFill>
                      <a:srgbClr val="007635"/>
                    </a:solidFill>
                    <a:latin typeface="Symbol" pitchFamily="18" charset="2"/>
                  </a:rPr>
                  <a:t>g</a:t>
                </a:r>
                <a:r>
                  <a:rPr lang="en-US" sz="1400" b="1" baseline="-25000" dirty="0" smtClean="0">
                    <a:solidFill>
                      <a:srgbClr val="007635"/>
                    </a:solidFill>
                  </a:rPr>
                  <a:t>2</a:t>
                </a:r>
              </a:p>
              <a:p>
                <a:r>
                  <a:rPr lang="en-US" sz="1400" b="1" dirty="0" smtClean="0">
                    <a:solidFill>
                      <a:srgbClr val="007635"/>
                    </a:solidFill>
                    <a:latin typeface="Symbol" pitchFamily="18" charset="2"/>
                  </a:rPr>
                  <a:t>f</a:t>
                </a:r>
                <a:r>
                  <a:rPr lang="en-US" sz="1400" b="1" baseline="-25000" dirty="0" smtClean="0">
                    <a:solidFill>
                      <a:srgbClr val="007635"/>
                    </a:solidFill>
                  </a:rPr>
                  <a:t>2</a:t>
                </a:r>
              </a:p>
              <a:p>
                <a:r>
                  <a:rPr lang="en-US" sz="1400" b="1" dirty="0" smtClean="0">
                    <a:solidFill>
                      <a:srgbClr val="007635"/>
                    </a:solidFill>
                  </a:rPr>
                  <a:t>c</a:t>
                </a:r>
                <a:r>
                  <a:rPr lang="en-US" sz="1400" b="1" baseline="-25000" dirty="0" smtClean="0">
                    <a:solidFill>
                      <a:srgbClr val="007635"/>
                    </a:solidFill>
                  </a:rPr>
                  <a:t>2</a:t>
                </a:r>
                <a:endParaRPr lang="en-US" sz="1400" b="1" baseline="-25000" dirty="0">
                  <a:solidFill>
                    <a:srgbClr val="007635"/>
                  </a:solidFill>
                </a:endParaRPr>
              </a:p>
            </p:txBody>
          </p:sp>
          <p:cxnSp>
            <p:nvCxnSpPr>
              <p:cNvPr id="77" name="Straight Connector 76"/>
              <p:cNvCxnSpPr/>
              <p:nvPr/>
            </p:nvCxnSpPr>
            <p:spPr>
              <a:xfrm flipH="1">
                <a:off x="1227683" y="2159589"/>
                <a:ext cx="99299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81" name="Rectangle 80"/>
            <p:cNvSpPr/>
            <p:nvPr/>
          </p:nvSpPr>
          <p:spPr>
            <a:xfrm>
              <a:off x="4708480" y="3574862"/>
              <a:ext cx="3824443" cy="246450"/>
            </a:xfrm>
            <a:prstGeom prst="rect">
              <a:avLst/>
            </a:prstGeom>
            <a:gradFill>
              <a:gsLst>
                <a:gs pos="0">
                  <a:srgbClr val="FF0000">
                    <a:alpha val="48000"/>
                  </a:srgbClr>
                </a:gs>
                <a:gs pos="99000">
                  <a:schemeClr val="accent1">
                    <a:tint val="44500"/>
                    <a:satMod val="160000"/>
                    <a:lumMod val="85000"/>
                    <a:lumOff val="15000"/>
                    <a:alpha val="34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4749264" y="5096716"/>
              <a:ext cx="3824443" cy="246450"/>
            </a:xfrm>
            <a:prstGeom prst="rect">
              <a:avLst/>
            </a:prstGeom>
            <a:gradFill>
              <a:gsLst>
                <a:gs pos="0">
                  <a:srgbClr val="00B050"/>
                </a:gs>
                <a:gs pos="99000">
                  <a:schemeClr val="accent1">
                    <a:tint val="44500"/>
                    <a:satMod val="160000"/>
                    <a:lumMod val="85000"/>
                    <a:lumOff val="15000"/>
                    <a:alpha val="34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6" name="Group 85"/>
            <p:cNvGrpSpPr/>
            <p:nvPr/>
          </p:nvGrpSpPr>
          <p:grpSpPr>
            <a:xfrm>
              <a:off x="6424410" y="6076681"/>
              <a:ext cx="425002" cy="425002"/>
              <a:chOff x="167425" y="3039414"/>
              <a:chExt cx="425002" cy="425002"/>
            </a:xfrm>
          </p:grpSpPr>
          <p:sp>
            <p:nvSpPr>
              <p:cNvPr id="87" name="TextBox 86"/>
              <p:cNvSpPr txBox="1"/>
              <p:nvPr/>
            </p:nvSpPr>
            <p:spPr>
              <a:xfrm>
                <a:off x="218942" y="3065172"/>
                <a:ext cx="312906" cy="369332"/>
              </a:xfrm>
              <a:prstGeom prst="rect">
                <a:avLst/>
              </a:prstGeom>
              <a:noFill/>
            </p:spPr>
            <p:txBody>
              <a:bodyPr wrap="none" rtlCol="0">
                <a:spAutoFit/>
              </a:bodyPr>
              <a:lstStyle/>
              <a:p>
                <a:r>
                  <a:rPr lang="en-US" dirty="0" smtClean="0">
                    <a:solidFill>
                      <a:schemeClr val="bg1"/>
                    </a:solidFill>
                  </a:rPr>
                  <a:t>2</a:t>
                </a:r>
                <a:endParaRPr lang="en-US" dirty="0">
                  <a:solidFill>
                    <a:schemeClr val="bg1"/>
                  </a:solidFill>
                </a:endParaRPr>
              </a:p>
            </p:txBody>
          </p:sp>
          <p:sp>
            <p:nvSpPr>
              <p:cNvPr id="88" name="Oval 87"/>
              <p:cNvSpPr/>
              <p:nvPr/>
            </p:nvSpPr>
            <p:spPr>
              <a:xfrm>
                <a:off x="167425" y="3039414"/>
                <a:ext cx="425002" cy="42500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90" name="TextBox 89"/>
          <p:cNvSpPr txBox="1"/>
          <p:nvPr/>
        </p:nvSpPr>
        <p:spPr>
          <a:xfrm>
            <a:off x="76200" y="43190"/>
            <a:ext cx="1592103" cy="261610"/>
          </a:xfrm>
          <a:prstGeom prst="rect">
            <a:avLst/>
          </a:prstGeom>
          <a:noFill/>
        </p:spPr>
        <p:txBody>
          <a:bodyPr wrap="none" rtlCol="0">
            <a:spAutoFit/>
          </a:bodyPr>
          <a:lstStyle/>
          <a:p>
            <a:r>
              <a:rPr lang="en-US" sz="1100" dirty="0" smtClean="0">
                <a:solidFill>
                  <a:srgbClr val="FF0000"/>
                </a:solidFill>
              </a:rPr>
              <a:t>Section 5  Lecture # 7</a:t>
            </a:r>
          </a:p>
        </p:txBody>
      </p:sp>
      <p:graphicFrame>
        <p:nvGraphicFramePr>
          <p:cNvPr id="535553" name="Object 1"/>
          <p:cNvGraphicFramePr>
            <a:graphicFrameLocks noChangeAspect="1"/>
          </p:cNvGraphicFramePr>
          <p:nvPr/>
        </p:nvGraphicFramePr>
        <p:xfrm>
          <a:off x="1355662" y="5966675"/>
          <a:ext cx="7083425" cy="723900"/>
        </p:xfrm>
        <a:graphic>
          <a:graphicData uri="http://schemas.openxmlformats.org/presentationml/2006/ole">
            <mc:AlternateContent xmlns:mc="http://schemas.openxmlformats.org/markup-compatibility/2006">
              <mc:Choice xmlns:v="urn:schemas-microsoft-com:vml" Requires="v">
                <p:oleObj spid="_x0000_s627726" name="Equation" r:id="rId4" imgW="4152600" imgH="520560" progId="Equation.3">
                  <p:embed/>
                </p:oleObj>
              </mc:Choice>
              <mc:Fallback>
                <p:oleObj name="Equation" r:id="rId4" imgW="4152600" imgH="52056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5662" y="5966675"/>
                        <a:ext cx="7083425"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 name="TextBox 91"/>
          <p:cNvSpPr txBox="1"/>
          <p:nvPr/>
        </p:nvSpPr>
        <p:spPr>
          <a:xfrm>
            <a:off x="0" y="6181859"/>
            <a:ext cx="915635" cy="369332"/>
          </a:xfrm>
          <a:prstGeom prst="rect">
            <a:avLst/>
          </a:prstGeom>
          <a:noFill/>
        </p:spPr>
        <p:txBody>
          <a:bodyPr wrap="none" rtlCol="0">
            <a:spAutoFit/>
          </a:bodyPr>
          <a:lstStyle/>
          <a:p>
            <a:r>
              <a:rPr lang="en-US" dirty="0" smtClean="0">
                <a:solidFill>
                  <a:schemeClr val="bg1"/>
                </a:solidFill>
              </a:rPr>
              <a:t>Case 1</a:t>
            </a:r>
            <a:endParaRPr lang="en-US" dirty="0">
              <a:solidFill>
                <a:schemeClr val="bg1"/>
              </a:solidFill>
            </a:endParaRPr>
          </a:p>
        </p:txBody>
      </p:sp>
      <mc:AlternateContent xmlns:mc="http://schemas.openxmlformats.org/markup-compatibility/2006" xmlns:p14="http://schemas.microsoft.com/office/powerpoint/2010/main">
        <mc:Choice Requires="p14">
          <p:contentPart p14:bwMode="auto" r:id="rId6">
            <p14:nvContentPartPr>
              <p14:cNvPr id="627715" name="Ink 3"/>
              <p14:cNvContentPartPr>
                <a14:cpLocks xmlns:a14="http://schemas.microsoft.com/office/drawing/2010/main" noRot="1" noChangeAspect="1" noEditPoints="1" noChangeArrowheads="1" noChangeShapeType="1"/>
              </p14:cNvContentPartPr>
              <p14:nvPr/>
            </p14:nvContentPartPr>
            <p14:xfrm>
              <a:off x="1673225" y="2867025"/>
              <a:ext cx="2051050" cy="3879850"/>
            </p14:xfrm>
          </p:contentPart>
        </mc:Choice>
        <mc:Fallback xmlns="">
          <p:pic>
            <p:nvPicPr>
              <p:cNvPr id="627715" name="Ink 3"/>
              <p:cNvPicPr>
                <a:picLocks noRot="1" noChangeAspect="1" noEditPoints="1" noChangeArrowheads="1" noChangeShapeType="1"/>
              </p:cNvPicPr>
              <p:nvPr/>
            </p:nvPicPr>
            <p:blipFill>
              <a:blip r:embed="rId7"/>
              <a:stretch>
                <a:fillRect/>
              </a:stretch>
            </p:blipFill>
            <p:spPr>
              <a:xfrm>
                <a:off x="1662426" y="2856946"/>
                <a:ext cx="2071208" cy="3901089"/>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27716" name="Ink 4"/>
              <p14:cNvContentPartPr>
                <a14:cpLocks xmlns:a14="http://schemas.microsoft.com/office/drawing/2010/main" noRot="1" noChangeAspect="1" noEditPoints="1" noChangeArrowheads="1" noChangeShapeType="1"/>
              </p14:cNvContentPartPr>
              <p14:nvPr/>
            </p14:nvContentPartPr>
            <p14:xfrm>
              <a:off x="5259388" y="3081338"/>
              <a:ext cx="3525837" cy="1682750"/>
            </p14:xfrm>
          </p:contentPart>
        </mc:Choice>
        <mc:Fallback xmlns="">
          <p:pic>
            <p:nvPicPr>
              <p:cNvPr id="627716" name="Ink 4"/>
              <p:cNvPicPr>
                <a:picLocks noRot="1" noChangeAspect="1" noEditPoints="1" noChangeArrowheads="1" noChangeShapeType="1"/>
              </p:cNvPicPr>
              <p:nvPr/>
            </p:nvPicPr>
            <p:blipFill>
              <a:blip r:embed="rId9"/>
              <a:stretch>
                <a:fillRect/>
              </a:stretch>
            </p:blipFill>
            <p:spPr>
              <a:xfrm>
                <a:off x="5248230" y="3071987"/>
                <a:ext cx="3548152" cy="170217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27717" name="Ink 5"/>
              <p14:cNvContentPartPr>
                <a14:cpLocks xmlns:a14="http://schemas.microsoft.com/office/drawing/2010/main" noRot="1" noChangeAspect="1" noEditPoints="1" noChangeArrowheads="1" noChangeShapeType="1"/>
              </p14:cNvContentPartPr>
              <p14:nvPr/>
            </p14:nvContentPartPr>
            <p14:xfrm>
              <a:off x="138113" y="4506913"/>
              <a:ext cx="1141412" cy="857250"/>
            </p14:xfrm>
          </p:contentPart>
        </mc:Choice>
        <mc:Fallback xmlns="">
          <p:pic>
            <p:nvPicPr>
              <p:cNvPr id="627717" name="Ink 5"/>
              <p:cNvPicPr>
                <a:picLocks noRot="1" noChangeAspect="1" noEditPoints="1" noChangeArrowheads="1" noChangeShapeType="1"/>
              </p:cNvPicPr>
              <p:nvPr/>
            </p:nvPicPr>
            <p:blipFill>
              <a:blip r:embed="rId11"/>
              <a:stretch>
                <a:fillRect/>
              </a:stretch>
            </p:blipFill>
            <p:spPr>
              <a:xfrm>
                <a:off x="125867" y="4502600"/>
                <a:ext cx="1157980" cy="874143"/>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627718" name="Ink 6"/>
              <p14:cNvContentPartPr>
                <a14:cpLocks xmlns:a14="http://schemas.microsoft.com/office/drawing/2010/main" noRot="1" noChangeAspect="1" noEditPoints="1" noChangeArrowheads="1" noChangeShapeType="1"/>
              </p14:cNvContentPartPr>
              <p14:nvPr/>
            </p14:nvContentPartPr>
            <p14:xfrm>
              <a:off x="4684713" y="4532313"/>
              <a:ext cx="3475037" cy="1030287"/>
            </p14:xfrm>
          </p:contentPart>
        </mc:Choice>
        <mc:Fallback xmlns="">
          <p:pic>
            <p:nvPicPr>
              <p:cNvPr id="627718" name="Ink 6"/>
              <p:cNvPicPr>
                <a:picLocks noRot="1" noChangeAspect="1" noEditPoints="1" noChangeArrowheads="1" noChangeShapeType="1"/>
              </p:cNvPicPr>
              <p:nvPr/>
            </p:nvPicPr>
            <p:blipFill>
              <a:blip r:embed="rId13"/>
              <a:stretch>
                <a:fillRect/>
              </a:stretch>
            </p:blipFill>
            <p:spPr>
              <a:xfrm>
                <a:off x="4680033" y="4523313"/>
                <a:ext cx="3488358" cy="1050086"/>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627719" name="Ink 7"/>
              <p14:cNvContentPartPr>
                <a14:cpLocks xmlns:a14="http://schemas.microsoft.com/office/drawing/2010/main" noRot="1" noChangeAspect="1" noEditPoints="1" noChangeArrowheads="1" noChangeShapeType="1"/>
              </p14:cNvContentPartPr>
              <p14:nvPr/>
            </p14:nvContentPartPr>
            <p14:xfrm>
              <a:off x="763588" y="3502025"/>
              <a:ext cx="4049712" cy="3244850"/>
            </p14:xfrm>
          </p:contentPart>
        </mc:Choice>
        <mc:Fallback xmlns="">
          <p:pic>
            <p:nvPicPr>
              <p:cNvPr id="627719" name="Ink 7"/>
              <p:cNvPicPr>
                <a:picLocks noRot="1" noChangeAspect="1" noEditPoints="1" noChangeArrowheads="1" noChangeShapeType="1"/>
              </p:cNvPicPr>
              <p:nvPr/>
            </p:nvPicPr>
            <p:blipFill>
              <a:blip r:embed="rId15"/>
              <a:stretch>
                <a:fillRect/>
              </a:stretch>
            </p:blipFill>
            <p:spPr>
              <a:xfrm>
                <a:off x="751701" y="3490146"/>
                <a:ext cx="4073485" cy="3268249"/>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627720" name="Ink 8"/>
              <p14:cNvContentPartPr>
                <a14:cpLocks xmlns:a14="http://schemas.microsoft.com/office/drawing/2010/main" noRot="1" noChangeAspect="1" noEditPoints="1" noChangeArrowheads="1" noChangeShapeType="1"/>
              </p14:cNvContentPartPr>
              <p14:nvPr/>
            </p14:nvContentPartPr>
            <p14:xfrm>
              <a:off x="4445000" y="5303838"/>
              <a:ext cx="377825" cy="473075"/>
            </p14:xfrm>
          </p:contentPart>
        </mc:Choice>
        <mc:Fallback xmlns="">
          <p:pic>
            <p:nvPicPr>
              <p:cNvPr id="627720" name="Ink 8"/>
              <p:cNvPicPr>
                <a:picLocks noRot="1" noChangeAspect="1" noEditPoints="1" noChangeArrowheads="1" noChangeShapeType="1"/>
              </p:cNvPicPr>
              <p:nvPr/>
            </p:nvPicPr>
            <p:blipFill>
              <a:blip r:embed="rId17"/>
              <a:stretch>
                <a:fillRect/>
              </a:stretch>
            </p:blipFill>
            <p:spPr>
              <a:xfrm>
                <a:off x="4433249" y="5291578"/>
                <a:ext cx="402752" cy="497594"/>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627721" name="Ink 9"/>
              <p14:cNvContentPartPr>
                <a14:cpLocks xmlns:a14="http://schemas.microsoft.com/office/drawing/2010/main" noRot="1" noChangeAspect="1" noEditPoints="1" noChangeArrowheads="1" noChangeShapeType="1"/>
              </p14:cNvContentPartPr>
              <p14:nvPr/>
            </p14:nvContentPartPr>
            <p14:xfrm>
              <a:off x="4427538" y="2017713"/>
              <a:ext cx="4427537" cy="3519487"/>
            </p14:xfrm>
          </p:contentPart>
        </mc:Choice>
        <mc:Fallback xmlns="">
          <p:pic>
            <p:nvPicPr>
              <p:cNvPr id="627721" name="Ink 9"/>
              <p:cNvPicPr>
                <a:picLocks noRot="1" noChangeAspect="1" noEditPoints="1" noChangeArrowheads="1" noChangeShapeType="1"/>
              </p:cNvPicPr>
              <p:nvPr/>
            </p:nvPicPr>
            <p:blipFill>
              <a:blip r:embed="rId19"/>
              <a:stretch>
                <a:fillRect/>
              </a:stretch>
            </p:blipFill>
            <p:spPr>
              <a:xfrm>
                <a:off x="4417825" y="2008009"/>
                <a:ext cx="4447682" cy="3539255"/>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627722" name="Ink 10"/>
              <p14:cNvContentPartPr>
                <a14:cpLocks xmlns:a14="http://schemas.microsoft.com/office/drawing/2010/main" noRot="1" noChangeAspect="1" noEditPoints="1" noChangeArrowheads="1" noChangeShapeType="1"/>
              </p14:cNvContentPartPr>
              <p14:nvPr/>
            </p14:nvContentPartPr>
            <p14:xfrm>
              <a:off x="2479675" y="5545138"/>
              <a:ext cx="6040438" cy="1270000"/>
            </p14:xfrm>
          </p:contentPart>
        </mc:Choice>
        <mc:Fallback xmlns="">
          <p:pic>
            <p:nvPicPr>
              <p:cNvPr id="627722" name="Ink 10"/>
              <p:cNvPicPr>
                <a:picLocks noRot="1" noChangeAspect="1" noEditPoints="1" noChangeArrowheads="1" noChangeShapeType="1"/>
              </p:cNvPicPr>
              <p:nvPr/>
            </p:nvPicPr>
            <p:blipFill>
              <a:blip r:embed="rId21"/>
              <a:stretch>
                <a:fillRect/>
              </a:stretch>
            </p:blipFill>
            <p:spPr>
              <a:xfrm>
                <a:off x="2468532" y="5534357"/>
                <a:ext cx="6060927" cy="1283656"/>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627723" name="Ink 11"/>
              <p14:cNvContentPartPr>
                <a14:cpLocks xmlns:a14="http://schemas.microsoft.com/office/drawing/2010/main" noRot="1" noChangeAspect="1" noEditPoints="1" noChangeArrowheads="1" noChangeShapeType="1"/>
              </p14:cNvContentPartPr>
              <p14:nvPr/>
            </p14:nvContentPartPr>
            <p14:xfrm>
              <a:off x="85725" y="2670175"/>
              <a:ext cx="412750" cy="2101850"/>
            </p14:xfrm>
          </p:contentPart>
        </mc:Choice>
        <mc:Fallback xmlns="">
          <p:pic>
            <p:nvPicPr>
              <p:cNvPr id="627723" name="Ink 11"/>
              <p:cNvPicPr>
                <a:picLocks noRot="1" noChangeAspect="1" noEditPoints="1" noChangeArrowheads="1" noChangeShapeType="1"/>
              </p:cNvPicPr>
              <p:nvPr/>
            </p:nvPicPr>
            <p:blipFill>
              <a:blip r:embed="rId23"/>
              <a:stretch>
                <a:fillRect/>
              </a:stretch>
            </p:blipFill>
            <p:spPr>
              <a:xfrm>
                <a:off x="72702" y="2657942"/>
                <a:ext cx="439157" cy="2127395"/>
              </a:xfrm>
              <a:prstGeom prst="rect">
                <a:avLst/>
              </a:prstGeom>
            </p:spPr>
          </p:pic>
        </mc:Fallback>
      </mc:AlternateContent>
    </p:spTree>
    <p:extLst>
      <p:ext uri="{BB962C8B-B14F-4D97-AF65-F5344CB8AC3E}">
        <p14:creationId xmlns:p14="http://schemas.microsoft.com/office/powerpoint/2010/main" val="427010380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21932" y="566553"/>
            <a:ext cx="5197040" cy="1200329"/>
          </a:xfrm>
          <a:prstGeom prst="rect">
            <a:avLst/>
          </a:prstGeom>
        </p:spPr>
        <p:txBody>
          <a:bodyPr wrap="square">
            <a:spAutoFit/>
          </a:bodyPr>
          <a:lstStyle/>
          <a:p>
            <a:pPr marL="342900" indent="-342900">
              <a:buFont typeface="+mj-lt"/>
              <a:buAutoNum type="arabicPeriod" startAt="2"/>
            </a:pPr>
            <a:r>
              <a:rPr lang="en-US" dirty="0">
                <a:solidFill>
                  <a:srgbClr val="0562AF"/>
                </a:solidFill>
              </a:rPr>
              <a:t>If the height </a:t>
            </a:r>
            <a:r>
              <a:rPr lang="en-US" i="1" u="sng" dirty="0">
                <a:solidFill>
                  <a:srgbClr val="0562AF"/>
                </a:solidFill>
              </a:rPr>
              <a:t>H</a:t>
            </a:r>
            <a:r>
              <a:rPr lang="en-US" i="1" dirty="0">
                <a:solidFill>
                  <a:srgbClr val="0562AF"/>
                </a:solidFill>
              </a:rPr>
              <a:t> </a:t>
            </a:r>
            <a:r>
              <a:rPr lang="en-US" dirty="0">
                <a:solidFill>
                  <a:srgbClr val="0562AF"/>
                </a:solidFill>
              </a:rPr>
              <a:t>is relatively </a:t>
            </a:r>
            <a:r>
              <a:rPr lang="en-US" u="sng" dirty="0">
                <a:solidFill>
                  <a:srgbClr val="0562AF"/>
                </a:solidFill>
              </a:rPr>
              <a:t>large</a:t>
            </a:r>
            <a:r>
              <a:rPr lang="en-US" dirty="0">
                <a:solidFill>
                  <a:srgbClr val="0562AF"/>
                </a:solidFill>
              </a:rPr>
              <a:t>, then the </a:t>
            </a:r>
            <a:r>
              <a:rPr lang="en-US" dirty="0" smtClean="0">
                <a:solidFill>
                  <a:srgbClr val="0562AF"/>
                </a:solidFill>
              </a:rPr>
              <a:t>failure </a:t>
            </a:r>
            <a:r>
              <a:rPr lang="en-US" dirty="0">
                <a:solidFill>
                  <a:srgbClr val="0562AF"/>
                </a:solidFill>
              </a:rPr>
              <a:t>surface in soil will </a:t>
            </a:r>
            <a:r>
              <a:rPr lang="en-US" dirty="0" smtClean="0">
                <a:solidFill>
                  <a:srgbClr val="0562AF"/>
                </a:solidFill>
              </a:rPr>
              <a:t>be completely </a:t>
            </a:r>
            <a:r>
              <a:rPr lang="en-US" dirty="0">
                <a:solidFill>
                  <a:srgbClr val="0562AF"/>
                </a:solidFill>
              </a:rPr>
              <a:t>located in the stronger upper-soil </a:t>
            </a:r>
            <a:r>
              <a:rPr lang="en-US" dirty="0" smtClean="0">
                <a:solidFill>
                  <a:srgbClr val="0562AF"/>
                </a:solidFill>
              </a:rPr>
              <a:t>layer.</a:t>
            </a:r>
            <a:r>
              <a:rPr lang="en-US" dirty="0">
                <a:solidFill>
                  <a:srgbClr val="0562AF"/>
                </a:solidFill>
              </a:rPr>
              <a:t> </a:t>
            </a:r>
            <a:r>
              <a:rPr lang="en-US" dirty="0" smtClean="0">
                <a:solidFill>
                  <a:srgbClr val="0562AF"/>
                </a:solidFill>
              </a:rPr>
              <a:t> </a:t>
            </a:r>
          </a:p>
          <a:p>
            <a:pPr marL="342900" indent="-342900"/>
            <a:r>
              <a:rPr lang="en-US" dirty="0" smtClean="0">
                <a:solidFill>
                  <a:srgbClr val="0562AF"/>
                </a:solidFill>
              </a:rPr>
              <a:t>	For </a:t>
            </a:r>
            <a:r>
              <a:rPr lang="en-US" dirty="0">
                <a:solidFill>
                  <a:srgbClr val="0562AF"/>
                </a:solidFill>
              </a:rPr>
              <a:t>this case,</a:t>
            </a:r>
          </a:p>
        </p:txBody>
      </p:sp>
      <p:sp>
        <p:nvSpPr>
          <p:cNvPr id="4" name="Rectangle 6"/>
          <p:cNvSpPr>
            <a:spLocks noChangeArrowheads="1"/>
          </p:cNvSpPr>
          <p:nvPr/>
        </p:nvSpPr>
        <p:spPr bwMode="auto">
          <a:xfrm>
            <a:off x="315118" y="2610052"/>
            <a:ext cx="6299200" cy="707886"/>
          </a:xfrm>
          <a:prstGeom prst="rect">
            <a:avLst/>
          </a:prstGeom>
          <a:noFill/>
          <a:ln w="9525">
            <a:noFill/>
            <a:miter lim="800000"/>
            <a:headEnd/>
            <a:tailEnd/>
          </a:ln>
          <a:effectLst/>
        </p:spPr>
        <p:txBody>
          <a:bodyPr wrap="square">
            <a:spAutoFit/>
          </a:bodyPr>
          <a:lstStyle/>
          <a:p>
            <a:r>
              <a:rPr lang="en-US" sz="2400" i="1" dirty="0" smtClean="0">
                <a:solidFill>
                  <a:schemeClr val="bg1"/>
                </a:solidFill>
              </a:rPr>
              <a:t>q</a:t>
            </a:r>
            <a:r>
              <a:rPr lang="en-US" sz="2400" i="1" baseline="-25000" dirty="0" smtClean="0">
                <a:solidFill>
                  <a:schemeClr val="bg1"/>
                </a:solidFill>
              </a:rPr>
              <a:t>ult</a:t>
            </a:r>
            <a:r>
              <a:rPr lang="en-US" sz="2400" i="1" dirty="0" smtClean="0">
                <a:solidFill>
                  <a:schemeClr val="bg1"/>
                </a:solidFill>
              </a:rPr>
              <a:t> </a:t>
            </a:r>
            <a:r>
              <a:rPr lang="en-US" sz="2400" dirty="0" smtClean="0">
                <a:solidFill>
                  <a:schemeClr val="bg1"/>
                </a:solidFill>
                <a:latin typeface="Arial" pitchFamily="34" charset="0"/>
                <a:cs typeface="Arial" pitchFamily="34" charset="0"/>
              </a:rPr>
              <a:t> = q</a:t>
            </a:r>
            <a:r>
              <a:rPr lang="en-US" sz="2400" baseline="-25000" dirty="0" smtClean="0">
                <a:solidFill>
                  <a:schemeClr val="bg1"/>
                </a:solidFill>
                <a:latin typeface="Arial" pitchFamily="34" charset="0"/>
                <a:cs typeface="Arial" pitchFamily="34" charset="0"/>
              </a:rPr>
              <a:t>t</a:t>
            </a:r>
            <a:r>
              <a:rPr lang="en-US" sz="2400" dirty="0" smtClean="0">
                <a:solidFill>
                  <a:schemeClr val="bg1"/>
                </a:solidFill>
                <a:latin typeface="Arial" pitchFamily="34" charset="0"/>
                <a:cs typeface="Arial" pitchFamily="34" charset="0"/>
              </a:rPr>
              <a:t> = c</a:t>
            </a:r>
            <a:r>
              <a:rPr lang="en-US" sz="2400" baseline="-25000" dirty="0" smtClean="0">
                <a:solidFill>
                  <a:schemeClr val="bg1"/>
                </a:solidFill>
                <a:latin typeface="Arial" pitchFamily="34" charset="0"/>
                <a:cs typeface="Arial" pitchFamily="34" charset="0"/>
              </a:rPr>
              <a:t>1</a:t>
            </a:r>
            <a:r>
              <a:rPr lang="en-US" sz="2400" dirty="0" smtClean="0">
                <a:solidFill>
                  <a:schemeClr val="bg1"/>
                </a:solidFill>
                <a:latin typeface="Arial" pitchFamily="34" charset="0"/>
                <a:cs typeface="Arial" pitchFamily="34" charset="0"/>
              </a:rPr>
              <a:t> N</a:t>
            </a:r>
            <a:r>
              <a:rPr lang="en-US" sz="2400" baseline="-25000" dirty="0" smtClean="0">
                <a:solidFill>
                  <a:schemeClr val="bg1"/>
                </a:solidFill>
                <a:latin typeface="Arial" pitchFamily="34" charset="0"/>
                <a:cs typeface="Arial" pitchFamily="34" charset="0"/>
              </a:rPr>
              <a:t>c1</a:t>
            </a:r>
            <a:r>
              <a:rPr lang="en-US" sz="2400" dirty="0" smtClean="0">
                <a:solidFill>
                  <a:schemeClr val="bg1"/>
                </a:solidFill>
                <a:latin typeface="Arial" pitchFamily="34" charset="0"/>
                <a:cs typeface="Arial" pitchFamily="34" charset="0"/>
              </a:rPr>
              <a:t> + q N</a:t>
            </a:r>
            <a:r>
              <a:rPr lang="en-US" sz="2400" baseline="-25000" dirty="0" smtClean="0">
                <a:solidFill>
                  <a:schemeClr val="bg1"/>
                </a:solidFill>
                <a:latin typeface="Arial" pitchFamily="34" charset="0"/>
                <a:cs typeface="Arial" pitchFamily="34" charset="0"/>
              </a:rPr>
              <a:t>q1</a:t>
            </a:r>
            <a:r>
              <a:rPr lang="en-US" sz="2400" dirty="0" smtClean="0">
                <a:solidFill>
                  <a:schemeClr val="bg1"/>
                </a:solidFill>
                <a:latin typeface="Arial" pitchFamily="34" charset="0"/>
                <a:cs typeface="Arial" pitchFamily="34" charset="0"/>
              </a:rPr>
              <a:t> + 0.5 </a:t>
            </a:r>
            <a:r>
              <a:rPr lang="en-US" sz="2400" dirty="0" smtClean="0">
                <a:solidFill>
                  <a:schemeClr val="bg1"/>
                </a:solidFill>
                <a:latin typeface="Symbol" pitchFamily="18" charset="2"/>
                <a:cs typeface="Arial" pitchFamily="34" charset="0"/>
              </a:rPr>
              <a:t>g</a:t>
            </a:r>
            <a:r>
              <a:rPr lang="en-US" sz="2400" baseline="-25000" dirty="0" smtClean="0">
                <a:solidFill>
                  <a:schemeClr val="bg1"/>
                </a:solidFill>
                <a:latin typeface="Symbol" pitchFamily="18" charset="2"/>
                <a:cs typeface="Arial" pitchFamily="34" charset="0"/>
              </a:rPr>
              <a:t>1</a:t>
            </a:r>
            <a:r>
              <a:rPr lang="en-US" sz="2400" dirty="0" smtClean="0">
                <a:solidFill>
                  <a:schemeClr val="bg1"/>
                </a:solidFill>
                <a:latin typeface="Symbol" pitchFamily="18" charset="2"/>
                <a:cs typeface="Arial" pitchFamily="34" charset="0"/>
              </a:rPr>
              <a:t> B </a:t>
            </a:r>
            <a:r>
              <a:rPr lang="en-US" sz="2400" dirty="0" smtClean="0">
                <a:solidFill>
                  <a:schemeClr val="bg1"/>
                </a:solidFill>
                <a:latin typeface="Arial" pitchFamily="34" charset="0"/>
                <a:cs typeface="Arial" pitchFamily="34" charset="0"/>
              </a:rPr>
              <a:t>N</a:t>
            </a:r>
            <a:r>
              <a:rPr lang="en-US" sz="2400" baseline="-25000" dirty="0" smtClean="0">
                <a:solidFill>
                  <a:schemeClr val="bg1"/>
                </a:solidFill>
                <a:latin typeface="Symbol" pitchFamily="18" charset="2"/>
                <a:cs typeface="Arial" pitchFamily="34" charset="0"/>
              </a:rPr>
              <a:t>g1</a:t>
            </a:r>
            <a:r>
              <a:rPr lang="en-US" sz="2400" dirty="0" smtClean="0">
                <a:solidFill>
                  <a:schemeClr val="bg1"/>
                </a:solidFill>
                <a:latin typeface="Arial" pitchFamily="34" charset="0"/>
                <a:cs typeface="Arial" pitchFamily="34" charset="0"/>
              </a:rPr>
              <a:t> </a:t>
            </a:r>
            <a:endParaRPr lang="en-US" sz="2400" dirty="0">
              <a:solidFill>
                <a:schemeClr val="bg1"/>
              </a:solidFill>
              <a:latin typeface="Arial" pitchFamily="34" charset="0"/>
              <a:cs typeface="Arial" pitchFamily="34" charset="0"/>
            </a:endParaRPr>
          </a:p>
          <a:p>
            <a:endParaRPr lang="en-US" sz="2400" baseline="-25000" dirty="0">
              <a:solidFill>
                <a:schemeClr val="bg1"/>
              </a:solidFill>
              <a:latin typeface="Symbol" pitchFamily="18" charset="2"/>
            </a:endParaRPr>
          </a:p>
        </p:txBody>
      </p:sp>
      <p:sp>
        <p:nvSpPr>
          <p:cNvPr id="3" name="Rectangle 2"/>
          <p:cNvSpPr/>
          <p:nvPr/>
        </p:nvSpPr>
        <p:spPr>
          <a:xfrm>
            <a:off x="276482" y="3325861"/>
            <a:ext cx="8394700" cy="369332"/>
          </a:xfrm>
          <a:prstGeom prst="rect">
            <a:avLst/>
          </a:prstGeom>
        </p:spPr>
        <p:txBody>
          <a:bodyPr wrap="square">
            <a:spAutoFit/>
          </a:bodyPr>
          <a:lstStyle/>
          <a:p>
            <a:r>
              <a:rPr lang="en-US" i="1" dirty="0">
                <a:solidFill>
                  <a:schemeClr val="bg1"/>
                </a:solidFill>
              </a:rPr>
              <a:t>where </a:t>
            </a:r>
            <a:r>
              <a:rPr lang="en-US" i="1" dirty="0" smtClean="0">
                <a:solidFill>
                  <a:schemeClr val="bg1"/>
                </a:solidFill>
                <a:latin typeface="Arial" pitchFamily="34" charset="0"/>
                <a:cs typeface="Arial" pitchFamily="34" charset="0"/>
              </a:rPr>
              <a:t>N</a:t>
            </a:r>
            <a:r>
              <a:rPr lang="en-US" i="1" baseline="-25000" dirty="0" smtClean="0">
                <a:solidFill>
                  <a:schemeClr val="bg1"/>
                </a:solidFill>
                <a:latin typeface="Arial" pitchFamily="34" charset="0"/>
                <a:cs typeface="Arial" pitchFamily="34" charset="0"/>
              </a:rPr>
              <a:t>c1 , </a:t>
            </a:r>
            <a:r>
              <a:rPr lang="en-US" i="1" dirty="0" smtClean="0">
                <a:solidFill>
                  <a:schemeClr val="bg1"/>
                </a:solidFill>
              </a:rPr>
              <a:t>N</a:t>
            </a:r>
            <a:r>
              <a:rPr lang="en-US" i="1" baseline="-25000" dirty="0" smtClean="0">
                <a:solidFill>
                  <a:schemeClr val="bg1"/>
                </a:solidFill>
              </a:rPr>
              <a:t>q1</a:t>
            </a:r>
            <a:r>
              <a:rPr lang="en-US" i="1" dirty="0" smtClean="0">
                <a:solidFill>
                  <a:schemeClr val="bg1"/>
                </a:solidFill>
              </a:rPr>
              <a:t>  and </a:t>
            </a:r>
            <a:r>
              <a:rPr lang="en-US" i="1" dirty="0" smtClean="0">
                <a:solidFill>
                  <a:schemeClr val="bg1"/>
                </a:solidFill>
                <a:latin typeface="Arial" pitchFamily="34" charset="0"/>
                <a:cs typeface="Arial" pitchFamily="34" charset="0"/>
              </a:rPr>
              <a:t>N</a:t>
            </a:r>
            <a:r>
              <a:rPr lang="en-US" i="1" baseline="-25000" dirty="0" smtClean="0">
                <a:solidFill>
                  <a:schemeClr val="bg1"/>
                </a:solidFill>
                <a:latin typeface="Symbol" pitchFamily="18" charset="2"/>
                <a:cs typeface="Arial" pitchFamily="34" charset="0"/>
              </a:rPr>
              <a:t>g1  </a:t>
            </a:r>
            <a:r>
              <a:rPr lang="en-US" i="1" dirty="0" smtClean="0">
                <a:solidFill>
                  <a:schemeClr val="bg1"/>
                </a:solidFill>
              </a:rPr>
              <a:t>= </a:t>
            </a:r>
            <a:r>
              <a:rPr lang="en-US" i="1" dirty="0">
                <a:solidFill>
                  <a:schemeClr val="bg1"/>
                </a:solidFill>
              </a:rPr>
              <a:t>bearing capacity factor for </a:t>
            </a:r>
            <a:r>
              <a:rPr lang="en-US" i="1" dirty="0" smtClean="0">
                <a:solidFill>
                  <a:schemeClr val="bg1"/>
                </a:solidFill>
                <a:latin typeface="Symbol" pitchFamily="18" charset="2"/>
              </a:rPr>
              <a:t>f</a:t>
            </a:r>
            <a:r>
              <a:rPr lang="en-US" i="1" dirty="0" smtClean="0">
                <a:solidFill>
                  <a:schemeClr val="bg1"/>
                </a:solidFill>
              </a:rPr>
              <a:t>' </a:t>
            </a:r>
            <a:r>
              <a:rPr lang="en-US" i="1" dirty="0">
                <a:solidFill>
                  <a:schemeClr val="bg1"/>
                </a:solidFill>
              </a:rPr>
              <a:t>= </a:t>
            </a:r>
            <a:r>
              <a:rPr lang="en-US" i="1" dirty="0" smtClean="0">
                <a:solidFill>
                  <a:schemeClr val="bg1"/>
                </a:solidFill>
                <a:latin typeface="Symbol" pitchFamily="18" charset="2"/>
              </a:rPr>
              <a:t>f</a:t>
            </a:r>
            <a:r>
              <a:rPr lang="en-US" i="1" dirty="0" smtClean="0">
                <a:solidFill>
                  <a:schemeClr val="bg1"/>
                </a:solidFill>
              </a:rPr>
              <a:t>‘</a:t>
            </a:r>
            <a:r>
              <a:rPr lang="en-US" i="1" baseline="-25000" dirty="0" smtClean="0">
                <a:solidFill>
                  <a:schemeClr val="bg1"/>
                </a:solidFill>
              </a:rPr>
              <a:t>1</a:t>
            </a:r>
            <a:r>
              <a:rPr lang="en-US" i="1" dirty="0" smtClean="0">
                <a:solidFill>
                  <a:schemeClr val="bg1"/>
                </a:solidFill>
              </a:rPr>
              <a:t>  &amp;    q </a:t>
            </a:r>
            <a:r>
              <a:rPr lang="en-US" i="1" dirty="0">
                <a:solidFill>
                  <a:schemeClr val="bg1"/>
                </a:solidFill>
              </a:rPr>
              <a:t>= </a:t>
            </a:r>
            <a:r>
              <a:rPr lang="en-US" i="1" dirty="0" smtClean="0">
                <a:solidFill>
                  <a:schemeClr val="bg1"/>
                </a:solidFill>
                <a:latin typeface="Symbol" pitchFamily="18" charset="2"/>
              </a:rPr>
              <a:t>g</a:t>
            </a:r>
            <a:r>
              <a:rPr lang="en-US" i="1" baseline="-25000" dirty="0" smtClean="0">
                <a:solidFill>
                  <a:schemeClr val="bg1"/>
                </a:solidFill>
              </a:rPr>
              <a:t>1 </a:t>
            </a:r>
            <a:r>
              <a:rPr lang="en-US" i="1" dirty="0" smtClean="0">
                <a:solidFill>
                  <a:schemeClr val="bg1"/>
                </a:solidFill>
              </a:rPr>
              <a:t>D</a:t>
            </a:r>
            <a:r>
              <a:rPr lang="en-US" i="1" baseline="-25000" dirty="0" smtClean="0">
                <a:solidFill>
                  <a:schemeClr val="bg1"/>
                </a:solidFill>
              </a:rPr>
              <a:t>f</a:t>
            </a:r>
            <a:endParaRPr lang="en-US" i="1" baseline="-25000" dirty="0">
              <a:solidFill>
                <a:schemeClr val="bg1"/>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409125849"/>
              </p:ext>
            </p:extLst>
          </p:nvPr>
        </p:nvGraphicFramePr>
        <p:xfrm>
          <a:off x="463259" y="4604568"/>
          <a:ext cx="7652395" cy="727299"/>
        </p:xfrm>
        <a:graphic>
          <a:graphicData uri="http://schemas.openxmlformats.org/presentationml/2006/ole">
            <mc:AlternateContent xmlns:mc="http://schemas.openxmlformats.org/markup-compatibility/2006">
              <mc:Choice xmlns:v="urn:schemas-microsoft-com:vml" Requires="v">
                <p:oleObj spid="_x0000_s628743" name="Equation" r:id="rId4" imgW="4483100" imgH="520700" progId="Equation.3">
                  <p:embed/>
                </p:oleObj>
              </mc:Choice>
              <mc:Fallback>
                <p:oleObj name="Equation" r:id="rId4" imgW="4483100" imgH="5207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259" y="4604568"/>
                        <a:ext cx="7652395" cy="727299"/>
                      </a:xfrm>
                      <a:prstGeom prst="rect">
                        <a:avLst/>
                      </a:prstGeom>
                      <a:solidFill>
                        <a:srgbClr val="FFFF00"/>
                      </a:solidFill>
                    </p:spPr>
                  </p:pic>
                </p:oleObj>
              </mc:Fallback>
            </mc:AlternateContent>
          </a:graphicData>
        </a:graphic>
      </p:graphicFrame>
      <p:sp>
        <p:nvSpPr>
          <p:cNvPr id="9" name="TextBox 8"/>
          <p:cNvSpPr txBox="1"/>
          <p:nvPr/>
        </p:nvSpPr>
        <p:spPr>
          <a:xfrm>
            <a:off x="6717037" y="2635452"/>
            <a:ext cx="585283" cy="369332"/>
          </a:xfrm>
          <a:prstGeom prst="rect">
            <a:avLst/>
          </a:prstGeom>
          <a:solidFill>
            <a:srgbClr val="FFFF00"/>
          </a:solidFill>
        </p:spPr>
        <p:txBody>
          <a:bodyPr wrap="square" rtlCol="0">
            <a:spAutoFit/>
          </a:bodyPr>
          <a:lstStyle/>
          <a:p>
            <a:r>
              <a:rPr lang="en-US" dirty="0" smtClean="0">
                <a:solidFill>
                  <a:srgbClr val="FF0000"/>
                </a:solidFill>
              </a:rPr>
              <a:t>(4)</a:t>
            </a:r>
            <a:endParaRPr lang="en-US" dirty="0">
              <a:solidFill>
                <a:srgbClr val="FF0000"/>
              </a:solidFill>
            </a:endParaRPr>
          </a:p>
        </p:txBody>
      </p:sp>
      <p:grpSp>
        <p:nvGrpSpPr>
          <p:cNvPr id="6" name="Group 7"/>
          <p:cNvGrpSpPr/>
          <p:nvPr/>
        </p:nvGrpSpPr>
        <p:grpSpPr>
          <a:xfrm>
            <a:off x="5004694" y="-38637"/>
            <a:ext cx="4120625" cy="2891478"/>
            <a:chOff x="4708480" y="3245264"/>
            <a:chExt cx="4120625" cy="2891478"/>
          </a:xfrm>
        </p:grpSpPr>
        <p:grpSp>
          <p:nvGrpSpPr>
            <p:cNvPr id="7" name="Group 51"/>
            <p:cNvGrpSpPr/>
            <p:nvPr/>
          </p:nvGrpSpPr>
          <p:grpSpPr>
            <a:xfrm>
              <a:off x="4749975" y="3245264"/>
              <a:ext cx="4079130" cy="2891478"/>
              <a:chOff x="514175" y="305655"/>
              <a:chExt cx="8200167" cy="5812662"/>
            </a:xfrm>
          </p:grpSpPr>
          <p:cxnSp>
            <p:nvCxnSpPr>
              <p:cNvPr id="16" name="Elbow Connector 15"/>
              <p:cNvCxnSpPr/>
              <p:nvPr/>
            </p:nvCxnSpPr>
            <p:spPr>
              <a:xfrm rot="10800000" flipV="1">
                <a:off x="3498675" y="967736"/>
                <a:ext cx="4381500" cy="1181100"/>
              </a:xfrm>
              <a:prstGeom prst="bentConnector3">
                <a:avLst>
                  <a:gd name="adj1" fmla="val 69130"/>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14175" y="4016100"/>
                <a:ext cx="7366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66675" y="967736"/>
                <a:ext cx="0" cy="1181101"/>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466675" y="2161537"/>
                <a:ext cx="0" cy="184150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165897" y="945511"/>
                <a:ext cx="0" cy="328358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498675" y="637537"/>
                <a:ext cx="134620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3498675" y="485137"/>
                <a:ext cx="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844875" y="485137"/>
                <a:ext cx="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676475" y="1399537"/>
                <a:ext cx="0" cy="406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981275" y="1399537"/>
                <a:ext cx="0" cy="406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362275" y="1399537"/>
                <a:ext cx="0" cy="406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667075" y="1399537"/>
                <a:ext cx="0" cy="406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827715" y="305655"/>
                <a:ext cx="338554" cy="369331"/>
              </a:xfrm>
              <a:prstGeom prst="rect">
                <a:avLst/>
              </a:prstGeom>
              <a:solidFill>
                <a:schemeClr val="tx1"/>
              </a:solidFill>
            </p:spPr>
            <p:txBody>
              <a:bodyPr wrap="none" rtlCol="0">
                <a:spAutoFit/>
              </a:bodyPr>
              <a:lstStyle/>
              <a:p>
                <a:r>
                  <a:rPr lang="en-US" dirty="0" smtClean="0">
                    <a:solidFill>
                      <a:schemeClr val="bg1"/>
                    </a:solidFill>
                  </a:rPr>
                  <a:t>B</a:t>
                </a:r>
                <a:endParaRPr lang="en-US" dirty="0">
                  <a:solidFill>
                    <a:schemeClr val="bg1"/>
                  </a:solidFill>
                </a:endParaRPr>
              </a:p>
            </p:txBody>
          </p:sp>
          <p:sp>
            <p:nvSpPr>
              <p:cNvPr id="29" name="TextBox 28"/>
              <p:cNvSpPr txBox="1"/>
              <p:nvPr/>
            </p:nvSpPr>
            <p:spPr>
              <a:xfrm>
                <a:off x="3478006" y="749370"/>
                <a:ext cx="397865" cy="369331"/>
              </a:xfrm>
              <a:prstGeom prst="rect">
                <a:avLst/>
              </a:prstGeom>
              <a:noFill/>
            </p:spPr>
            <p:txBody>
              <a:bodyPr wrap="none" rtlCol="0">
                <a:spAutoFit/>
              </a:bodyPr>
              <a:lstStyle/>
              <a:p>
                <a:r>
                  <a:rPr lang="en-US" dirty="0" smtClean="0">
                    <a:solidFill>
                      <a:schemeClr val="bg1"/>
                    </a:solidFill>
                  </a:rPr>
                  <a:t>q</a:t>
                </a:r>
                <a:r>
                  <a:rPr lang="en-US" baseline="-25000" dirty="0" smtClean="0">
                    <a:solidFill>
                      <a:schemeClr val="bg1"/>
                    </a:solidFill>
                  </a:rPr>
                  <a:t>u</a:t>
                </a:r>
                <a:endParaRPr lang="en-US" baseline="-25000" dirty="0">
                  <a:solidFill>
                    <a:schemeClr val="bg1"/>
                  </a:solidFill>
                </a:endParaRPr>
              </a:p>
            </p:txBody>
          </p:sp>
          <p:sp>
            <p:nvSpPr>
              <p:cNvPr id="30" name="TextBox 29"/>
              <p:cNvSpPr txBox="1"/>
              <p:nvPr/>
            </p:nvSpPr>
            <p:spPr>
              <a:xfrm>
                <a:off x="1348456" y="1163028"/>
                <a:ext cx="394661" cy="369331"/>
              </a:xfrm>
              <a:prstGeom prst="rect">
                <a:avLst/>
              </a:prstGeom>
              <a:noFill/>
            </p:spPr>
            <p:txBody>
              <a:bodyPr wrap="none" rtlCol="0">
                <a:spAutoFit/>
              </a:bodyPr>
              <a:lstStyle/>
              <a:p>
                <a:r>
                  <a:rPr lang="en-US" dirty="0" smtClean="0">
                    <a:solidFill>
                      <a:schemeClr val="bg1"/>
                    </a:solidFill>
                  </a:rPr>
                  <a:t>D</a:t>
                </a:r>
                <a:r>
                  <a:rPr lang="en-US" baseline="-25000" dirty="0" smtClean="0">
                    <a:solidFill>
                      <a:schemeClr val="bg1"/>
                    </a:solidFill>
                  </a:rPr>
                  <a:t>f</a:t>
                </a:r>
                <a:endParaRPr lang="en-US" baseline="-25000" dirty="0">
                  <a:solidFill>
                    <a:schemeClr val="bg1"/>
                  </a:solidFill>
                </a:endParaRPr>
              </a:p>
            </p:txBody>
          </p:sp>
          <p:sp>
            <p:nvSpPr>
              <p:cNvPr id="31" name="TextBox 30"/>
              <p:cNvSpPr txBox="1"/>
              <p:nvPr/>
            </p:nvSpPr>
            <p:spPr>
              <a:xfrm>
                <a:off x="1366927" y="2557702"/>
                <a:ext cx="351378" cy="369331"/>
              </a:xfrm>
              <a:prstGeom prst="rect">
                <a:avLst/>
              </a:prstGeom>
              <a:noFill/>
            </p:spPr>
            <p:txBody>
              <a:bodyPr wrap="none" rtlCol="0">
                <a:spAutoFit/>
              </a:bodyPr>
              <a:lstStyle/>
              <a:p>
                <a:r>
                  <a:rPr lang="en-US" dirty="0" smtClean="0">
                    <a:solidFill>
                      <a:schemeClr val="bg1"/>
                    </a:solidFill>
                  </a:rPr>
                  <a:t>H</a:t>
                </a:r>
                <a:endParaRPr lang="en-US" baseline="-25000" dirty="0">
                  <a:solidFill>
                    <a:schemeClr val="bg1"/>
                  </a:solidFill>
                </a:endParaRPr>
              </a:p>
            </p:txBody>
          </p:sp>
          <p:sp>
            <p:nvSpPr>
              <p:cNvPr id="32" name="Rectangle 31"/>
              <p:cNvSpPr/>
              <p:nvPr/>
            </p:nvSpPr>
            <p:spPr>
              <a:xfrm>
                <a:off x="3498675" y="1818637"/>
                <a:ext cx="1346200" cy="355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Elbow Connector 32"/>
              <p:cNvCxnSpPr/>
              <p:nvPr/>
            </p:nvCxnSpPr>
            <p:spPr>
              <a:xfrm rot="10800000">
                <a:off x="3498675" y="2148837"/>
                <a:ext cx="1346200" cy="2540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34" name="Elbow Connector 33"/>
              <p:cNvCxnSpPr/>
              <p:nvPr/>
            </p:nvCxnSpPr>
            <p:spPr>
              <a:xfrm>
                <a:off x="514175" y="955036"/>
                <a:ext cx="4330700" cy="1193800"/>
              </a:xfrm>
              <a:prstGeom prst="bentConnector3">
                <a:avLst>
                  <a:gd name="adj1" fmla="val 68768"/>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 name="Group 71"/>
              <p:cNvGrpSpPr/>
              <p:nvPr/>
            </p:nvGrpSpPr>
            <p:grpSpPr>
              <a:xfrm>
                <a:off x="3499983" y="2159589"/>
                <a:ext cx="1331832" cy="640355"/>
                <a:chOff x="3565296" y="2172652"/>
                <a:chExt cx="2743199" cy="1106488"/>
              </a:xfrm>
            </p:grpSpPr>
            <p:sp>
              <p:nvSpPr>
                <p:cNvPr id="41" name="Freeform 40"/>
                <p:cNvSpPr/>
                <p:nvPr/>
              </p:nvSpPr>
              <p:spPr>
                <a:xfrm>
                  <a:off x="3565296" y="2172652"/>
                  <a:ext cx="1371600" cy="1106488"/>
                </a:xfrm>
                <a:custGeom>
                  <a:avLst/>
                  <a:gdLst>
                    <a:gd name="connsiteX0" fmla="*/ 0 w 1388492"/>
                    <a:gd name="connsiteY0" fmla="*/ 0 h 1150518"/>
                    <a:gd name="connsiteX1" fmla="*/ 762000 w 1388492"/>
                    <a:gd name="connsiteY1" fmla="*/ 444500 h 1150518"/>
                    <a:gd name="connsiteX2" fmla="*/ 1333500 w 1388492"/>
                    <a:gd name="connsiteY2" fmla="*/ 1092200 h 1150518"/>
                    <a:gd name="connsiteX3" fmla="*/ 1333500 w 1388492"/>
                    <a:gd name="connsiteY3" fmla="*/ 1079500 h 1150518"/>
                    <a:gd name="connsiteX0" fmla="*/ 0 w 1333500"/>
                    <a:gd name="connsiteY0" fmla="*/ 0 h 1092200"/>
                    <a:gd name="connsiteX1" fmla="*/ 762000 w 1333500"/>
                    <a:gd name="connsiteY1" fmla="*/ 444500 h 1092200"/>
                    <a:gd name="connsiteX2" fmla="*/ 1333500 w 1333500"/>
                    <a:gd name="connsiteY2" fmla="*/ 1092200 h 1092200"/>
                    <a:gd name="connsiteX0" fmla="*/ 0 w 1376362"/>
                    <a:gd name="connsiteY0" fmla="*/ 0 h 1116013"/>
                    <a:gd name="connsiteX1" fmla="*/ 804862 w 1376362"/>
                    <a:gd name="connsiteY1" fmla="*/ 468313 h 1116013"/>
                    <a:gd name="connsiteX2" fmla="*/ 1376362 w 1376362"/>
                    <a:gd name="connsiteY2" fmla="*/ 1116013 h 1116013"/>
                    <a:gd name="connsiteX0" fmla="*/ 0 w 1371600"/>
                    <a:gd name="connsiteY0" fmla="*/ 0 h 1106488"/>
                    <a:gd name="connsiteX1" fmla="*/ 800100 w 1371600"/>
                    <a:gd name="connsiteY1" fmla="*/ 458788 h 1106488"/>
                    <a:gd name="connsiteX2" fmla="*/ 1371600 w 1371600"/>
                    <a:gd name="connsiteY2" fmla="*/ 1106488 h 1106488"/>
                  </a:gdLst>
                  <a:ahLst/>
                  <a:cxnLst>
                    <a:cxn ang="0">
                      <a:pos x="connsiteX0" y="connsiteY0"/>
                    </a:cxn>
                    <a:cxn ang="0">
                      <a:pos x="connsiteX1" y="connsiteY1"/>
                    </a:cxn>
                    <a:cxn ang="0">
                      <a:pos x="connsiteX2" y="connsiteY2"/>
                    </a:cxn>
                  </a:cxnLst>
                  <a:rect l="l" t="t" r="r" b="b"/>
                  <a:pathLst>
                    <a:path w="1371600" h="1106488">
                      <a:moveTo>
                        <a:pt x="0" y="0"/>
                      </a:moveTo>
                      <a:cubicBezTo>
                        <a:pt x="269875" y="131233"/>
                        <a:pt x="571500" y="274373"/>
                        <a:pt x="800100" y="458788"/>
                      </a:cubicBezTo>
                      <a:cubicBezTo>
                        <a:pt x="1028700" y="643203"/>
                        <a:pt x="1276350" y="1000655"/>
                        <a:pt x="1371600" y="1106488"/>
                      </a:cubicBezTo>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41"/>
                <p:cNvSpPr/>
                <p:nvPr/>
              </p:nvSpPr>
              <p:spPr>
                <a:xfrm>
                  <a:off x="4940070" y="2174239"/>
                  <a:ext cx="1368425" cy="1104900"/>
                </a:xfrm>
                <a:custGeom>
                  <a:avLst/>
                  <a:gdLst>
                    <a:gd name="connsiteX0" fmla="*/ 1358900 w 1358900"/>
                    <a:gd name="connsiteY0" fmla="*/ 0 h 1143000"/>
                    <a:gd name="connsiteX1" fmla="*/ 609600 w 1358900"/>
                    <a:gd name="connsiteY1" fmla="*/ 457200 h 1143000"/>
                    <a:gd name="connsiteX2" fmla="*/ 0 w 1358900"/>
                    <a:gd name="connsiteY2" fmla="*/ 1143000 h 1143000"/>
                    <a:gd name="connsiteX0" fmla="*/ 1363662 w 1363662"/>
                    <a:gd name="connsiteY0" fmla="*/ 0 h 1114425"/>
                    <a:gd name="connsiteX1" fmla="*/ 614362 w 1363662"/>
                    <a:gd name="connsiteY1" fmla="*/ 457200 h 1114425"/>
                    <a:gd name="connsiteX2" fmla="*/ 0 w 1363662"/>
                    <a:gd name="connsiteY2" fmla="*/ 1114425 h 1114425"/>
                    <a:gd name="connsiteX0" fmla="*/ 1368425 w 1368425"/>
                    <a:gd name="connsiteY0" fmla="*/ 0 h 1104900"/>
                    <a:gd name="connsiteX1" fmla="*/ 619125 w 1368425"/>
                    <a:gd name="connsiteY1" fmla="*/ 457200 h 1104900"/>
                    <a:gd name="connsiteX2" fmla="*/ 0 w 1368425"/>
                    <a:gd name="connsiteY2" fmla="*/ 1104900 h 1104900"/>
                  </a:gdLst>
                  <a:ahLst/>
                  <a:cxnLst>
                    <a:cxn ang="0">
                      <a:pos x="connsiteX0" y="connsiteY0"/>
                    </a:cxn>
                    <a:cxn ang="0">
                      <a:pos x="connsiteX1" y="connsiteY1"/>
                    </a:cxn>
                    <a:cxn ang="0">
                      <a:pos x="connsiteX2" y="connsiteY2"/>
                    </a:cxn>
                  </a:cxnLst>
                  <a:rect l="l" t="t" r="r" b="b"/>
                  <a:pathLst>
                    <a:path w="1368425" h="1104900">
                      <a:moveTo>
                        <a:pt x="1368425" y="0"/>
                      </a:moveTo>
                      <a:cubicBezTo>
                        <a:pt x="1107016" y="133350"/>
                        <a:pt x="847196" y="273050"/>
                        <a:pt x="619125" y="457200"/>
                      </a:cubicBezTo>
                      <a:cubicBezTo>
                        <a:pt x="391054" y="641350"/>
                        <a:pt x="191558" y="857250"/>
                        <a:pt x="0" y="1104900"/>
                      </a:cubicBezTo>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Freeform 35"/>
              <p:cNvSpPr/>
              <p:nvPr/>
            </p:nvSpPr>
            <p:spPr>
              <a:xfrm>
                <a:off x="4170982" y="975994"/>
                <a:ext cx="3470790" cy="2206346"/>
              </a:xfrm>
              <a:custGeom>
                <a:avLst/>
                <a:gdLst>
                  <a:gd name="connsiteX0" fmla="*/ 3388980 w 3388980"/>
                  <a:gd name="connsiteY0" fmla="*/ 0 h 1448004"/>
                  <a:gd name="connsiteX1" fmla="*/ 1776080 w 3388980"/>
                  <a:gd name="connsiteY1" fmla="*/ 1270000 h 1448004"/>
                  <a:gd name="connsiteX2" fmla="*/ 607680 w 3388980"/>
                  <a:gd name="connsiteY2" fmla="*/ 1422400 h 1448004"/>
                  <a:gd name="connsiteX3" fmla="*/ 61580 w 3388980"/>
                  <a:gd name="connsiteY3" fmla="*/ 1117600 h 1448004"/>
                  <a:gd name="connsiteX4" fmla="*/ 36180 w 3388980"/>
                  <a:gd name="connsiteY4" fmla="*/ 1130300 h 1448004"/>
                  <a:gd name="connsiteX0" fmla="*/ 3327400 w 3327400"/>
                  <a:gd name="connsiteY0" fmla="*/ 0 h 1448004"/>
                  <a:gd name="connsiteX1" fmla="*/ 1714500 w 3327400"/>
                  <a:gd name="connsiteY1" fmla="*/ 1270000 h 1448004"/>
                  <a:gd name="connsiteX2" fmla="*/ 546100 w 3327400"/>
                  <a:gd name="connsiteY2" fmla="*/ 1422400 h 1448004"/>
                  <a:gd name="connsiteX3" fmla="*/ 0 w 3327400"/>
                  <a:gd name="connsiteY3" fmla="*/ 1117600 h 1448004"/>
                  <a:gd name="connsiteX0" fmla="*/ 3355975 w 3355975"/>
                  <a:gd name="connsiteY0" fmla="*/ 0 h 1446974"/>
                  <a:gd name="connsiteX1" fmla="*/ 1743075 w 3355975"/>
                  <a:gd name="connsiteY1" fmla="*/ 1270000 h 1446974"/>
                  <a:gd name="connsiteX2" fmla="*/ 574675 w 3355975"/>
                  <a:gd name="connsiteY2" fmla="*/ 1422400 h 1446974"/>
                  <a:gd name="connsiteX3" fmla="*/ 0 w 3355975"/>
                  <a:gd name="connsiteY3" fmla="*/ 1131887 h 1446974"/>
                  <a:gd name="connsiteX0" fmla="*/ 3363119 w 3363119"/>
                  <a:gd name="connsiteY0" fmla="*/ 0 h 1447832"/>
                  <a:gd name="connsiteX1" fmla="*/ 1750219 w 3363119"/>
                  <a:gd name="connsiteY1" fmla="*/ 1270000 h 1447832"/>
                  <a:gd name="connsiteX2" fmla="*/ 581819 w 3363119"/>
                  <a:gd name="connsiteY2" fmla="*/ 1422400 h 1447832"/>
                  <a:gd name="connsiteX3" fmla="*/ 0 w 3363119"/>
                  <a:gd name="connsiteY3" fmla="*/ 1119981 h 1447832"/>
                  <a:gd name="connsiteX0" fmla="*/ 3363119 w 3363119"/>
                  <a:gd name="connsiteY0" fmla="*/ 0 h 2194106"/>
                  <a:gd name="connsiteX1" fmla="*/ 1750219 w 3363119"/>
                  <a:gd name="connsiteY1" fmla="*/ 1975394 h 2194106"/>
                  <a:gd name="connsiteX2" fmla="*/ 581819 w 3363119"/>
                  <a:gd name="connsiteY2" fmla="*/ 2127794 h 2194106"/>
                  <a:gd name="connsiteX3" fmla="*/ 0 w 3363119"/>
                  <a:gd name="connsiteY3" fmla="*/ 1825375 h 2194106"/>
                  <a:gd name="connsiteX0" fmla="*/ 3363119 w 3363119"/>
                  <a:gd name="connsiteY0" fmla="*/ 0 h 2194106"/>
                  <a:gd name="connsiteX1" fmla="*/ 1750219 w 3363119"/>
                  <a:gd name="connsiteY1" fmla="*/ 1975394 h 2194106"/>
                  <a:gd name="connsiteX2" fmla="*/ 581819 w 3363119"/>
                  <a:gd name="connsiteY2" fmla="*/ 2127794 h 2194106"/>
                  <a:gd name="connsiteX3" fmla="*/ 0 w 3363119"/>
                  <a:gd name="connsiteY3" fmla="*/ 1825375 h 2194106"/>
                  <a:gd name="connsiteX0" fmla="*/ 3363119 w 3363119"/>
                  <a:gd name="connsiteY0" fmla="*/ 0 h 2084883"/>
                  <a:gd name="connsiteX1" fmla="*/ 1750219 w 3363119"/>
                  <a:gd name="connsiteY1" fmla="*/ 1975394 h 2084883"/>
                  <a:gd name="connsiteX2" fmla="*/ 0 w 3363119"/>
                  <a:gd name="connsiteY2" fmla="*/ 1825375 h 2084883"/>
                  <a:gd name="connsiteX0" fmla="*/ 3363119 w 3363119"/>
                  <a:gd name="connsiteY0" fmla="*/ 0 h 2231789"/>
                  <a:gd name="connsiteX1" fmla="*/ 1234128 w 3363119"/>
                  <a:gd name="connsiteY1" fmla="*/ 2145211 h 2231789"/>
                  <a:gd name="connsiteX2" fmla="*/ 0 w 3363119"/>
                  <a:gd name="connsiteY2" fmla="*/ 1825375 h 2231789"/>
                  <a:gd name="connsiteX0" fmla="*/ 3363119 w 3363119"/>
                  <a:gd name="connsiteY0" fmla="*/ 0 h 2160352"/>
                  <a:gd name="connsiteX1" fmla="*/ 1234128 w 3363119"/>
                  <a:gd name="connsiteY1" fmla="*/ 2145211 h 2160352"/>
                  <a:gd name="connsiteX2" fmla="*/ 0 w 3363119"/>
                  <a:gd name="connsiteY2" fmla="*/ 1825375 h 2160352"/>
                  <a:gd name="connsiteX0" fmla="*/ 3363119 w 3363119"/>
                  <a:gd name="connsiteY0" fmla="*/ 0 h 2166029"/>
                  <a:gd name="connsiteX1" fmla="*/ 1234128 w 3363119"/>
                  <a:gd name="connsiteY1" fmla="*/ 2145211 h 2166029"/>
                  <a:gd name="connsiteX2" fmla="*/ 0 w 3363119"/>
                  <a:gd name="connsiteY2" fmla="*/ 1825375 h 2166029"/>
                  <a:gd name="connsiteX0" fmla="*/ 3381039 w 3381039"/>
                  <a:gd name="connsiteY0" fmla="*/ 0 h 2248613"/>
                  <a:gd name="connsiteX1" fmla="*/ 1252048 w 3381039"/>
                  <a:gd name="connsiteY1" fmla="*/ 2145211 h 2248613"/>
                  <a:gd name="connsiteX2" fmla="*/ 0 w 3381039"/>
                  <a:gd name="connsiteY2" fmla="*/ 1834900 h 2248613"/>
                  <a:gd name="connsiteX0" fmla="*/ 3387759 w 3387759"/>
                  <a:gd name="connsiteY0" fmla="*/ 0 h 2247079"/>
                  <a:gd name="connsiteX1" fmla="*/ 1258768 w 3387759"/>
                  <a:gd name="connsiteY1" fmla="*/ 2145211 h 2247079"/>
                  <a:gd name="connsiteX2" fmla="*/ 0 w 3387759"/>
                  <a:gd name="connsiteY2" fmla="*/ 1827757 h 2247079"/>
                </a:gdLst>
                <a:ahLst/>
                <a:cxnLst>
                  <a:cxn ang="0">
                    <a:pos x="connsiteX0" y="connsiteY0"/>
                  </a:cxn>
                  <a:cxn ang="0">
                    <a:pos x="connsiteX1" y="connsiteY1"/>
                  </a:cxn>
                  <a:cxn ang="0">
                    <a:pos x="connsiteX2" y="connsiteY2"/>
                  </a:cxn>
                </a:cxnLst>
                <a:rect l="l" t="t" r="r" b="b"/>
                <a:pathLst>
                  <a:path w="3387759" h="2247079">
                    <a:moveTo>
                      <a:pt x="3387759" y="0"/>
                    </a:moveTo>
                    <a:cubicBezTo>
                      <a:pt x="2899099" y="751597"/>
                      <a:pt x="1823395" y="1840585"/>
                      <a:pt x="1258768" y="2145211"/>
                    </a:cubicBezTo>
                    <a:cubicBezTo>
                      <a:pt x="694141" y="2449837"/>
                      <a:pt x="118872" y="1989640"/>
                      <a:pt x="0" y="1827757"/>
                    </a:cubicBezTo>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36"/>
              <p:cNvSpPr/>
              <p:nvPr/>
            </p:nvSpPr>
            <p:spPr>
              <a:xfrm flipH="1">
                <a:off x="640080" y="945511"/>
                <a:ext cx="3526546" cy="2247079"/>
              </a:xfrm>
              <a:custGeom>
                <a:avLst/>
                <a:gdLst>
                  <a:gd name="connsiteX0" fmla="*/ 3388980 w 3388980"/>
                  <a:gd name="connsiteY0" fmla="*/ 0 h 1448004"/>
                  <a:gd name="connsiteX1" fmla="*/ 1776080 w 3388980"/>
                  <a:gd name="connsiteY1" fmla="*/ 1270000 h 1448004"/>
                  <a:gd name="connsiteX2" fmla="*/ 607680 w 3388980"/>
                  <a:gd name="connsiteY2" fmla="*/ 1422400 h 1448004"/>
                  <a:gd name="connsiteX3" fmla="*/ 61580 w 3388980"/>
                  <a:gd name="connsiteY3" fmla="*/ 1117600 h 1448004"/>
                  <a:gd name="connsiteX4" fmla="*/ 36180 w 3388980"/>
                  <a:gd name="connsiteY4" fmla="*/ 1130300 h 1448004"/>
                  <a:gd name="connsiteX0" fmla="*/ 3327400 w 3327400"/>
                  <a:gd name="connsiteY0" fmla="*/ 0 h 1448004"/>
                  <a:gd name="connsiteX1" fmla="*/ 1714500 w 3327400"/>
                  <a:gd name="connsiteY1" fmla="*/ 1270000 h 1448004"/>
                  <a:gd name="connsiteX2" fmla="*/ 546100 w 3327400"/>
                  <a:gd name="connsiteY2" fmla="*/ 1422400 h 1448004"/>
                  <a:gd name="connsiteX3" fmla="*/ 0 w 3327400"/>
                  <a:gd name="connsiteY3" fmla="*/ 1117600 h 1448004"/>
                  <a:gd name="connsiteX0" fmla="*/ 3355975 w 3355975"/>
                  <a:gd name="connsiteY0" fmla="*/ 0 h 1446974"/>
                  <a:gd name="connsiteX1" fmla="*/ 1743075 w 3355975"/>
                  <a:gd name="connsiteY1" fmla="*/ 1270000 h 1446974"/>
                  <a:gd name="connsiteX2" fmla="*/ 574675 w 3355975"/>
                  <a:gd name="connsiteY2" fmla="*/ 1422400 h 1446974"/>
                  <a:gd name="connsiteX3" fmla="*/ 0 w 3355975"/>
                  <a:gd name="connsiteY3" fmla="*/ 1131887 h 1446974"/>
                  <a:gd name="connsiteX0" fmla="*/ 3363119 w 3363119"/>
                  <a:gd name="connsiteY0" fmla="*/ 0 h 1447832"/>
                  <a:gd name="connsiteX1" fmla="*/ 1750219 w 3363119"/>
                  <a:gd name="connsiteY1" fmla="*/ 1270000 h 1447832"/>
                  <a:gd name="connsiteX2" fmla="*/ 581819 w 3363119"/>
                  <a:gd name="connsiteY2" fmla="*/ 1422400 h 1447832"/>
                  <a:gd name="connsiteX3" fmla="*/ 0 w 3363119"/>
                  <a:gd name="connsiteY3" fmla="*/ 1119981 h 1447832"/>
                  <a:gd name="connsiteX0" fmla="*/ 3363119 w 3363119"/>
                  <a:gd name="connsiteY0" fmla="*/ 0 h 2194106"/>
                  <a:gd name="connsiteX1" fmla="*/ 1750219 w 3363119"/>
                  <a:gd name="connsiteY1" fmla="*/ 1975394 h 2194106"/>
                  <a:gd name="connsiteX2" fmla="*/ 581819 w 3363119"/>
                  <a:gd name="connsiteY2" fmla="*/ 2127794 h 2194106"/>
                  <a:gd name="connsiteX3" fmla="*/ 0 w 3363119"/>
                  <a:gd name="connsiteY3" fmla="*/ 1825375 h 2194106"/>
                  <a:gd name="connsiteX0" fmla="*/ 3363119 w 3363119"/>
                  <a:gd name="connsiteY0" fmla="*/ 0 h 2194106"/>
                  <a:gd name="connsiteX1" fmla="*/ 1750219 w 3363119"/>
                  <a:gd name="connsiteY1" fmla="*/ 1975394 h 2194106"/>
                  <a:gd name="connsiteX2" fmla="*/ 581819 w 3363119"/>
                  <a:gd name="connsiteY2" fmla="*/ 2127794 h 2194106"/>
                  <a:gd name="connsiteX3" fmla="*/ 0 w 3363119"/>
                  <a:gd name="connsiteY3" fmla="*/ 1825375 h 2194106"/>
                  <a:gd name="connsiteX0" fmla="*/ 3363119 w 3363119"/>
                  <a:gd name="connsiteY0" fmla="*/ 0 h 2084883"/>
                  <a:gd name="connsiteX1" fmla="*/ 1750219 w 3363119"/>
                  <a:gd name="connsiteY1" fmla="*/ 1975394 h 2084883"/>
                  <a:gd name="connsiteX2" fmla="*/ 0 w 3363119"/>
                  <a:gd name="connsiteY2" fmla="*/ 1825375 h 2084883"/>
                  <a:gd name="connsiteX0" fmla="*/ 3363119 w 3363119"/>
                  <a:gd name="connsiteY0" fmla="*/ 0 h 2231789"/>
                  <a:gd name="connsiteX1" fmla="*/ 1234128 w 3363119"/>
                  <a:gd name="connsiteY1" fmla="*/ 2145211 h 2231789"/>
                  <a:gd name="connsiteX2" fmla="*/ 0 w 3363119"/>
                  <a:gd name="connsiteY2" fmla="*/ 1825375 h 2231789"/>
                  <a:gd name="connsiteX0" fmla="*/ 3363119 w 3363119"/>
                  <a:gd name="connsiteY0" fmla="*/ 0 h 2160352"/>
                  <a:gd name="connsiteX1" fmla="*/ 1234128 w 3363119"/>
                  <a:gd name="connsiteY1" fmla="*/ 2145211 h 2160352"/>
                  <a:gd name="connsiteX2" fmla="*/ 0 w 3363119"/>
                  <a:gd name="connsiteY2" fmla="*/ 1825375 h 2160352"/>
                  <a:gd name="connsiteX0" fmla="*/ 3363119 w 3363119"/>
                  <a:gd name="connsiteY0" fmla="*/ 0 h 2166029"/>
                  <a:gd name="connsiteX1" fmla="*/ 1234128 w 3363119"/>
                  <a:gd name="connsiteY1" fmla="*/ 2145211 h 2166029"/>
                  <a:gd name="connsiteX2" fmla="*/ 0 w 3363119"/>
                  <a:gd name="connsiteY2" fmla="*/ 1825375 h 2166029"/>
                  <a:gd name="connsiteX0" fmla="*/ 3381039 w 3381039"/>
                  <a:gd name="connsiteY0" fmla="*/ 0 h 2248613"/>
                  <a:gd name="connsiteX1" fmla="*/ 1252048 w 3381039"/>
                  <a:gd name="connsiteY1" fmla="*/ 2145211 h 2248613"/>
                  <a:gd name="connsiteX2" fmla="*/ 0 w 3381039"/>
                  <a:gd name="connsiteY2" fmla="*/ 1834900 h 2248613"/>
                  <a:gd name="connsiteX0" fmla="*/ 3387759 w 3387759"/>
                  <a:gd name="connsiteY0" fmla="*/ 0 h 2247079"/>
                  <a:gd name="connsiteX1" fmla="*/ 1258768 w 3387759"/>
                  <a:gd name="connsiteY1" fmla="*/ 2145211 h 2247079"/>
                  <a:gd name="connsiteX2" fmla="*/ 0 w 3387759"/>
                  <a:gd name="connsiteY2" fmla="*/ 1827757 h 2247079"/>
                </a:gdLst>
                <a:ahLst/>
                <a:cxnLst>
                  <a:cxn ang="0">
                    <a:pos x="connsiteX0" y="connsiteY0"/>
                  </a:cxn>
                  <a:cxn ang="0">
                    <a:pos x="connsiteX1" y="connsiteY1"/>
                  </a:cxn>
                  <a:cxn ang="0">
                    <a:pos x="connsiteX2" y="connsiteY2"/>
                  </a:cxn>
                </a:cxnLst>
                <a:rect l="l" t="t" r="r" b="b"/>
                <a:pathLst>
                  <a:path w="3387759" h="2247079">
                    <a:moveTo>
                      <a:pt x="3387759" y="0"/>
                    </a:moveTo>
                    <a:cubicBezTo>
                      <a:pt x="2899099" y="751597"/>
                      <a:pt x="1823395" y="1840585"/>
                      <a:pt x="1258768" y="2145211"/>
                    </a:cubicBezTo>
                    <a:cubicBezTo>
                      <a:pt x="694141" y="2449837"/>
                      <a:pt x="118872" y="1989640"/>
                      <a:pt x="0" y="1827757"/>
                    </a:cubicBezTo>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p:cNvSpPr txBox="1"/>
              <p:nvPr/>
            </p:nvSpPr>
            <p:spPr>
              <a:xfrm>
                <a:off x="6465907" y="2021395"/>
                <a:ext cx="2153258" cy="2041761"/>
              </a:xfrm>
              <a:prstGeom prst="rect">
                <a:avLst/>
              </a:prstGeom>
              <a:noFill/>
            </p:spPr>
            <p:txBody>
              <a:bodyPr wrap="none" rtlCol="0">
                <a:spAutoFit/>
              </a:bodyPr>
              <a:lstStyle/>
              <a:p>
                <a:r>
                  <a:rPr lang="en-US" sz="1200" dirty="0" smtClean="0">
                    <a:solidFill>
                      <a:srgbClr val="FF0000"/>
                    </a:solidFill>
                  </a:rPr>
                  <a:t>Deep</a:t>
                </a:r>
              </a:p>
              <a:p>
                <a:r>
                  <a:rPr lang="en-US" sz="1200" dirty="0" smtClean="0">
                    <a:solidFill>
                      <a:srgbClr val="FF0000"/>
                    </a:solidFill>
                  </a:rPr>
                  <a:t>Stronger Soil</a:t>
                </a:r>
              </a:p>
              <a:p>
                <a:r>
                  <a:rPr lang="en-US" sz="1200" dirty="0" smtClean="0">
                    <a:solidFill>
                      <a:srgbClr val="FF0000"/>
                    </a:solidFill>
                    <a:latin typeface="Symbol" pitchFamily="18" charset="2"/>
                  </a:rPr>
                  <a:t>g</a:t>
                </a:r>
                <a:r>
                  <a:rPr lang="en-US" sz="1200" baseline="-25000" dirty="0" smtClean="0">
                    <a:solidFill>
                      <a:srgbClr val="FF0000"/>
                    </a:solidFill>
                  </a:rPr>
                  <a:t>1</a:t>
                </a:r>
              </a:p>
              <a:p>
                <a:r>
                  <a:rPr lang="en-US" sz="1200" dirty="0" smtClean="0">
                    <a:solidFill>
                      <a:srgbClr val="FF0000"/>
                    </a:solidFill>
                    <a:latin typeface="Symbol" pitchFamily="18" charset="2"/>
                  </a:rPr>
                  <a:t>f</a:t>
                </a:r>
                <a:r>
                  <a:rPr lang="en-US" sz="1200" baseline="-25000" dirty="0" smtClean="0">
                    <a:solidFill>
                      <a:srgbClr val="FF0000"/>
                    </a:solidFill>
                  </a:rPr>
                  <a:t>1</a:t>
                </a:r>
              </a:p>
              <a:p>
                <a:r>
                  <a:rPr lang="en-US" sz="1200" dirty="0" smtClean="0">
                    <a:solidFill>
                      <a:srgbClr val="FF0000"/>
                    </a:solidFill>
                  </a:rPr>
                  <a:t>c</a:t>
                </a:r>
                <a:r>
                  <a:rPr lang="en-US" sz="1200" baseline="-25000" dirty="0" smtClean="0">
                    <a:solidFill>
                      <a:srgbClr val="FF0000"/>
                    </a:solidFill>
                  </a:rPr>
                  <a:t>1</a:t>
                </a:r>
                <a:endParaRPr lang="en-US" sz="1200" baseline="-25000" dirty="0">
                  <a:solidFill>
                    <a:srgbClr val="FF0000"/>
                  </a:solidFill>
                </a:endParaRPr>
              </a:p>
            </p:txBody>
          </p:sp>
          <p:sp>
            <p:nvSpPr>
              <p:cNvPr id="39" name="TextBox 38"/>
              <p:cNvSpPr txBox="1"/>
              <p:nvPr/>
            </p:nvSpPr>
            <p:spPr>
              <a:xfrm>
                <a:off x="6685858" y="4447786"/>
                <a:ext cx="2028484" cy="1670531"/>
              </a:xfrm>
              <a:prstGeom prst="rect">
                <a:avLst/>
              </a:prstGeom>
              <a:noFill/>
            </p:spPr>
            <p:txBody>
              <a:bodyPr wrap="none" rtlCol="0">
                <a:spAutoFit/>
              </a:bodyPr>
              <a:lstStyle/>
              <a:p>
                <a:r>
                  <a:rPr lang="en-US" sz="1200" dirty="0" smtClean="0">
                    <a:solidFill>
                      <a:srgbClr val="007635"/>
                    </a:solidFill>
                  </a:rPr>
                  <a:t>Weaker Soil</a:t>
                </a:r>
              </a:p>
              <a:p>
                <a:r>
                  <a:rPr lang="en-US" sz="1200" dirty="0" smtClean="0">
                    <a:solidFill>
                      <a:srgbClr val="007635"/>
                    </a:solidFill>
                    <a:latin typeface="Symbol" pitchFamily="18" charset="2"/>
                  </a:rPr>
                  <a:t>g</a:t>
                </a:r>
                <a:r>
                  <a:rPr lang="en-US" sz="1200" baseline="-25000" dirty="0" smtClean="0">
                    <a:solidFill>
                      <a:srgbClr val="007635"/>
                    </a:solidFill>
                  </a:rPr>
                  <a:t>2</a:t>
                </a:r>
              </a:p>
              <a:p>
                <a:r>
                  <a:rPr lang="en-US" sz="1200" dirty="0" smtClean="0">
                    <a:solidFill>
                      <a:srgbClr val="007635"/>
                    </a:solidFill>
                    <a:latin typeface="Symbol" pitchFamily="18" charset="2"/>
                  </a:rPr>
                  <a:t>f</a:t>
                </a:r>
                <a:r>
                  <a:rPr lang="en-US" sz="1200" baseline="-25000" dirty="0" smtClean="0">
                    <a:solidFill>
                      <a:srgbClr val="007635"/>
                    </a:solidFill>
                  </a:rPr>
                  <a:t>2</a:t>
                </a:r>
              </a:p>
              <a:p>
                <a:r>
                  <a:rPr lang="en-US" sz="1200" dirty="0" smtClean="0">
                    <a:solidFill>
                      <a:srgbClr val="007635"/>
                    </a:solidFill>
                  </a:rPr>
                  <a:t>c</a:t>
                </a:r>
                <a:r>
                  <a:rPr lang="en-US" sz="1200" baseline="-25000" dirty="0" smtClean="0">
                    <a:solidFill>
                      <a:srgbClr val="007635"/>
                    </a:solidFill>
                  </a:rPr>
                  <a:t>2</a:t>
                </a:r>
                <a:endParaRPr lang="en-US" sz="1200" baseline="-25000" dirty="0">
                  <a:solidFill>
                    <a:srgbClr val="007635"/>
                  </a:solidFill>
                </a:endParaRPr>
              </a:p>
            </p:txBody>
          </p:sp>
          <p:cxnSp>
            <p:nvCxnSpPr>
              <p:cNvPr id="40" name="Straight Connector 39"/>
              <p:cNvCxnSpPr/>
              <p:nvPr/>
            </p:nvCxnSpPr>
            <p:spPr>
              <a:xfrm flipH="1">
                <a:off x="1227683" y="2159589"/>
                <a:ext cx="99299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1" name="Rectangle 10"/>
            <p:cNvSpPr/>
            <p:nvPr/>
          </p:nvSpPr>
          <p:spPr>
            <a:xfrm>
              <a:off x="4708480" y="3574862"/>
              <a:ext cx="3824443" cy="246450"/>
            </a:xfrm>
            <a:prstGeom prst="rect">
              <a:avLst/>
            </a:prstGeom>
            <a:gradFill>
              <a:gsLst>
                <a:gs pos="0">
                  <a:srgbClr val="FF0000">
                    <a:alpha val="48000"/>
                  </a:srgbClr>
                </a:gs>
                <a:gs pos="99000">
                  <a:schemeClr val="accent1">
                    <a:tint val="44500"/>
                    <a:satMod val="160000"/>
                    <a:lumMod val="85000"/>
                    <a:lumOff val="15000"/>
                    <a:alpha val="34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4749264" y="5096716"/>
              <a:ext cx="3824443" cy="246450"/>
            </a:xfrm>
            <a:prstGeom prst="rect">
              <a:avLst/>
            </a:prstGeom>
            <a:gradFill>
              <a:gsLst>
                <a:gs pos="0">
                  <a:srgbClr val="00B050"/>
                </a:gs>
                <a:gs pos="99000">
                  <a:schemeClr val="accent1">
                    <a:tint val="44500"/>
                    <a:satMod val="160000"/>
                    <a:lumMod val="85000"/>
                    <a:lumOff val="15000"/>
                    <a:alpha val="34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3" name="Left Brace 42"/>
          <p:cNvSpPr/>
          <p:nvPr/>
        </p:nvSpPr>
        <p:spPr>
          <a:xfrm rot="16200000">
            <a:off x="4076167" y="2238768"/>
            <a:ext cx="354167" cy="6278445"/>
          </a:xfrm>
          <a:prstGeom prst="lef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4" name="Left Brace 43"/>
          <p:cNvSpPr/>
          <p:nvPr/>
        </p:nvSpPr>
        <p:spPr>
          <a:xfrm rot="16200000">
            <a:off x="7732694" y="5174077"/>
            <a:ext cx="354167" cy="407825"/>
          </a:xfrm>
          <a:prstGeom prst="lef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 name="TextBox 44"/>
          <p:cNvSpPr txBox="1"/>
          <p:nvPr/>
        </p:nvSpPr>
        <p:spPr>
          <a:xfrm>
            <a:off x="3618963" y="5589431"/>
            <a:ext cx="1261884" cy="369332"/>
          </a:xfrm>
          <a:prstGeom prst="rect">
            <a:avLst/>
          </a:prstGeom>
          <a:noFill/>
        </p:spPr>
        <p:txBody>
          <a:bodyPr wrap="none" rtlCol="0">
            <a:spAutoFit/>
          </a:bodyPr>
          <a:lstStyle/>
          <a:p>
            <a:r>
              <a:rPr lang="en-US" dirty="0" smtClean="0">
                <a:solidFill>
                  <a:srgbClr val="C00000"/>
                </a:solidFill>
              </a:rPr>
              <a:t>4500 lb/ft</a:t>
            </a:r>
            <a:r>
              <a:rPr lang="en-US" baseline="30000" dirty="0" smtClean="0">
                <a:solidFill>
                  <a:srgbClr val="C00000"/>
                </a:solidFill>
              </a:rPr>
              <a:t>2</a:t>
            </a:r>
            <a:endParaRPr lang="en-US" baseline="30000" dirty="0">
              <a:solidFill>
                <a:srgbClr val="C00000"/>
              </a:solidFill>
            </a:endParaRPr>
          </a:p>
        </p:txBody>
      </p:sp>
      <p:sp>
        <p:nvSpPr>
          <p:cNvPr id="46" name="TextBox 45"/>
          <p:cNvSpPr txBox="1"/>
          <p:nvPr/>
        </p:nvSpPr>
        <p:spPr>
          <a:xfrm>
            <a:off x="7364568" y="5561526"/>
            <a:ext cx="1218603" cy="369332"/>
          </a:xfrm>
          <a:prstGeom prst="rect">
            <a:avLst/>
          </a:prstGeom>
          <a:noFill/>
        </p:spPr>
        <p:txBody>
          <a:bodyPr wrap="none" rtlCol="0">
            <a:spAutoFit/>
          </a:bodyPr>
          <a:lstStyle/>
          <a:p>
            <a:r>
              <a:rPr lang="en-US" dirty="0" smtClean="0">
                <a:solidFill>
                  <a:srgbClr val="C00000"/>
                </a:solidFill>
              </a:rPr>
              <a:t>5000 lb/ft</a:t>
            </a:r>
            <a:r>
              <a:rPr lang="en-US" baseline="30000" dirty="0" smtClean="0">
                <a:solidFill>
                  <a:srgbClr val="C00000"/>
                </a:solidFill>
              </a:rPr>
              <a:t>2</a:t>
            </a:r>
            <a:endParaRPr lang="en-US" baseline="30000" dirty="0">
              <a:solidFill>
                <a:srgbClr val="C00000"/>
              </a:solidFill>
            </a:endParaRPr>
          </a:p>
        </p:txBody>
      </p:sp>
      <p:sp>
        <p:nvSpPr>
          <p:cNvPr id="48" name="TextBox 47"/>
          <p:cNvSpPr txBox="1"/>
          <p:nvPr/>
        </p:nvSpPr>
        <p:spPr>
          <a:xfrm>
            <a:off x="3193956" y="5872766"/>
            <a:ext cx="2145139" cy="307777"/>
          </a:xfrm>
          <a:prstGeom prst="rect">
            <a:avLst/>
          </a:prstGeom>
          <a:noFill/>
        </p:spPr>
        <p:txBody>
          <a:bodyPr wrap="none" rtlCol="0">
            <a:spAutoFit/>
          </a:bodyPr>
          <a:lstStyle/>
          <a:p>
            <a:r>
              <a:rPr lang="en-US" sz="1400" i="1" dirty="0" smtClean="0">
                <a:solidFill>
                  <a:srgbClr val="C00000"/>
                </a:solidFill>
              </a:rPr>
              <a:t>Use this value for design</a:t>
            </a:r>
            <a:endParaRPr lang="en-US" sz="1400" i="1" dirty="0">
              <a:solidFill>
                <a:srgbClr val="C00000"/>
              </a:solidFill>
            </a:endParaRPr>
          </a:p>
        </p:txBody>
      </p:sp>
      <p:sp>
        <p:nvSpPr>
          <p:cNvPr id="49" name="TextBox 48"/>
          <p:cNvSpPr txBox="1"/>
          <p:nvPr/>
        </p:nvSpPr>
        <p:spPr>
          <a:xfrm>
            <a:off x="8558717" y="4874230"/>
            <a:ext cx="585283" cy="369332"/>
          </a:xfrm>
          <a:prstGeom prst="rect">
            <a:avLst/>
          </a:prstGeom>
          <a:solidFill>
            <a:srgbClr val="FFFF00"/>
          </a:solidFill>
        </p:spPr>
        <p:txBody>
          <a:bodyPr wrap="square" rtlCol="0">
            <a:spAutoFit/>
          </a:bodyPr>
          <a:lstStyle/>
          <a:p>
            <a:r>
              <a:rPr lang="en-US" dirty="0" smtClean="0">
                <a:solidFill>
                  <a:srgbClr val="FF0000"/>
                </a:solidFill>
              </a:rPr>
              <a:t>(5)</a:t>
            </a:r>
            <a:endParaRPr lang="en-US" dirty="0">
              <a:solidFill>
                <a:srgbClr val="FF0000"/>
              </a:solidFill>
            </a:endParaRPr>
          </a:p>
        </p:txBody>
      </p:sp>
      <p:sp>
        <p:nvSpPr>
          <p:cNvPr id="50" name="TextBox 49"/>
          <p:cNvSpPr txBox="1"/>
          <p:nvPr/>
        </p:nvSpPr>
        <p:spPr>
          <a:xfrm>
            <a:off x="244698" y="2266681"/>
            <a:ext cx="915635" cy="369332"/>
          </a:xfrm>
          <a:prstGeom prst="rect">
            <a:avLst/>
          </a:prstGeom>
          <a:noFill/>
        </p:spPr>
        <p:txBody>
          <a:bodyPr wrap="none" rtlCol="0">
            <a:spAutoFit/>
          </a:bodyPr>
          <a:lstStyle/>
          <a:p>
            <a:r>
              <a:rPr lang="en-US" u="sng" dirty="0" smtClean="0">
                <a:solidFill>
                  <a:schemeClr val="bg1"/>
                </a:solidFill>
              </a:rPr>
              <a:t>Case 2</a:t>
            </a:r>
            <a:endParaRPr lang="en-US" u="sng" dirty="0">
              <a:solidFill>
                <a:schemeClr val="bg1"/>
              </a:solidFill>
            </a:endParaRPr>
          </a:p>
        </p:txBody>
      </p:sp>
      <p:sp>
        <p:nvSpPr>
          <p:cNvPr id="51" name="TextBox 50"/>
          <p:cNvSpPr txBox="1"/>
          <p:nvPr/>
        </p:nvSpPr>
        <p:spPr>
          <a:xfrm>
            <a:off x="425003" y="3953814"/>
            <a:ext cx="5275803" cy="369332"/>
          </a:xfrm>
          <a:prstGeom prst="rect">
            <a:avLst/>
          </a:prstGeom>
          <a:noFill/>
        </p:spPr>
        <p:txBody>
          <a:bodyPr wrap="none" rtlCol="0">
            <a:spAutoFit/>
          </a:bodyPr>
          <a:lstStyle/>
          <a:p>
            <a:r>
              <a:rPr lang="en-US" dirty="0" smtClean="0">
                <a:solidFill>
                  <a:srgbClr val="0562AF"/>
                </a:solidFill>
              </a:rPr>
              <a:t>How do we know which case governs the design?</a:t>
            </a:r>
            <a:endParaRPr lang="en-US" dirty="0">
              <a:solidFill>
                <a:srgbClr val="0562AF"/>
              </a:solidFill>
            </a:endParaRPr>
          </a:p>
        </p:txBody>
      </p:sp>
      <mc:AlternateContent xmlns:mc="http://schemas.openxmlformats.org/markup-compatibility/2006" xmlns:p14="http://schemas.microsoft.com/office/powerpoint/2010/main">
        <mc:Choice Requires="p14">
          <p:contentPart p14:bwMode="auto" r:id="rId6">
            <p14:nvContentPartPr>
              <p14:cNvPr id="628739" name="Ink 3"/>
              <p14:cNvContentPartPr>
                <a14:cpLocks xmlns:a14="http://schemas.microsoft.com/office/drawing/2010/main" noRot="1" noChangeAspect="1" noEditPoints="1" noChangeArrowheads="1" noChangeShapeType="1"/>
              </p14:cNvContentPartPr>
              <p14:nvPr/>
            </p14:nvContentPartPr>
            <p14:xfrm>
              <a:off x="738188" y="3870325"/>
              <a:ext cx="6640512" cy="2266950"/>
            </p14:xfrm>
          </p:contentPart>
        </mc:Choice>
        <mc:Fallback xmlns="">
          <p:pic>
            <p:nvPicPr>
              <p:cNvPr id="628739" name="Ink 3"/>
              <p:cNvPicPr>
                <a:picLocks noRot="1" noChangeAspect="1" noEditPoints="1" noChangeArrowheads="1" noChangeShapeType="1"/>
              </p:cNvPicPr>
              <p:nvPr/>
            </p:nvPicPr>
            <p:blipFill>
              <a:blip r:embed="rId7"/>
              <a:stretch>
                <a:fillRect/>
              </a:stretch>
            </p:blipFill>
            <p:spPr>
              <a:xfrm>
                <a:off x="725949" y="3860599"/>
                <a:ext cx="6665350" cy="2289284"/>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28740" name="Ink 4"/>
              <p14:cNvContentPartPr>
                <a14:cpLocks xmlns:a14="http://schemas.microsoft.com/office/drawing/2010/main" noRot="1" noChangeAspect="1" noEditPoints="1" noChangeArrowheads="1" noChangeShapeType="1"/>
              </p14:cNvContentPartPr>
              <p14:nvPr/>
            </p14:nvContentPartPr>
            <p14:xfrm>
              <a:off x="7772400" y="3973513"/>
              <a:ext cx="1458913" cy="1374775"/>
            </p14:xfrm>
          </p:contentPart>
        </mc:Choice>
        <mc:Fallback xmlns="">
          <p:pic>
            <p:nvPicPr>
              <p:cNvPr id="628740" name="Ink 4"/>
              <p:cNvPicPr>
                <a:picLocks noRot="1" noChangeAspect="1" noEditPoints="1" noChangeArrowheads="1" noChangeShapeType="1"/>
              </p:cNvPicPr>
              <p:nvPr/>
            </p:nvPicPr>
            <p:blipFill>
              <a:blip r:embed="rId9"/>
              <a:stretch>
                <a:fillRect/>
              </a:stretch>
            </p:blipFill>
            <p:spPr>
              <a:xfrm>
                <a:off x="7759098" y="3968469"/>
                <a:ext cx="1477248" cy="1392788"/>
              </a:xfrm>
              <a:prstGeom prst="rect">
                <a:avLst/>
              </a:prstGeom>
            </p:spPr>
          </p:pic>
        </mc:Fallback>
      </mc:AlternateContent>
    </p:spTree>
    <p:extLst>
      <p:ext uri="{BB962C8B-B14F-4D97-AF65-F5344CB8AC3E}">
        <p14:creationId xmlns:p14="http://schemas.microsoft.com/office/powerpoint/2010/main" val="15853067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508000" y="2692400"/>
            <a:ext cx="813043" cy="369332"/>
          </a:xfrm>
          <a:prstGeom prst="rect">
            <a:avLst/>
          </a:prstGeom>
          <a:noFill/>
        </p:spPr>
        <p:txBody>
          <a:bodyPr wrap="none" rtlCol="0">
            <a:spAutoFit/>
          </a:bodyPr>
          <a:lstStyle/>
          <a:p>
            <a:r>
              <a:rPr lang="en-US" dirty="0" smtClean="0">
                <a:solidFill>
                  <a:schemeClr val="bg1"/>
                </a:solidFill>
              </a:rPr>
              <a:t>where</a:t>
            </a:r>
            <a:endParaRPr lang="en-US" dirty="0">
              <a:solidFill>
                <a:schemeClr val="bg1"/>
              </a:solidFill>
            </a:endParaRPr>
          </a:p>
        </p:txBody>
      </p:sp>
      <p:sp>
        <p:nvSpPr>
          <p:cNvPr id="4" name="Rectangle 6"/>
          <p:cNvSpPr>
            <a:spLocks noChangeArrowheads="1"/>
          </p:cNvSpPr>
          <p:nvPr/>
        </p:nvSpPr>
        <p:spPr bwMode="auto">
          <a:xfrm>
            <a:off x="508000" y="3289757"/>
            <a:ext cx="7823200" cy="707886"/>
          </a:xfrm>
          <a:prstGeom prst="rect">
            <a:avLst/>
          </a:prstGeom>
          <a:noFill/>
          <a:ln w="9525">
            <a:noFill/>
            <a:miter lim="800000"/>
            <a:headEnd/>
            <a:tailEnd/>
          </a:ln>
          <a:effectLst/>
        </p:spPr>
        <p:txBody>
          <a:bodyPr wrap="square">
            <a:spAutoFit/>
          </a:bodyPr>
          <a:lstStyle/>
          <a:p>
            <a:r>
              <a:rPr lang="en-US" sz="2400" i="1" dirty="0" smtClean="0">
                <a:solidFill>
                  <a:schemeClr val="bg1"/>
                </a:solidFill>
                <a:latin typeface="Arial" pitchFamily="34" charset="0"/>
                <a:cs typeface="Arial" pitchFamily="34" charset="0"/>
              </a:rPr>
              <a:t>q</a:t>
            </a:r>
            <a:r>
              <a:rPr lang="en-US" sz="2400" i="1" baseline="-25000" dirty="0">
                <a:solidFill>
                  <a:schemeClr val="bg1"/>
                </a:solidFill>
                <a:latin typeface="Arial" pitchFamily="34" charset="0"/>
                <a:cs typeface="Arial" pitchFamily="34" charset="0"/>
              </a:rPr>
              <a:t>b</a:t>
            </a:r>
            <a:r>
              <a:rPr lang="en-US" sz="2400" i="1" dirty="0" smtClean="0">
                <a:solidFill>
                  <a:schemeClr val="bg1"/>
                </a:solidFill>
                <a:latin typeface="Arial" pitchFamily="34" charset="0"/>
                <a:cs typeface="Arial" pitchFamily="34" charset="0"/>
              </a:rPr>
              <a:t> = c</a:t>
            </a:r>
            <a:r>
              <a:rPr lang="en-US" sz="2400" i="1" baseline="-25000" dirty="0" smtClean="0">
                <a:solidFill>
                  <a:schemeClr val="bg1"/>
                </a:solidFill>
                <a:latin typeface="Arial" pitchFamily="34" charset="0"/>
                <a:cs typeface="Arial" pitchFamily="34" charset="0"/>
              </a:rPr>
              <a:t>2</a:t>
            </a:r>
            <a:r>
              <a:rPr lang="en-US" sz="2400" i="1" dirty="0" smtClean="0">
                <a:solidFill>
                  <a:schemeClr val="bg1"/>
                </a:solidFill>
                <a:latin typeface="Arial" pitchFamily="34" charset="0"/>
                <a:cs typeface="Arial" pitchFamily="34" charset="0"/>
              </a:rPr>
              <a:t> N</a:t>
            </a:r>
            <a:r>
              <a:rPr lang="en-US" sz="2400" i="1" baseline="-25000" dirty="0" smtClean="0">
                <a:solidFill>
                  <a:schemeClr val="bg1"/>
                </a:solidFill>
                <a:latin typeface="Arial" pitchFamily="34" charset="0"/>
                <a:cs typeface="Arial" pitchFamily="34" charset="0"/>
              </a:rPr>
              <a:t>c2</a:t>
            </a:r>
            <a:r>
              <a:rPr lang="en-US" sz="2400" i="1" dirty="0">
                <a:solidFill>
                  <a:schemeClr val="bg1"/>
                </a:solidFill>
                <a:latin typeface="Arial" pitchFamily="34" charset="0"/>
                <a:cs typeface="Arial" pitchFamily="34" charset="0"/>
              </a:rPr>
              <a:t> </a:t>
            </a:r>
            <a:r>
              <a:rPr lang="en-US" sz="2400" i="1" dirty="0" smtClean="0">
                <a:solidFill>
                  <a:schemeClr val="bg1"/>
                </a:solidFill>
                <a:latin typeface="Arial" pitchFamily="34" charset="0"/>
                <a:cs typeface="Arial" pitchFamily="34" charset="0"/>
              </a:rPr>
              <a:t>s</a:t>
            </a:r>
            <a:r>
              <a:rPr lang="en-US" sz="2400" i="1" baseline="-25000" dirty="0" smtClean="0">
                <a:solidFill>
                  <a:schemeClr val="bg1"/>
                </a:solidFill>
                <a:latin typeface="Arial" pitchFamily="34" charset="0"/>
                <a:cs typeface="Arial" pitchFamily="34" charset="0"/>
              </a:rPr>
              <a:t>c</a:t>
            </a:r>
            <a:r>
              <a:rPr lang="en-US" sz="2400" i="1" baseline="-25000" dirty="0" smtClean="0">
                <a:solidFill>
                  <a:schemeClr val="bg1"/>
                </a:solidFill>
                <a:latin typeface="Symbol" pitchFamily="18" charset="2"/>
                <a:cs typeface="Arial" pitchFamily="34" charset="0"/>
              </a:rPr>
              <a:t>2 </a:t>
            </a:r>
            <a:r>
              <a:rPr lang="en-US" sz="2400" i="1" dirty="0" smtClean="0">
                <a:solidFill>
                  <a:schemeClr val="bg1"/>
                </a:solidFill>
                <a:latin typeface="Arial" pitchFamily="34" charset="0"/>
                <a:cs typeface="Arial" pitchFamily="34" charset="0"/>
              </a:rPr>
              <a:t>+ </a:t>
            </a:r>
            <a:r>
              <a:rPr lang="en-US" sz="2400" i="1" dirty="0" smtClean="0">
                <a:solidFill>
                  <a:schemeClr val="bg1"/>
                </a:solidFill>
                <a:latin typeface="Symbol" pitchFamily="18" charset="2"/>
                <a:cs typeface="Arial" pitchFamily="34" charset="0"/>
              </a:rPr>
              <a:t>g</a:t>
            </a:r>
            <a:r>
              <a:rPr lang="en-US" sz="2400" i="1" baseline="-25000" dirty="0" smtClean="0">
                <a:solidFill>
                  <a:schemeClr val="bg1"/>
                </a:solidFill>
                <a:latin typeface="Arial" pitchFamily="34" charset="0"/>
                <a:cs typeface="Arial" pitchFamily="34" charset="0"/>
              </a:rPr>
              <a:t>1</a:t>
            </a:r>
            <a:r>
              <a:rPr lang="en-US" sz="2400" i="1" dirty="0" smtClean="0">
                <a:solidFill>
                  <a:schemeClr val="bg1"/>
                </a:solidFill>
                <a:latin typeface="Arial" pitchFamily="34" charset="0"/>
                <a:cs typeface="Arial" pitchFamily="34" charset="0"/>
              </a:rPr>
              <a:t> (D</a:t>
            </a:r>
            <a:r>
              <a:rPr lang="en-US" sz="2400" i="1" baseline="-25000" dirty="0" smtClean="0">
                <a:solidFill>
                  <a:schemeClr val="bg1"/>
                </a:solidFill>
                <a:latin typeface="Arial" pitchFamily="34" charset="0"/>
                <a:cs typeface="Arial" pitchFamily="34" charset="0"/>
              </a:rPr>
              <a:t>f</a:t>
            </a:r>
            <a:r>
              <a:rPr lang="en-US" sz="2400" i="1" dirty="0" smtClean="0">
                <a:solidFill>
                  <a:schemeClr val="bg1"/>
                </a:solidFill>
                <a:latin typeface="Arial" pitchFamily="34" charset="0"/>
                <a:cs typeface="Arial" pitchFamily="34" charset="0"/>
              </a:rPr>
              <a:t> + H) N</a:t>
            </a:r>
            <a:r>
              <a:rPr lang="en-US" sz="2400" i="1" baseline="-25000" dirty="0" smtClean="0">
                <a:solidFill>
                  <a:schemeClr val="bg1"/>
                </a:solidFill>
                <a:latin typeface="Arial" pitchFamily="34" charset="0"/>
                <a:cs typeface="Arial" pitchFamily="34" charset="0"/>
              </a:rPr>
              <a:t>q2</a:t>
            </a:r>
            <a:r>
              <a:rPr lang="en-US" sz="2400" i="1" dirty="0">
                <a:solidFill>
                  <a:schemeClr val="bg1"/>
                </a:solidFill>
                <a:latin typeface="Arial" pitchFamily="34" charset="0"/>
                <a:cs typeface="Arial" pitchFamily="34" charset="0"/>
              </a:rPr>
              <a:t> </a:t>
            </a:r>
            <a:r>
              <a:rPr lang="en-US" sz="2400" i="1" dirty="0" smtClean="0">
                <a:solidFill>
                  <a:schemeClr val="bg1"/>
                </a:solidFill>
                <a:latin typeface="Arial" pitchFamily="34" charset="0"/>
                <a:cs typeface="Arial" pitchFamily="34" charset="0"/>
              </a:rPr>
              <a:t>s</a:t>
            </a:r>
            <a:r>
              <a:rPr lang="en-US" sz="2400" i="1" baseline="-25000" dirty="0" smtClean="0">
                <a:solidFill>
                  <a:schemeClr val="bg1"/>
                </a:solidFill>
                <a:latin typeface="Arial" pitchFamily="34" charset="0"/>
                <a:cs typeface="Arial" pitchFamily="34" charset="0"/>
              </a:rPr>
              <a:t>q</a:t>
            </a:r>
            <a:r>
              <a:rPr lang="en-US" sz="2400" i="1" baseline="-25000" dirty="0" smtClean="0">
                <a:solidFill>
                  <a:schemeClr val="bg1"/>
                </a:solidFill>
                <a:latin typeface="Symbol" pitchFamily="18" charset="2"/>
                <a:cs typeface="Arial" pitchFamily="34" charset="0"/>
              </a:rPr>
              <a:t>2</a:t>
            </a:r>
            <a:r>
              <a:rPr lang="en-US" sz="2400" i="1" dirty="0" smtClean="0">
                <a:solidFill>
                  <a:schemeClr val="bg1"/>
                </a:solidFill>
                <a:latin typeface="Arial" pitchFamily="34" charset="0"/>
                <a:cs typeface="Arial" pitchFamily="34" charset="0"/>
              </a:rPr>
              <a:t> + 0.5 </a:t>
            </a:r>
            <a:r>
              <a:rPr lang="en-US" sz="2400" i="1" dirty="0" smtClean="0">
                <a:solidFill>
                  <a:schemeClr val="bg1"/>
                </a:solidFill>
                <a:latin typeface="Symbol" pitchFamily="18" charset="2"/>
                <a:cs typeface="Arial" pitchFamily="34" charset="0"/>
              </a:rPr>
              <a:t>g</a:t>
            </a:r>
            <a:r>
              <a:rPr lang="en-US" sz="2400" i="1" baseline="-25000" dirty="0" smtClean="0">
                <a:solidFill>
                  <a:schemeClr val="bg1"/>
                </a:solidFill>
                <a:latin typeface="Symbol" pitchFamily="18" charset="2"/>
                <a:cs typeface="Arial" pitchFamily="34" charset="0"/>
              </a:rPr>
              <a:t>2</a:t>
            </a:r>
            <a:r>
              <a:rPr lang="en-US" sz="2400" i="1" dirty="0" smtClean="0">
                <a:solidFill>
                  <a:schemeClr val="bg1"/>
                </a:solidFill>
                <a:latin typeface="Symbol" pitchFamily="18" charset="2"/>
                <a:cs typeface="Arial" pitchFamily="34" charset="0"/>
              </a:rPr>
              <a:t> B </a:t>
            </a:r>
            <a:r>
              <a:rPr lang="en-US" sz="2400" i="1" dirty="0" smtClean="0">
                <a:solidFill>
                  <a:schemeClr val="bg1"/>
                </a:solidFill>
                <a:latin typeface="Arial" pitchFamily="34" charset="0"/>
                <a:cs typeface="Arial" pitchFamily="34" charset="0"/>
              </a:rPr>
              <a:t>N</a:t>
            </a:r>
            <a:r>
              <a:rPr lang="en-US" sz="2400" i="1" baseline="-25000" dirty="0" smtClean="0">
                <a:solidFill>
                  <a:schemeClr val="bg1"/>
                </a:solidFill>
                <a:latin typeface="Symbol" pitchFamily="18" charset="2"/>
                <a:cs typeface="Arial" pitchFamily="34" charset="0"/>
              </a:rPr>
              <a:t>g2 </a:t>
            </a:r>
            <a:r>
              <a:rPr lang="en-US" sz="2400" i="1" dirty="0" smtClean="0">
                <a:solidFill>
                  <a:schemeClr val="bg1"/>
                </a:solidFill>
                <a:latin typeface="Arial" pitchFamily="34" charset="0"/>
                <a:cs typeface="Arial" pitchFamily="34" charset="0"/>
              </a:rPr>
              <a:t>s</a:t>
            </a:r>
            <a:r>
              <a:rPr lang="en-US" sz="2400" i="1" baseline="-25000" dirty="0" smtClean="0">
                <a:solidFill>
                  <a:schemeClr val="bg1"/>
                </a:solidFill>
                <a:latin typeface="Symbol" pitchFamily="18" charset="2"/>
                <a:cs typeface="Arial" pitchFamily="34" charset="0"/>
              </a:rPr>
              <a:t>g</a:t>
            </a:r>
            <a:r>
              <a:rPr lang="en-US" sz="2400" i="1" baseline="-25000" dirty="0" smtClean="0">
                <a:solidFill>
                  <a:schemeClr val="bg1"/>
                </a:solidFill>
                <a:latin typeface="Arial" pitchFamily="34" charset="0"/>
                <a:cs typeface="Arial" pitchFamily="34" charset="0"/>
              </a:rPr>
              <a:t>2</a:t>
            </a:r>
            <a:r>
              <a:rPr lang="en-US" sz="2400" i="1" dirty="0" smtClean="0">
                <a:solidFill>
                  <a:schemeClr val="bg1"/>
                </a:solidFill>
                <a:latin typeface="Arial" pitchFamily="34" charset="0"/>
                <a:cs typeface="Arial" pitchFamily="34" charset="0"/>
              </a:rPr>
              <a:t> </a:t>
            </a:r>
            <a:endParaRPr lang="en-US" sz="2400" i="1" dirty="0">
              <a:solidFill>
                <a:schemeClr val="bg1"/>
              </a:solidFill>
              <a:latin typeface="Arial" pitchFamily="34" charset="0"/>
              <a:cs typeface="Arial" pitchFamily="34" charset="0"/>
            </a:endParaRPr>
          </a:p>
          <a:p>
            <a:endParaRPr lang="en-US" sz="2400" baseline="-25000" dirty="0">
              <a:solidFill>
                <a:schemeClr val="bg1"/>
              </a:solidFill>
              <a:latin typeface="Symbol" pitchFamily="18" charset="2"/>
            </a:endParaRPr>
          </a:p>
        </p:txBody>
      </p:sp>
      <p:sp>
        <p:nvSpPr>
          <p:cNvPr id="5" name="Rectangle 6"/>
          <p:cNvSpPr>
            <a:spLocks noChangeArrowheads="1"/>
          </p:cNvSpPr>
          <p:nvPr/>
        </p:nvSpPr>
        <p:spPr bwMode="auto">
          <a:xfrm>
            <a:off x="508000" y="4039057"/>
            <a:ext cx="7823200" cy="707886"/>
          </a:xfrm>
          <a:prstGeom prst="rect">
            <a:avLst/>
          </a:prstGeom>
          <a:noFill/>
          <a:ln w="9525">
            <a:noFill/>
            <a:miter lim="800000"/>
            <a:headEnd/>
            <a:tailEnd/>
          </a:ln>
          <a:effectLst/>
        </p:spPr>
        <p:txBody>
          <a:bodyPr wrap="square">
            <a:spAutoFit/>
          </a:bodyPr>
          <a:lstStyle/>
          <a:p>
            <a:r>
              <a:rPr lang="en-US" sz="2400" i="1" dirty="0" smtClean="0">
                <a:solidFill>
                  <a:schemeClr val="bg1"/>
                </a:solidFill>
                <a:latin typeface="Arial" pitchFamily="34" charset="0"/>
                <a:cs typeface="Arial" pitchFamily="34" charset="0"/>
              </a:rPr>
              <a:t>q</a:t>
            </a:r>
            <a:r>
              <a:rPr lang="en-US" sz="2400" i="1" baseline="-25000" dirty="0" smtClean="0">
                <a:solidFill>
                  <a:schemeClr val="bg1"/>
                </a:solidFill>
                <a:latin typeface="Arial" pitchFamily="34" charset="0"/>
                <a:cs typeface="Arial" pitchFamily="34" charset="0"/>
              </a:rPr>
              <a:t>t</a:t>
            </a:r>
            <a:r>
              <a:rPr lang="en-US" sz="2400" i="1" dirty="0" smtClean="0">
                <a:solidFill>
                  <a:schemeClr val="bg1"/>
                </a:solidFill>
                <a:latin typeface="Arial" pitchFamily="34" charset="0"/>
                <a:cs typeface="Arial" pitchFamily="34" charset="0"/>
              </a:rPr>
              <a:t> = c</a:t>
            </a:r>
            <a:r>
              <a:rPr lang="en-US" sz="2400" i="1" baseline="-25000" dirty="0" smtClean="0">
                <a:solidFill>
                  <a:schemeClr val="bg1"/>
                </a:solidFill>
                <a:latin typeface="Arial" pitchFamily="34" charset="0"/>
                <a:cs typeface="Arial" pitchFamily="34" charset="0"/>
              </a:rPr>
              <a:t>1</a:t>
            </a:r>
            <a:r>
              <a:rPr lang="en-US" sz="2400" i="1" dirty="0" smtClean="0">
                <a:solidFill>
                  <a:schemeClr val="bg1"/>
                </a:solidFill>
                <a:latin typeface="Arial" pitchFamily="34" charset="0"/>
                <a:cs typeface="Arial" pitchFamily="34" charset="0"/>
              </a:rPr>
              <a:t> N</a:t>
            </a:r>
            <a:r>
              <a:rPr lang="en-US" sz="2400" i="1" baseline="-25000" dirty="0" smtClean="0">
                <a:solidFill>
                  <a:schemeClr val="bg1"/>
                </a:solidFill>
                <a:latin typeface="Arial" pitchFamily="34" charset="0"/>
                <a:cs typeface="Arial" pitchFamily="34" charset="0"/>
              </a:rPr>
              <a:t>c1</a:t>
            </a:r>
            <a:r>
              <a:rPr lang="en-US" sz="2400" i="1" dirty="0" smtClean="0">
                <a:solidFill>
                  <a:schemeClr val="bg1"/>
                </a:solidFill>
                <a:latin typeface="Arial" pitchFamily="34" charset="0"/>
                <a:cs typeface="Arial" pitchFamily="34" charset="0"/>
              </a:rPr>
              <a:t> s</a:t>
            </a:r>
            <a:r>
              <a:rPr lang="en-US" sz="2400" i="1" baseline="-25000" dirty="0" smtClean="0">
                <a:solidFill>
                  <a:schemeClr val="bg1"/>
                </a:solidFill>
                <a:latin typeface="Arial" pitchFamily="34" charset="0"/>
                <a:cs typeface="Arial" pitchFamily="34" charset="0"/>
              </a:rPr>
              <a:t>c</a:t>
            </a:r>
            <a:r>
              <a:rPr lang="en-US" sz="2400" i="1" baseline="-25000" dirty="0" smtClean="0">
                <a:solidFill>
                  <a:schemeClr val="bg1"/>
                </a:solidFill>
                <a:latin typeface="Symbol" pitchFamily="18" charset="2"/>
                <a:cs typeface="Arial" pitchFamily="34" charset="0"/>
              </a:rPr>
              <a:t>1 </a:t>
            </a:r>
            <a:r>
              <a:rPr lang="en-US" sz="2400" i="1" dirty="0" smtClean="0">
                <a:solidFill>
                  <a:schemeClr val="bg1"/>
                </a:solidFill>
                <a:latin typeface="Arial" pitchFamily="34" charset="0"/>
                <a:cs typeface="Arial" pitchFamily="34" charset="0"/>
              </a:rPr>
              <a:t>+ </a:t>
            </a:r>
            <a:r>
              <a:rPr lang="en-US" sz="2400" i="1" dirty="0" smtClean="0">
                <a:solidFill>
                  <a:schemeClr val="bg1"/>
                </a:solidFill>
                <a:latin typeface="Symbol" pitchFamily="18" charset="2"/>
                <a:cs typeface="Arial" pitchFamily="34" charset="0"/>
              </a:rPr>
              <a:t>g</a:t>
            </a:r>
            <a:r>
              <a:rPr lang="en-US" sz="2400" i="1" baseline="-25000" dirty="0" smtClean="0">
                <a:solidFill>
                  <a:schemeClr val="bg1"/>
                </a:solidFill>
                <a:latin typeface="Arial" pitchFamily="34" charset="0"/>
                <a:cs typeface="Arial" pitchFamily="34" charset="0"/>
              </a:rPr>
              <a:t>1</a:t>
            </a:r>
            <a:r>
              <a:rPr lang="en-US" sz="2400" i="1" dirty="0" smtClean="0">
                <a:solidFill>
                  <a:schemeClr val="bg1"/>
                </a:solidFill>
                <a:latin typeface="Arial" pitchFamily="34" charset="0"/>
                <a:cs typeface="Arial" pitchFamily="34" charset="0"/>
              </a:rPr>
              <a:t> D</a:t>
            </a:r>
            <a:r>
              <a:rPr lang="en-US" sz="2400" i="1" baseline="-25000" dirty="0" smtClean="0">
                <a:solidFill>
                  <a:schemeClr val="bg1"/>
                </a:solidFill>
                <a:latin typeface="Arial" pitchFamily="34" charset="0"/>
                <a:cs typeface="Arial" pitchFamily="34" charset="0"/>
              </a:rPr>
              <a:t>f</a:t>
            </a:r>
            <a:r>
              <a:rPr lang="en-US" sz="2400" i="1" dirty="0" smtClean="0">
                <a:solidFill>
                  <a:schemeClr val="bg1"/>
                </a:solidFill>
                <a:latin typeface="Arial" pitchFamily="34" charset="0"/>
                <a:cs typeface="Arial" pitchFamily="34" charset="0"/>
              </a:rPr>
              <a:t> N</a:t>
            </a:r>
            <a:r>
              <a:rPr lang="en-US" sz="2400" i="1" baseline="-25000" dirty="0" smtClean="0">
                <a:solidFill>
                  <a:schemeClr val="bg1"/>
                </a:solidFill>
                <a:latin typeface="Arial" pitchFamily="34" charset="0"/>
                <a:cs typeface="Arial" pitchFamily="34" charset="0"/>
              </a:rPr>
              <a:t>q1</a:t>
            </a:r>
            <a:r>
              <a:rPr lang="en-US" sz="2400" i="1" dirty="0" smtClean="0">
                <a:solidFill>
                  <a:schemeClr val="bg1"/>
                </a:solidFill>
                <a:latin typeface="Arial" pitchFamily="34" charset="0"/>
                <a:cs typeface="Arial" pitchFamily="34" charset="0"/>
              </a:rPr>
              <a:t> s</a:t>
            </a:r>
            <a:r>
              <a:rPr lang="en-US" sz="2400" i="1" baseline="-25000" dirty="0" smtClean="0">
                <a:solidFill>
                  <a:schemeClr val="bg1"/>
                </a:solidFill>
                <a:latin typeface="Arial" pitchFamily="34" charset="0"/>
                <a:cs typeface="Arial" pitchFamily="34" charset="0"/>
              </a:rPr>
              <a:t>q</a:t>
            </a:r>
            <a:r>
              <a:rPr lang="en-US" sz="2400" i="1" baseline="-25000" dirty="0" smtClean="0">
                <a:solidFill>
                  <a:schemeClr val="bg1"/>
                </a:solidFill>
                <a:latin typeface="Symbol" pitchFamily="18" charset="2"/>
                <a:cs typeface="Arial" pitchFamily="34" charset="0"/>
              </a:rPr>
              <a:t>1</a:t>
            </a:r>
            <a:r>
              <a:rPr lang="en-US" sz="2400" i="1" dirty="0" smtClean="0">
                <a:solidFill>
                  <a:schemeClr val="bg1"/>
                </a:solidFill>
                <a:latin typeface="Arial" pitchFamily="34" charset="0"/>
                <a:cs typeface="Arial" pitchFamily="34" charset="0"/>
              </a:rPr>
              <a:t> + 0.5 </a:t>
            </a:r>
            <a:r>
              <a:rPr lang="en-US" sz="2400" i="1" dirty="0" smtClean="0">
                <a:solidFill>
                  <a:schemeClr val="bg1"/>
                </a:solidFill>
                <a:latin typeface="Symbol" pitchFamily="18" charset="2"/>
                <a:cs typeface="Arial" pitchFamily="34" charset="0"/>
              </a:rPr>
              <a:t>g</a:t>
            </a:r>
            <a:r>
              <a:rPr lang="en-US" sz="2400" i="1" baseline="-25000" dirty="0" smtClean="0">
                <a:solidFill>
                  <a:schemeClr val="bg1"/>
                </a:solidFill>
                <a:latin typeface="Symbol" pitchFamily="18" charset="2"/>
                <a:cs typeface="Arial" pitchFamily="34" charset="0"/>
              </a:rPr>
              <a:t>1</a:t>
            </a:r>
            <a:r>
              <a:rPr lang="en-US" sz="2400" i="1" dirty="0" smtClean="0">
                <a:solidFill>
                  <a:schemeClr val="bg1"/>
                </a:solidFill>
                <a:latin typeface="Symbol" pitchFamily="18" charset="2"/>
                <a:cs typeface="Arial" pitchFamily="34" charset="0"/>
              </a:rPr>
              <a:t> B </a:t>
            </a:r>
            <a:r>
              <a:rPr lang="en-US" sz="2400" i="1" dirty="0" smtClean="0">
                <a:solidFill>
                  <a:schemeClr val="bg1"/>
                </a:solidFill>
                <a:latin typeface="Arial" pitchFamily="34" charset="0"/>
                <a:cs typeface="Arial" pitchFamily="34" charset="0"/>
              </a:rPr>
              <a:t>N</a:t>
            </a:r>
            <a:r>
              <a:rPr lang="en-US" sz="2400" i="1" baseline="-25000" dirty="0" smtClean="0">
                <a:solidFill>
                  <a:schemeClr val="bg1"/>
                </a:solidFill>
                <a:latin typeface="Symbol" pitchFamily="18" charset="2"/>
                <a:cs typeface="Arial" pitchFamily="34" charset="0"/>
              </a:rPr>
              <a:t>g1 </a:t>
            </a:r>
            <a:r>
              <a:rPr lang="en-US" sz="2400" i="1" dirty="0" smtClean="0">
                <a:solidFill>
                  <a:schemeClr val="bg1"/>
                </a:solidFill>
                <a:latin typeface="Arial" pitchFamily="34" charset="0"/>
                <a:cs typeface="Arial" pitchFamily="34" charset="0"/>
              </a:rPr>
              <a:t>s</a:t>
            </a:r>
            <a:r>
              <a:rPr lang="en-US" sz="2400" i="1" baseline="-25000" dirty="0" smtClean="0">
                <a:solidFill>
                  <a:schemeClr val="bg1"/>
                </a:solidFill>
                <a:latin typeface="Symbol" pitchFamily="18" charset="2"/>
                <a:cs typeface="Arial" pitchFamily="34" charset="0"/>
              </a:rPr>
              <a:t>g</a:t>
            </a:r>
            <a:r>
              <a:rPr lang="en-US" sz="2400" i="1" baseline="-25000" dirty="0" smtClean="0">
                <a:solidFill>
                  <a:schemeClr val="bg1"/>
                </a:solidFill>
                <a:latin typeface="Arial" pitchFamily="34" charset="0"/>
                <a:cs typeface="Arial" pitchFamily="34" charset="0"/>
              </a:rPr>
              <a:t>1</a:t>
            </a:r>
            <a:r>
              <a:rPr lang="en-US" sz="2400" i="1" dirty="0" smtClean="0">
                <a:solidFill>
                  <a:schemeClr val="bg1"/>
                </a:solidFill>
                <a:latin typeface="Arial" pitchFamily="34" charset="0"/>
                <a:cs typeface="Arial" pitchFamily="34" charset="0"/>
              </a:rPr>
              <a:t> </a:t>
            </a:r>
            <a:endParaRPr lang="en-US" sz="2400" i="1" dirty="0">
              <a:solidFill>
                <a:schemeClr val="bg1"/>
              </a:solidFill>
              <a:latin typeface="Arial" pitchFamily="34" charset="0"/>
              <a:cs typeface="Arial" pitchFamily="34" charset="0"/>
            </a:endParaRPr>
          </a:p>
          <a:p>
            <a:endParaRPr lang="en-US" sz="2400" baseline="-25000" dirty="0">
              <a:solidFill>
                <a:schemeClr val="bg1"/>
              </a:solidFill>
              <a:latin typeface="Symbol" pitchFamily="18" charset="2"/>
            </a:endParaRPr>
          </a:p>
        </p:txBody>
      </p:sp>
      <p:sp>
        <p:nvSpPr>
          <p:cNvPr id="3" name="Rectangle 2"/>
          <p:cNvSpPr/>
          <p:nvPr/>
        </p:nvSpPr>
        <p:spPr>
          <a:xfrm>
            <a:off x="508000" y="5100072"/>
            <a:ext cx="8293100" cy="923330"/>
          </a:xfrm>
          <a:prstGeom prst="rect">
            <a:avLst/>
          </a:prstGeom>
        </p:spPr>
        <p:txBody>
          <a:bodyPr wrap="square">
            <a:spAutoFit/>
          </a:bodyPr>
          <a:lstStyle/>
          <a:p>
            <a:r>
              <a:rPr lang="en-US" i="1" dirty="0" smtClean="0">
                <a:solidFill>
                  <a:schemeClr val="bg1"/>
                </a:solidFill>
                <a:latin typeface="Arial" pitchFamily="34" charset="0"/>
                <a:cs typeface="Arial" pitchFamily="34" charset="0"/>
              </a:rPr>
              <a:t>s</a:t>
            </a:r>
            <a:r>
              <a:rPr lang="en-US" i="1" baseline="-25000" dirty="0" smtClean="0">
                <a:solidFill>
                  <a:schemeClr val="bg1"/>
                </a:solidFill>
                <a:latin typeface="Arial" pitchFamily="34" charset="0"/>
                <a:cs typeface="Arial" pitchFamily="34" charset="0"/>
              </a:rPr>
              <a:t>c</a:t>
            </a:r>
            <a:r>
              <a:rPr lang="en-US" i="1" baseline="-25000" dirty="0" smtClean="0">
                <a:solidFill>
                  <a:schemeClr val="bg1"/>
                </a:solidFill>
                <a:latin typeface="Symbol" pitchFamily="18" charset="2"/>
                <a:cs typeface="Arial" pitchFamily="34" charset="0"/>
              </a:rPr>
              <a:t>1</a:t>
            </a:r>
            <a:r>
              <a:rPr lang="en-US" i="1" dirty="0" smtClean="0">
                <a:solidFill>
                  <a:schemeClr val="bg1"/>
                </a:solidFill>
              </a:rPr>
              <a:t>, </a:t>
            </a:r>
            <a:r>
              <a:rPr lang="en-US" i="1" dirty="0">
                <a:solidFill>
                  <a:schemeClr val="bg1"/>
                </a:solidFill>
                <a:latin typeface="Arial" pitchFamily="34" charset="0"/>
                <a:cs typeface="Arial" pitchFamily="34" charset="0"/>
              </a:rPr>
              <a:t>s</a:t>
            </a:r>
            <a:r>
              <a:rPr lang="en-US" i="1" baseline="-25000" dirty="0">
                <a:solidFill>
                  <a:schemeClr val="bg1"/>
                </a:solidFill>
                <a:latin typeface="Arial" pitchFamily="34" charset="0"/>
                <a:cs typeface="Arial" pitchFamily="34" charset="0"/>
              </a:rPr>
              <a:t>q</a:t>
            </a:r>
            <a:r>
              <a:rPr lang="en-US" i="1" baseline="-25000" dirty="0">
                <a:solidFill>
                  <a:schemeClr val="bg1"/>
                </a:solidFill>
                <a:latin typeface="Symbol" pitchFamily="18" charset="2"/>
                <a:cs typeface="Arial" pitchFamily="34" charset="0"/>
              </a:rPr>
              <a:t>1</a:t>
            </a:r>
            <a:r>
              <a:rPr lang="en-US" i="1" dirty="0">
                <a:solidFill>
                  <a:schemeClr val="bg1"/>
                </a:solidFill>
                <a:latin typeface="Arial" pitchFamily="34" charset="0"/>
                <a:cs typeface="Arial" pitchFamily="34" charset="0"/>
              </a:rPr>
              <a:t> </a:t>
            </a:r>
            <a:r>
              <a:rPr lang="en-US" i="1" dirty="0" smtClean="0">
                <a:solidFill>
                  <a:schemeClr val="bg1"/>
                </a:solidFill>
              </a:rPr>
              <a:t>,</a:t>
            </a:r>
            <a:r>
              <a:rPr lang="en-US" i="1" dirty="0">
                <a:solidFill>
                  <a:schemeClr val="bg1"/>
                </a:solidFill>
                <a:latin typeface="Arial" pitchFamily="34" charset="0"/>
                <a:cs typeface="Arial" pitchFamily="34" charset="0"/>
              </a:rPr>
              <a:t> s</a:t>
            </a:r>
            <a:r>
              <a:rPr lang="en-US" i="1" baseline="-25000" dirty="0">
                <a:solidFill>
                  <a:schemeClr val="bg1"/>
                </a:solidFill>
                <a:latin typeface="Symbol" pitchFamily="18" charset="2"/>
                <a:cs typeface="Arial" pitchFamily="34" charset="0"/>
              </a:rPr>
              <a:t>g</a:t>
            </a:r>
            <a:r>
              <a:rPr lang="en-US" i="1" baseline="-25000" dirty="0">
                <a:solidFill>
                  <a:schemeClr val="bg1"/>
                </a:solidFill>
                <a:latin typeface="Arial" pitchFamily="34" charset="0"/>
                <a:cs typeface="Arial" pitchFamily="34" charset="0"/>
              </a:rPr>
              <a:t>1</a:t>
            </a:r>
            <a:r>
              <a:rPr lang="en-US" i="1" dirty="0">
                <a:solidFill>
                  <a:schemeClr val="bg1"/>
                </a:solidFill>
                <a:latin typeface="Arial" pitchFamily="34" charset="0"/>
                <a:cs typeface="Arial" pitchFamily="34" charset="0"/>
              </a:rPr>
              <a:t> </a:t>
            </a:r>
            <a:r>
              <a:rPr lang="en-US" i="1" dirty="0" smtClean="0">
                <a:solidFill>
                  <a:schemeClr val="bg1"/>
                </a:solidFill>
              </a:rPr>
              <a:t> </a:t>
            </a:r>
            <a:r>
              <a:rPr lang="en-US" i="1" dirty="0">
                <a:solidFill>
                  <a:schemeClr val="bg1"/>
                </a:solidFill>
              </a:rPr>
              <a:t>= shape factors with respect to top soil layer </a:t>
            </a:r>
            <a:endParaRPr lang="en-US" i="1" dirty="0" smtClean="0">
              <a:solidFill>
                <a:schemeClr val="bg1"/>
              </a:solidFill>
            </a:endParaRPr>
          </a:p>
          <a:p>
            <a:endParaRPr lang="en-US" i="1" dirty="0">
              <a:solidFill>
                <a:schemeClr val="bg1"/>
              </a:solidFill>
            </a:endParaRPr>
          </a:p>
          <a:p>
            <a:r>
              <a:rPr lang="en-US" i="1" dirty="0" smtClean="0">
                <a:solidFill>
                  <a:schemeClr val="bg1"/>
                </a:solidFill>
                <a:latin typeface="Arial" pitchFamily="34" charset="0"/>
                <a:cs typeface="Arial" pitchFamily="34" charset="0"/>
              </a:rPr>
              <a:t>s</a:t>
            </a:r>
            <a:r>
              <a:rPr lang="en-US" i="1" baseline="-25000" dirty="0" smtClean="0">
                <a:solidFill>
                  <a:schemeClr val="bg1"/>
                </a:solidFill>
                <a:latin typeface="Arial" pitchFamily="34" charset="0"/>
                <a:cs typeface="Arial" pitchFamily="34" charset="0"/>
              </a:rPr>
              <a:t>c</a:t>
            </a:r>
            <a:r>
              <a:rPr lang="en-US" i="1" baseline="-25000" dirty="0" smtClean="0">
                <a:solidFill>
                  <a:schemeClr val="bg1"/>
                </a:solidFill>
                <a:latin typeface="Symbol" pitchFamily="18" charset="2"/>
                <a:cs typeface="Arial" pitchFamily="34" charset="0"/>
              </a:rPr>
              <a:t>2</a:t>
            </a:r>
            <a:r>
              <a:rPr lang="en-US" i="1" dirty="0" smtClean="0">
                <a:solidFill>
                  <a:schemeClr val="bg1"/>
                </a:solidFill>
              </a:rPr>
              <a:t>, </a:t>
            </a:r>
            <a:r>
              <a:rPr lang="en-US" i="1" dirty="0" smtClean="0">
                <a:solidFill>
                  <a:schemeClr val="bg1"/>
                </a:solidFill>
                <a:latin typeface="Arial" pitchFamily="34" charset="0"/>
                <a:cs typeface="Arial" pitchFamily="34" charset="0"/>
              </a:rPr>
              <a:t>s</a:t>
            </a:r>
            <a:r>
              <a:rPr lang="en-US" i="1" baseline="-25000" dirty="0" smtClean="0">
                <a:solidFill>
                  <a:schemeClr val="bg1"/>
                </a:solidFill>
                <a:latin typeface="Arial" pitchFamily="34" charset="0"/>
                <a:cs typeface="Arial" pitchFamily="34" charset="0"/>
              </a:rPr>
              <a:t>q</a:t>
            </a:r>
            <a:r>
              <a:rPr lang="en-US" i="1" baseline="-25000" dirty="0" smtClean="0">
                <a:solidFill>
                  <a:schemeClr val="bg1"/>
                </a:solidFill>
                <a:latin typeface="Symbol" pitchFamily="18" charset="2"/>
                <a:cs typeface="Arial" pitchFamily="34" charset="0"/>
              </a:rPr>
              <a:t>2</a:t>
            </a:r>
            <a:r>
              <a:rPr lang="en-US" i="1" dirty="0" smtClean="0">
                <a:solidFill>
                  <a:schemeClr val="bg1"/>
                </a:solidFill>
                <a:latin typeface="Arial" pitchFamily="34" charset="0"/>
                <a:cs typeface="Arial" pitchFamily="34" charset="0"/>
              </a:rPr>
              <a:t> </a:t>
            </a:r>
            <a:r>
              <a:rPr lang="en-US" i="1" dirty="0">
                <a:solidFill>
                  <a:schemeClr val="bg1"/>
                </a:solidFill>
              </a:rPr>
              <a:t>,</a:t>
            </a:r>
            <a:r>
              <a:rPr lang="en-US" i="1" dirty="0">
                <a:solidFill>
                  <a:schemeClr val="bg1"/>
                </a:solidFill>
                <a:latin typeface="Arial" pitchFamily="34" charset="0"/>
                <a:cs typeface="Arial" pitchFamily="34" charset="0"/>
              </a:rPr>
              <a:t> </a:t>
            </a:r>
            <a:r>
              <a:rPr lang="en-US" i="1" dirty="0" smtClean="0">
                <a:solidFill>
                  <a:schemeClr val="bg1"/>
                </a:solidFill>
                <a:latin typeface="Arial" pitchFamily="34" charset="0"/>
                <a:cs typeface="Arial" pitchFamily="34" charset="0"/>
              </a:rPr>
              <a:t>s</a:t>
            </a:r>
            <a:r>
              <a:rPr lang="en-US" i="1" baseline="-25000" dirty="0" smtClean="0">
                <a:solidFill>
                  <a:schemeClr val="bg1"/>
                </a:solidFill>
                <a:latin typeface="Symbol" pitchFamily="18" charset="2"/>
                <a:cs typeface="Arial" pitchFamily="34" charset="0"/>
              </a:rPr>
              <a:t>g</a:t>
            </a:r>
            <a:r>
              <a:rPr lang="en-US" i="1" baseline="-25000" dirty="0" smtClean="0">
                <a:solidFill>
                  <a:schemeClr val="bg1"/>
                </a:solidFill>
                <a:latin typeface="Arial" pitchFamily="34" charset="0"/>
                <a:cs typeface="Arial" pitchFamily="34" charset="0"/>
              </a:rPr>
              <a:t>2</a:t>
            </a:r>
            <a:r>
              <a:rPr lang="en-US" i="1" dirty="0" smtClean="0">
                <a:solidFill>
                  <a:schemeClr val="bg1"/>
                </a:solidFill>
                <a:latin typeface="Arial" pitchFamily="34" charset="0"/>
                <a:cs typeface="Arial" pitchFamily="34" charset="0"/>
              </a:rPr>
              <a:t> </a:t>
            </a:r>
            <a:r>
              <a:rPr lang="en-US" i="1" dirty="0" smtClean="0">
                <a:solidFill>
                  <a:schemeClr val="bg1"/>
                </a:solidFill>
              </a:rPr>
              <a:t>= </a:t>
            </a:r>
            <a:r>
              <a:rPr lang="en-US" i="1" dirty="0">
                <a:solidFill>
                  <a:schemeClr val="bg1"/>
                </a:solidFill>
              </a:rPr>
              <a:t>shape factors with respect to bottom soil </a:t>
            </a:r>
            <a:r>
              <a:rPr lang="en-US" i="1" dirty="0" smtClean="0">
                <a:solidFill>
                  <a:schemeClr val="bg1"/>
                </a:solidFill>
              </a:rPr>
              <a:t>layer</a:t>
            </a:r>
            <a:endParaRPr lang="en-US" i="1" dirty="0">
              <a:solidFill>
                <a:schemeClr val="bg1"/>
              </a:solidFill>
            </a:endParaRPr>
          </a:p>
        </p:txBody>
      </p:sp>
      <p:sp>
        <p:nvSpPr>
          <p:cNvPr id="8" name="Rectangle 7"/>
          <p:cNvSpPr/>
          <p:nvPr/>
        </p:nvSpPr>
        <p:spPr>
          <a:xfrm>
            <a:off x="297655" y="613394"/>
            <a:ext cx="8394700" cy="369332"/>
          </a:xfrm>
          <a:prstGeom prst="rect">
            <a:avLst/>
          </a:prstGeom>
        </p:spPr>
        <p:txBody>
          <a:bodyPr wrap="square">
            <a:spAutoFit/>
          </a:bodyPr>
          <a:lstStyle/>
          <a:p>
            <a:r>
              <a:rPr lang="en-US" dirty="0">
                <a:solidFill>
                  <a:schemeClr val="bg1"/>
                </a:solidFill>
              </a:rPr>
              <a:t>For rectangular foundations, the preceding equation can be extended to the form</a:t>
            </a:r>
          </a:p>
        </p:txBody>
      </p:sp>
      <p:graphicFrame>
        <p:nvGraphicFramePr>
          <p:cNvPr id="9" name="Object 8"/>
          <p:cNvGraphicFramePr>
            <a:graphicFrameLocks noChangeAspect="1"/>
          </p:cNvGraphicFramePr>
          <p:nvPr>
            <p:extLst>
              <p:ext uri="{D42A27DB-BD31-4B8C-83A1-F6EECF244321}">
                <p14:modId xmlns:p14="http://schemas.microsoft.com/office/powerpoint/2010/main" val="3160682986"/>
              </p:ext>
            </p:extLst>
          </p:nvPr>
        </p:nvGraphicFramePr>
        <p:xfrm>
          <a:off x="218942" y="1240017"/>
          <a:ext cx="8757634" cy="642169"/>
        </p:xfrm>
        <a:graphic>
          <a:graphicData uri="http://schemas.openxmlformats.org/presentationml/2006/ole">
            <mc:AlternateContent xmlns:mc="http://schemas.openxmlformats.org/markup-compatibility/2006">
              <mc:Choice xmlns:v="urn:schemas-microsoft-com:vml" Requires="v">
                <p:oleObj spid="_x0000_s629766" name="Equation" r:id="rId4" imgW="6032500" imgH="520700" progId="Equation.3">
                  <p:embed/>
                </p:oleObj>
              </mc:Choice>
              <mc:Fallback>
                <p:oleObj name="Equation" r:id="rId4" imgW="6032500" imgH="5207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942" y="1240017"/>
                        <a:ext cx="8757634" cy="64216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4" name="Straight Arrow Connector 13"/>
          <p:cNvCxnSpPr/>
          <p:nvPr/>
        </p:nvCxnSpPr>
        <p:spPr>
          <a:xfrm rot="5400000">
            <a:off x="1918952" y="3026536"/>
            <a:ext cx="515155" cy="158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a:off x="4556975" y="3063027"/>
            <a:ext cx="515155" cy="158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a:off x="6823658" y="3063027"/>
            <a:ext cx="515155" cy="158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502276" y="3284113"/>
            <a:ext cx="463639" cy="5022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p:cNvSpPr/>
          <p:nvPr/>
        </p:nvSpPr>
        <p:spPr>
          <a:xfrm>
            <a:off x="137374" y="1738648"/>
            <a:ext cx="807077" cy="1571222"/>
          </a:xfrm>
          <a:custGeom>
            <a:avLst/>
            <a:gdLst>
              <a:gd name="connsiteX0" fmla="*/ 429296 w 807077"/>
              <a:gd name="connsiteY0" fmla="*/ 1571222 h 1571222"/>
              <a:gd name="connsiteX1" fmla="*/ 42930 w 807077"/>
              <a:gd name="connsiteY1" fmla="*/ 798490 h 1571222"/>
              <a:gd name="connsiteX2" fmla="*/ 686874 w 807077"/>
              <a:gd name="connsiteY2" fmla="*/ 592428 h 1571222"/>
              <a:gd name="connsiteX3" fmla="*/ 764147 w 807077"/>
              <a:gd name="connsiteY3" fmla="*/ 0 h 1571222"/>
            </a:gdLst>
            <a:ahLst/>
            <a:cxnLst>
              <a:cxn ang="0">
                <a:pos x="connsiteX0" y="connsiteY0"/>
              </a:cxn>
              <a:cxn ang="0">
                <a:pos x="connsiteX1" y="connsiteY1"/>
              </a:cxn>
              <a:cxn ang="0">
                <a:pos x="connsiteX2" y="connsiteY2"/>
              </a:cxn>
              <a:cxn ang="0">
                <a:pos x="connsiteX3" y="connsiteY3"/>
              </a:cxn>
            </a:cxnLst>
            <a:rect l="l" t="t" r="r" b="b"/>
            <a:pathLst>
              <a:path w="807077" h="1571222">
                <a:moveTo>
                  <a:pt x="429296" y="1571222"/>
                </a:moveTo>
                <a:cubicBezTo>
                  <a:pt x="214648" y="1266422"/>
                  <a:pt x="0" y="961622"/>
                  <a:pt x="42930" y="798490"/>
                </a:cubicBezTo>
                <a:cubicBezTo>
                  <a:pt x="85860" y="635358"/>
                  <a:pt x="566671" y="725510"/>
                  <a:pt x="686874" y="592428"/>
                </a:cubicBezTo>
                <a:cubicBezTo>
                  <a:pt x="807077" y="459346"/>
                  <a:pt x="785612" y="229673"/>
                  <a:pt x="764147" y="0"/>
                </a:cubicBezTo>
              </a:path>
            </a:pathLst>
          </a:custGeom>
          <a:ln>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Oval 12"/>
          <p:cNvSpPr/>
          <p:nvPr/>
        </p:nvSpPr>
        <p:spPr>
          <a:xfrm>
            <a:off x="461493" y="4054699"/>
            <a:ext cx="463639" cy="5022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p:cNvSpPr/>
          <p:nvPr/>
        </p:nvSpPr>
        <p:spPr>
          <a:xfrm>
            <a:off x="862885" y="1777285"/>
            <a:ext cx="8057881" cy="3215424"/>
          </a:xfrm>
          <a:custGeom>
            <a:avLst/>
            <a:gdLst>
              <a:gd name="connsiteX0" fmla="*/ 0 w 8057881"/>
              <a:gd name="connsiteY0" fmla="*/ 2717442 h 3215424"/>
              <a:gd name="connsiteX1" fmla="*/ 4893971 w 8057881"/>
              <a:gd name="connsiteY1" fmla="*/ 3155323 h 3215424"/>
              <a:gd name="connsiteX2" fmla="*/ 7547019 w 8057881"/>
              <a:gd name="connsiteY2" fmla="*/ 2356833 h 3215424"/>
              <a:gd name="connsiteX3" fmla="*/ 7959143 w 8057881"/>
              <a:gd name="connsiteY3" fmla="*/ 0 h 3215424"/>
            </a:gdLst>
            <a:ahLst/>
            <a:cxnLst>
              <a:cxn ang="0">
                <a:pos x="connsiteX0" y="connsiteY0"/>
              </a:cxn>
              <a:cxn ang="0">
                <a:pos x="connsiteX1" y="connsiteY1"/>
              </a:cxn>
              <a:cxn ang="0">
                <a:pos x="connsiteX2" y="connsiteY2"/>
              </a:cxn>
              <a:cxn ang="0">
                <a:pos x="connsiteX3" y="connsiteY3"/>
              </a:cxn>
            </a:cxnLst>
            <a:rect l="l" t="t" r="r" b="b"/>
            <a:pathLst>
              <a:path w="8057881" h="3215424">
                <a:moveTo>
                  <a:pt x="0" y="2717442"/>
                </a:moveTo>
                <a:cubicBezTo>
                  <a:pt x="1818067" y="2966433"/>
                  <a:pt x="3636135" y="3215424"/>
                  <a:pt x="4893971" y="3155323"/>
                </a:cubicBezTo>
                <a:cubicBezTo>
                  <a:pt x="6151807" y="3095222"/>
                  <a:pt x="7036157" y="2882720"/>
                  <a:pt x="7547019" y="2356833"/>
                </a:cubicBezTo>
                <a:cubicBezTo>
                  <a:pt x="8057881" y="1830946"/>
                  <a:pt x="8008512" y="915473"/>
                  <a:pt x="7959143" y="0"/>
                </a:cubicBezTo>
              </a:path>
            </a:pathLst>
          </a:custGeom>
          <a:ln>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mc:AlternateContent xmlns:mc="http://schemas.openxmlformats.org/markup-compatibility/2006" xmlns:p14="http://schemas.microsoft.com/office/powerpoint/2010/main">
        <mc:Choice Requires="p14">
          <p:contentPart p14:bwMode="auto" r:id="rId6">
            <p14:nvContentPartPr>
              <p14:cNvPr id="629763" name="Ink 3"/>
              <p14:cNvContentPartPr>
                <a14:cpLocks xmlns:a14="http://schemas.microsoft.com/office/drawing/2010/main" noRot="1" noChangeAspect="1" noEditPoints="1" noChangeArrowheads="1" noChangeShapeType="1"/>
              </p14:cNvContentPartPr>
              <p14:nvPr/>
            </p14:nvContentPartPr>
            <p14:xfrm>
              <a:off x="584200" y="977900"/>
              <a:ext cx="7618413" cy="1682750"/>
            </p14:xfrm>
          </p:contentPart>
        </mc:Choice>
        <mc:Fallback xmlns="">
          <p:pic>
            <p:nvPicPr>
              <p:cNvPr id="629763" name="Ink 3"/>
              <p:cNvPicPr>
                <a:picLocks noRot="1" noChangeAspect="1" noEditPoints="1" noChangeArrowheads="1" noChangeShapeType="1"/>
              </p:cNvPicPr>
              <p:nvPr/>
            </p:nvPicPr>
            <p:blipFill>
              <a:blip r:embed="rId7"/>
              <a:stretch>
                <a:fillRect/>
              </a:stretch>
            </p:blipFill>
            <p:spPr>
              <a:xfrm>
                <a:off x="581680" y="973579"/>
                <a:ext cx="7629213" cy="1698594"/>
              </a:xfrm>
              <a:prstGeom prst="rect">
                <a:avLst/>
              </a:prstGeom>
            </p:spPr>
          </p:pic>
        </mc:Fallback>
      </mc:AlternateContent>
    </p:spTree>
    <p:extLst>
      <p:ext uri="{BB962C8B-B14F-4D97-AF65-F5344CB8AC3E}">
        <p14:creationId xmlns:p14="http://schemas.microsoft.com/office/powerpoint/2010/main" val="15853067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277100" y="256436"/>
            <a:ext cx="1300356" cy="369332"/>
          </a:xfrm>
          <a:prstGeom prst="rect">
            <a:avLst/>
          </a:prstGeom>
        </p:spPr>
        <p:txBody>
          <a:bodyPr wrap="none">
            <a:spAutoFit/>
          </a:bodyPr>
          <a:lstStyle/>
          <a:p>
            <a:r>
              <a:rPr lang="en-US" b="1" u="sng" dirty="0" smtClean="0">
                <a:solidFill>
                  <a:schemeClr val="bg1"/>
                </a:solidFill>
              </a:rPr>
              <a:t>EXAMPLE</a:t>
            </a:r>
            <a:endParaRPr lang="en-US" u="sng" dirty="0">
              <a:solidFill>
                <a:schemeClr val="bg1"/>
              </a:solidFill>
            </a:endParaRPr>
          </a:p>
        </p:txBody>
      </p:sp>
      <p:sp>
        <p:nvSpPr>
          <p:cNvPr id="3" name="Rectangle 2"/>
          <p:cNvSpPr/>
          <p:nvPr/>
        </p:nvSpPr>
        <p:spPr>
          <a:xfrm>
            <a:off x="264017" y="700653"/>
            <a:ext cx="8635284" cy="1477328"/>
          </a:xfrm>
          <a:prstGeom prst="rect">
            <a:avLst/>
          </a:prstGeom>
        </p:spPr>
        <p:txBody>
          <a:bodyPr wrap="square">
            <a:spAutoFit/>
          </a:bodyPr>
          <a:lstStyle/>
          <a:p>
            <a:r>
              <a:rPr lang="en-US" u="sng" dirty="0" smtClean="0">
                <a:solidFill>
                  <a:schemeClr val="bg1"/>
                </a:solidFill>
              </a:rPr>
              <a:t>Given</a:t>
            </a:r>
            <a:r>
              <a:rPr lang="en-US" dirty="0" smtClean="0">
                <a:solidFill>
                  <a:schemeClr val="bg1"/>
                </a:solidFill>
              </a:rPr>
              <a:t>:</a:t>
            </a:r>
          </a:p>
          <a:p>
            <a:r>
              <a:rPr lang="en-US" dirty="0" smtClean="0">
                <a:solidFill>
                  <a:schemeClr val="bg1"/>
                </a:solidFill>
              </a:rPr>
              <a:t>A continuous footing &amp; soil parameters </a:t>
            </a:r>
          </a:p>
          <a:p>
            <a:endParaRPr lang="en-US" dirty="0" smtClean="0">
              <a:solidFill>
                <a:schemeClr val="bg1"/>
              </a:solidFill>
            </a:endParaRPr>
          </a:p>
          <a:p>
            <a:r>
              <a:rPr lang="en-US" u="sng" dirty="0" smtClean="0">
                <a:solidFill>
                  <a:schemeClr val="bg1"/>
                </a:solidFill>
              </a:rPr>
              <a:t>Find</a:t>
            </a:r>
            <a:r>
              <a:rPr lang="en-US" dirty="0" smtClean="0">
                <a:solidFill>
                  <a:schemeClr val="bg1"/>
                </a:solidFill>
              </a:rPr>
              <a:t>:</a:t>
            </a:r>
          </a:p>
          <a:p>
            <a:r>
              <a:rPr lang="en-US" dirty="0" smtClean="0">
                <a:solidFill>
                  <a:schemeClr val="bg1"/>
                </a:solidFill>
              </a:rPr>
              <a:t>Ultimate bearing capacity </a:t>
            </a:r>
            <a:r>
              <a:rPr lang="en-US" i="1" dirty="0" smtClean="0">
                <a:solidFill>
                  <a:schemeClr val="bg1"/>
                </a:solidFill>
              </a:rPr>
              <a:t>q</a:t>
            </a:r>
            <a:r>
              <a:rPr lang="en-US" i="1" baseline="-25000" dirty="0" smtClean="0">
                <a:solidFill>
                  <a:schemeClr val="bg1"/>
                </a:solidFill>
              </a:rPr>
              <a:t>ult</a:t>
            </a:r>
            <a:r>
              <a:rPr lang="en-US" i="1" dirty="0" smtClean="0">
                <a:solidFill>
                  <a:schemeClr val="bg1"/>
                </a:solidFill>
              </a:rPr>
              <a:t> .</a:t>
            </a:r>
            <a:endParaRPr lang="en-US" dirty="0">
              <a:solidFill>
                <a:schemeClr val="bg1"/>
              </a:solidFill>
            </a:endParaRPr>
          </a:p>
        </p:txBody>
      </p:sp>
      <p:grpSp>
        <p:nvGrpSpPr>
          <p:cNvPr id="4" name="Group 68"/>
          <p:cNvGrpSpPr/>
          <p:nvPr/>
        </p:nvGrpSpPr>
        <p:grpSpPr>
          <a:xfrm>
            <a:off x="4480955" y="280040"/>
            <a:ext cx="4663045" cy="3006487"/>
            <a:chOff x="4365044" y="1490663"/>
            <a:chExt cx="4663045" cy="3006487"/>
          </a:xfrm>
        </p:grpSpPr>
        <p:sp>
          <p:nvSpPr>
            <p:cNvPr id="6" name="Rectangle 5"/>
            <p:cNvSpPr/>
            <p:nvPr/>
          </p:nvSpPr>
          <p:spPr>
            <a:xfrm>
              <a:off x="4365044" y="3205668"/>
              <a:ext cx="3824443" cy="246450"/>
            </a:xfrm>
            <a:prstGeom prst="rect">
              <a:avLst/>
            </a:prstGeom>
            <a:gradFill>
              <a:gsLst>
                <a:gs pos="0">
                  <a:srgbClr val="00B050"/>
                </a:gs>
                <a:gs pos="99000">
                  <a:schemeClr val="accent1">
                    <a:tint val="44500"/>
                    <a:satMod val="160000"/>
                    <a:lumMod val="85000"/>
                    <a:lumOff val="15000"/>
                    <a:alpha val="34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Elbow Connector 7"/>
            <p:cNvCxnSpPr/>
            <p:nvPr/>
          </p:nvCxnSpPr>
          <p:spPr>
            <a:xfrm>
              <a:off x="4365044" y="1816094"/>
              <a:ext cx="2248509" cy="541992"/>
            </a:xfrm>
            <a:prstGeom prst="bentConnector3">
              <a:avLst>
                <a:gd name="adj1" fmla="val 68768"/>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Elbow Connector 8"/>
            <p:cNvCxnSpPr/>
            <p:nvPr/>
          </p:nvCxnSpPr>
          <p:spPr>
            <a:xfrm rot="10800000" flipV="1">
              <a:off x="5914603" y="1821860"/>
              <a:ext cx="2274884" cy="536226"/>
            </a:xfrm>
            <a:prstGeom prst="bentConnector3">
              <a:avLst>
                <a:gd name="adj1" fmla="val 69130"/>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365044" y="3205833"/>
              <a:ext cx="382444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740894" y="2358086"/>
              <a:ext cx="74840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859584" y="1821860"/>
              <a:ext cx="0" cy="536226"/>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859584" y="2363852"/>
              <a:ext cx="0" cy="836051"/>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914603" y="2547720"/>
              <a:ext cx="69895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914603" y="2478529"/>
              <a:ext cx="0" cy="1383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613553" y="2478529"/>
              <a:ext cx="0" cy="138381"/>
            </a:xfrm>
            <a:prstGeom prst="line">
              <a:avLst/>
            </a:prstGeom>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063967" y="2520467"/>
              <a:ext cx="763351" cy="276999"/>
            </a:xfrm>
            <a:prstGeom prst="rect">
              <a:avLst/>
            </a:prstGeom>
            <a:noFill/>
          </p:spPr>
          <p:txBody>
            <a:bodyPr wrap="none" rtlCol="0">
              <a:spAutoFit/>
            </a:bodyPr>
            <a:lstStyle/>
            <a:p>
              <a:r>
                <a:rPr lang="en-US" sz="1200" dirty="0" smtClean="0">
                  <a:solidFill>
                    <a:schemeClr val="bg1"/>
                  </a:solidFill>
                </a:rPr>
                <a:t>B = 2 m </a:t>
              </a:r>
              <a:endParaRPr lang="en-US" sz="1200" dirty="0">
                <a:solidFill>
                  <a:schemeClr val="bg1"/>
                </a:solidFill>
              </a:endParaRPr>
            </a:p>
          </p:txBody>
        </p:sp>
        <p:sp>
          <p:nvSpPr>
            <p:cNvPr id="36" name="TextBox 35"/>
            <p:cNvSpPr txBox="1"/>
            <p:nvPr/>
          </p:nvSpPr>
          <p:spPr>
            <a:xfrm>
              <a:off x="7516932" y="2071359"/>
              <a:ext cx="1309974" cy="1169551"/>
            </a:xfrm>
            <a:prstGeom prst="rect">
              <a:avLst/>
            </a:prstGeom>
            <a:noFill/>
          </p:spPr>
          <p:txBody>
            <a:bodyPr wrap="none" rtlCol="0">
              <a:spAutoFit/>
            </a:bodyPr>
            <a:lstStyle/>
            <a:p>
              <a:r>
                <a:rPr lang="en-US" sz="1400" b="1" dirty="0" smtClean="0">
                  <a:solidFill>
                    <a:srgbClr val="FF0000"/>
                  </a:solidFill>
                </a:rPr>
                <a:t>Shallow </a:t>
              </a:r>
            </a:p>
            <a:p>
              <a:r>
                <a:rPr lang="en-US" sz="1400" b="1" dirty="0" smtClean="0">
                  <a:solidFill>
                    <a:srgbClr val="FF0000"/>
                  </a:solidFill>
                </a:rPr>
                <a:t>Stronger Soil</a:t>
              </a:r>
            </a:p>
            <a:p>
              <a:r>
                <a:rPr lang="en-US" sz="1400" b="1" dirty="0" smtClean="0">
                  <a:solidFill>
                    <a:srgbClr val="FF0000"/>
                  </a:solidFill>
                  <a:latin typeface="Symbol" pitchFamily="18" charset="2"/>
                </a:rPr>
                <a:t>g</a:t>
              </a:r>
              <a:r>
                <a:rPr lang="en-US" sz="1400" b="1" baseline="-25000" dirty="0" smtClean="0">
                  <a:solidFill>
                    <a:srgbClr val="FF0000"/>
                  </a:solidFill>
                </a:rPr>
                <a:t>1 </a:t>
              </a:r>
            </a:p>
            <a:p>
              <a:r>
                <a:rPr lang="en-US" sz="1400" b="1" dirty="0" smtClean="0">
                  <a:solidFill>
                    <a:srgbClr val="FF0000"/>
                  </a:solidFill>
                  <a:latin typeface="Symbol" pitchFamily="18" charset="2"/>
                </a:rPr>
                <a:t>f</a:t>
              </a:r>
              <a:r>
                <a:rPr lang="en-US" sz="1400" b="1" baseline="-25000" dirty="0" smtClean="0">
                  <a:solidFill>
                    <a:srgbClr val="FF0000"/>
                  </a:solidFill>
                </a:rPr>
                <a:t>1</a:t>
              </a:r>
            </a:p>
            <a:p>
              <a:r>
                <a:rPr lang="en-US" sz="1400" b="1" dirty="0" smtClean="0">
                  <a:solidFill>
                    <a:srgbClr val="FF0000"/>
                  </a:solidFill>
                </a:rPr>
                <a:t>c</a:t>
              </a:r>
              <a:r>
                <a:rPr lang="en-US" sz="1400" b="1" baseline="-25000" dirty="0" smtClean="0">
                  <a:solidFill>
                    <a:srgbClr val="FF0000"/>
                  </a:solidFill>
                </a:rPr>
                <a:t>1</a:t>
              </a:r>
              <a:endParaRPr lang="en-US" sz="1400" b="1" baseline="-25000" dirty="0">
                <a:solidFill>
                  <a:srgbClr val="FF0000"/>
                </a:solidFill>
              </a:endParaRPr>
            </a:p>
          </p:txBody>
        </p:sp>
        <p:sp>
          <p:nvSpPr>
            <p:cNvPr id="37" name="TextBox 36"/>
            <p:cNvSpPr txBox="1"/>
            <p:nvPr/>
          </p:nvSpPr>
          <p:spPr>
            <a:xfrm>
              <a:off x="7567732" y="3531491"/>
              <a:ext cx="1197700" cy="954107"/>
            </a:xfrm>
            <a:prstGeom prst="rect">
              <a:avLst/>
            </a:prstGeom>
            <a:noFill/>
          </p:spPr>
          <p:txBody>
            <a:bodyPr wrap="none" rtlCol="0">
              <a:spAutoFit/>
            </a:bodyPr>
            <a:lstStyle/>
            <a:p>
              <a:r>
                <a:rPr lang="en-US" sz="1400" b="1" dirty="0" smtClean="0">
                  <a:solidFill>
                    <a:srgbClr val="007635"/>
                  </a:solidFill>
                </a:rPr>
                <a:t>Weaker Soil</a:t>
              </a:r>
            </a:p>
            <a:p>
              <a:r>
                <a:rPr lang="en-US" sz="1400" b="1" dirty="0" smtClean="0">
                  <a:solidFill>
                    <a:srgbClr val="007635"/>
                  </a:solidFill>
                  <a:latin typeface="Symbol" pitchFamily="18" charset="2"/>
                </a:rPr>
                <a:t>g</a:t>
              </a:r>
              <a:r>
                <a:rPr lang="en-US" sz="1400" b="1" baseline="-25000" dirty="0" smtClean="0">
                  <a:solidFill>
                    <a:srgbClr val="007635"/>
                  </a:solidFill>
                </a:rPr>
                <a:t>2</a:t>
              </a:r>
            </a:p>
            <a:p>
              <a:r>
                <a:rPr lang="en-US" sz="1400" b="1" dirty="0" smtClean="0">
                  <a:solidFill>
                    <a:srgbClr val="007635"/>
                  </a:solidFill>
                  <a:latin typeface="Symbol" pitchFamily="18" charset="2"/>
                </a:rPr>
                <a:t>f</a:t>
              </a:r>
              <a:r>
                <a:rPr lang="en-US" sz="1400" b="1" baseline="-25000" dirty="0" smtClean="0">
                  <a:solidFill>
                    <a:srgbClr val="007635"/>
                  </a:solidFill>
                </a:rPr>
                <a:t>2</a:t>
              </a:r>
            </a:p>
            <a:p>
              <a:r>
                <a:rPr lang="en-US" sz="1400" b="1" dirty="0" smtClean="0">
                  <a:solidFill>
                    <a:srgbClr val="007635"/>
                  </a:solidFill>
                </a:rPr>
                <a:t>c</a:t>
              </a:r>
              <a:r>
                <a:rPr lang="en-US" sz="1400" b="1" baseline="-25000" dirty="0" smtClean="0">
                  <a:solidFill>
                    <a:srgbClr val="007635"/>
                  </a:solidFill>
                </a:rPr>
                <a:t>2</a:t>
              </a:r>
              <a:endParaRPr lang="en-US" sz="1400" b="1" baseline="-25000" dirty="0">
                <a:solidFill>
                  <a:srgbClr val="007635"/>
                </a:solidFill>
              </a:endParaRPr>
            </a:p>
          </p:txBody>
        </p:sp>
        <p:sp>
          <p:nvSpPr>
            <p:cNvPr id="47" name="TextBox 46"/>
            <p:cNvSpPr txBox="1"/>
            <p:nvPr/>
          </p:nvSpPr>
          <p:spPr>
            <a:xfrm>
              <a:off x="4770009" y="1925977"/>
              <a:ext cx="1257075" cy="369332"/>
            </a:xfrm>
            <a:prstGeom prst="rect">
              <a:avLst/>
            </a:prstGeom>
            <a:noFill/>
          </p:spPr>
          <p:txBody>
            <a:bodyPr wrap="none" rtlCol="0">
              <a:spAutoFit/>
            </a:bodyPr>
            <a:lstStyle/>
            <a:p>
              <a:r>
                <a:rPr lang="en-US" dirty="0" smtClean="0">
                  <a:solidFill>
                    <a:schemeClr val="bg1"/>
                  </a:solidFill>
                </a:rPr>
                <a:t>D</a:t>
              </a:r>
              <a:r>
                <a:rPr lang="en-US" baseline="-25000" dirty="0" smtClean="0">
                  <a:solidFill>
                    <a:schemeClr val="bg1"/>
                  </a:solidFill>
                </a:rPr>
                <a:t>f  </a:t>
              </a:r>
              <a:r>
                <a:rPr lang="en-US" dirty="0" smtClean="0">
                  <a:solidFill>
                    <a:schemeClr val="bg1"/>
                  </a:solidFill>
                </a:rPr>
                <a:t>= 0.8 m</a:t>
              </a:r>
              <a:endParaRPr lang="en-US" dirty="0">
                <a:solidFill>
                  <a:schemeClr val="bg1"/>
                </a:solidFill>
              </a:endParaRPr>
            </a:p>
          </p:txBody>
        </p:sp>
        <p:sp>
          <p:nvSpPr>
            <p:cNvPr id="48" name="TextBox 47"/>
            <p:cNvSpPr txBox="1"/>
            <p:nvPr/>
          </p:nvSpPr>
          <p:spPr>
            <a:xfrm>
              <a:off x="4793734" y="2570723"/>
              <a:ext cx="998991" cy="369332"/>
            </a:xfrm>
            <a:prstGeom prst="rect">
              <a:avLst/>
            </a:prstGeom>
            <a:noFill/>
          </p:spPr>
          <p:txBody>
            <a:bodyPr wrap="none" rtlCol="0">
              <a:spAutoFit/>
            </a:bodyPr>
            <a:lstStyle/>
            <a:p>
              <a:r>
                <a:rPr lang="en-US" dirty="0" smtClean="0">
                  <a:solidFill>
                    <a:schemeClr val="bg1"/>
                  </a:solidFill>
                </a:rPr>
                <a:t>H = 1 m</a:t>
              </a:r>
              <a:endParaRPr lang="en-US" baseline="-25000" dirty="0">
                <a:solidFill>
                  <a:schemeClr val="bg1"/>
                </a:solidFill>
              </a:endParaRPr>
            </a:p>
          </p:txBody>
        </p:sp>
        <p:sp>
          <p:nvSpPr>
            <p:cNvPr id="51" name="Rectangle 50"/>
            <p:cNvSpPr/>
            <p:nvPr/>
          </p:nvSpPr>
          <p:spPr>
            <a:xfrm>
              <a:off x="5914603" y="2203410"/>
              <a:ext cx="698950" cy="161444"/>
            </a:xfrm>
            <a:prstGeom prst="rect">
              <a:avLst/>
            </a:prstGeom>
            <a:noFill/>
            <a:ln w="127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p:cNvSpPr/>
            <p:nvPr/>
          </p:nvSpPr>
          <p:spPr>
            <a:xfrm>
              <a:off x="6180892" y="1563107"/>
              <a:ext cx="166372" cy="643941"/>
            </a:xfrm>
            <a:prstGeom prst="rect">
              <a:avLst/>
            </a:prstGeom>
            <a:noFill/>
            <a:ln w="127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p:cNvSpPr/>
            <p:nvPr/>
          </p:nvSpPr>
          <p:spPr>
            <a:xfrm>
              <a:off x="6191250" y="2181224"/>
              <a:ext cx="147638"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p:cNvSpPr/>
            <p:nvPr/>
          </p:nvSpPr>
          <p:spPr>
            <a:xfrm>
              <a:off x="6034088" y="1490663"/>
              <a:ext cx="514350" cy="419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p:cNvCxnSpPr/>
            <p:nvPr/>
          </p:nvCxnSpPr>
          <p:spPr>
            <a:xfrm>
              <a:off x="6268841" y="1506998"/>
              <a:ext cx="0" cy="210454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7729006" y="2498502"/>
              <a:ext cx="1221809" cy="738664"/>
            </a:xfrm>
            <a:prstGeom prst="rect">
              <a:avLst/>
            </a:prstGeom>
            <a:noFill/>
          </p:spPr>
          <p:txBody>
            <a:bodyPr wrap="none" rtlCol="0">
              <a:spAutoFit/>
            </a:bodyPr>
            <a:lstStyle/>
            <a:p>
              <a:r>
                <a:rPr lang="en-US" sz="1400" dirty="0" smtClean="0">
                  <a:solidFill>
                    <a:srgbClr val="FF0000"/>
                  </a:solidFill>
                </a:rPr>
                <a:t>= 16.5 kN/m</a:t>
              </a:r>
              <a:r>
                <a:rPr lang="en-US" sz="1400" baseline="30000" dirty="0" smtClean="0">
                  <a:solidFill>
                    <a:srgbClr val="FF0000"/>
                  </a:solidFill>
                </a:rPr>
                <a:t>3</a:t>
              </a:r>
            </a:p>
            <a:p>
              <a:r>
                <a:rPr lang="en-US" sz="1400" dirty="0" smtClean="0">
                  <a:solidFill>
                    <a:srgbClr val="FF0000"/>
                  </a:solidFill>
                </a:rPr>
                <a:t>= 32</a:t>
              </a:r>
              <a:r>
                <a:rPr lang="en-US" sz="1400" baseline="30000" dirty="0" smtClean="0">
                  <a:solidFill>
                    <a:srgbClr val="FF0000"/>
                  </a:solidFill>
                </a:rPr>
                <a:t>o</a:t>
              </a:r>
            </a:p>
            <a:p>
              <a:r>
                <a:rPr lang="en-US" sz="1400" dirty="0" smtClean="0">
                  <a:solidFill>
                    <a:srgbClr val="FF0000"/>
                  </a:solidFill>
                </a:rPr>
                <a:t>= 0</a:t>
              </a:r>
              <a:endParaRPr lang="en-US" sz="1400" dirty="0">
                <a:solidFill>
                  <a:srgbClr val="FF0000"/>
                </a:solidFill>
              </a:endParaRPr>
            </a:p>
          </p:txBody>
        </p:sp>
        <p:sp>
          <p:nvSpPr>
            <p:cNvPr id="62" name="TextBox 61"/>
            <p:cNvSpPr txBox="1"/>
            <p:nvPr/>
          </p:nvSpPr>
          <p:spPr>
            <a:xfrm>
              <a:off x="7806280" y="3758486"/>
              <a:ext cx="1221809" cy="738664"/>
            </a:xfrm>
            <a:prstGeom prst="rect">
              <a:avLst/>
            </a:prstGeom>
            <a:noFill/>
          </p:spPr>
          <p:txBody>
            <a:bodyPr wrap="none" rtlCol="0">
              <a:spAutoFit/>
            </a:bodyPr>
            <a:lstStyle/>
            <a:p>
              <a:r>
                <a:rPr lang="en-US" sz="1400" dirty="0" smtClean="0">
                  <a:solidFill>
                    <a:srgbClr val="007635"/>
                  </a:solidFill>
                </a:rPr>
                <a:t>= 18.5 kN/m</a:t>
              </a:r>
              <a:r>
                <a:rPr lang="en-US" sz="1400" baseline="30000" dirty="0" smtClean="0">
                  <a:solidFill>
                    <a:srgbClr val="007635"/>
                  </a:solidFill>
                </a:rPr>
                <a:t>3</a:t>
              </a:r>
            </a:p>
            <a:p>
              <a:r>
                <a:rPr lang="en-US" sz="1400" dirty="0" smtClean="0">
                  <a:solidFill>
                    <a:srgbClr val="007635"/>
                  </a:solidFill>
                </a:rPr>
                <a:t>= 30</a:t>
              </a:r>
              <a:r>
                <a:rPr lang="en-US" sz="1400" baseline="30000" dirty="0" smtClean="0">
                  <a:solidFill>
                    <a:srgbClr val="007635"/>
                  </a:solidFill>
                </a:rPr>
                <a:t>o</a:t>
              </a:r>
            </a:p>
            <a:p>
              <a:r>
                <a:rPr lang="en-US" sz="1400" dirty="0" smtClean="0">
                  <a:solidFill>
                    <a:srgbClr val="007635"/>
                  </a:solidFill>
                </a:rPr>
                <a:t>= 0</a:t>
              </a:r>
              <a:endParaRPr lang="en-US" sz="1400" dirty="0">
                <a:solidFill>
                  <a:srgbClr val="007635"/>
                </a:solidFill>
              </a:endParaRPr>
            </a:p>
          </p:txBody>
        </p:sp>
      </p:grpSp>
      <p:graphicFrame>
        <p:nvGraphicFramePr>
          <p:cNvPr id="63" name="Object 62"/>
          <p:cNvGraphicFramePr>
            <a:graphicFrameLocks noChangeAspect="1"/>
          </p:cNvGraphicFramePr>
          <p:nvPr>
            <p:extLst>
              <p:ext uri="{D42A27DB-BD31-4B8C-83A1-F6EECF244321}">
                <p14:modId xmlns:p14="http://schemas.microsoft.com/office/powerpoint/2010/main" val="409125849"/>
              </p:ext>
            </p:extLst>
          </p:nvPr>
        </p:nvGraphicFramePr>
        <p:xfrm>
          <a:off x="656822" y="5001529"/>
          <a:ext cx="7652395" cy="727299"/>
        </p:xfrm>
        <a:graphic>
          <a:graphicData uri="http://schemas.openxmlformats.org/presentationml/2006/ole">
            <mc:AlternateContent xmlns:mc="http://schemas.openxmlformats.org/markup-compatibility/2006">
              <mc:Choice xmlns:v="urn:schemas-microsoft-com:vml" Requires="v">
                <p:oleObj spid="_x0000_s630808" name="Equation" r:id="rId4" imgW="4483100" imgH="520700" progId="Equation.3">
                  <p:embed/>
                </p:oleObj>
              </mc:Choice>
              <mc:Fallback>
                <p:oleObj name="Equation" r:id="rId4" imgW="4483100" imgH="5207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822" y="5001529"/>
                        <a:ext cx="7652395" cy="727299"/>
                      </a:xfrm>
                      <a:prstGeom prst="rect">
                        <a:avLst/>
                      </a:prstGeom>
                      <a:solidFill>
                        <a:srgbClr val="FFFF00"/>
                      </a:solidFill>
                    </p:spPr>
                  </p:pic>
                </p:oleObj>
              </mc:Fallback>
            </mc:AlternateContent>
          </a:graphicData>
        </a:graphic>
      </p:graphicFrame>
      <p:sp>
        <p:nvSpPr>
          <p:cNvPr id="70" name="TextBox 69"/>
          <p:cNvSpPr txBox="1"/>
          <p:nvPr/>
        </p:nvSpPr>
        <p:spPr>
          <a:xfrm>
            <a:off x="264017" y="2472741"/>
            <a:ext cx="4458272" cy="2585323"/>
          </a:xfrm>
          <a:prstGeom prst="rect">
            <a:avLst/>
          </a:prstGeom>
          <a:noFill/>
        </p:spPr>
        <p:txBody>
          <a:bodyPr wrap="none" rtlCol="0">
            <a:spAutoFit/>
          </a:bodyPr>
          <a:lstStyle/>
          <a:p>
            <a:r>
              <a:rPr lang="en-US" u="sng" dirty="0" smtClean="0">
                <a:solidFill>
                  <a:schemeClr val="bg1"/>
                </a:solidFill>
              </a:rPr>
              <a:t>Solution</a:t>
            </a:r>
          </a:p>
          <a:p>
            <a:endParaRPr lang="en-US" sz="1600" dirty="0" smtClean="0">
              <a:solidFill>
                <a:schemeClr val="bg1"/>
              </a:solidFill>
            </a:endParaRPr>
          </a:p>
          <a:p>
            <a:r>
              <a:rPr lang="en-US" sz="1600" dirty="0" smtClean="0">
                <a:solidFill>
                  <a:schemeClr val="bg1"/>
                </a:solidFill>
              </a:rPr>
              <a:t>1- Determine q</a:t>
            </a:r>
            <a:r>
              <a:rPr lang="en-US" sz="1600" baseline="-25000" dirty="0" smtClean="0">
                <a:solidFill>
                  <a:schemeClr val="bg1"/>
                </a:solidFill>
              </a:rPr>
              <a:t>b</a:t>
            </a:r>
          </a:p>
          <a:p>
            <a:endParaRPr lang="en-US" sz="1600" baseline="-25000" dirty="0" smtClean="0">
              <a:solidFill>
                <a:schemeClr val="bg1"/>
              </a:solidFill>
            </a:endParaRPr>
          </a:p>
          <a:p>
            <a:r>
              <a:rPr lang="en-US" sz="1600" dirty="0" smtClean="0">
                <a:solidFill>
                  <a:schemeClr val="bg1"/>
                </a:solidFill>
              </a:rPr>
              <a:t>2- Determine q</a:t>
            </a:r>
            <a:r>
              <a:rPr lang="en-US" sz="1600" baseline="-25000" dirty="0" smtClean="0">
                <a:solidFill>
                  <a:schemeClr val="bg1"/>
                </a:solidFill>
              </a:rPr>
              <a:t>t</a:t>
            </a:r>
            <a:endParaRPr lang="en-US" sz="1600" dirty="0" smtClean="0">
              <a:solidFill>
                <a:schemeClr val="bg1"/>
              </a:solidFill>
            </a:endParaRPr>
          </a:p>
          <a:p>
            <a:endParaRPr lang="en-US" sz="1600" baseline="-25000" dirty="0" smtClean="0">
              <a:solidFill>
                <a:schemeClr val="bg1"/>
              </a:solidFill>
            </a:endParaRPr>
          </a:p>
          <a:p>
            <a:r>
              <a:rPr lang="en-US" sz="1600" dirty="0" smtClean="0">
                <a:solidFill>
                  <a:schemeClr val="bg1"/>
                </a:solidFill>
              </a:rPr>
              <a:t>3- Determine K</a:t>
            </a:r>
            <a:r>
              <a:rPr lang="en-US" sz="1600" baseline="-25000" dirty="0" smtClean="0">
                <a:solidFill>
                  <a:schemeClr val="bg1"/>
                </a:solidFill>
              </a:rPr>
              <a:t>s</a:t>
            </a:r>
          </a:p>
          <a:p>
            <a:endParaRPr lang="en-US" sz="1600" baseline="-25000" dirty="0" smtClean="0">
              <a:solidFill>
                <a:schemeClr val="bg1"/>
              </a:solidFill>
            </a:endParaRPr>
          </a:p>
          <a:p>
            <a:r>
              <a:rPr lang="en-US" sz="1600" dirty="0" smtClean="0">
                <a:solidFill>
                  <a:schemeClr val="bg1"/>
                </a:solidFill>
              </a:rPr>
              <a:t>4- Find qult by using the equation shown below</a:t>
            </a:r>
          </a:p>
          <a:p>
            <a:endParaRPr lang="en-US" sz="1600" baseline="-25000" dirty="0" smtClean="0">
              <a:solidFill>
                <a:schemeClr val="bg1"/>
              </a:solidFill>
            </a:endParaRPr>
          </a:p>
          <a:p>
            <a:endParaRPr lang="en-US" sz="1600" baseline="-25000" dirty="0" smtClean="0">
              <a:solidFill>
                <a:schemeClr val="bg1"/>
              </a:solidFill>
            </a:endParaRPr>
          </a:p>
          <a:p>
            <a:endParaRPr lang="en-US" sz="1600" baseline="-25000" dirty="0">
              <a:solidFill>
                <a:schemeClr val="bg1"/>
              </a:solidFill>
            </a:endParaRPr>
          </a:p>
        </p:txBody>
      </p:sp>
      <mc:AlternateContent xmlns:mc="http://schemas.openxmlformats.org/markup-compatibility/2006" xmlns:p14="http://schemas.microsoft.com/office/powerpoint/2010/main">
        <mc:Choice Requires="p14">
          <p:contentPart p14:bwMode="auto" r:id="rId6">
            <p14:nvContentPartPr>
              <p14:cNvPr id="630787" name="Ink 3"/>
              <p14:cNvContentPartPr>
                <a14:cpLocks xmlns:a14="http://schemas.microsoft.com/office/drawing/2010/main" noRot="1" noChangeAspect="1" noEditPoints="1" noChangeArrowheads="1" noChangeShapeType="1"/>
              </p14:cNvContentPartPr>
              <p14:nvPr/>
            </p14:nvContentPartPr>
            <p14:xfrm>
              <a:off x="5319713" y="446088"/>
              <a:ext cx="720725" cy="695325"/>
            </p14:xfrm>
          </p:contentPart>
        </mc:Choice>
        <mc:Fallback xmlns="">
          <p:pic>
            <p:nvPicPr>
              <p:cNvPr id="630787" name="Ink 3"/>
              <p:cNvPicPr>
                <a:picLocks noRot="1" noChangeAspect="1" noEditPoints="1" noChangeArrowheads="1" noChangeShapeType="1"/>
              </p:cNvPicPr>
              <p:nvPr/>
            </p:nvPicPr>
            <p:blipFill>
              <a:blip r:embed="rId7"/>
              <a:stretch>
                <a:fillRect/>
              </a:stretch>
            </p:blipFill>
            <p:spPr>
              <a:xfrm>
                <a:off x="5309708" y="436391"/>
                <a:ext cx="740735" cy="71579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30788" name="Ink 4"/>
              <p14:cNvContentPartPr>
                <a14:cpLocks xmlns:a14="http://schemas.microsoft.com/office/drawing/2010/main" noRot="1" noChangeAspect="1" noEditPoints="1" noChangeArrowheads="1" noChangeShapeType="1"/>
              </p14:cNvContentPartPr>
              <p14:nvPr/>
            </p14:nvContentPartPr>
            <p14:xfrm>
              <a:off x="6151563" y="1106488"/>
              <a:ext cx="1252537" cy="919162"/>
            </p14:xfrm>
          </p:contentPart>
        </mc:Choice>
        <mc:Fallback xmlns="">
          <p:pic>
            <p:nvPicPr>
              <p:cNvPr id="630788" name="Ink 4"/>
              <p:cNvPicPr>
                <a:picLocks noRot="1" noChangeAspect="1" noEditPoints="1" noChangeArrowheads="1" noChangeShapeType="1"/>
              </p:cNvPicPr>
              <p:nvPr/>
            </p:nvPicPr>
            <p:blipFill>
              <a:blip r:embed="rId9"/>
              <a:stretch>
                <a:fillRect/>
              </a:stretch>
            </p:blipFill>
            <p:spPr>
              <a:xfrm>
                <a:off x="6140049" y="1095640"/>
                <a:ext cx="1270528" cy="941219"/>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30789" name="Ink 5"/>
              <p14:cNvContentPartPr>
                <a14:cpLocks xmlns:a14="http://schemas.microsoft.com/office/drawing/2010/main" noRot="1" noChangeAspect="1" noEditPoints="1" noChangeArrowheads="1" noChangeShapeType="1"/>
              </p14:cNvContentPartPr>
              <p14:nvPr/>
            </p14:nvContentPartPr>
            <p14:xfrm>
              <a:off x="7446963" y="557213"/>
              <a:ext cx="1665287" cy="5280025"/>
            </p14:xfrm>
          </p:contentPart>
        </mc:Choice>
        <mc:Fallback xmlns="">
          <p:pic>
            <p:nvPicPr>
              <p:cNvPr id="630789" name="Ink 5"/>
              <p:cNvPicPr>
                <a:picLocks noRot="1" noChangeAspect="1" noEditPoints="1" noChangeArrowheads="1" noChangeShapeType="1"/>
              </p:cNvPicPr>
              <p:nvPr/>
            </p:nvPicPr>
            <p:blipFill>
              <a:blip r:embed="rId11"/>
              <a:stretch>
                <a:fillRect/>
              </a:stretch>
            </p:blipFill>
            <p:spPr>
              <a:xfrm>
                <a:off x="7437634" y="550373"/>
                <a:ext cx="1686099" cy="5297305"/>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630790" name="Ink 6"/>
              <p14:cNvContentPartPr>
                <a14:cpLocks xmlns:a14="http://schemas.microsoft.com/office/drawing/2010/main" noRot="1" noChangeAspect="1" noEditPoints="1" noChangeArrowheads="1" noChangeShapeType="1"/>
              </p14:cNvContentPartPr>
              <p14:nvPr/>
            </p14:nvContentPartPr>
            <p14:xfrm>
              <a:off x="1751013" y="2540000"/>
              <a:ext cx="1055687" cy="1468438"/>
            </p14:xfrm>
          </p:contentPart>
        </mc:Choice>
        <mc:Fallback xmlns="">
          <p:pic>
            <p:nvPicPr>
              <p:cNvPr id="630790" name="Ink 6"/>
              <p:cNvPicPr>
                <a:picLocks noRot="1" noChangeAspect="1" noEditPoints="1" noChangeArrowheads="1" noChangeShapeType="1"/>
              </p:cNvPicPr>
              <p:nvPr/>
            </p:nvPicPr>
            <p:blipFill>
              <a:blip r:embed="rId13"/>
              <a:stretch>
                <a:fillRect/>
              </a:stretch>
            </p:blipFill>
            <p:spPr>
              <a:xfrm>
                <a:off x="1740550" y="2528114"/>
                <a:ext cx="1079499" cy="1489328"/>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630791" name="Ink 7"/>
              <p14:cNvContentPartPr>
                <a14:cpLocks xmlns:a14="http://schemas.microsoft.com/office/drawing/2010/main" noRot="1" noChangeAspect="1" noEditPoints="1" noChangeArrowheads="1" noChangeShapeType="1"/>
              </p14:cNvContentPartPr>
              <p14:nvPr/>
            </p14:nvContentPartPr>
            <p14:xfrm>
              <a:off x="4959350" y="3965575"/>
              <a:ext cx="763588" cy="592138"/>
            </p14:xfrm>
          </p:contentPart>
        </mc:Choice>
        <mc:Fallback xmlns="">
          <p:pic>
            <p:nvPicPr>
              <p:cNvPr id="630791" name="Ink 7"/>
              <p:cNvPicPr>
                <a:picLocks noRot="1" noChangeAspect="1" noEditPoints="1" noChangeArrowheads="1" noChangeShapeType="1"/>
              </p:cNvPicPr>
              <p:nvPr/>
            </p:nvPicPr>
            <p:blipFill>
              <a:blip r:embed="rId15"/>
              <a:stretch>
                <a:fillRect/>
              </a:stretch>
            </p:blipFill>
            <p:spPr>
              <a:xfrm>
                <a:off x="4947475" y="3953638"/>
                <a:ext cx="787698" cy="616012"/>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630792" name="Ink 8"/>
              <p14:cNvContentPartPr>
                <a14:cpLocks xmlns:a14="http://schemas.microsoft.com/office/drawing/2010/main" noRot="1" noChangeAspect="1" noEditPoints="1" noChangeArrowheads="1" noChangeShapeType="1"/>
              </p14:cNvContentPartPr>
              <p14:nvPr/>
            </p14:nvContentPartPr>
            <p14:xfrm>
              <a:off x="1133475" y="4522788"/>
              <a:ext cx="6572250" cy="1417637"/>
            </p14:xfrm>
          </p:contentPart>
        </mc:Choice>
        <mc:Fallback xmlns="">
          <p:pic>
            <p:nvPicPr>
              <p:cNvPr id="630792" name="Ink 8"/>
              <p:cNvPicPr>
                <a:picLocks noRot="1" noChangeAspect="1" noEditPoints="1" noChangeArrowheads="1" noChangeShapeType="1"/>
              </p:cNvPicPr>
              <p:nvPr/>
            </p:nvPicPr>
            <p:blipFill>
              <a:blip r:embed="rId17"/>
              <a:stretch>
                <a:fillRect/>
              </a:stretch>
            </p:blipFill>
            <p:spPr>
              <a:xfrm>
                <a:off x="1123038" y="4512007"/>
                <a:ext cx="6592765" cy="1439917"/>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630793" name="Ink 9"/>
              <p14:cNvContentPartPr>
                <a14:cpLocks xmlns:a14="http://schemas.microsoft.com/office/drawing/2010/main" noRot="1" noChangeAspect="1" noEditPoints="1" noChangeArrowheads="1" noChangeShapeType="1"/>
              </p14:cNvContentPartPr>
              <p14:nvPr/>
            </p14:nvContentPartPr>
            <p14:xfrm>
              <a:off x="884238" y="5638800"/>
              <a:ext cx="471487" cy="490538"/>
            </p14:xfrm>
          </p:contentPart>
        </mc:Choice>
        <mc:Fallback xmlns="">
          <p:pic>
            <p:nvPicPr>
              <p:cNvPr id="630793" name="Ink 9"/>
              <p:cNvPicPr>
                <a:picLocks noRot="1" noChangeAspect="1" noEditPoints="1" noChangeArrowheads="1" noChangeShapeType="1"/>
              </p:cNvPicPr>
              <p:nvPr/>
            </p:nvPicPr>
            <p:blipFill>
              <a:blip r:embed="rId19"/>
              <a:stretch>
                <a:fillRect/>
              </a:stretch>
            </p:blipFill>
            <p:spPr>
              <a:xfrm>
                <a:off x="872934" y="5628923"/>
                <a:ext cx="491543" cy="511754"/>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630794" name="Ink 10"/>
              <p14:cNvContentPartPr>
                <a14:cpLocks xmlns:a14="http://schemas.microsoft.com/office/drawing/2010/main" noRot="1" noChangeAspect="1" noEditPoints="1" noChangeArrowheads="1" noChangeShapeType="1"/>
              </p14:cNvContentPartPr>
              <p14:nvPr/>
            </p14:nvContentPartPr>
            <p14:xfrm>
              <a:off x="1123950" y="5638800"/>
              <a:ext cx="231775" cy="173038"/>
            </p14:xfrm>
          </p:contentPart>
        </mc:Choice>
        <mc:Fallback xmlns="">
          <p:pic>
            <p:nvPicPr>
              <p:cNvPr id="630794" name="Ink 10"/>
              <p:cNvPicPr>
                <a:picLocks noRot="1" noChangeAspect="1" noEditPoints="1" noChangeArrowheads="1" noChangeShapeType="1"/>
              </p:cNvPicPr>
              <p:nvPr/>
            </p:nvPicPr>
            <p:blipFill>
              <a:blip r:embed="rId21"/>
              <a:stretch>
                <a:fillRect/>
              </a:stretch>
            </p:blipFill>
            <p:spPr>
              <a:xfrm>
                <a:off x="1112793" y="5628280"/>
                <a:ext cx="253729" cy="194441"/>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630795" name="Ink 11"/>
              <p14:cNvContentPartPr>
                <a14:cpLocks xmlns:a14="http://schemas.microsoft.com/office/drawing/2010/main" noRot="1" noChangeAspect="1" noEditPoints="1" noChangeArrowheads="1" noChangeShapeType="1"/>
              </p14:cNvContentPartPr>
              <p14:nvPr/>
            </p14:nvContentPartPr>
            <p14:xfrm>
              <a:off x="1758950" y="5784850"/>
              <a:ext cx="5473700" cy="395288"/>
            </p14:xfrm>
          </p:contentPart>
        </mc:Choice>
        <mc:Fallback xmlns="">
          <p:pic>
            <p:nvPicPr>
              <p:cNvPr id="630795" name="Ink 11"/>
              <p:cNvPicPr>
                <a:picLocks noRot="1" noChangeAspect="1" noEditPoints="1" noChangeArrowheads="1" noChangeShapeType="1"/>
              </p:cNvPicPr>
              <p:nvPr/>
            </p:nvPicPr>
            <p:blipFill>
              <a:blip r:embed="rId23"/>
              <a:stretch>
                <a:fillRect/>
              </a:stretch>
            </p:blipFill>
            <p:spPr>
              <a:xfrm>
                <a:off x="1747410" y="5774419"/>
                <a:ext cx="5496058" cy="408956"/>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630796" name="Ink 12"/>
              <p14:cNvContentPartPr>
                <a14:cpLocks xmlns:a14="http://schemas.microsoft.com/office/drawing/2010/main" noRot="1" noChangeAspect="1" noEditPoints="1" noChangeArrowheads="1" noChangeShapeType="1"/>
              </p14:cNvContentPartPr>
              <p14:nvPr/>
            </p14:nvContentPartPr>
            <p14:xfrm>
              <a:off x="163513" y="3167063"/>
              <a:ext cx="103187" cy="377825"/>
            </p14:xfrm>
          </p:contentPart>
        </mc:Choice>
        <mc:Fallback xmlns="">
          <p:pic>
            <p:nvPicPr>
              <p:cNvPr id="630796" name="Ink 12"/>
              <p:cNvPicPr>
                <a:picLocks noRot="1" noChangeAspect="1" noEditPoints="1" noChangeArrowheads="1" noChangeShapeType="1"/>
              </p:cNvPicPr>
              <p:nvPr/>
            </p:nvPicPr>
            <p:blipFill>
              <a:blip r:embed="rId25"/>
              <a:stretch>
                <a:fillRect/>
              </a:stretch>
            </p:blipFill>
            <p:spPr>
              <a:xfrm>
                <a:off x="153839" y="3157752"/>
                <a:ext cx="117160" cy="398238"/>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630797" name="Ink 13"/>
              <p14:cNvContentPartPr>
                <a14:cpLocks xmlns:a14="http://schemas.microsoft.com/office/drawing/2010/main" noRot="1" noChangeAspect="1" noEditPoints="1" noChangeArrowheads="1" noChangeShapeType="1"/>
              </p14:cNvContentPartPr>
              <p14:nvPr/>
            </p14:nvContentPartPr>
            <p14:xfrm>
              <a:off x="4745038" y="1725613"/>
              <a:ext cx="3749675" cy="1227137"/>
            </p14:xfrm>
          </p:contentPart>
        </mc:Choice>
        <mc:Fallback xmlns="">
          <p:pic>
            <p:nvPicPr>
              <p:cNvPr id="630797" name="Ink 13"/>
              <p:cNvPicPr>
                <a:picLocks noRot="1" noChangeAspect="1" noEditPoints="1" noChangeArrowheads="1" noChangeShapeType="1"/>
              </p:cNvPicPr>
              <p:nvPr/>
            </p:nvPicPr>
            <p:blipFill>
              <a:blip r:embed="rId27"/>
              <a:stretch>
                <a:fillRect/>
              </a:stretch>
            </p:blipFill>
            <p:spPr>
              <a:xfrm>
                <a:off x="4736756" y="1714084"/>
                <a:ext cx="3768400" cy="1248394"/>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630798" name="Ink 14"/>
              <p14:cNvContentPartPr>
                <a14:cpLocks xmlns:a14="http://schemas.microsoft.com/office/drawing/2010/main" noRot="1" noChangeAspect="1" noEditPoints="1" noChangeArrowheads="1" noChangeShapeType="1"/>
              </p14:cNvContentPartPr>
              <p14:nvPr/>
            </p14:nvContentPartPr>
            <p14:xfrm>
              <a:off x="8356600" y="3055938"/>
              <a:ext cx="25400" cy="17462"/>
            </p14:xfrm>
          </p:contentPart>
        </mc:Choice>
        <mc:Fallback xmlns="">
          <p:pic>
            <p:nvPicPr>
              <p:cNvPr id="630798" name="Ink 14"/>
              <p:cNvPicPr>
                <a:picLocks noRot="1" noChangeAspect="1" noEditPoints="1" noChangeArrowheads="1" noChangeShapeType="1"/>
              </p:cNvPicPr>
              <p:nvPr/>
            </p:nvPicPr>
            <p:blipFill>
              <a:blip r:embed="rId29"/>
              <a:stretch>
                <a:fillRect/>
              </a:stretch>
            </p:blipFill>
            <p:spPr>
              <a:xfrm>
                <a:off x="8353778" y="3053028"/>
                <a:ext cx="32103" cy="24374"/>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630799" name="Ink 15"/>
              <p14:cNvContentPartPr>
                <a14:cpLocks xmlns:a14="http://schemas.microsoft.com/office/drawing/2010/main" noRot="1" noChangeAspect="1" noEditPoints="1" noChangeArrowheads="1" noChangeShapeType="1"/>
              </p14:cNvContentPartPr>
              <p14:nvPr/>
            </p14:nvContentPartPr>
            <p14:xfrm>
              <a:off x="6607175" y="2771775"/>
              <a:ext cx="1920875" cy="679450"/>
            </p14:xfrm>
          </p:contentPart>
        </mc:Choice>
        <mc:Fallback xmlns="">
          <p:pic>
            <p:nvPicPr>
              <p:cNvPr id="630799" name="Ink 15"/>
              <p:cNvPicPr>
                <a:picLocks noRot="1" noChangeAspect="1" noEditPoints="1" noChangeArrowheads="1" noChangeShapeType="1"/>
              </p:cNvPicPr>
              <p:nvPr/>
            </p:nvPicPr>
            <p:blipFill>
              <a:blip r:embed="rId31"/>
              <a:stretch>
                <a:fillRect/>
              </a:stretch>
            </p:blipFill>
            <p:spPr>
              <a:xfrm>
                <a:off x="6598827" y="2761289"/>
                <a:ext cx="1940476" cy="698253"/>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630800" name="Ink 16"/>
              <p14:cNvContentPartPr>
                <a14:cpLocks xmlns:a14="http://schemas.microsoft.com/office/drawing/2010/main" noRot="1" noChangeAspect="1" noEditPoints="1" noChangeArrowheads="1" noChangeShapeType="1"/>
              </p14:cNvContentPartPr>
              <p14:nvPr/>
            </p14:nvContentPartPr>
            <p14:xfrm>
              <a:off x="4667250" y="1304925"/>
              <a:ext cx="146050" cy="627063"/>
            </p14:xfrm>
          </p:contentPart>
        </mc:Choice>
        <mc:Fallback xmlns="">
          <p:pic>
            <p:nvPicPr>
              <p:cNvPr id="630800" name="Ink 16"/>
              <p:cNvPicPr>
                <a:picLocks noRot="1" noChangeAspect="1" noEditPoints="1" noChangeArrowheads="1" noChangeShapeType="1"/>
              </p:cNvPicPr>
              <p:nvPr/>
            </p:nvPicPr>
            <p:blipFill>
              <a:blip r:embed="rId33"/>
              <a:stretch>
                <a:fillRect/>
              </a:stretch>
            </p:blipFill>
            <p:spPr>
              <a:xfrm>
                <a:off x="4654867" y="1292672"/>
                <a:ext cx="170817" cy="650488"/>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30801" name="Ink 17"/>
              <p14:cNvContentPartPr>
                <a14:cpLocks xmlns:a14="http://schemas.microsoft.com/office/drawing/2010/main" noRot="1" noChangeAspect="1" noEditPoints="1" noChangeArrowheads="1" noChangeShapeType="1"/>
              </p14:cNvContentPartPr>
              <p14:nvPr/>
            </p14:nvContentPartPr>
            <p14:xfrm>
              <a:off x="2051050" y="4943475"/>
              <a:ext cx="763588" cy="841375"/>
            </p14:xfrm>
          </p:contentPart>
        </mc:Choice>
        <mc:Fallback xmlns="">
          <p:pic>
            <p:nvPicPr>
              <p:cNvPr id="630801" name="Ink 17"/>
              <p:cNvPicPr>
                <a:picLocks noRot="1" noChangeAspect="1" noEditPoints="1" noChangeArrowheads="1" noChangeShapeType="1"/>
              </p:cNvPicPr>
              <p:nvPr/>
            </p:nvPicPr>
            <p:blipFill>
              <a:blip r:embed="rId35"/>
              <a:stretch>
                <a:fillRect/>
              </a:stretch>
            </p:blipFill>
            <p:spPr>
              <a:xfrm>
                <a:off x="2039170" y="4932674"/>
                <a:ext cx="786269" cy="864056"/>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30802" name="Ink 18"/>
              <p14:cNvContentPartPr>
                <a14:cpLocks xmlns:a14="http://schemas.microsoft.com/office/drawing/2010/main" noRot="1" noChangeAspect="1" noEditPoints="1" noChangeArrowheads="1" noChangeShapeType="1"/>
              </p14:cNvContentPartPr>
              <p14:nvPr/>
            </p14:nvContentPartPr>
            <p14:xfrm>
              <a:off x="5456238" y="4926013"/>
              <a:ext cx="473075" cy="619125"/>
            </p14:xfrm>
          </p:contentPart>
        </mc:Choice>
        <mc:Fallback xmlns="">
          <p:pic>
            <p:nvPicPr>
              <p:cNvPr id="630802" name="Ink 18"/>
              <p:cNvPicPr>
                <a:picLocks noRot="1" noChangeAspect="1" noEditPoints="1" noChangeArrowheads="1" noChangeShapeType="1"/>
              </p:cNvPicPr>
              <p:nvPr/>
            </p:nvPicPr>
            <p:blipFill>
              <a:blip r:embed="rId37"/>
              <a:stretch>
                <a:fillRect/>
              </a:stretch>
            </p:blipFill>
            <p:spPr>
              <a:xfrm>
                <a:off x="5445338" y="4917364"/>
                <a:ext cx="494149" cy="638946"/>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630803" name="Ink 19"/>
              <p14:cNvContentPartPr>
                <a14:cpLocks xmlns:a14="http://schemas.microsoft.com/office/drawing/2010/main" noRot="1" noChangeAspect="1" noEditPoints="1" noChangeArrowheads="1" noChangeShapeType="1"/>
              </p14:cNvContentPartPr>
              <p14:nvPr/>
            </p14:nvContentPartPr>
            <p14:xfrm>
              <a:off x="1347788" y="5605463"/>
              <a:ext cx="179387" cy="171450"/>
            </p14:xfrm>
          </p:contentPart>
        </mc:Choice>
        <mc:Fallback xmlns="">
          <p:pic>
            <p:nvPicPr>
              <p:cNvPr id="630803" name="Ink 19"/>
              <p:cNvPicPr>
                <a:picLocks noRot="1" noChangeAspect="1" noEditPoints="1" noChangeArrowheads="1" noChangeShapeType="1"/>
              </p:cNvPicPr>
              <p:nvPr/>
            </p:nvPicPr>
            <p:blipFill>
              <a:blip r:embed="rId39"/>
              <a:stretch>
                <a:fillRect/>
              </a:stretch>
            </p:blipFill>
            <p:spPr>
              <a:xfrm>
                <a:off x="1338082" y="5596215"/>
                <a:ext cx="197002" cy="191725"/>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630804" name="Ink 20"/>
              <p14:cNvContentPartPr>
                <a14:cpLocks xmlns:a14="http://schemas.microsoft.com/office/drawing/2010/main" noRot="1" noChangeAspect="1" noEditPoints="1" noChangeArrowheads="1" noChangeShapeType="1"/>
              </p14:cNvContentPartPr>
              <p14:nvPr/>
            </p14:nvContentPartPr>
            <p14:xfrm>
              <a:off x="1801813" y="4711700"/>
              <a:ext cx="5894387" cy="1271588"/>
            </p14:xfrm>
          </p:contentPart>
        </mc:Choice>
        <mc:Fallback xmlns="">
          <p:pic>
            <p:nvPicPr>
              <p:cNvPr id="630804" name="Ink 20"/>
              <p:cNvPicPr>
                <a:picLocks noRot="1" noChangeAspect="1" noEditPoints="1" noChangeArrowheads="1" noChangeShapeType="1"/>
              </p:cNvPicPr>
              <p:nvPr/>
            </p:nvPicPr>
            <p:blipFill>
              <a:blip r:embed="rId41"/>
              <a:stretch>
                <a:fillRect/>
              </a:stretch>
            </p:blipFill>
            <p:spPr>
              <a:xfrm>
                <a:off x="1792456" y="4701289"/>
                <a:ext cx="5914900" cy="1293846"/>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630805" name="Ink 21"/>
              <p14:cNvContentPartPr>
                <a14:cpLocks xmlns:a14="http://schemas.microsoft.com/office/drawing/2010/main" noRot="1" noChangeAspect="1" noEditPoints="1" noChangeArrowheads="1" noChangeShapeType="1"/>
              </p14:cNvContentPartPr>
              <p14:nvPr/>
            </p14:nvContentPartPr>
            <p14:xfrm>
              <a:off x="5748338" y="4008438"/>
              <a:ext cx="1536700" cy="1038225"/>
            </p14:xfrm>
          </p:contentPart>
        </mc:Choice>
        <mc:Fallback xmlns="">
          <p:pic>
            <p:nvPicPr>
              <p:cNvPr id="630805" name="Ink 21"/>
              <p:cNvPicPr>
                <a:picLocks noRot="1" noChangeAspect="1" noEditPoints="1" noChangeArrowheads="1" noChangeShapeType="1"/>
              </p:cNvPicPr>
              <p:nvPr/>
            </p:nvPicPr>
            <p:blipFill>
              <a:blip r:embed="rId43"/>
              <a:stretch>
                <a:fillRect/>
              </a:stretch>
            </p:blipFill>
            <p:spPr>
              <a:xfrm>
                <a:off x="5738968" y="3997987"/>
                <a:ext cx="1550755" cy="1056964"/>
              </a:xfrm>
              <a:prstGeom prst="rect">
                <a:avLst/>
              </a:prstGeom>
            </p:spPr>
          </p:pic>
        </mc:Fallback>
      </mc:AlternateContent>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631810" name="Ink 2"/>
              <p14:cNvContentPartPr>
                <a14:cpLocks xmlns:a14="http://schemas.microsoft.com/office/drawing/2010/main" noRot="1" noChangeAspect="1" noEditPoints="1" noChangeArrowheads="1" noChangeShapeType="1"/>
              </p14:cNvContentPartPr>
              <p14:nvPr/>
            </p14:nvContentPartPr>
            <p14:xfrm>
              <a:off x="1612900" y="549275"/>
              <a:ext cx="26988" cy="25400"/>
            </p14:xfrm>
          </p:contentPart>
        </mc:Choice>
        <mc:Fallback xmlns="">
          <p:pic>
            <p:nvPicPr>
              <p:cNvPr id="631810" name="Ink 2"/>
              <p:cNvPicPr>
                <a:picLocks noRot="1" noChangeAspect="1" noEditPoints="1" noChangeArrowheads="1" noChangeShapeType="1"/>
              </p:cNvPicPr>
              <p:nvPr/>
            </p:nvPicPr>
            <p:blipFill>
              <a:blip r:embed="rId4"/>
              <a:stretch>
                <a:fillRect/>
              </a:stretch>
            </p:blipFill>
            <p:spPr>
              <a:xfrm>
                <a:off x="1604279" y="540929"/>
                <a:ext cx="46479" cy="44994"/>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31811" name="Ink 3"/>
              <p14:cNvContentPartPr>
                <a14:cpLocks xmlns:a14="http://schemas.microsoft.com/office/drawing/2010/main" noRot="1" noChangeAspect="1" noEditPoints="1" noChangeArrowheads="1" noChangeShapeType="1"/>
              </p14:cNvContentPartPr>
              <p14:nvPr/>
            </p14:nvContentPartPr>
            <p14:xfrm>
              <a:off x="549275" y="282575"/>
              <a:ext cx="352425" cy="412750"/>
            </p14:xfrm>
          </p:contentPart>
        </mc:Choice>
        <mc:Fallback xmlns="">
          <p:pic>
            <p:nvPicPr>
              <p:cNvPr id="631811" name="Ink 3"/>
              <p:cNvPicPr>
                <a:picLocks noRot="1" noChangeAspect="1" noEditPoints="1" noChangeArrowheads="1" noChangeShapeType="1"/>
              </p:cNvPicPr>
              <p:nvPr/>
            </p:nvPicPr>
            <p:blipFill>
              <a:blip r:embed="rId6"/>
              <a:stretch>
                <a:fillRect/>
              </a:stretch>
            </p:blipFill>
            <p:spPr>
              <a:xfrm>
                <a:off x="538475" y="272437"/>
                <a:ext cx="374384" cy="431939"/>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31812" name="Ink 4"/>
              <p14:cNvContentPartPr>
                <a14:cpLocks xmlns:a14="http://schemas.microsoft.com/office/drawing/2010/main" noRot="1" noChangeAspect="1" noEditPoints="1" noChangeArrowheads="1" noChangeShapeType="1"/>
              </p14:cNvContentPartPr>
              <p14:nvPr/>
            </p14:nvContentPartPr>
            <p14:xfrm>
              <a:off x="1065213" y="282575"/>
              <a:ext cx="1054100" cy="369888"/>
            </p14:xfrm>
          </p:contentPart>
        </mc:Choice>
        <mc:Fallback xmlns="">
          <p:pic>
            <p:nvPicPr>
              <p:cNvPr id="631812" name="Ink 4"/>
              <p:cNvPicPr>
                <a:picLocks noRot="1" noChangeAspect="1" noEditPoints="1" noChangeArrowheads="1" noChangeShapeType="1"/>
              </p:cNvPicPr>
              <p:nvPr/>
            </p:nvPicPr>
            <p:blipFill>
              <a:blip r:embed="rId8"/>
              <a:stretch>
                <a:fillRect/>
              </a:stretch>
            </p:blipFill>
            <p:spPr>
              <a:xfrm>
                <a:off x="1054424" y="270666"/>
                <a:ext cx="1071003" cy="38721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31813" name="Ink 5"/>
              <p14:cNvContentPartPr>
                <a14:cpLocks xmlns:a14="http://schemas.microsoft.com/office/drawing/2010/main" noRot="1" noChangeAspect="1" noEditPoints="1" noChangeArrowheads="1" noChangeShapeType="1"/>
              </p14:cNvContentPartPr>
              <p14:nvPr/>
            </p14:nvContentPartPr>
            <p14:xfrm>
              <a:off x="541338" y="788988"/>
              <a:ext cx="1663700" cy="77787"/>
            </p14:xfrm>
          </p:contentPart>
        </mc:Choice>
        <mc:Fallback xmlns="">
          <p:pic>
            <p:nvPicPr>
              <p:cNvPr id="631813" name="Ink 5"/>
              <p:cNvPicPr>
                <a:picLocks noRot="1" noChangeAspect="1" noEditPoints="1" noChangeArrowheads="1" noChangeShapeType="1"/>
              </p:cNvPicPr>
              <p:nvPr/>
            </p:nvPicPr>
            <p:blipFill>
              <a:blip r:embed="rId10"/>
              <a:stretch>
                <a:fillRect/>
              </a:stretch>
            </p:blipFill>
            <p:spPr>
              <a:xfrm>
                <a:off x="531981" y="775733"/>
                <a:ext cx="1686012" cy="101507"/>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31814" name="Ink 6"/>
              <p14:cNvContentPartPr>
                <a14:cpLocks xmlns:a14="http://schemas.microsoft.com/office/drawing/2010/main" noRot="1" noChangeAspect="1" noEditPoints="1" noChangeArrowheads="1" noChangeShapeType="1"/>
              </p14:cNvContentPartPr>
              <p14:nvPr/>
            </p14:nvContentPartPr>
            <p14:xfrm>
              <a:off x="619125" y="1020763"/>
              <a:ext cx="677863" cy="395287"/>
            </p14:xfrm>
          </p:contentPart>
        </mc:Choice>
        <mc:Fallback xmlns="">
          <p:pic>
            <p:nvPicPr>
              <p:cNvPr id="631814" name="Ink 6"/>
              <p:cNvPicPr>
                <a:picLocks noRot="1" noChangeAspect="1" noEditPoints="1" noChangeArrowheads="1" noChangeShapeType="1"/>
              </p:cNvPicPr>
              <p:nvPr/>
            </p:nvPicPr>
            <p:blipFill>
              <a:blip r:embed="rId12"/>
              <a:stretch>
                <a:fillRect/>
              </a:stretch>
            </p:blipFill>
            <p:spPr>
              <a:xfrm>
                <a:off x="608342" y="1017153"/>
                <a:ext cx="696553" cy="409005"/>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631815" name="Ink 7"/>
              <p14:cNvContentPartPr>
                <a14:cpLocks xmlns:a14="http://schemas.microsoft.com/office/drawing/2010/main" noRot="1" noChangeAspect="1" noEditPoints="1" noChangeArrowheads="1" noChangeShapeType="1"/>
              </p14:cNvContentPartPr>
              <p14:nvPr/>
            </p14:nvContentPartPr>
            <p14:xfrm>
              <a:off x="1579563" y="831850"/>
              <a:ext cx="1716087" cy="652463"/>
            </p14:xfrm>
          </p:contentPart>
        </mc:Choice>
        <mc:Fallback xmlns="">
          <p:pic>
            <p:nvPicPr>
              <p:cNvPr id="631815" name="Ink 7"/>
              <p:cNvPicPr>
                <a:picLocks noRot="1" noChangeAspect="1" noEditPoints="1" noChangeArrowheads="1" noChangeShapeType="1"/>
              </p:cNvPicPr>
              <p:nvPr/>
            </p:nvPicPr>
            <p:blipFill>
              <a:blip r:embed="rId14"/>
              <a:stretch>
                <a:fillRect/>
              </a:stretch>
            </p:blipFill>
            <p:spPr>
              <a:xfrm>
                <a:off x="1568417" y="819987"/>
                <a:ext cx="1738738" cy="67223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631816" name="Ink 8"/>
              <p14:cNvContentPartPr>
                <a14:cpLocks xmlns:a14="http://schemas.microsoft.com/office/drawing/2010/main" noRot="1" noChangeAspect="1" noEditPoints="1" noChangeArrowheads="1" noChangeShapeType="1"/>
              </p14:cNvContentPartPr>
              <p14:nvPr/>
            </p14:nvContentPartPr>
            <p14:xfrm>
              <a:off x="5233988" y="541338"/>
              <a:ext cx="1347787" cy="265112"/>
            </p14:xfrm>
          </p:contentPart>
        </mc:Choice>
        <mc:Fallback xmlns="">
          <p:pic>
            <p:nvPicPr>
              <p:cNvPr id="631816" name="Ink 8"/>
              <p:cNvPicPr>
                <a:picLocks noRot="1" noChangeAspect="1" noEditPoints="1" noChangeArrowheads="1" noChangeShapeType="1"/>
              </p:cNvPicPr>
              <p:nvPr/>
            </p:nvPicPr>
            <p:blipFill>
              <a:blip r:embed="rId16"/>
              <a:stretch>
                <a:fillRect/>
              </a:stretch>
            </p:blipFill>
            <p:spPr>
              <a:xfrm>
                <a:off x="5224613" y="530948"/>
                <a:ext cx="1361849" cy="283025"/>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631817" name="Ink 9"/>
              <p14:cNvContentPartPr>
                <a14:cpLocks xmlns:a14="http://schemas.microsoft.com/office/drawing/2010/main" noRot="1" noChangeAspect="1" noEditPoints="1" noChangeArrowheads="1" noChangeShapeType="1"/>
              </p14:cNvContentPartPr>
              <p14:nvPr/>
            </p14:nvContentPartPr>
            <p14:xfrm>
              <a:off x="6864350" y="257175"/>
              <a:ext cx="85725" cy="103188"/>
            </p14:xfrm>
          </p:contentPart>
        </mc:Choice>
        <mc:Fallback xmlns="">
          <p:pic>
            <p:nvPicPr>
              <p:cNvPr id="631817" name="Ink 9"/>
              <p:cNvPicPr>
                <a:picLocks noRot="1" noChangeAspect="1" noEditPoints="1" noChangeArrowheads="1" noChangeShapeType="1"/>
              </p:cNvPicPr>
              <p:nvPr/>
            </p:nvPicPr>
            <p:blipFill>
              <a:blip r:embed="rId18"/>
              <a:stretch>
                <a:fillRect/>
              </a:stretch>
            </p:blipFill>
            <p:spPr>
              <a:xfrm>
                <a:off x="6852513" y="248818"/>
                <a:ext cx="102583" cy="122445"/>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631818" name="Ink 10"/>
              <p14:cNvContentPartPr>
                <a14:cpLocks xmlns:a14="http://schemas.microsoft.com/office/drawing/2010/main" noRot="1" noChangeAspect="1" noEditPoints="1" noChangeArrowheads="1" noChangeShapeType="1"/>
              </p14:cNvContentPartPr>
              <p14:nvPr/>
            </p14:nvContentPartPr>
            <p14:xfrm>
              <a:off x="730250" y="317500"/>
              <a:ext cx="5018088" cy="2524125"/>
            </p14:xfrm>
          </p:contentPart>
        </mc:Choice>
        <mc:Fallback xmlns="">
          <p:pic>
            <p:nvPicPr>
              <p:cNvPr id="631818" name="Ink 10"/>
              <p:cNvPicPr>
                <a:picLocks noRot="1" noChangeAspect="1" noEditPoints="1" noChangeArrowheads="1" noChangeShapeType="1"/>
              </p:cNvPicPr>
              <p:nvPr/>
            </p:nvPicPr>
            <p:blipFill>
              <a:blip r:embed="rId20"/>
              <a:stretch>
                <a:fillRect/>
              </a:stretch>
            </p:blipFill>
            <p:spPr>
              <a:xfrm>
                <a:off x="724491" y="313540"/>
                <a:ext cx="5028167" cy="2539966"/>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631819" name="Ink 11"/>
              <p14:cNvContentPartPr>
                <a14:cpLocks xmlns:a14="http://schemas.microsoft.com/office/drawing/2010/main" noRot="1" noChangeAspect="1" noEditPoints="1" noChangeArrowheads="1" noChangeShapeType="1"/>
              </p14:cNvContentPartPr>
              <p14:nvPr/>
            </p14:nvContentPartPr>
            <p14:xfrm>
              <a:off x="3140075" y="85725"/>
              <a:ext cx="3371850" cy="2138363"/>
            </p14:xfrm>
          </p:contentPart>
        </mc:Choice>
        <mc:Fallback xmlns="">
          <p:pic>
            <p:nvPicPr>
              <p:cNvPr id="631819" name="Ink 11"/>
              <p:cNvPicPr>
                <a:picLocks noRot="1" noChangeAspect="1" noEditPoints="1" noChangeArrowheads="1" noChangeShapeType="1"/>
              </p:cNvPicPr>
              <p:nvPr/>
            </p:nvPicPr>
            <p:blipFill>
              <a:blip r:embed="rId22"/>
              <a:stretch>
                <a:fillRect/>
              </a:stretch>
            </p:blipFill>
            <p:spPr>
              <a:xfrm>
                <a:off x="3130350" y="74563"/>
                <a:ext cx="3392742" cy="2157446"/>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631820" name="Ink 12"/>
              <p14:cNvContentPartPr>
                <a14:cpLocks xmlns:a14="http://schemas.microsoft.com/office/drawing/2010/main" noRot="1" noChangeAspect="1" noEditPoints="1" noChangeArrowheads="1" noChangeShapeType="1"/>
              </p14:cNvContentPartPr>
              <p14:nvPr/>
            </p14:nvContentPartPr>
            <p14:xfrm>
              <a:off x="2925763" y="2360613"/>
              <a:ext cx="481012" cy="352425"/>
            </p14:xfrm>
          </p:contentPart>
        </mc:Choice>
        <mc:Fallback xmlns="">
          <p:pic>
            <p:nvPicPr>
              <p:cNvPr id="631820" name="Ink 12"/>
              <p:cNvPicPr>
                <a:picLocks noRot="1" noChangeAspect="1" noEditPoints="1" noChangeArrowheads="1" noChangeShapeType="1"/>
              </p:cNvPicPr>
              <p:nvPr/>
            </p:nvPicPr>
            <p:blipFill>
              <a:blip r:embed="rId24"/>
              <a:stretch>
                <a:fillRect/>
              </a:stretch>
            </p:blipFill>
            <p:spPr>
              <a:xfrm>
                <a:off x="2916013" y="2352693"/>
                <a:ext cx="494735" cy="367544"/>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631821" name="Ink 13"/>
              <p14:cNvContentPartPr>
                <a14:cpLocks xmlns:a14="http://schemas.microsoft.com/office/drawing/2010/main" noRot="1" noChangeAspect="1" noEditPoints="1" noChangeArrowheads="1" noChangeShapeType="1"/>
              </p14:cNvContentPartPr>
              <p14:nvPr/>
            </p14:nvContentPartPr>
            <p14:xfrm>
              <a:off x="3535363" y="2189163"/>
              <a:ext cx="669925" cy="317500"/>
            </p14:xfrm>
          </p:contentPart>
        </mc:Choice>
        <mc:Fallback xmlns="">
          <p:pic>
            <p:nvPicPr>
              <p:cNvPr id="631821" name="Ink 13"/>
              <p:cNvPicPr>
                <a:picLocks noRot="1" noChangeAspect="1" noEditPoints="1" noChangeArrowheads="1" noChangeShapeType="1"/>
              </p:cNvPicPr>
              <p:nvPr/>
            </p:nvPicPr>
            <p:blipFill>
              <a:blip r:embed="rId26"/>
              <a:stretch>
                <a:fillRect/>
              </a:stretch>
            </p:blipFill>
            <p:spPr>
              <a:xfrm>
                <a:off x="3527079" y="2181586"/>
                <a:ext cx="685773" cy="33517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631822" name="Ink 14"/>
              <p14:cNvContentPartPr>
                <a14:cpLocks xmlns:a14="http://schemas.microsoft.com/office/drawing/2010/main" noRot="1" noChangeAspect="1" noEditPoints="1" noChangeArrowheads="1" noChangeShapeType="1"/>
              </p14:cNvContentPartPr>
              <p14:nvPr/>
            </p14:nvContentPartPr>
            <p14:xfrm>
              <a:off x="2300288" y="2292350"/>
              <a:ext cx="136525" cy="85725"/>
            </p14:xfrm>
          </p:contentPart>
        </mc:Choice>
        <mc:Fallback xmlns="">
          <p:pic>
            <p:nvPicPr>
              <p:cNvPr id="631822" name="Ink 14"/>
              <p:cNvPicPr>
                <a:picLocks noRot="1" noChangeAspect="1" noEditPoints="1" noChangeArrowheads="1" noChangeShapeType="1"/>
              </p:cNvPicPr>
              <p:nvPr/>
            </p:nvPicPr>
            <p:blipFill>
              <a:blip r:embed="rId28"/>
              <a:stretch>
                <a:fillRect/>
              </a:stretch>
            </p:blipFill>
            <p:spPr>
              <a:xfrm>
                <a:off x="2287302" y="2279509"/>
                <a:ext cx="162496" cy="111408"/>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631823" name="Ink 15"/>
              <p14:cNvContentPartPr>
                <a14:cpLocks xmlns:a14="http://schemas.microsoft.com/office/drawing/2010/main" noRot="1" noChangeAspect="1" noEditPoints="1" noChangeArrowheads="1" noChangeShapeType="1"/>
              </p14:cNvContentPartPr>
              <p14:nvPr/>
            </p14:nvContentPartPr>
            <p14:xfrm>
              <a:off x="1638300" y="2274888"/>
              <a:ext cx="584200" cy="239712"/>
            </p14:xfrm>
          </p:contentPart>
        </mc:Choice>
        <mc:Fallback xmlns="">
          <p:pic>
            <p:nvPicPr>
              <p:cNvPr id="631823" name="Ink 15"/>
              <p:cNvPicPr>
                <a:picLocks noRot="1" noChangeAspect="1" noEditPoints="1" noChangeArrowheads="1" noChangeShapeType="1"/>
              </p:cNvPicPr>
              <p:nvPr/>
            </p:nvPicPr>
            <p:blipFill>
              <a:blip r:embed="rId30"/>
              <a:stretch>
                <a:fillRect/>
              </a:stretch>
            </p:blipFill>
            <p:spPr>
              <a:xfrm>
                <a:off x="1628563" y="2262778"/>
                <a:ext cx="596461" cy="264289"/>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631824" name="Ink 16"/>
              <p14:cNvContentPartPr>
                <a14:cpLocks xmlns:a14="http://schemas.microsoft.com/office/drawing/2010/main" noRot="1" noChangeAspect="1" noEditPoints="1" noChangeArrowheads="1" noChangeShapeType="1"/>
              </p14:cNvContentPartPr>
              <p14:nvPr/>
            </p14:nvContentPartPr>
            <p14:xfrm>
              <a:off x="1330325" y="3141663"/>
              <a:ext cx="360363" cy="257175"/>
            </p14:xfrm>
          </p:contentPart>
        </mc:Choice>
        <mc:Fallback xmlns="">
          <p:pic>
            <p:nvPicPr>
              <p:cNvPr id="631824" name="Ink 16"/>
              <p:cNvPicPr>
                <a:picLocks noRot="1" noChangeAspect="1" noEditPoints="1" noChangeArrowheads="1" noChangeShapeType="1"/>
              </p:cNvPicPr>
              <p:nvPr/>
            </p:nvPicPr>
            <p:blipFill>
              <a:blip r:embed="rId32"/>
              <a:stretch>
                <a:fillRect/>
              </a:stretch>
            </p:blipFill>
            <p:spPr>
              <a:xfrm>
                <a:off x="1319895" y="3131938"/>
                <a:ext cx="378705" cy="274824"/>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631825" name="Ink 17"/>
              <p14:cNvContentPartPr>
                <a14:cpLocks xmlns:a14="http://schemas.microsoft.com/office/drawing/2010/main" noRot="1" noChangeAspect="1" noEditPoints="1" noChangeArrowheads="1" noChangeShapeType="1"/>
              </p14:cNvContentPartPr>
              <p14:nvPr/>
            </p14:nvContentPartPr>
            <p14:xfrm>
              <a:off x="1416050" y="3836988"/>
              <a:ext cx="703263" cy="1458912"/>
            </p14:xfrm>
          </p:contentPart>
        </mc:Choice>
        <mc:Fallback xmlns="">
          <p:pic>
            <p:nvPicPr>
              <p:cNvPr id="631825" name="Ink 17"/>
              <p:cNvPicPr>
                <a:picLocks noRot="1" noChangeAspect="1" noEditPoints="1" noChangeArrowheads="1" noChangeShapeType="1"/>
              </p:cNvPicPr>
              <p:nvPr/>
            </p:nvPicPr>
            <p:blipFill>
              <a:blip r:embed="rId34"/>
              <a:stretch>
                <a:fillRect/>
              </a:stretch>
            </p:blipFill>
            <p:spPr>
              <a:xfrm>
                <a:off x="1405921" y="3826554"/>
                <a:ext cx="726777" cy="1471864"/>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631826" name="Ink 18"/>
              <p14:cNvContentPartPr>
                <a14:cpLocks xmlns:a14="http://schemas.microsoft.com/office/drawing/2010/main" noRot="1" noChangeAspect="1" noEditPoints="1" noChangeArrowheads="1" noChangeShapeType="1"/>
              </p14:cNvContentPartPr>
              <p14:nvPr/>
            </p14:nvContentPartPr>
            <p14:xfrm>
              <a:off x="531813" y="3063875"/>
              <a:ext cx="498475" cy="2463800"/>
            </p14:xfrm>
          </p:contentPart>
        </mc:Choice>
        <mc:Fallback xmlns="">
          <p:pic>
            <p:nvPicPr>
              <p:cNvPr id="631826" name="Ink 18"/>
              <p:cNvPicPr>
                <a:picLocks noRot="1" noChangeAspect="1" noEditPoints="1" noChangeArrowheads="1" noChangeShapeType="1"/>
              </p:cNvPicPr>
              <p:nvPr/>
            </p:nvPicPr>
            <p:blipFill>
              <a:blip r:embed="rId36"/>
              <a:stretch>
                <a:fillRect/>
              </a:stretch>
            </p:blipFill>
            <p:spPr>
              <a:xfrm>
                <a:off x="522449" y="3053072"/>
                <a:ext cx="518645" cy="2485406"/>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631827" name="Ink 19"/>
              <p14:cNvContentPartPr>
                <a14:cpLocks xmlns:a14="http://schemas.microsoft.com/office/drawing/2010/main" noRot="1" noChangeAspect="1" noEditPoints="1" noChangeArrowheads="1" noChangeShapeType="1"/>
              </p14:cNvContentPartPr>
              <p14:nvPr/>
            </p14:nvContentPartPr>
            <p14:xfrm>
              <a:off x="1158875" y="5099050"/>
              <a:ext cx="60325" cy="146050"/>
            </p14:xfrm>
          </p:contentPart>
        </mc:Choice>
        <mc:Fallback xmlns="">
          <p:pic>
            <p:nvPicPr>
              <p:cNvPr id="631827" name="Ink 19"/>
              <p:cNvPicPr>
                <a:picLocks noRot="1" noChangeAspect="1" noEditPoints="1" noChangeArrowheads="1" noChangeShapeType="1"/>
              </p:cNvPicPr>
              <p:nvPr/>
            </p:nvPicPr>
            <p:blipFill>
              <a:blip r:embed="rId38"/>
              <a:stretch>
                <a:fillRect/>
              </a:stretch>
            </p:blipFill>
            <p:spPr>
              <a:xfrm>
                <a:off x="1147246" y="5090417"/>
                <a:ext cx="82129" cy="166555"/>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631828" name="Ink 20"/>
              <p14:cNvContentPartPr>
                <a14:cpLocks xmlns:a14="http://schemas.microsoft.com/office/drawing/2010/main" noRot="1" noChangeAspect="1" noEditPoints="1" noChangeArrowheads="1" noChangeShapeType="1"/>
              </p14:cNvContentPartPr>
              <p14:nvPr/>
            </p14:nvContentPartPr>
            <p14:xfrm>
              <a:off x="1141413" y="4514850"/>
              <a:ext cx="120650" cy="153988"/>
            </p14:xfrm>
          </p:contentPart>
        </mc:Choice>
        <mc:Fallback xmlns="">
          <p:pic>
            <p:nvPicPr>
              <p:cNvPr id="631828" name="Ink 20"/>
              <p:cNvPicPr>
                <a:picLocks noRot="1" noChangeAspect="1" noEditPoints="1" noChangeArrowheads="1" noChangeShapeType="1"/>
              </p:cNvPicPr>
              <p:nvPr/>
            </p:nvPicPr>
            <p:blipFill>
              <a:blip r:embed="rId40"/>
              <a:stretch>
                <a:fillRect/>
              </a:stretch>
            </p:blipFill>
            <p:spPr>
              <a:xfrm>
                <a:off x="1131936" y="4510195"/>
                <a:ext cx="134866" cy="166522"/>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631829" name="Ink 21"/>
              <p14:cNvContentPartPr>
                <a14:cpLocks xmlns:a14="http://schemas.microsoft.com/office/drawing/2010/main" noRot="1" noChangeAspect="1" noEditPoints="1" noChangeArrowheads="1" noChangeShapeType="1"/>
              </p14:cNvContentPartPr>
              <p14:nvPr/>
            </p14:nvContentPartPr>
            <p14:xfrm>
              <a:off x="1219200" y="3956050"/>
              <a:ext cx="60325" cy="112713"/>
            </p14:xfrm>
          </p:contentPart>
        </mc:Choice>
        <mc:Fallback xmlns="">
          <p:pic>
            <p:nvPicPr>
              <p:cNvPr id="631829" name="Ink 21"/>
              <p:cNvPicPr>
                <a:picLocks noRot="1" noChangeAspect="1" noEditPoints="1" noChangeArrowheads="1" noChangeShapeType="1"/>
              </p:cNvPicPr>
              <p:nvPr/>
            </p:nvPicPr>
            <p:blipFill>
              <a:blip r:embed="rId42"/>
              <a:stretch>
                <a:fillRect/>
              </a:stretch>
            </p:blipFill>
            <p:spPr>
              <a:xfrm>
                <a:off x="1207866" y="3948755"/>
                <a:ext cx="80799" cy="129857"/>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631830" name="Ink 22"/>
              <p14:cNvContentPartPr>
                <a14:cpLocks xmlns:a14="http://schemas.microsoft.com/office/drawing/2010/main" noRot="1" noChangeAspect="1" noEditPoints="1" noChangeArrowheads="1" noChangeShapeType="1"/>
              </p14:cNvContentPartPr>
              <p14:nvPr/>
            </p14:nvContentPartPr>
            <p14:xfrm>
              <a:off x="815975" y="5691188"/>
              <a:ext cx="600075" cy="669925"/>
            </p14:xfrm>
          </p:contentPart>
        </mc:Choice>
        <mc:Fallback xmlns="">
          <p:pic>
            <p:nvPicPr>
              <p:cNvPr id="631830" name="Ink 22"/>
              <p:cNvPicPr>
                <a:picLocks noRot="1" noChangeAspect="1" noEditPoints="1" noChangeArrowheads="1" noChangeShapeType="1"/>
              </p:cNvPicPr>
              <p:nvPr/>
            </p:nvPicPr>
            <p:blipFill>
              <a:blip r:embed="rId44"/>
              <a:stretch>
                <a:fillRect/>
              </a:stretch>
            </p:blipFill>
            <p:spPr>
              <a:xfrm>
                <a:off x="805182" y="5680765"/>
                <a:ext cx="622740" cy="688614"/>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631831" name="Ink 23"/>
              <p14:cNvContentPartPr>
                <a14:cpLocks xmlns:a14="http://schemas.microsoft.com/office/drawing/2010/main" noRot="1" noChangeAspect="1" noEditPoints="1" noChangeArrowheads="1" noChangeShapeType="1"/>
              </p14:cNvContentPartPr>
              <p14:nvPr/>
            </p14:nvContentPartPr>
            <p14:xfrm>
              <a:off x="1476375" y="5759450"/>
              <a:ext cx="120650" cy="153988"/>
            </p14:xfrm>
          </p:contentPart>
        </mc:Choice>
        <mc:Fallback xmlns="">
          <p:pic>
            <p:nvPicPr>
              <p:cNvPr id="631831" name="Ink 23"/>
              <p:cNvPicPr>
                <a:picLocks noRot="1" noChangeAspect="1" noEditPoints="1" noChangeArrowheads="1" noChangeShapeType="1"/>
              </p:cNvPicPr>
              <p:nvPr/>
            </p:nvPicPr>
            <p:blipFill>
              <a:blip r:embed="rId46"/>
              <a:stretch>
                <a:fillRect/>
              </a:stretch>
            </p:blipFill>
            <p:spPr>
              <a:xfrm>
                <a:off x="1464781" y="5756926"/>
                <a:ext cx="136229" cy="16661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631832" name="Ink 24"/>
              <p14:cNvContentPartPr>
                <a14:cpLocks xmlns:a14="http://schemas.microsoft.com/office/drawing/2010/main" noRot="1" noChangeAspect="1" noEditPoints="1" noChangeArrowheads="1" noChangeShapeType="1"/>
              </p14:cNvContentPartPr>
              <p14:nvPr/>
            </p14:nvContentPartPr>
            <p14:xfrm>
              <a:off x="1828800" y="5553075"/>
              <a:ext cx="1192213" cy="309563"/>
            </p14:xfrm>
          </p:contentPart>
        </mc:Choice>
        <mc:Fallback xmlns="">
          <p:pic>
            <p:nvPicPr>
              <p:cNvPr id="631832" name="Ink 24"/>
              <p:cNvPicPr>
                <a:picLocks noRot="1" noChangeAspect="1" noEditPoints="1" noChangeArrowheads="1" noChangeShapeType="1"/>
              </p:cNvPicPr>
              <p:nvPr/>
            </p:nvPicPr>
            <p:blipFill>
              <a:blip r:embed="rId48"/>
              <a:stretch>
                <a:fillRect/>
              </a:stretch>
            </p:blipFill>
            <p:spPr>
              <a:xfrm>
                <a:off x="1818014" y="5540578"/>
                <a:ext cx="1213785" cy="332414"/>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631833" name="Ink 25"/>
              <p14:cNvContentPartPr>
                <a14:cpLocks xmlns:a14="http://schemas.microsoft.com/office/drawing/2010/main" noRot="1" noChangeAspect="1" noEditPoints="1" noChangeArrowheads="1" noChangeShapeType="1"/>
              </p14:cNvContentPartPr>
              <p14:nvPr/>
            </p14:nvContentPartPr>
            <p14:xfrm>
              <a:off x="3182938" y="5630863"/>
              <a:ext cx="95250" cy="111125"/>
            </p14:xfrm>
          </p:contentPart>
        </mc:Choice>
        <mc:Fallback xmlns="">
          <p:pic>
            <p:nvPicPr>
              <p:cNvPr id="631833" name="Ink 25"/>
              <p:cNvPicPr>
                <a:picLocks noRot="1" noChangeAspect="1" noEditPoints="1" noChangeArrowheads="1" noChangeShapeType="1"/>
              </p:cNvPicPr>
              <p:nvPr/>
            </p:nvPicPr>
            <p:blipFill>
              <a:blip r:embed="rId50"/>
              <a:stretch>
                <a:fillRect/>
              </a:stretch>
            </p:blipFill>
            <p:spPr>
              <a:xfrm>
                <a:off x="3173339" y="5621843"/>
                <a:ext cx="113709" cy="128804"/>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631834" name="Ink 26"/>
              <p14:cNvContentPartPr>
                <a14:cpLocks xmlns:a14="http://schemas.microsoft.com/office/drawing/2010/main" noRot="1" noChangeAspect="1" noEditPoints="1" noChangeArrowheads="1" noChangeShapeType="1"/>
              </p14:cNvContentPartPr>
              <p14:nvPr/>
            </p14:nvContentPartPr>
            <p14:xfrm>
              <a:off x="3517900" y="5321300"/>
              <a:ext cx="2651125" cy="360363"/>
            </p14:xfrm>
          </p:contentPart>
        </mc:Choice>
        <mc:Fallback xmlns="">
          <p:pic>
            <p:nvPicPr>
              <p:cNvPr id="631834" name="Ink 26"/>
              <p:cNvPicPr>
                <a:picLocks noRot="1" noChangeAspect="1" noEditPoints="1" noChangeArrowheads="1" noChangeShapeType="1"/>
              </p:cNvPicPr>
              <p:nvPr/>
            </p:nvPicPr>
            <p:blipFill>
              <a:blip r:embed="rId52"/>
              <a:stretch>
                <a:fillRect/>
              </a:stretch>
            </p:blipFill>
            <p:spPr>
              <a:xfrm>
                <a:off x="3505661" y="5315186"/>
                <a:ext cx="2671643" cy="375468"/>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631835" name="Ink 27"/>
              <p14:cNvContentPartPr>
                <a14:cpLocks xmlns:a14="http://schemas.microsoft.com/office/drawing/2010/main" noRot="1" noChangeAspect="1" noEditPoints="1" noChangeArrowheads="1" noChangeShapeType="1"/>
              </p14:cNvContentPartPr>
              <p14:nvPr/>
            </p14:nvContentPartPr>
            <p14:xfrm>
              <a:off x="6323013" y="5295900"/>
              <a:ext cx="773112" cy="257175"/>
            </p14:xfrm>
          </p:contentPart>
        </mc:Choice>
        <mc:Fallback xmlns="">
          <p:pic>
            <p:nvPicPr>
              <p:cNvPr id="631835" name="Ink 27"/>
              <p:cNvPicPr>
                <a:picLocks noRot="1" noChangeAspect="1" noEditPoints="1" noChangeArrowheads="1" noChangeShapeType="1"/>
              </p:cNvPicPr>
              <p:nvPr/>
            </p:nvPicPr>
            <p:blipFill>
              <a:blip r:embed="rId54"/>
              <a:stretch>
                <a:fillRect/>
              </a:stretch>
            </p:blipFill>
            <p:spPr>
              <a:xfrm>
                <a:off x="6313282" y="5287639"/>
                <a:ext cx="792215" cy="277289"/>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631836" name="Ink 28"/>
              <p14:cNvContentPartPr>
                <a14:cpLocks xmlns:a14="http://schemas.microsoft.com/office/drawing/2010/main" noRot="1" noChangeAspect="1" noEditPoints="1" noChangeArrowheads="1" noChangeShapeType="1"/>
              </p14:cNvContentPartPr>
              <p14:nvPr/>
            </p14:nvContentPartPr>
            <p14:xfrm>
              <a:off x="7267575" y="5346700"/>
              <a:ext cx="368300" cy="180975"/>
            </p14:xfrm>
          </p:contentPart>
        </mc:Choice>
        <mc:Fallback xmlns="">
          <p:pic>
            <p:nvPicPr>
              <p:cNvPr id="631836" name="Ink 28"/>
              <p:cNvPicPr>
                <a:picLocks noRot="1" noChangeAspect="1" noEditPoints="1" noChangeArrowheads="1" noChangeShapeType="1"/>
              </p:cNvPicPr>
              <p:nvPr/>
            </p:nvPicPr>
            <p:blipFill>
              <a:blip r:embed="rId56"/>
              <a:stretch>
                <a:fillRect/>
              </a:stretch>
            </p:blipFill>
            <p:spPr>
              <a:xfrm>
                <a:off x="7254640" y="5341238"/>
                <a:ext cx="386625" cy="195905"/>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631837" name="Ink 29"/>
              <p14:cNvContentPartPr>
                <a14:cpLocks xmlns:a14="http://schemas.microsoft.com/office/drawing/2010/main" noRot="1" noChangeAspect="1" noEditPoints="1" noChangeArrowheads="1" noChangeShapeType="1"/>
              </p14:cNvContentPartPr>
              <p14:nvPr/>
            </p14:nvContentPartPr>
            <p14:xfrm>
              <a:off x="7832725" y="5210175"/>
              <a:ext cx="1133475" cy="249238"/>
            </p14:xfrm>
          </p:contentPart>
        </mc:Choice>
        <mc:Fallback xmlns="">
          <p:pic>
            <p:nvPicPr>
              <p:cNvPr id="631837" name="Ink 29"/>
              <p:cNvPicPr>
                <a:picLocks noRot="1" noChangeAspect="1" noEditPoints="1" noChangeArrowheads="1" noChangeShapeType="1"/>
              </p:cNvPicPr>
              <p:nvPr/>
            </p:nvPicPr>
            <p:blipFill>
              <a:blip r:embed="rId58"/>
              <a:stretch>
                <a:fillRect/>
              </a:stretch>
            </p:blipFill>
            <p:spPr>
              <a:xfrm>
                <a:off x="7822270" y="5199339"/>
                <a:ext cx="1156909" cy="273439"/>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631838" name="Ink 30"/>
              <p14:cNvContentPartPr>
                <a14:cpLocks xmlns:a14="http://schemas.microsoft.com/office/drawing/2010/main" noRot="1" noChangeAspect="1" noEditPoints="1" noChangeArrowheads="1" noChangeShapeType="1"/>
              </p14:cNvContentPartPr>
              <p14:nvPr/>
            </p14:nvContentPartPr>
            <p14:xfrm>
              <a:off x="4117975" y="6067425"/>
              <a:ext cx="9525" cy="1588"/>
            </p14:xfrm>
          </p:contentPart>
        </mc:Choice>
        <mc:Fallback xmlns="">
          <p:pic>
            <p:nvPicPr>
              <p:cNvPr id="631838" name="Ink 30"/>
              <p:cNvPicPr>
                <a:picLocks noRot="1" noChangeAspect="1" noEditPoints="1" noChangeArrowheads="1" noChangeShapeType="1"/>
              </p:cNvPicPr>
              <p:nvPr/>
            </p:nvPicPr>
            <p:blipFill>
              <a:blip r:embed="rId60"/>
              <a:stretch>
                <a:fillRect/>
              </a:stretch>
            </p:blipFill>
            <p:spPr>
              <a:xfrm>
                <a:off x="4108831" y="6018197"/>
                <a:ext cx="30480" cy="100044"/>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631839" name="Ink 31"/>
              <p14:cNvContentPartPr>
                <a14:cpLocks xmlns:a14="http://schemas.microsoft.com/office/drawing/2010/main" noRot="1" noChangeAspect="1" noEditPoints="1" noChangeArrowheads="1" noChangeShapeType="1"/>
              </p14:cNvContentPartPr>
              <p14:nvPr/>
            </p14:nvContentPartPr>
            <p14:xfrm>
              <a:off x="2978150" y="5973763"/>
              <a:ext cx="146050" cy="180975"/>
            </p14:xfrm>
          </p:contentPart>
        </mc:Choice>
        <mc:Fallback xmlns="">
          <p:pic>
            <p:nvPicPr>
              <p:cNvPr id="631839" name="Ink 31"/>
              <p:cNvPicPr>
                <a:picLocks noRot="1" noChangeAspect="1" noEditPoints="1" noChangeArrowheads="1" noChangeShapeType="1"/>
              </p:cNvPicPr>
              <p:nvPr/>
            </p:nvPicPr>
            <p:blipFill>
              <a:blip r:embed="rId62"/>
              <a:stretch>
                <a:fillRect/>
              </a:stretch>
            </p:blipFill>
            <p:spPr>
              <a:xfrm>
                <a:off x="2968437" y="5965111"/>
                <a:ext cx="161878" cy="197919"/>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631840" name="Ink 32"/>
              <p14:cNvContentPartPr>
                <a14:cpLocks xmlns:a14="http://schemas.microsoft.com/office/drawing/2010/main" noRot="1" noChangeAspect="1" noEditPoints="1" noChangeArrowheads="1" noChangeShapeType="1"/>
              </p14:cNvContentPartPr>
              <p14:nvPr/>
            </p14:nvContentPartPr>
            <p14:xfrm>
              <a:off x="3432175" y="5905500"/>
              <a:ext cx="584200" cy="249238"/>
            </p14:xfrm>
          </p:contentPart>
        </mc:Choice>
        <mc:Fallback xmlns="">
          <p:pic>
            <p:nvPicPr>
              <p:cNvPr id="631840" name="Ink 32"/>
              <p:cNvPicPr>
                <a:picLocks noRot="1" noChangeAspect="1" noEditPoints="1" noChangeArrowheads="1" noChangeShapeType="1"/>
              </p:cNvPicPr>
              <p:nvPr/>
            </p:nvPicPr>
            <p:blipFill>
              <a:blip r:embed="rId64"/>
              <a:stretch>
                <a:fillRect/>
              </a:stretch>
            </p:blipFill>
            <p:spPr>
              <a:xfrm>
                <a:off x="3423515" y="5896843"/>
                <a:ext cx="601159" cy="266191"/>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631841" name="Ink 33"/>
              <p14:cNvContentPartPr>
                <a14:cpLocks xmlns:a14="http://schemas.microsoft.com/office/drawing/2010/main" noRot="1" noChangeAspect="1" noEditPoints="1" noChangeArrowheads="1" noChangeShapeType="1"/>
              </p14:cNvContentPartPr>
              <p14:nvPr/>
            </p14:nvContentPartPr>
            <p14:xfrm>
              <a:off x="4298950" y="5948363"/>
              <a:ext cx="60325" cy="120650"/>
            </p14:xfrm>
          </p:contentPart>
        </mc:Choice>
        <mc:Fallback xmlns="">
          <p:pic>
            <p:nvPicPr>
              <p:cNvPr id="631841" name="Ink 33"/>
              <p:cNvPicPr>
                <a:picLocks noRot="1" noChangeAspect="1" noEditPoints="1" noChangeArrowheads="1" noChangeShapeType="1"/>
              </p:cNvPicPr>
              <p:nvPr/>
            </p:nvPicPr>
            <p:blipFill>
              <a:blip r:embed="rId66"/>
              <a:stretch>
                <a:fillRect/>
              </a:stretch>
            </p:blipFill>
            <p:spPr>
              <a:xfrm>
                <a:off x="4291272" y="5938639"/>
                <a:ext cx="78971" cy="137937"/>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631842" name="Ink 34"/>
              <p14:cNvContentPartPr>
                <a14:cpLocks xmlns:a14="http://schemas.microsoft.com/office/drawing/2010/main" noRot="1" noChangeAspect="1" noEditPoints="1" noChangeArrowheads="1" noChangeShapeType="1"/>
              </p14:cNvContentPartPr>
              <p14:nvPr/>
            </p14:nvContentPartPr>
            <p14:xfrm>
              <a:off x="4692650" y="5853113"/>
              <a:ext cx="936625" cy="377825"/>
            </p14:xfrm>
          </p:contentPart>
        </mc:Choice>
        <mc:Fallback xmlns="">
          <p:pic>
            <p:nvPicPr>
              <p:cNvPr id="631842" name="Ink 34"/>
              <p:cNvPicPr>
                <a:picLocks noRot="1" noChangeAspect="1" noEditPoints="1" noChangeArrowheads="1" noChangeShapeType="1"/>
              </p:cNvPicPr>
              <p:nvPr/>
            </p:nvPicPr>
            <p:blipFill>
              <a:blip r:embed="rId68"/>
              <a:stretch>
                <a:fillRect/>
              </a:stretch>
            </p:blipFill>
            <p:spPr>
              <a:xfrm>
                <a:off x="4686161" y="5844444"/>
                <a:ext cx="953209" cy="394441"/>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631843" name="Ink 35"/>
              <p14:cNvContentPartPr>
                <a14:cpLocks xmlns:a14="http://schemas.microsoft.com/office/drawing/2010/main" noRot="1" noChangeAspect="1" noEditPoints="1" noChangeArrowheads="1" noChangeShapeType="1"/>
              </p14:cNvContentPartPr>
              <p14:nvPr/>
            </p14:nvContentPartPr>
            <p14:xfrm>
              <a:off x="2300288" y="5330825"/>
              <a:ext cx="3268662" cy="1166813"/>
            </p14:xfrm>
          </p:contentPart>
        </mc:Choice>
        <mc:Fallback xmlns="">
          <p:pic>
            <p:nvPicPr>
              <p:cNvPr id="631843" name="Ink 35"/>
              <p:cNvPicPr>
                <a:picLocks noRot="1" noChangeAspect="1" noEditPoints="1" noChangeArrowheads="1" noChangeShapeType="1"/>
              </p:cNvPicPr>
              <p:nvPr/>
            </p:nvPicPr>
            <p:blipFill>
              <a:blip r:embed="rId70"/>
              <a:stretch>
                <a:fillRect/>
              </a:stretch>
            </p:blipFill>
            <p:spPr>
              <a:xfrm>
                <a:off x="2297768" y="5324373"/>
                <a:ext cx="3283060" cy="1184019"/>
              </a:xfrm>
              <a:prstGeom prst="rect">
                <a:avLst/>
              </a:prstGeom>
            </p:spPr>
          </p:pic>
        </mc:Fallback>
      </mc:AlternateContent>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632834" name="Ink 2"/>
              <p14:cNvContentPartPr>
                <a14:cpLocks xmlns:a14="http://schemas.microsoft.com/office/drawing/2010/main" noRot="1" noChangeAspect="1" noEditPoints="1" noChangeArrowheads="1" noChangeShapeType="1"/>
              </p14:cNvContentPartPr>
              <p14:nvPr/>
            </p14:nvContentPartPr>
            <p14:xfrm>
              <a:off x="1381125" y="876300"/>
              <a:ext cx="87313" cy="153988"/>
            </p14:xfrm>
          </p:contentPart>
        </mc:Choice>
        <mc:Fallback xmlns="">
          <p:pic>
            <p:nvPicPr>
              <p:cNvPr id="632834" name="Ink 2"/>
              <p:cNvPicPr>
                <a:picLocks noRot="1" noChangeAspect="1" noEditPoints="1" noChangeArrowheads="1" noChangeShapeType="1"/>
              </p:cNvPicPr>
              <p:nvPr/>
            </p:nvPicPr>
            <p:blipFill>
              <a:blip r:embed="rId4"/>
              <a:stretch>
                <a:fillRect/>
              </a:stretch>
            </p:blipFill>
            <p:spPr>
              <a:xfrm>
                <a:off x="1369236" y="866989"/>
                <a:ext cx="107748" cy="17153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32835" name="Ink 3"/>
              <p14:cNvContentPartPr>
                <a14:cpLocks xmlns:a14="http://schemas.microsoft.com/office/drawing/2010/main" noRot="1" noChangeAspect="1" noEditPoints="1" noChangeArrowheads="1" noChangeShapeType="1"/>
              </p14:cNvContentPartPr>
              <p14:nvPr/>
            </p14:nvContentPartPr>
            <p14:xfrm>
              <a:off x="1828800" y="685800"/>
              <a:ext cx="779463" cy="395288"/>
            </p14:xfrm>
          </p:contentPart>
        </mc:Choice>
        <mc:Fallback xmlns="">
          <p:pic>
            <p:nvPicPr>
              <p:cNvPr id="632835" name="Ink 3"/>
              <p:cNvPicPr>
                <a:picLocks noRot="1" noChangeAspect="1" noEditPoints="1" noChangeArrowheads="1" noChangeShapeType="1"/>
              </p:cNvPicPr>
              <p:nvPr/>
            </p:nvPicPr>
            <p:blipFill>
              <a:blip r:embed="rId6"/>
              <a:stretch>
                <a:fillRect/>
              </a:stretch>
            </p:blipFill>
            <p:spPr>
              <a:xfrm>
                <a:off x="1817644" y="675360"/>
                <a:ext cx="801055" cy="415088"/>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32836" name="Ink 4"/>
              <p14:cNvContentPartPr>
                <a14:cpLocks xmlns:a14="http://schemas.microsoft.com/office/drawing/2010/main" noRot="1" noChangeAspect="1" noEditPoints="1" noChangeArrowheads="1" noChangeShapeType="1"/>
              </p14:cNvContentPartPr>
              <p14:nvPr/>
            </p14:nvContentPartPr>
            <p14:xfrm>
              <a:off x="498475" y="171450"/>
              <a:ext cx="523875" cy="309563"/>
            </p14:xfrm>
          </p:contentPart>
        </mc:Choice>
        <mc:Fallback xmlns="">
          <p:pic>
            <p:nvPicPr>
              <p:cNvPr id="632836" name="Ink 4"/>
              <p:cNvPicPr>
                <a:picLocks noRot="1" noChangeAspect="1" noEditPoints="1" noChangeArrowheads="1" noChangeShapeType="1"/>
              </p:cNvPicPr>
              <p:nvPr/>
            </p:nvPicPr>
            <p:blipFill>
              <a:blip r:embed="rId8"/>
              <a:stretch>
                <a:fillRect/>
              </a:stretch>
            </p:blipFill>
            <p:spPr>
              <a:xfrm>
                <a:off x="488747" y="166765"/>
                <a:ext cx="541890" cy="318933"/>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32837" name="Ink 5"/>
              <p14:cNvContentPartPr>
                <a14:cpLocks xmlns:a14="http://schemas.microsoft.com/office/drawing/2010/main" noRot="1" noChangeAspect="1" noEditPoints="1" noChangeArrowheads="1" noChangeShapeType="1"/>
              </p14:cNvContentPartPr>
              <p14:nvPr/>
            </p14:nvContentPartPr>
            <p14:xfrm>
              <a:off x="1262063" y="146050"/>
              <a:ext cx="523875" cy="395288"/>
            </p14:xfrm>
          </p:contentPart>
        </mc:Choice>
        <mc:Fallback xmlns="">
          <p:pic>
            <p:nvPicPr>
              <p:cNvPr id="632837" name="Ink 5"/>
              <p:cNvPicPr>
                <a:picLocks noRot="1" noChangeAspect="1" noEditPoints="1" noChangeArrowheads="1" noChangeShapeType="1"/>
              </p:cNvPicPr>
              <p:nvPr/>
            </p:nvPicPr>
            <p:blipFill>
              <a:blip r:embed="rId10"/>
              <a:stretch>
                <a:fillRect/>
              </a:stretch>
            </p:blipFill>
            <p:spPr>
              <a:xfrm>
                <a:off x="1250962" y="136690"/>
                <a:ext cx="542137" cy="410048"/>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32838" name="Ink 6"/>
              <p14:cNvContentPartPr>
                <a14:cpLocks xmlns:a14="http://schemas.microsoft.com/office/drawing/2010/main" noRot="1" noChangeAspect="1" noEditPoints="1" noChangeArrowheads="1" noChangeShapeType="1"/>
              </p14:cNvContentPartPr>
              <p14:nvPr/>
            </p14:nvContentPartPr>
            <p14:xfrm>
              <a:off x="1965325" y="120650"/>
              <a:ext cx="574675" cy="368300"/>
            </p14:xfrm>
          </p:contentPart>
        </mc:Choice>
        <mc:Fallback xmlns="">
          <p:pic>
            <p:nvPicPr>
              <p:cNvPr id="632838" name="Ink 6"/>
              <p:cNvPicPr>
                <a:picLocks noRot="1" noChangeAspect="1" noEditPoints="1" noChangeArrowheads="1" noChangeShapeType="1"/>
              </p:cNvPicPr>
              <p:nvPr/>
            </p:nvPicPr>
            <p:blipFill>
              <a:blip r:embed="rId12"/>
              <a:stretch>
                <a:fillRect/>
              </a:stretch>
            </p:blipFill>
            <p:spPr>
              <a:xfrm>
                <a:off x="1954149" y="110958"/>
                <a:ext cx="597749" cy="383736"/>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632839" name="Ink 7"/>
              <p14:cNvContentPartPr>
                <a14:cpLocks xmlns:a14="http://schemas.microsoft.com/office/drawing/2010/main" noRot="1" noChangeAspect="1" noEditPoints="1" noChangeArrowheads="1" noChangeShapeType="1"/>
              </p14:cNvContentPartPr>
              <p14:nvPr/>
            </p14:nvContentPartPr>
            <p14:xfrm>
              <a:off x="1828800" y="2068513"/>
              <a:ext cx="42863" cy="214312"/>
            </p14:xfrm>
          </p:contentPart>
        </mc:Choice>
        <mc:Fallback xmlns="">
          <p:pic>
            <p:nvPicPr>
              <p:cNvPr id="632839" name="Ink 7"/>
              <p:cNvPicPr>
                <a:picLocks noRot="1" noChangeAspect="1" noEditPoints="1" noChangeArrowheads="1" noChangeShapeType="1"/>
              </p:cNvPicPr>
              <p:nvPr/>
            </p:nvPicPr>
            <p:blipFill>
              <a:blip r:embed="rId14"/>
              <a:stretch>
                <a:fillRect/>
              </a:stretch>
            </p:blipFill>
            <p:spPr>
              <a:xfrm>
                <a:off x="1824935" y="2057347"/>
                <a:ext cx="58673" cy="2294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632840" name="Ink 8"/>
              <p14:cNvContentPartPr>
                <a14:cpLocks xmlns:a14="http://schemas.microsoft.com/office/drawing/2010/main" noRot="1" noChangeAspect="1" noEditPoints="1" noChangeArrowheads="1" noChangeShapeType="1"/>
              </p14:cNvContentPartPr>
              <p14:nvPr/>
            </p14:nvContentPartPr>
            <p14:xfrm>
              <a:off x="1751013" y="2754313"/>
              <a:ext cx="34925" cy="250825"/>
            </p14:xfrm>
          </p:contentPart>
        </mc:Choice>
        <mc:Fallback xmlns="">
          <p:pic>
            <p:nvPicPr>
              <p:cNvPr id="632840" name="Ink 8"/>
              <p:cNvPicPr>
                <a:picLocks noRot="1" noChangeAspect="1" noEditPoints="1" noChangeArrowheads="1" noChangeShapeType="1"/>
              </p:cNvPicPr>
              <p:nvPr/>
            </p:nvPicPr>
            <p:blipFill>
              <a:blip r:embed="rId16"/>
              <a:stretch>
                <a:fillRect/>
              </a:stretch>
            </p:blipFill>
            <p:spPr>
              <a:xfrm>
                <a:off x="1739747" y="2745251"/>
                <a:ext cx="57082" cy="268586"/>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632841" name="Ink 9"/>
              <p14:cNvContentPartPr>
                <a14:cpLocks xmlns:a14="http://schemas.microsoft.com/office/drawing/2010/main" noRot="1" noChangeAspect="1" noEditPoints="1" noChangeArrowheads="1" noChangeShapeType="1"/>
              </p14:cNvContentPartPr>
              <p14:nvPr/>
            </p14:nvContentPartPr>
            <p14:xfrm>
              <a:off x="1768475" y="3424238"/>
              <a:ext cx="695325" cy="319087"/>
            </p14:xfrm>
          </p:contentPart>
        </mc:Choice>
        <mc:Fallback xmlns="">
          <p:pic>
            <p:nvPicPr>
              <p:cNvPr id="632841" name="Ink 9"/>
              <p:cNvPicPr>
                <a:picLocks noRot="1" noChangeAspect="1" noEditPoints="1" noChangeArrowheads="1" noChangeShapeType="1"/>
              </p:cNvPicPr>
              <p:nvPr/>
            </p:nvPicPr>
            <p:blipFill>
              <a:blip r:embed="rId18"/>
              <a:stretch>
                <a:fillRect/>
              </a:stretch>
            </p:blipFill>
            <p:spPr>
              <a:xfrm>
                <a:off x="1763791" y="3410522"/>
                <a:ext cx="714059" cy="337496"/>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632842" name="Ink 10"/>
              <p14:cNvContentPartPr>
                <a14:cpLocks xmlns:a14="http://schemas.microsoft.com/office/drawing/2010/main" noRot="1" noChangeAspect="1" noEditPoints="1" noChangeArrowheads="1" noChangeShapeType="1"/>
              </p14:cNvContentPartPr>
              <p14:nvPr/>
            </p14:nvContentPartPr>
            <p14:xfrm>
              <a:off x="1887538" y="4076700"/>
              <a:ext cx="695325" cy="387350"/>
            </p14:xfrm>
          </p:contentPart>
        </mc:Choice>
        <mc:Fallback xmlns="">
          <p:pic>
            <p:nvPicPr>
              <p:cNvPr id="632842" name="Ink 10"/>
              <p:cNvPicPr>
                <a:picLocks noRot="1" noChangeAspect="1" noEditPoints="1" noChangeArrowheads="1" noChangeShapeType="1"/>
              </p:cNvPicPr>
              <p:nvPr/>
            </p:nvPicPr>
            <p:blipFill>
              <a:blip r:embed="rId20"/>
              <a:stretch>
                <a:fillRect/>
              </a:stretch>
            </p:blipFill>
            <p:spPr>
              <a:xfrm>
                <a:off x="1875661" y="4063716"/>
                <a:ext cx="720878" cy="406826"/>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632843" name="Ink 11"/>
              <p14:cNvContentPartPr>
                <a14:cpLocks xmlns:a14="http://schemas.microsoft.com/office/drawing/2010/main" noRot="1" noChangeAspect="1" noEditPoints="1" noChangeArrowheads="1" noChangeShapeType="1"/>
              </p14:cNvContentPartPr>
              <p14:nvPr/>
            </p14:nvContentPartPr>
            <p14:xfrm>
              <a:off x="1725613" y="1423988"/>
              <a:ext cx="763587" cy="361950"/>
            </p14:xfrm>
          </p:contentPart>
        </mc:Choice>
        <mc:Fallback xmlns="">
          <p:pic>
            <p:nvPicPr>
              <p:cNvPr id="632843" name="Ink 11"/>
              <p:cNvPicPr>
                <a:picLocks noRot="1" noChangeAspect="1" noEditPoints="1" noChangeArrowheads="1" noChangeShapeType="1"/>
              </p:cNvPicPr>
              <p:nvPr/>
            </p:nvPicPr>
            <p:blipFill>
              <a:blip r:embed="rId22"/>
              <a:stretch>
                <a:fillRect/>
              </a:stretch>
            </p:blipFill>
            <p:spPr>
              <a:xfrm>
                <a:off x="1715575" y="1410689"/>
                <a:ext cx="787247" cy="379203"/>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632844" name="Ink 12"/>
              <p14:cNvContentPartPr>
                <a14:cpLocks xmlns:a14="http://schemas.microsoft.com/office/drawing/2010/main" noRot="1" noChangeAspect="1" noEditPoints="1" noChangeArrowheads="1" noChangeShapeType="1"/>
              </p14:cNvContentPartPr>
              <p14:nvPr/>
            </p14:nvContentPartPr>
            <p14:xfrm>
              <a:off x="695325" y="771525"/>
              <a:ext cx="695325" cy="1125538"/>
            </p14:xfrm>
          </p:contentPart>
        </mc:Choice>
        <mc:Fallback xmlns="">
          <p:pic>
            <p:nvPicPr>
              <p:cNvPr id="632844" name="Ink 12"/>
              <p:cNvPicPr>
                <a:picLocks noRot="1" noChangeAspect="1" noEditPoints="1" noChangeArrowheads="1" noChangeShapeType="1"/>
              </p:cNvPicPr>
              <p:nvPr/>
            </p:nvPicPr>
            <p:blipFill>
              <a:blip r:embed="rId24"/>
              <a:stretch>
                <a:fillRect/>
              </a:stretch>
            </p:blipFill>
            <p:spPr>
              <a:xfrm>
                <a:off x="687399" y="761070"/>
                <a:ext cx="712618" cy="1147169"/>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632845" name="Ink 13"/>
              <p14:cNvContentPartPr>
                <a14:cpLocks xmlns:a14="http://schemas.microsoft.com/office/drawing/2010/main" noRot="1" noChangeAspect="1" noEditPoints="1" noChangeArrowheads="1" noChangeShapeType="1"/>
              </p14:cNvContentPartPr>
              <p14:nvPr/>
            </p14:nvContentPartPr>
            <p14:xfrm>
              <a:off x="730250" y="2146300"/>
              <a:ext cx="796925" cy="2540000"/>
            </p14:xfrm>
          </p:contentPart>
        </mc:Choice>
        <mc:Fallback xmlns="">
          <p:pic>
            <p:nvPicPr>
              <p:cNvPr id="632845" name="Ink 13"/>
              <p:cNvPicPr>
                <a:picLocks noRot="1" noChangeAspect="1" noEditPoints="1" noChangeArrowheads="1" noChangeShapeType="1"/>
              </p:cNvPicPr>
              <p:nvPr/>
            </p:nvPicPr>
            <p:blipFill>
              <a:blip r:embed="rId26"/>
              <a:stretch>
                <a:fillRect/>
              </a:stretch>
            </p:blipFill>
            <p:spPr>
              <a:xfrm>
                <a:off x="719816" y="2137306"/>
                <a:ext cx="820671" cy="2561586"/>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632846" name="Ink 14"/>
              <p14:cNvContentPartPr>
                <a14:cpLocks xmlns:a14="http://schemas.microsoft.com/office/drawing/2010/main" noRot="1" noChangeAspect="1" noEditPoints="1" noChangeArrowheads="1" noChangeShapeType="1"/>
              </p14:cNvContentPartPr>
              <p14:nvPr/>
            </p14:nvContentPartPr>
            <p14:xfrm>
              <a:off x="3613150" y="4883150"/>
              <a:ext cx="7938" cy="17463"/>
            </p14:xfrm>
          </p:contentPart>
        </mc:Choice>
        <mc:Fallback xmlns="">
          <p:pic>
            <p:nvPicPr>
              <p:cNvPr id="632846" name="Ink 14"/>
              <p:cNvPicPr>
                <a:picLocks noRot="1" noChangeAspect="1" noEditPoints="1" noChangeArrowheads="1" noChangeShapeType="1"/>
              </p:cNvPicPr>
              <p:nvPr/>
            </p:nvPicPr>
            <p:blipFill>
              <a:blip r:embed="rId28"/>
              <a:stretch>
                <a:fillRect/>
              </a:stretch>
            </p:blipFill>
            <p:spPr>
              <a:xfrm>
                <a:off x="3603322" y="4874597"/>
                <a:ext cx="27594" cy="35282"/>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632847" name="Ink 15"/>
              <p14:cNvContentPartPr>
                <a14:cpLocks xmlns:a14="http://schemas.microsoft.com/office/drawing/2010/main" noRot="1" noChangeAspect="1" noEditPoints="1" noChangeArrowheads="1" noChangeShapeType="1"/>
              </p14:cNvContentPartPr>
              <p14:nvPr/>
            </p14:nvContentPartPr>
            <p14:xfrm>
              <a:off x="549275" y="4900613"/>
              <a:ext cx="627063" cy="541337"/>
            </p14:xfrm>
          </p:contentPart>
        </mc:Choice>
        <mc:Fallback xmlns="">
          <p:pic>
            <p:nvPicPr>
              <p:cNvPr id="632847" name="Ink 15"/>
              <p:cNvPicPr>
                <a:picLocks noRot="1" noChangeAspect="1" noEditPoints="1" noChangeArrowheads="1" noChangeShapeType="1"/>
              </p:cNvPicPr>
              <p:nvPr/>
            </p:nvPicPr>
            <p:blipFill>
              <a:blip r:embed="rId30"/>
              <a:stretch>
                <a:fillRect/>
              </a:stretch>
            </p:blipFill>
            <p:spPr>
              <a:xfrm>
                <a:off x="539196" y="4890542"/>
                <a:ext cx="646861" cy="563278"/>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632848" name="Ink 16"/>
              <p14:cNvContentPartPr>
                <a14:cpLocks xmlns:a14="http://schemas.microsoft.com/office/drawing/2010/main" noRot="1" noChangeAspect="1" noEditPoints="1" noChangeArrowheads="1" noChangeShapeType="1"/>
              </p14:cNvContentPartPr>
              <p14:nvPr/>
            </p14:nvContentPartPr>
            <p14:xfrm>
              <a:off x="1365250" y="4814888"/>
              <a:ext cx="1655763" cy="377825"/>
            </p14:xfrm>
          </p:contentPart>
        </mc:Choice>
        <mc:Fallback xmlns="">
          <p:pic>
            <p:nvPicPr>
              <p:cNvPr id="632848" name="Ink 16"/>
              <p:cNvPicPr>
                <a:picLocks noRot="1" noChangeAspect="1" noEditPoints="1" noChangeArrowheads="1" noChangeShapeType="1"/>
              </p:cNvPicPr>
              <p:nvPr/>
            </p:nvPicPr>
            <p:blipFill>
              <a:blip r:embed="rId32"/>
              <a:stretch>
                <a:fillRect/>
              </a:stretch>
            </p:blipFill>
            <p:spPr>
              <a:xfrm>
                <a:off x="1355531" y="4803733"/>
                <a:ext cx="1675200" cy="393298"/>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632849" name="Ink 17"/>
              <p14:cNvContentPartPr>
                <a14:cpLocks xmlns:a14="http://schemas.microsoft.com/office/drawing/2010/main" noRot="1" noChangeAspect="1" noEditPoints="1" noChangeArrowheads="1" noChangeShapeType="1"/>
              </p14:cNvContentPartPr>
              <p14:nvPr/>
            </p14:nvContentPartPr>
            <p14:xfrm>
              <a:off x="3235325" y="4754563"/>
              <a:ext cx="223838" cy="231775"/>
            </p14:xfrm>
          </p:contentPart>
        </mc:Choice>
        <mc:Fallback xmlns="">
          <p:pic>
            <p:nvPicPr>
              <p:cNvPr id="632849" name="Ink 17"/>
              <p:cNvPicPr>
                <a:picLocks noRot="1" noChangeAspect="1" noEditPoints="1" noChangeArrowheads="1" noChangeShapeType="1"/>
              </p:cNvPicPr>
              <p:nvPr/>
            </p:nvPicPr>
            <p:blipFill>
              <a:blip r:embed="rId34"/>
              <a:stretch>
                <a:fillRect/>
              </a:stretch>
            </p:blipFill>
            <p:spPr>
              <a:xfrm>
                <a:off x="3224838" y="4742741"/>
                <a:ext cx="246258" cy="255776"/>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632850" name="Ink 18"/>
              <p14:cNvContentPartPr>
                <a14:cpLocks xmlns:a14="http://schemas.microsoft.com/office/drawing/2010/main" noRot="1" noChangeAspect="1" noEditPoints="1" noChangeArrowheads="1" noChangeShapeType="1"/>
              </p14:cNvContentPartPr>
              <p14:nvPr/>
            </p14:nvContentPartPr>
            <p14:xfrm>
              <a:off x="3689350" y="4686300"/>
              <a:ext cx="206375" cy="403225"/>
            </p14:xfrm>
          </p:contentPart>
        </mc:Choice>
        <mc:Fallback xmlns="">
          <p:pic>
            <p:nvPicPr>
              <p:cNvPr id="632850" name="Ink 18"/>
              <p:cNvPicPr>
                <a:picLocks noRot="1" noChangeAspect="1" noEditPoints="1" noChangeArrowheads="1" noChangeShapeType="1"/>
              </p:cNvPicPr>
              <p:nvPr/>
            </p:nvPicPr>
            <p:blipFill>
              <a:blip r:embed="rId36"/>
              <a:stretch>
                <a:fillRect/>
              </a:stretch>
            </p:blipFill>
            <p:spPr>
              <a:xfrm>
                <a:off x="3680346" y="4675841"/>
                <a:ext cx="224743" cy="422701"/>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632851" name="Ink 19"/>
              <p14:cNvContentPartPr>
                <a14:cpLocks xmlns:a14="http://schemas.microsoft.com/office/drawing/2010/main" noRot="1" noChangeAspect="1" noEditPoints="1" noChangeArrowheads="1" noChangeShapeType="1"/>
              </p14:cNvContentPartPr>
              <p14:nvPr/>
            </p14:nvContentPartPr>
            <p14:xfrm>
              <a:off x="4059238" y="4797425"/>
              <a:ext cx="136525" cy="173038"/>
            </p14:xfrm>
          </p:contentPart>
        </mc:Choice>
        <mc:Fallback xmlns="">
          <p:pic>
            <p:nvPicPr>
              <p:cNvPr id="632851" name="Ink 19"/>
              <p:cNvPicPr>
                <a:picLocks noRot="1" noChangeAspect="1" noEditPoints="1" noChangeArrowheads="1" noChangeShapeType="1"/>
              </p:cNvPicPr>
              <p:nvPr/>
            </p:nvPicPr>
            <p:blipFill>
              <a:blip r:embed="rId38"/>
              <a:stretch>
                <a:fillRect/>
              </a:stretch>
            </p:blipFill>
            <p:spPr>
              <a:xfrm>
                <a:off x="4052376" y="4789029"/>
                <a:ext cx="152056" cy="18764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632852" name="Ink 20"/>
              <p14:cNvContentPartPr>
                <a14:cpLocks xmlns:a14="http://schemas.microsoft.com/office/drawing/2010/main" noRot="1" noChangeAspect="1" noEditPoints="1" noChangeArrowheads="1" noChangeShapeType="1"/>
              </p14:cNvContentPartPr>
              <p14:nvPr/>
            </p14:nvContentPartPr>
            <p14:xfrm>
              <a:off x="4375150" y="4618038"/>
              <a:ext cx="1571625" cy="446087"/>
            </p14:xfrm>
          </p:contentPart>
        </mc:Choice>
        <mc:Fallback xmlns="">
          <p:pic>
            <p:nvPicPr>
              <p:cNvPr id="632852" name="Ink 20"/>
              <p:cNvPicPr>
                <a:picLocks noRot="1" noChangeAspect="1" noEditPoints="1" noChangeArrowheads="1" noChangeShapeType="1"/>
              </p:cNvPicPr>
              <p:nvPr/>
            </p:nvPicPr>
            <p:blipFill>
              <a:blip r:embed="rId40"/>
              <a:stretch>
                <a:fillRect/>
              </a:stretch>
            </p:blipFill>
            <p:spPr>
              <a:xfrm>
                <a:off x="4366477" y="4608325"/>
                <a:ext cx="1589694" cy="459757"/>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632853" name="Ink 21"/>
              <p14:cNvContentPartPr>
                <a14:cpLocks xmlns:a14="http://schemas.microsoft.com/office/drawing/2010/main" noRot="1" noChangeAspect="1" noEditPoints="1" noChangeArrowheads="1" noChangeShapeType="1"/>
              </p14:cNvContentPartPr>
              <p14:nvPr/>
            </p14:nvContentPartPr>
            <p14:xfrm>
              <a:off x="6143625" y="4540250"/>
              <a:ext cx="823913" cy="369888"/>
            </p14:xfrm>
          </p:contentPart>
        </mc:Choice>
        <mc:Fallback xmlns="">
          <p:pic>
            <p:nvPicPr>
              <p:cNvPr id="632853" name="Ink 21"/>
              <p:cNvPicPr>
                <a:picLocks noRot="1" noChangeAspect="1" noEditPoints="1" noChangeArrowheads="1" noChangeShapeType="1"/>
              </p:cNvPicPr>
              <p:nvPr/>
            </p:nvPicPr>
            <p:blipFill>
              <a:blip r:embed="rId42"/>
              <a:stretch>
                <a:fillRect/>
              </a:stretch>
            </p:blipFill>
            <p:spPr>
              <a:xfrm>
                <a:off x="6132462" y="4536645"/>
                <a:ext cx="841558" cy="381785"/>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632854" name="Ink 22"/>
              <p14:cNvContentPartPr>
                <a14:cpLocks xmlns:a14="http://schemas.microsoft.com/office/drawing/2010/main" noRot="1" noChangeAspect="1" noEditPoints="1" noChangeArrowheads="1" noChangeShapeType="1"/>
              </p14:cNvContentPartPr>
              <p14:nvPr/>
            </p14:nvContentPartPr>
            <p14:xfrm>
              <a:off x="7207250" y="4600575"/>
              <a:ext cx="352425" cy="188913"/>
            </p14:xfrm>
          </p:contentPart>
        </mc:Choice>
        <mc:Fallback xmlns="">
          <p:pic>
            <p:nvPicPr>
              <p:cNvPr id="632854" name="Ink 22"/>
              <p:cNvPicPr>
                <a:picLocks noRot="1" noChangeAspect="1" noEditPoints="1" noChangeArrowheads="1" noChangeShapeType="1"/>
              </p:cNvPicPr>
              <p:nvPr/>
            </p:nvPicPr>
            <p:blipFill>
              <a:blip r:embed="rId44"/>
              <a:stretch>
                <a:fillRect/>
              </a:stretch>
            </p:blipFill>
            <p:spPr>
              <a:xfrm>
                <a:off x="7194897" y="4589567"/>
                <a:ext cx="374224" cy="206313"/>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632855" name="Ink 23"/>
              <p14:cNvContentPartPr>
                <a14:cpLocks xmlns:a14="http://schemas.microsoft.com/office/drawing/2010/main" noRot="1" noChangeAspect="1" noEditPoints="1" noChangeArrowheads="1" noChangeShapeType="1"/>
              </p14:cNvContentPartPr>
              <p14:nvPr/>
            </p14:nvContentPartPr>
            <p14:xfrm>
              <a:off x="7772400" y="4565650"/>
              <a:ext cx="465138" cy="249238"/>
            </p14:xfrm>
          </p:contentPart>
        </mc:Choice>
        <mc:Fallback xmlns="">
          <p:pic>
            <p:nvPicPr>
              <p:cNvPr id="632855" name="Ink 23"/>
              <p:cNvPicPr>
                <a:picLocks noRot="1" noChangeAspect="1" noEditPoints="1" noChangeArrowheads="1" noChangeShapeType="1"/>
              </p:cNvPicPr>
              <p:nvPr/>
            </p:nvPicPr>
            <p:blipFill>
              <a:blip r:embed="rId46"/>
              <a:stretch>
                <a:fillRect/>
              </a:stretch>
            </p:blipFill>
            <p:spPr>
              <a:xfrm>
                <a:off x="7762573" y="4554158"/>
                <a:ext cx="486975" cy="272222"/>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632856" name="Ink 24"/>
              <p14:cNvContentPartPr>
                <a14:cpLocks xmlns:a14="http://schemas.microsoft.com/office/drawing/2010/main" noRot="1" noChangeAspect="1" noEditPoints="1" noChangeArrowheads="1" noChangeShapeType="1"/>
              </p14:cNvContentPartPr>
              <p14:nvPr/>
            </p14:nvContentPartPr>
            <p14:xfrm>
              <a:off x="8391525" y="4565650"/>
              <a:ext cx="188913" cy="266700"/>
            </p14:xfrm>
          </p:contentPart>
        </mc:Choice>
        <mc:Fallback xmlns="">
          <p:pic>
            <p:nvPicPr>
              <p:cNvPr id="632856" name="Ink 24"/>
              <p:cNvPicPr>
                <a:picLocks noRot="1" noChangeAspect="1" noEditPoints="1" noChangeArrowheads="1" noChangeShapeType="1"/>
              </p:cNvPicPr>
              <p:nvPr/>
            </p:nvPicPr>
            <p:blipFill>
              <a:blip r:embed="rId48"/>
              <a:stretch>
                <a:fillRect/>
              </a:stretch>
            </p:blipFill>
            <p:spPr>
              <a:xfrm>
                <a:off x="8380010" y="4553053"/>
                <a:ext cx="213382" cy="289015"/>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632857" name="Ink 25"/>
              <p14:cNvContentPartPr>
                <a14:cpLocks xmlns:a14="http://schemas.microsoft.com/office/drawing/2010/main" noRot="1" noChangeAspect="1" noEditPoints="1" noChangeArrowheads="1" noChangeShapeType="1"/>
              </p14:cNvContentPartPr>
              <p14:nvPr/>
            </p14:nvContentPartPr>
            <p14:xfrm>
              <a:off x="6176963" y="5064125"/>
              <a:ext cx="438150" cy="309563"/>
            </p14:xfrm>
          </p:contentPart>
        </mc:Choice>
        <mc:Fallback xmlns="">
          <p:pic>
            <p:nvPicPr>
              <p:cNvPr id="632857" name="Ink 25"/>
              <p:cNvPicPr>
                <a:picLocks noRot="1" noChangeAspect="1" noEditPoints="1" noChangeArrowheads="1" noChangeShapeType="1"/>
              </p:cNvPicPr>
              <p:nvPr/>
            </p:nvPicPr>
            <p:blipFill>
              <a:blip r:embed="rId50"/>
              <a:stretch>
                <a:fillRect/>
              </a:stretch>
            </p:blipFill>
            <p:spPr>
              <a:xfrm>
                <a:off x="6167962" y="5055436"/>
                <a:ext cx="449671" cy="327304"/>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632858" name="Ink 26"/>
              <p14:cNvContentPartPr>
                <a14:cpLocks xmlns:a14="http://schemas.microsoft.com/office/drawing/2010/main" noRot="1" noChangeAspect="1" noEditPoints="1" noChangeArrowheads="1" noChangeShapeType="1"/>
              </p14:cNvContentPartPr>
              <p14:nvPr/>
            </p14:nvContentPartPr>
            <p14:xfrm>
              <a:off x="8124825" y="4978400"/>
              <a:ext cx="841375" cy="342900"/>
            </p14:xfrm>
          </p:contentPart>
        </mc:Choice>
        <mc:Fallback xmlns="">
          <p:pic>
            <p:nvPicPr>
              <p:cNvPr id="632858" name="Ink 26"/>
              <p:cNvPicPr>
                <a:picLocks noRot="1" noChangeAspect="1" noEditPoints="1" noChangeArrowheads="1" noChangeShapeType="1"/>
              </p:cNvPicPr>
              <p:nvPr/>
            </p:nvPicPr>
            <p:blipFill>
              <a:blip r:embed="rId52"/>
              <a:stretch>
                <a:fillRect/>
              </a:stretch>
            </p:blipFill>
            <p:spPr>
              <a:xfrm>
                <a:off x="8118699" y="4966205"/>
                <a:ext cx="860473" cy="357606"/>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632859" name="Ink 27"/>
              <p14:cNvContentPartPr>
                <a14:cpLocks xmlns:a14="http://schemas.microsoft.com/office/drawing/2010/main" noRot="1" noChangeAspect="1" noEditPoints="1" noChangeArrowheads="1" noChangeShapeType="1"/>
              </p14:cNvContentPartPr>
              <p14:nvPr/>
            </p14:nvContentPartPr>
            <p14:xfrm>
              <a:off x="2128838" y="5630863"/>
              <a:ext cx="179387" cy="128587"/>
            </p14:xfrm>
          </p:contentPart>
        </mc:Choice>
        <mc:Fallback xmlns="">
          <p:pic>
            <p:nvPicPr>
              <p:cNvPr id="632859" name="Ink 27"/>
              <p:cNvPicPr>
                <a:picLocks noRot="1" noChangeAspect="1" noEditPoints="1" noChangeArrowheads="1" noChangeShapeType="1"/>
              </p:cNvPicPr>
              <p:nvPr/>
            </p:nvPicPr>
            <p:blipFill>
              <a:blip r:embed="rId54"/>
              <a:stretch>
                <a:fillRect/>
              </a:stretch>
            </p:blipFill>
            <p:spPr>
              <a:xfrm>
                <a:off x="2123109" y="5620118"/>
                <a:ext cx="188697" cy="14972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632860" name="Ink 28"/>
              <p14:cNvContentPartPr>
                <a14:cpLocks xmlns:a14="http://schemas.microsoft.com/office/drawing/2010/main" noRot="1" noChangeAspect="1" noEditPoints="1" noChangeArrowheads="1" noChangeShapeType="1"/>
              </p14:cNvContentPartPr>
              <p14:nvPr/>
            </p14:nvContentPartPr>
            <p14:xfrm>
              <a:off x="2711450" y="5527675"/>
              <a:ext cx="1236663" cy="257175"/>
            </p14:xfrm>
          </p:contentPart>
        </mc:Choice>
        <mc:Fallback xmlns="">
          <p:pic>
            <p:nvPicPr>
              <p:cNvPr id="632860" name="Ink 28"/>
              <p:cNvPicPr>
                <a:picLocks noRot="1" noChangeAspect="1" noEditPoints="1" noChangeArrowheads="1" noChangeShapeType="1"/>
              </p:cNvPicPr>
              <p:nvPr/>
            </p:nvPicPr>
            <p:blipFill>
              <a:blip r:embed="rId56"/>
              <a:stretch>
                <a:fillRect/>
              </a:stretch>
            </p:blipFill>
            <p:spPr>
              <a:xfrm>
                <a:off x="2700276" y="5519414"/>
                <a:ext cx="1259731" cy="278008"/>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632861" name="Ink 29"/>
              <p14:cNvContentPartPr>
                <a14:cpLocks xmlns:a14="http://schemas.microsoft.com/office/drawing/2010/main" noRot="1" noChangeAspect="1" noEditPoints="1" noChangeArrowheads="1" noChangeShapeType="1"/>
              </p14:cNvContentPartPr>
              <p14:nvPr/>
            </p14:nvContentPartPr>
            <p14:xfrm>
              <a:off x="4170363" y="5424488"/>
              <a:ext cx="1320800" cy="412750"/>
            </p14:xfrm>
          </p:contentPart>
        </mc:Choice>
        <mc:Fallback xmlns="">
          <p:pic>
            <p:nvPicPr>
              <p:cNvPr id="632861" name="Ink 29"/>
              <p:cNvPicPr>
                <a:picLocks noRot="1" noChangeAspect="1" noEditPoints="1" noChangeArrowheads="1" noChangeShapeType="1"/>
              </p:cNvPicPr>
              <p:nvPr/>
            </p:nvPicPr>
            <p:blipFill>
              <a:blip r:embed="rId58"/>
              <a:stretch>
                <a:fillRect/>
              </a:stretch>
            </p:blipFill>
            <p:spPr>
              <a:xfrm>
                <a:off x="4160264" y="5413674"/>
                <a:ext cx="1340998" cy="428611"/>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632870" name="Ink 38"/>
              <p14:cNvContentPartPr>
                <a14:cpLocks xmlns:a14="http://schemas.microsoft.com/office/drawing/2010/main" noRot="1" noChangeAspect="1" noEditPoints="1" noChangeArrowheads="1" noChangeShapeType="1"/>
              </p14:cNvContentPartPr>
              <p14:nvPr/>
            </p14:nvContentPartPr>
            <p14:xfrm>
              <a:off x="833438" y="5389563"/>
              <a:ext cx="7937" cy="17462"/>
            </p14:xfrm>
          </p:contentPart>
        </mc:Choice>
        <mc:Fallback xmlns="">
          <p:pic>
            <p:nvPicPr>
              <p:cNvPr id="632870" name="Ink 38"/>
              <p:cNvPicPr>
                <a:picLocks noRot="1" noChangeAspect="1" noEditPoints="1" noChangeArrowheads="1" noChangeShapeType="1"/>
              </p:cNvPicPr>
              <p:nvPr/>
            </p:nvPicPr>
            <p:blipFill>
              <a:blip r:embed="rId60"/>
              <a:stretch>
                <a:fillRect/>
              </a:stretch>
            </p:blipFill>
            <p:spPr>
              <a:xfrm>
                <a:off x="824013" y="5385925"/>
                <a:ext cx="28772" cy="28012"/>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632871" name="Ink 39"/>
              <p14:cNvContentPartPr>
                <a14:cpLocks xmlns:a14="http://schemas.microsoft.com/office/drawing/2010/main" noRot="1" noChangeAspect="1" noEditPoints="1" noChangeArrowheads="1" noChangeShapeType="1"/>
              </p14:cNvContentPartPr>
              <p14:nvPr/>
            </p14:nvContentPartPr>
            <p14:xfrm>
              <a:off x="815975" y="5278438"/>
              <a:ext cx="9525" cy="17462"/>
            </p14:xfrm>
          </p:contentPart>
        </mc:Choice>
        <mc:Fallback xmlns="">
          <p:pic>
            <p:nvPicPr>
              <p:cNvPr id="632871" name="Ink 39"/>
              <p:cNvPicPr>
                <a:picLocks noRot="1" noChangeAspect="1" noEditPoints="1" noChangeArrowheads="1" noChangeShapeType="1"/>
              </p:cNvPicPr>
              <p:nvPr/>
            </p:nvPicPr>
            <p:blipFill>
              <a:blip r:embed="rId62"/>
              <a:stretch>
                <a:fillRect/>
              </a:stretch>
            </p:blipFill>
            <p:spPr>
              <a:xfrm>
                <a:off x="801687" y="5268103"/>
                <a:ext cx="38100" cy="39557"/>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632872" name="Ink 40"/>
              <p14:cNvContentPartPr>
                <a14:cpLocks xmlns:a14="http://schemas.microsoft.com/office/drawing/2010/main" noRot="1" noChangeAspect="1" noEditPoints="1" noChangeArrowheads="1" noChangeShapeType="1"/>
              </p14:cNvContentPartPr>
              <p14:nvPr/>
            </p14:nvContentPartPr>
            <p14:xfrm>
              <a:off x="3457575" y="584200"/>
              <a:ext cx="927100" cy="539750"/>
            </p14:xfrm>
          </p:contentPart>
        </mc:Choice>
        <mc:Fallback xmlns="">
          <p:pic>
            <p:nvPicPr>
              <p:cNvPr id="632872" name="Ink 40"/>
              <p:cNvPicPr>
                <a:picLocks noRot="1" noChangeAspect="1" noEditPoints="1" noChangeArrowheads="1" noChangeShapeType="1"/>
              </p:cNvPicPr>
              <p:nvPr/>
            </p:nvPicPr>
            <p:blipFill>
              <a:blip r:embed="rId64"/>
              <a:stretch>
                <a:fillRect/>
              </a:stretch>
            </p:blipFill>
            <p:spPr>
              <a:xfrm>
                <a:off x="3446753" y="572522"/>
                <a:ext cx="946580" cy="560552"/>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632873" name="Ink 41"/>
              <p14:cNvContentPartPr>
                <a14:cpLocks xmlns:a14="http://schemas.microsoft.com/office/drawing/2010/main" noRot="1" noChangeAspect="1" noEditPoints="1" noChangeArrowheads="1" noChangeShapeType="1"/>
              </p14:cNvContentPartPr>
              <p14:nvPr/>
            </p14:nvContentPartPr>
            <p14:xfrm>
              <a:off x="2797175" y="5956300"/>
              <a:ext cx="790575" cy="77788"/>
            </p14:xfrm>
          </p:contentPart>
        </mc:Choice>
        <mc:Fallback xmlns="">
          <p:pic>
            <p:nvPicPr>
              <p:cNvPr id="632873" name="Ink 41"/>
              <p:cNvPicPr>
                <a:picLocks noRot="1" noChangeAspect="1" noEditPoints="1" noChangeArrowheads="1" noChangeShapeType="1"/>
              </p:cNvPicPr>
              <p:nvPr/>
            </p:nvPicPr>
            <p:blipFill>
              <a:blip r:embed="rId66"/>
              <a:stretch>
                <a:fillRect/>
              </a:stretch>
            </p:blipFill>
            <p:spPr>
              <a:xfrm>
                <a:off x="2789160" y="5947065"/>
                <a:ext cx="807334" cy="97679"/>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632874" name="Ink 42"/>
              <p14:cNvContentPartPr>
                <a14:cpLocks xmlns:a14="http://schemas.microsoft.com/office/drawing/2010/main" noRot="1" noChangeAspect="1" noEditPoints="1" noChangeArrowheads="1" noChangeShapeType="1"/>
              </p14:cNvContentPartPr>
              <p14:nvPr/>
            </p14:nvContentPartPr>
            <p14:xfrm>
              <a:off x="4633913" y="541338"/>
              <a:ext cx="146050" cy="222250"/>
            </p14:xfrm>
          </p:contentPart>
        </mc:Choice>
        <mc:Fallback xmlns="">
          <p:pic>
            <p:nvPicPr>
              <p:cNvPr id="632874" name="Ink 42"/>
              <p:cNvPicPr>
                <a:picLocks noRot="1" noChangeAspect="1" noEditPoints="1" noChangeArrowheads="1" noChangeShapeType="1"/>
              </p:cNvPicPr>
              <p:nvPr/>
            </p:nvPicPr>
            <p:blipFill>
              <a:blip r:embed="rId68"/>
              <a:stretch>
                <a:fillRect/>
              </a:stretch>
            </p:blipFill>
            <p:spPr>
              <a:xfrm>
                <a:off x="4623163" y="530670"/>
                <a:ext cx="164955" cy="241452"/>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632875" name="Ink 43"/>
              <p14:cNvContentPartPr>
                <a14:cpLocks xmlns:a14="http://schemas.microsoft.com/office/drawing/2010/main" noRot="1" noChangeAspect="1" noEditPoints="1" noChangeArrowheads="1" noChangeShapeType="1"/>
              </p14:cNvContentPartPr>
              <p14:nvPr/>
            </p14:nvContentPartPr>
            <p14:xfrm>
              <a:off x="4908550" y="531813"/>
              <a:ext cx="146050" cy="206375"/>
            </p14:xfrm>
          </p:contentPart>
        </mc:Choice>
        <mc:Fallback xmlns="">
          <p:pic>
            <p:nvPicPr>
              <p:cNvPr id="632875" name="Ink 43"/>
              <p:cNvPicPr>
                <a:picLocks noRot="1" noChangeAspect="1" noEditPoints="1" noChangeArrowheads="1" noChangeShapeType="1"/>
              </p:cNvPicPr>
              <p:nvPr/>
            </p:nvPicPr>
            <p:blipFill>
              <a:blip r:embed="rId70"/>
              <a:stretch>
                <a:fillRect/>
              </a:stretch>
            </p:blipFill>
            <p:spPr>
              <a:xfrm>
                <a:off x="4897915" y="520744"/>
                <a:ext cx="167674" cy="223513"/>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632876" name="Ink 44"/>
              <p14:cNvContentPartPr>
                <a14:cpLocks xmlns:a14="http://schemas.microsoft.com/office/drawing/2010/main" noRot="1" noChangeAspect="1" noEditPoints="1" noChangeArrowheads="1" noChangeShapeType="1"/>
              </p14:cNvContentPartPr>
              <p14:nvPr/>
            </p14:nvContentPartPr>
            <p14:xfrm>
              <a:off x="5156200" y="549275"/>
              <a:ext cx="215900" cy="146050"/>
            </p14:xfrm>
          </p:contentPart>
        </mc:Choice>
        <mc:Fallback xmlns="">
          <p:pic>
            <p:nvPicPr>
              <p:cNvPr id="632876" name="Ink 44"/>
              <p:cNvPicPr>
                <a:picLocks noRot="1" noChangeAspect="1" noEditPoints="1" noChangeArrowheads="1" noChangeShapeType="1"/>
              </p:cNvPicPr>
              <p:nvPr/>
            </p:nvPicPr>
            <p:blipFill>
              <a:blip r:embed="rId72"/>
              <a:stretch>
                <a:fillRect/>
              </a:stretch>
            </p:blipFill>
            <p:spPr>
              <a:xfrm>
                <a:off x="5145296" y="539991"/>
                <a:ext cx="235164" cy="165333"/>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632877" name="Ink 45"/>
              <p14:cNvContentPartPr>
                <a14:cpLocks xmlns:a14="http://schemas.microsoft.com/office/drawing/2010/main" noRot="1" noChangeAspect="1" noEditPoints="1" noChangeArrowheads="1" noChangeShapeType="1"/>
              </p14:cNvContentPartPr>
              <p14:nvPr/>
            </p14:nvContentPartPr>
            <p14:xfrm>
              <a:off x="5491163" y="471488"/>
              <a:ext cx="120650" cy="301625"/>
            </p14:xfrm>
          </p:contentPart>
        </mc:Choice>
        <mc:Fallback xmlns="">
          <p:pic>
            <p:nvPicPr>
              <p:cNvPr id="632877" name="Ink 45"/>
              <p:cNvPicPr>
                <a:picLocks noRot="1" noChangeAspect="1" noEditPoints="1" noChangeArrowheads="1" noChangeShapeType="1"/>
              </p:cNvPicPr>
              <p:nvPr/>
            </p:nvPicPr>
            <p:blipFill>
              <a:blip r:embed="rId74"/>
              <a:stretch>
                <a:fillRect/>
              </a:stretch>
            </p:blipFill>
            <p:spPr>
              <a:xfrm>
                <a:off x="5481079" y="461723"/>
                <a:ext cx="141539" cy="32007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632878" name="Ink 46"/>
              <p14:cNvContentPartPr>
                <a14:cpLocks xmlns:a14="http://schemas.microsoft.com/office/drawing/2010/main" noRot="1" noChangeAspect="1" noEditPoints="1" noChangeArrowheads="1" noChangeShapeType="1"/>
              </p14:cNvContentPartPr>
              <p14:nvPr/>
            </p14:nvContentPartPr>
            <p14:xfrm>
              <a:off x="5715000" y="506413"/>
              <a:ext cx="85725" cy="274637"/>
            </p14:xfrm>
          </p:contentPart>
        </mc:Choice>
        <mc:Fallback xmlns="">
          <p:pic>
            <p:nvPicPr>
              <p:cNvPr id="632878" name="Ink 46"/>
              <p:cNvPicPr>
                <a:picLocks noRot="1" noChangeAspect="1" noEditPoints="1" noChangeArrowheads="1" noChangeShapeType="1"/>
              </p:cNvPicPr>
              <p:nvPr/>
            </p:nvPicPr>
            <p:blipFill>
              <a:blip r:embed="rId76"/>
              <a:stretch>
                <a:fillRect/>
              </a:stretch>
            </p:blipFill>
            <p:spPr>
              <a:xfrm>
                <a:off x="5702856" y="495615"/>
                <a:ext cx="109299" cy="297313"/>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632879" name="Ink 47"/>
              <p14:cNvContentPartPr>
                <a14:cpLocks xmlns:a14="http://schemas.microsoft.com/office/drawing/2010/main" noRot="1" noChangeAspect="1" noEditPoints="1" noChangeArrowheads="1" noChangeShapeType="1"/>
              </p14:cNvContentPartPr>
              <p14:nvPr/>
            </p14:nvContentPartPr>
            <p14:xfrm>
              <a:off x="4984750" y="909638"/>
              <a:ext cx="231775" cy="274637"/>
            </p14:xfrm>
          </p:contentPart>
        </mc:Choice>
        <mc:Fallback xmlns="">
          <p:pic>
            <p:nvPicPr>
              <p:cNvPr id="632879" name="Ink 47"/>
              <p:cNvPicPr>
                <a:picLocks noRot="1" noChangeAspect="1" noEditPoints="1" noChangeArrowheads="1" noChangeShapeType="1"/>
              </p:cNvPicPr>
              <p:nvPr/>
            </p:nvPicPr>
            <p:blipFill>
              <a:blip r:embed="rId78"/>
              <a:stretch>
                <a:fillRect/>
              </a:stretch>
            </p:blipFill>
            <p:spPr>
              <a:xfrm>
                <a:off x="4977204" y="900292"/>
                <a:ext cx="245430" cy="292251"/>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632880" name="Ink 48"/>
              <p14:cNvContentPartPr>
                <a14:cpLocks xmlns:a14="http://schemas.microsoft.com/office/drawing/2010/main" noRot="1" noChangeAspect="1" noEditPoints="1" noChangeArrowheads="1" noChangeShapeType="1"/>
              </p14:cNvContentPartPr>
              <p14:nvPr/>
            </p14:nvContentPartPr>
            <p14:xfrm>
              <a:off x="7181850" y="1338263"/>
              <a:ext cx="7938" cy="9525"/>
            </p14:xfrm>
          </p:contentPart>
        </mc:Choice>
        <mc:Fallback xmlns="">
          <p:pic>
            <p:nvPicPr>
              <p:cNvPr id="632880" name="Ink 48"/>
              <p:cNvPicPr>
                <a:picLocks noRot="1" noChangeAspect="1" noEditPoints="1" noChangeArrowheads="1" noChangeShapeType="1"/>
              </p:cNvPicPr>
              <p:nvPr/>
            </p:nvPicPr>
            <p:blipFill>
              <a:blip r:embed="rId80"/>
              <a:stretch>
                <a:fillRect/>
              </a:stretch>
            </p:blipFill>
            <p:spPr>
              <a:xfrm>
                <a:off x="7173912" y="1324928"/>
                <a:ext cx="25540" cy="34766"/>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632881" name="Ink 49"/>
              <p14:cNvContentPartPr>
                <a14:cpLocks xmlns:a14="http://schemas.microsoft.com/office/drawing/2010/main" noRot="1" noChangeAspect="1" noEditPoints="1" noChangeArrowheads="1" noChangeShapeType="1"/>
              </p14:cNvContentPartPr>
              <p14:nvPr/>
            </p14:nvContentPartPr>
            <p14:xfrm>
              <a:off x="4264025" y="1312863"/>
              <a:ext cx="1922463" cy="636587"/>
            </p14:xfrm>
          </p:contentPart>
        </mc:Choice>
        <mc:Fallback xmlns="">
          <p:pic>
            <p:nvPicPr>
              <p:cNvPr id="632881" name="Ink 49"/>
              <p:cNvPicPr>
                <a:picLocks noRot="1" noChangeAspect="1" noEditPoints="1" noChangeArrowheads="1" noChangeShapeType="1"/>
              </p:cNvPicPr>
              <p:nvPr/>
            </p:nvPicPr>
            <p:blipFill>
              <a:blip r:embed="rId82"/>
              <a:stretch>
                <a:fillRect/>
              </a:stretch>
            </p:blipFill>
            <p:spPr>
              <a:xfrm>
                <a:off x="4253229" y="1305272"/>
                <a:ext cx="1937218" cy="655385"/>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632882" name="Ink 50"/>
              <p14:cNvContentPartPr>
                <a14:cpLocks xmlns:a14="http://schemas.microsoft.com/office/drawing/2010/main" noRot="1" noChangeAspect="1" noEditPoints="1" noChangeArrowheads="1" noChangeShapeType="1"/>
              </p14:cNvContentPartPr>
              <p14:nvPr/>
            </p14:nvContentPartPr>
            <p14:xfrm>
              <a:off x="6478588" y="1184275"/>
              <a:ext cx="2684462" cy="849313"/>
            </p14:xfrm>
          </p:contentPart>
        </mc:Choice>
        <mc:Fallback xmlns="">
          <p:pic>
            <p:nvPicPr>
              <p:cNvPr id="632882" name="Ink 50"/>
              <p:cNvPicPr>
                <a:picLocks noRot="1" noChangeAspect="1" noEditPoints="1" noChangeArrowheads="1" noChangeShapeType="1"/>
              </p:cNvPicPr>
              <p:nvPr/>
            </p:nvPicPr>
            <p:blipFill>
              <a:blip r:embed="rId84"/>
              <a:stretch>
                <a:fillRect/>
              </a:stretch>
            </p:blipFill>
            <p:spPr>
              <a:xfrm>
                <a:off x="6469939" y="1174194"/>
                <a:ext cx="2703202" cy="868035"/>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632883" name="Ink 51"/>
              <p14:cNvContentPartPr>
                <a14:cpLocks xmlns:a14="http://schemas.microsoft.com/office/drawing/2010/main" noRot="1" noChangeAspect="1" noEditPoints="1" noChangeArrowheads="1" noChangeShapeType="1"/>
              </p14:cNvContentPartPr>
              <p14:nvPr/>
            </p14:nvContentPartPr>
            <p14:xfrm>
              <a:off x="7799388" y="1579563"/>
              <a:ext cx="1071562" cy="438150"/>
            </p14:xfrm>
          </p:contentPart>
        </mc:Choice>
        <mc:Fallback xmlns="">
          <p:pic>
            <p:nvPicPr>
              <p:cNvPr id="632883" name="Ink 51"/>
              <p:cNvPicPr>
                <a:picLocks noRot="1" noChangeAspect="1" noEditPoints="1" noChangeArrowheads="1" noChangeShapeType="1"/>
              </p:cNvPicPr>
              <p:nvPr/>
            </p:nvPicPr>
            <p:blipFill>
              <a:blip r:embed="rId86"/>
              <a:stretch>
                <a:fillRect/>
              </a:stretch>
            </p:blipFill>
            <p:spPr>
              <a:xfrm>
                <a:off x="7791461" y="1566634"/>
                <a:ext cx="1092100" cy="463649"/>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632884" name="Ink 52"/>
              <p14:cNvContentPartPr>
                <a14:cpLocks xmlns:a14="http://schemas.microsoft.com/office/drawing/2010/main" noRot="1" noChangeAspect="1" noEditPoints="1" noChangeArrowheads="1" noChangeShapeType="1"/>
              </p14:cNvContentPartPr>
              <p14:nvPr/>
            </p14:nvContentPartPr>
            <p14:xfrm>
              <a:off x="5302250" y="3494088"/>
              <a:ext cx="420688" cy="814387"/>
            </p14:xfrm>
          </p:contentPart>
        </mc:Choice>
        <mc:Fallback xmlns="">
          <p:pic>
            <p:nvPicPr>
              <p:cNvPr id="632884" name="Ink 52"/>
              <p:cNvPicPr>
                <a:picLocks noRot="1" noChangeAspect="1" noEditPoints="1" noChangeArrowheads="1" noChangeShapeType="1"/>
              </p:cNvPicPr>
              <p:nvPr/>
            </p:nvPicPr>
            <p:blipFill>
              <a:blip r:embed="rId88"/>
              <a:stretch>
                <a:fillRect/>
              </a:stretch>
            </p:blipFill>
            <p:spPr>
              <a:xfrm>
                <a:off x="5290441" y="3482822"/>
                <a:ext cx="444675" cy="838735"/>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632885" name="Ink 53"/>
              <p14:cNvContentPartPr>
                <a14:cpLocks xmlns:a14="http://schemas.microsoft.com/office/drawing/2010/main" noRot="1" noChangeAspect="1" noEditPoints="1" noChangeArrowheads="1" noChangeShapeType="1"/>
              </p14:cNvContentPartPr>
              <p14:nvPr/>
            </p14:nvContentPartPr>
            <p14:xfrm>
              <a:off x="4941888" y="2111375"/>
              <a:ext cx="1484312" cy="292100"/>
            </p14:xfrm>
          </p:contentPart>
        </mc:Choice>
        <mc:Fallback xmlns="">
          <p:pic>
            <p:nvPicPr>
              <p:cNvPr id="632885" name="Ink 53"/>
              <p:cNvPicPr>
                <a:picLocks noRot="1" noChangeAspect="1" noEditPoints="1" noChangeArrowheads="1" noChangeShapeType="1"/>
              </p:cNvPicPr>
              <p:nvPr/>
            </p:nvPicPr>
            <p:blipFill>
              <a:blip r:embed="rId90"/>
              <a:stretch>
                <a:fillRect/>
              </a:stretch>
            </p:blipFill>
            <p:spPr>
              <a:xfrm>
                <a:off x="4932890" y="2100154"/>
                <a:ext cx="1501228" cy="311646"/>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632886" name="Ink 54"/>
              <p14:cNvContentPartPr>
                <a14:cpLocks xmlns:a14="http://schemas.microsoft.com/office/drawing/2010/main" noRot="1" noChangeAspect="1" noEditPoints="1" noChangeArrowheads="1" noChangeShapeType="1"/>
              </p14:cNvContentPartPr>
              <p14:nvPr/>
            </p14:nvContentPartPr>
            <p14:xfrm>
              <a:off x="6700838" y="2214563"/>
              <a:ext cx="69850" cy="239712"/>
            </p14:xfrm>
          </p:contentPart>
        </mc:Choice>
        <mc:Fallback xmlns="">
          <p:pic>
            <p:nvPicPr>
              <p:cNvPr id="632886" name="Ink 54"/>
              <p:cNvPicPr>
                <a:picLocks noRot="1" noChangeAspect="1" noEditPoints="1" noChangeArrowheads="1" noChangeShapeType="1"/>
              </p:cNvPicPr>
              <p:nvPr/>
            </p:nvPicPr>
            <p:blipFill>
              <a:blip r:embed="rId92"/>
              <a:stretch>
                <a:fillRect/>
              </a:stretch>
            </p:blipFill>
            <p:spPr>
              <a:xfrm>
                <a:off x="6688491" y="2204094"/>
                <a:ext cx="93486" cy="262095"/>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632887" name="Ink 55"/>
              <p14:cNvContentPartPr>
                <a14:cpLocks xmlns:a14="http://schemas.microsoft.com/office/drawing/2010/main" noRot="1" noChangeAspect="1" noEditPoints="1" noChangeArrowheads="1" noChangeShapeType="1"/>
              </p14:cNvContentPartPr>
              <p14:nvPr/>
            </p14:nvContentPartPr>
            <p14:xfrm>
              <a:off x="4246563" y="2909888"/>
              <a:ext cx="198437" cy="163512"/>
            </p14:xfrm>
          </p:contentPart>
        </mc:Choice>
        <mc:Fallback xmlns="">
          <p:pic>
            <p:nvPicPr>
              <p:cNvPr id="632887" name="Ink 55"/>
              <p:cNvPicPr>
                <a:picLocks noRot="1" noChangeAspect="1" noEditPoints="1" noChangeArrowheads="1" noChangeShapeType="1"/>
              </p:cNvPicPr>
              <p:nvPr/>
            </p:nvPicPr>
            <p:blipFill>
              <a:blip r:embed="rId94"/>
              <a:stretch>
                <a:fillRect/>
              </a:stretch>
            </p:blipFill>
            <p:spPr>
              <a:xfrm>
                <a:off x="4237527" y="2899777"/>
                <a:ext cx="215787" cy="185476"/>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632888" name="Ink 56"/>
              <p14:cNvContentPartPr>
                <a14:cpLocks xmlns:a14="http://schemas.microsoft.com/office/drawing/2010/main" noRot="1" noChangeAspect="1" noEditPoints="1" noChangeArrowheads="1" noChangeShapeType="1"/>
              </p14:cNvContentPartPr>
              <p14:nvPr/>
            </p14:nvContentPartPr>
            <p14:xfrm>
              <a:off x="4838700" y="2797175"/>
              <a:ext cx="1493838" cy="319088"/>
            </p14:xfrm>
          </p:contentPart>
        </mc:Choice>
        <mc:Fallback xmlns="">
          <p:pic>
            <p:nvPicPr>
              <p:cNvPr id="632888" name="Ink 56"/>
              <p:cNvPicPr>
                <a:picLocks noRot="1" noChangeAspect="1" noEditPoints="1" noChangeArrowheads="1" noChangeShapeType="1"/>
              </p:cNvPicPr>
              <p:nvPr/>
            </p:nvPicPr>
            <p:blipFill>
              <a:blip r:embed="rId96"/>
              <a:stretch>
                <a:fillRect/>
              </a:stretch>
            </p:blipFill>
            <p:spPr>
              <a:xfrm>
                <a:off x="4828271" y="2790933"/>
                <a:ext cx="1516853" cy="335244"/>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632889" name="Ink 57"/>
              <p14:cNvContentPartPr>
                <a14:cpLocks xmlns:a14="http://schemas.microsoft.com/office/drawing/2010/main" noRot="1" noChangeAspect="1" noEditPoints="1" noChangeArrowheads="1" noChangeShapeType="1"/>
              </p14:cNvContentPartPr>
              <p14:nvPr/>
            </p14:nvContentPartPr>
            <p14:xfrm>
              <a:off x="6700838" y="2592388"/>
              <a:ext cx="1509712" cy="677862"/>
            </p14:xfrm>
          </p:contentPart>
        </mc:Choice>
        <mc:Fallback xmlns="">
          <p:pic>
            <p:nvPicPr>
              <p:cNvPr id="632889" name="Ink 57"/>
              <p:cNvPicPr>
                <a:picLocks noRot="1" noChangeAspect="1" noEditPoints="1" noChangeArrowheads="1" noChangeShapeType="1"/>
              </p:cNvPicPr>
              <p:nvPr/>
            </p:nvPicPr>
            <p:blipFill>
              <a:blip r:embed="rId98"/>
              <a:stretch>
                <a:fillRect/>
              </a:stretch>
            </p:blipFill>
            <p:spPr>
              <a:xfrm>
                <a:off x="6691481" y="2581594"/>
                <a:ext cx="1524107" cy="695852"/>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632890" name="Ink 58"/>
              <p14:cNvContentPartPr>
                <a14:cpLocks xmlns:a14="http://schemas.microsoft.com/office/drawing/2010/main" noRot="1" noChangeAspect="1" noEditPoints="1" noChangeArrowheads="1" noChangeShapeType="1"/>
              </p14:cNvContentPartPr>
              <p14:nvPr/>
            </p14:nvContentPartPr>
            <p14:xfrm>
              <a:off x="3003550" y="2051050"/>
              <a:ext cx="3767138" cy="1914525"/>
            </p14:xfrm>
          </p:contentPart>
        </mc:Choice>
        <mc:Fallback xmlns="">
          <p:pic>
            <p:nvPicPr>
              <p:cNvPr id="632890" name="Ink 58"/>
              <p:cNvPicPr>
                <a:picLocks noRot="1" noChangeAspect="1" noEditPoints="1" noChangeArrowheads="1" noChangeShapeType="1"/>
              </p:cNvPicPr>
              <p:nvPr/>
            </p:nvPicPr>
            <p:blipFill>
              <a:blip r:embed="rId100"/>
              <a:stretch>
                <a:fillRect/>
              </a:stretch>
            </p:blipFill>
            <p:spPr>
              <a:xfrm>
                <a:off x="2991318" y="2039909"/>
                <a:ext cx="3789444" cy="1937886"/>
              </a:xfrm>
              <a:prstGeom prst="rect">
                <a:avLst/>
              </a:prstGeom>
            </p:spPr>
          </p:pic>
        </mc:Fallback>
      </mc:AlternateContent>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6"/>
          <p:cNvSpPr>
            <a:spLocks noChangeArrowheads="1"/>
          </p:cNvSpPr>
          <p:nvPr/>
        </p:nvSpPr>
        <p:spPr bwMode="auto">
          <a:xfrm>
            <a:off x="228600" y="205771"/>
            <a:ext cx="4503736" cy="707886"/>
          </a:xfrm>
          <a:prstGeom prst="rect">
            <a:avLst/>
          </a:prstGeom>
          <a:noFill/>
          <a:ln w="9525">
            <a:noFill/>
            <a:miter lim="800000"/>
            <a:headEnd/>
            <a:tailEnd/>
          </a:ln>
          <a:effectLst/>
        </p:spPr>
        <p:txBody>
          <a:bodyPr wrap="square">
            <a:spAutoFit/>
          </a:bodyPr>
          <a:lstStyle/>
          <a:p>
            <a:r>
              <a:rPr lang="en-US" sz="2400" i="1" dirty="0" smtClean="0">
                <a:solidFill>
                  <a:schemeClr val="bg1"/>
                </a:solidFill>
              </a:rPr>
              <a:t>q</a:t>
            </a:r>
            <a:r>
              <a:rPr lang="en-US" sz="2400" i="1" baseline="-25000" dirty="0" smtClean="0">
                <a:solidFill>
                  <a:schemeClr val="bg1"/>
                </a:solidFill>
              </a:rPr>
              <a:t>1</a:t>
            </a:r>
            <a:r>
              <a:rPr lang="en-US" sz="2400" i="1" dirty="0" smtClean="0">
                <a:solidFill>
                  <a:schemeClr val="bg1"/>
                </a:solidFill>
              </a:rPr>
              <a:t> </a:t>
            </a:r>
            <a:r>
              <a:rPr lang="en-US" sz="2400" dirty="0" smtClean="0">
                <a:solidFill>
                  <a:schemeClr val="bg1"/>
                </a:solidFill>
                <a:latin typeface="Arial" pitchFamily="34" charset="0"/>
                <a:cs typeface="Arial" pitchFamily="34" charset="0"/>
              </a:rPr>
              <a:t> = c</a:t>
            </a:r>
            <a:r>
              <a:rPr lang="en-US" sz="2400" baseline="-25000" dirty="0" smtClean="0">
                <a:solidFill>
                  <a:schemeClr val="bg1"/>
                </a:solidFill>
                <a:latin typeface="Arial" pitchFamily="34" charset="0"/>
                <a:cs typeface="Arial" pitchFamily="34" charset="0"/>
              </a:rPr>
              <a:t>1</a:t>
            </a:r>
            <a:r>
              <a:rPr lang="en-US" sz="2400" dirty="0" smtClean="0">
                <a:solidFill>
                  <a:schemeClr val="bg1"/>
                </a:solidFill>
                <a:latin typeface="Arial" pitchFamily="34" charset="0"/>
                <a:cs typeface="Arial" pitchFamily="34" charset="0"/>
              </a:rPr>
              <a:t> N</a:t>
            </a:r>
            <a:r>
              <a:rPr lang="en-US" sz="2400" baseline="-25000" dirty="0" smtClean="0">
                <a:solidFill>
                  <a:schemeClr val="bg1"/>
                </a:solidFill>
                <a:latin typeface="Arial" pitchFamily="34" charset="0"/>
                <a:cs typeface="Arial" pitchFamily="34" charset="0"/>
              </a:rPr>
              <a:t>c1 </a:t>
            </a:r>
            <a:r>
              <a:rPr lang="en-US" sz="2400" dirty="0" smtClean="0">
                <a:solidFill>
                  <a:schemeClr val="bg1"/>
                </a:solidFill>
                <a:latin typeface="Arial" pitchFamily="34" charset="0"/>
                <a:cs typeface="Arial" pitchFamily="34" charset="0"/>
              </a:rPr>
              <a:t>+  0.5 </a:t>
            </a:r>
            <a:r>
              <a:rPr lang="en-US" sz="2400" dirty="0" smtClean="0">
                <a:solidFill>
                  <a:schemeClr val="bg1"/>
                </a:solidFill>
                <a:latin typeface="Symbol" pitchFamily="18" charset="2"/>
                <a:cs typeface="Arial" pitchFamily="34" charset="0"/>
              </a:rPr>
              <a:t>g</a:t>
            </a:r>
            <a:r>
              <a:rPr lang="en-US" sz="2400" baseline="-25000" dirty="0" smtClean="0">
                <a:solidFill>
                  <a:schemeClr val="bg1"/>
                </a:solidFill>
                <a:latin typeface="Symbol" pitchFamily="18" charset="2"/>
                <a:cs typeface="Arial" pitchFamily="34" charset="0"/>
              </a:rPr>
              <a:t>1</a:t>
            </a:r>
            <a:r>
              <a:rPr lang="en-US" sz="2400" dirty="0" smtClean="0">
                <a:solidFill>
                  <a:schemeClr val="bg1"/>
                </a:solidFill>
                <a:latin typeface="Symbol" pitchFamily="18" charset="2"/>
                <a:cs typeface="Arial" pitchFamily="34" charset="0"/>
              </a:rPr>
              <a:t> B </a:t>
            </a:r>
            <a:r>
              <a:rPr lang="en-US" sz="2400" dirty="0" smtClean="0">
                <a:solidFill>
                  <a:schemeClr val="bg1"/>
                </a:solidFill>
                <a:latin typeface="Arial" pitchFamily="34" charset="0"/>
                <a:cs typeface="Arial" pitchFamily="34" charset="0"/>
              </a:rPr>
              <a:t>N</a:t>
            </a:r>
            <a:r>
              <a:rPr lang="en-US" sz="2400" baseline="-25000" dirty="0" smtClean="0">
                <a:solidFill>
                  <a:schemeClr val="bg1"/>
                </a:solidFill>
                <a:latin typeface="Symbol" pitchFamily="18" charset="2"/>
                <a:cs typeface="Arial" pitchFamily="34" charset="0"/>
              </a:rPr>
              <a:t>g1</a:t>
            </a:r>
            <a:r>
              <a:rPr lang="en-US" sz="2400" dirty="0" smtClean="0">
                <a:solidFill>
                  <a:schemeClr val="bg1"/>
                </a:solidFill>
                <a:latin typeface="Arial" pitchFamily="34" charset="0"/>
                <a:cs typeface="Arial" pitchFamily="34" charset="0"/>
              </a:rPr>
              <a:t> </a:t>
            </a:r>
            <a:endParaRPr lang="en-US" sz="2400" dirty="0">
              <a:solidFill>
                <a:schemeClr val="bg1"/>
              </a:solidFill>
              <a:latin typeface="Arial" pitchFamily="34" charset="0"/>
              <a:cs typeface="Arial" pitchFamily="34" charset="0"/>
            </a:endParaRPr>
          </a:p>
          <a:p>
            <a:endParaRPr lang="en-US" sz="2400" baseline="-25000" dirty="0">
              <a:solidFill>
                <a:schemeClr val="bg1"/>
              </a:solidFill>
              <a:latin typeface="Symbol" pitchFamily="18" charset="2"/>
            </a:endParaRPr>
          </a:p>
        </p:txBody>
      </p:sp>
      <p:sp>
        <p:nvSpPr>
          <p:cNvPr id="4" name="Rectangle 6"/>
          <p:cNvSpPr>
            <a:spLocks noChangeArrowheads="1"/>
          </p:cNvSpPr>
          <p:nvPr/>
        </p:nvSpPr>
        <p:spPr bwMode="auto">
          <a:xfrm>
            <a:off x="304800" y="888257"/>
            <a:ext cx="4503736" cy="707886"/>
          </a:xfrm>
          <a:prstGeom prst="rect">
            <a:avLst/>
          </a:prstGeom>
          <a:noFill/>
          <a:ln w="9525">
            <a:noFill/>
            <a:miter lim="800000"/>
            <a:headEnd/>
            <a:tailEnd/>
          </a:ln>
          <a:effectLst/>
        </p:spPr>
        <p:txBody>
          <a:bodyPr wrap="square">
            <a:spAutoFit/>
          </a:bodyPr>
          <a:lstStyle/>
          <a:p>
            <a:r>
              <a:rPr lang="en-US" sz="2400" i="1" dirty="0" smtClean="0">
                <a:solidFill>
                  <a:schemeClr val="bg1"/>
                </a:solidFill>
              </a:rPr>
              <a:t>q</a:t>
            </a:r>
            <a:r>
              <a:rPr lang="en-US" sz="2400" i="1" baseline="-25000" dirty="0" smtClean="0">
                <a:solidFill>
                  <a:schemeClr val="bg1"/>
                </a:solidFill>
              </a:rPr>
              <a:t>2</a:t>
            </a:r>
            <a:r>
              <a:rPr lang="en-US" sz="2400" i="1" dirty="0" smtClean="0">
                <a:solidFill>
                  <a:schemeClr val="bg1"/>
                </a:solidFill>
              </a:rPr>
              <a:t> </a:t>
            </a:r>
            <a:r>
              <a:rPr lang="en-US" sz="2400" dirty="0" smtClean="0">
                <a:solidFill>
                  <a:schemeClr val="bg1"/>
                </a:solidFill>
                <a:latin typeface="Arial" pitchFamily="34" charset="0"/>
                <a:cs typeface="Arial" pitchFamily="34" charset="0"/>
              </a:rPr>
              <a:t> = c</a:t>
            </a:r>
            <a:r>
              <a:rPr lang="en-US" sz="2400" baseline="-25000" dirty="0" smtClean="0">
                <a:solidFill>
                  <a:schemeClr val="bg1"/>
                </a:solidFill>
                <a:latin typeface="Arial" pitchFamily="34" charset="0"/>
                <a:cs typeface="Arial" pitchFamily="34" charset="0"/>
              </a:rPr>
              <a:t>2</a:t>
            </a:r>
            <a:r>
              <a:rPr lang="en-US" sz="2400" dirty="0" smtClean="0">
                <a:solidFill>
                  <a:schemeClr val="bg1"/>
                </a:solidFill>
                <a:latin typeface="Arial" pitchFamily="34" charset="0"/>
                <a:cs typeface="Arial" pitchFamily="34" charset="0"/>
              </a:rPr>
              <a:t> N</a:t>
            </a:r>
            <a:r>
              <a:rPr lang="en-US" sz="2400" baseline="-25000" dirty="0" smtClean="0">
                <a:solidFill>
                  <a:schemeClr val="bg1"/>
                </a:solidFill>
                <a:latin typeface="Arial" pitchFamily="34" charset="0"/>
                <a:cs typeface="Arial" pitchFamily="34" charset="0"/>
              </a:rPr>
              <a:t>c2 </a:t>
            </a:r>
            <a:r>
              <a:rPr lang="en-US" sz="2400" dirty="0" smtClean="0">
                <a:solidFill>
                  <a:schemeClr val="bg1"/>
                </a:solidFill>
                <a:latin typeface="Arial" pitchFamily="34" charset="0"/>
                <a:cs typeface="Arial" pitchFamily="34" charset="0"/>
              </a:rPr>
              <a:t>+  0.5 </a:t>
            </a:r>
            <a:r>
              <a:rPr lang="en-US" sz="2400" dirty="0" smtClean="0">
                <a:solidFill>
                  <a:schemeClr val="bg1"/>
                </a:solidFill>
                <a:latin typeface="Symbol" pitchFamily="18" charset="2"/>
                <a:cs typeface="Arial" pitchFamily="34" charset="0"/>
              </a:rPr>
              <a:t>g</a:t>
            </a:r>
            <a:r>
              <a:rPr lang="en-US" sz="2400" baseline="-25000" dirty="0" smtClean="0">
                <a:solidFill>
                  <a:schemeClr val="bg1"/>
                </a:solidFill>
                <a:latin typeface="Symbol" pitchFamily="18" charset="2"/>
                <a:cs typeface="Arial" pitchFamily="34" charset="0"/>
              </a:rPr>
              <a:t>2</a:t>
            </a:r>
            <a:r>
              <a:rPr lang="en-US" sz="2400" dirty="0" smtClean="0">
                <a:solidFill>
                  <a:schemeClr val="bg1"/>
                </a:solidFill>
                <a:latin typeface="Symbol" pitchFamily="18" charset="2"/>
                <a:cs typeface="Arial" pitchFamily="34" charset="0"/>
              </a:rPr>
              <a:t> B </a:t>
            </a:r>
            <a:r>
              <a:rPr lang="en-US" sz="2400" dirty="0" smtClean="0">
                <a:solidFill>
                  <a:schemeClr val="bg1"/>
                </a:solidFill>
                <a:latin typeface="Arial" pitchFamily="34" charset="0"/>
                <a:cs typeface="Arial" pitchFamily="34" charset="0"/>
              </a:rPr>
              <a:t>N</a:t>
            </a:r>
            <a:r>
              <a:rPr lang="en-US" sz="2400" baseline="-25000" dirty="0" smtClean="0">
                <a:solidFill>
                  <a:schemeClr val="bg1"/>
                </a:solidFill>
                <a:latin typeface="Symbol" pitchFamily="18" charset="2"/>
                <a:cs typeface="Arial" pitchFamily="34" charset="0"/>
              </a:rPr>
              <a:t>g2</a:t>
            </a:r>
            <a:r>
              <a:rPr lang="en-US" sz="2400" dirty="0" smtClean="0">
                <a:solidFill>
                  <a:schemeClr val="bg1"/>
                </a:solidFill>
                <a:latin typeface="Arial" pitchFamily="34" charset="0"/>
                <a:cs typeface="Arial" pitchFamily="34" charset="0"/>
              </a:rPr>
              <a:t> </a:t>
            </a:r>
            <a:endParaRPr lang="en-US" sz="2400" dirty="0">
              <a:solidFill>
                <a:schemeClr val="bg1"/>
              </a:solidFill>
              <a:latin typeface="Arial" pitchFamily="34" charset="0"/>
              <a:cs typeface="Arial" pitchFamily="34" charset="0"/>
            </a:endParaRPr>
          </a:p>
          <a:p>
            <a:endParaRPr lang="en-US" sz="2400" baseline="-25000" dirty="0">
              <a:solidFill>
                <a:schemeClr val="bg1"/>
              </a:solidFill>
              <a:latin typeface="Symbol" pitchFamily="18" charset="2"/>
            </a:endParaRPr>
          </a:p>
        </p:txBody>
      </p:sp>
      <p:pic>
        <p:nvPicPr>
          <p:cNvPr id="880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2336" y="278657"/>
            <a:ext cx="4314772" cy="524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6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3218" y="1703001"/>
            <a:ext cx="4254500" cy="4115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36536" y="1518335"/>
            <a:ext cx="5059364" cy="369332"/>
          </a:xfrm>
          <a:prstGeom prst="rect">
            <a:avLst/>
          </a:prstGeom>
        </p:spPr>
        <p:txBody>
          <a:bodyPr wrap="square">
            <a:spAutoFit/>
          </a:bodyPr>
          <a:lstStyle/>
          <a:p>
            <a:r>
              <a:rPr lang="en-US" dirty="0">
                <a:solidFill>
                  <a:schemeClr val="bg1"/>
                </a:solidFill>
              </a:rPr>
              <a:t>for the top layer to be a stronger soil, </a:t>
            </a:r>
            <a:r>
              <a:rPr lang="en-US" i="1" dirty="0" smtClean="0">
                <a:solidFill>
                  <a:schemeClr val="bg1"/>
                </a:solidFill>
              </a:rPr>
              <a:t>q</a:t>
            </a:r>
            <a:r>
              <a:rPr lang="en-US" i="1" baseline="-25000" dirty="0" smtClean="0">
                <a:solidFill>
                  <a:schemeClr val="bg1"/>
                </a:solidFill>
              </a:rPr>
              <a:t>2 </a:t>
            </a:r>
            <a:r>
              <a:rPr lang="en-US" i="1" dirty="0" smtClean="0">
                <a:solidFill>
                  <a:schemeClr val="bg1"/>
                </a:solidFill>
              </a:rPr>
              <a:t>/q</a:t>
            </a:r>
            <a:r>
              <a:rPr lang="en-US" i="1" baseline="-25000" dirty="0" smtClean="0">
                <a:solidFill>
                  <a:schemeClr val="bg1"/>
                </a:solidFill>
              </a:rPr>
              <a:t>1</a:t>
            </a:r>
            <a:r>
              <a:rPr lang="en-US" i="1" dirty="0" smtClean="0">
                <a:solidFill>
                  <a:schemeClr val="bg1"/>
                </a:solidFill>
              </a:rPr>
              <a:t> </a:t>
            </a:r>
            <a:r>
              <a:rPr lang="en-US" dirty="0" smtClean="0">
                <a:solidFill>
                  <a:schemeClr val="bg1"/>
                </a:solidFill>
              </a:rPr>
              <a:t>&lt; 1</a:t>
            </a:r>
            <a:endParaRPr lang="en-US" dirty="0">
              <a:solidFill>
                <a:schemeClr val="bg1"/>
              </a:solidFill>
            </a:endParaRPr>
          </a:p>
        </p:txBody>
      </p:sp>
      <p:sp>
        <p:nvSpPr>
          <p:cNvPr id="5" name="Rectangle 4"/>
          <p:cNvSpPr/>
          <p:nvPr/>
        </p:nvSpPr>
        <p:spPr>
          <a:xfrm>
            <a:off x="454818" y="5943224"/>
            <a:ext cx="4277518" cy="584775"/>
          </a:xfrm>
          <a:prstGeom prst="rect">
            <a:avLst/>
          </a:prstGeom>
        </p:spPr>
        <p:txBody>
          <a:bodyPr wrap="square">
            <a:spAutoFit/>
          </a:bodyPr>
          <a:lstStyle/>
          <a:p>
            <a:r>
              <a:rPr lang="en-US" sz="1600" dirty="0" smtClean="0">
                <a:solidFill>
                  <a:schemeClr val="bg1"/>
                </a:solidFill>
              </a:rPr>
              <a:t>Variation of c</a:t>
            </a:r>
            <a:r>
              <a:rPr lang="en-US" sz="1600" baseline="-25000" dirty="0" smtClean="0">
                <a:solidFill>
                  <a:schemeClr val="bg1"/>
                </a:solidFill>
              </a:rPr>
              <a:t>a</a:t>
            </a:r>
            <a:r>
              <a:rPr lang="en-US" sz="1600" dirty="0" smtClean="0">
                <a:solidFill>
                  <a:schemeClr val="bg1"/>
                </a:solidFill>
              </a:rPr>
              <a:t>/c</a:t>
            </a:r>
            <a:r>
              <a:rPr lang="en-US" sz="1600" baseline="-25000" dirty="0" smtClean="0">
                <a:solidFill>
                  <a:schemeClr val="bg1"/>
                </a:solidFill>
              </a:rPr>
              <a:t>1</a:t>
            </a:r>
            <a:r>
              <a:rPr lang="en-US" sz="1600" dirty="0" smtClean="0">
                <a:solidFill>
                  <a:schemeClr val="bg1"/>
                </a:solidFill>
              </a:rPr>
              <a:t> </a:t>
            </a:r>
            <a:r>
              <a:rPr lang="en-US" sz="1600" dirty="0">
                <a:solidFill>
                  <a:schemeClr val="bg1"/>
                </a:solidFill>
              </a:rPr>
              <a:t>with </a:t>
            </a:r>
            <a:r>
              <a:rPr lang="en-US" sz="1600" i="1" dirty="0" smtClean="0">
                <a:solidFill>
                  <a:schemeClr val="bg1"/>
                </a:solidFill>
              </a:rPr>
              <a:t>q</a:t>
            </a:r>
            <a:r>
              <a:rPr lang="en-US" sz="1600" i="1" baseline="-25000" dirty="0" smtClean="0">
                <a:solidFill>
                  <a:schemeClr val="bg1"/>
                </a:solidFill>
              </a:rPr>
              <a:t>2</a:t>
            </a:r>
            <a:r>
              <a:rPr lang="en-US" sz="1600" i="1" dirty="0" smtClean="0">
                <a:solidFill>
                  <a:schemeClr val="bg1"/>
                </a:solidFill>
              </a:rPr>
              <a:t>/q</a:t>
            </a:r>
            <a:r>
              <a:rPr lang="en-US" sz="1600" i="1" baseline="-25000" dirty="0" smtClean="0">
                <a:solidFill>
                  <a:schemeClr val="bg1"/>
                </a:solidFill>
              </a:rPr>
              <a:t>1</a:t>
            </a:r>
            <a:r>
              <a:rPr lang="en-US" sz="1600" i="1" dirty="0" smtClean="0">
                <a:solidFill>
                  <a:schemeClr val="bg1"/>
                </a:solidFill>
              </a:rPr>
              <a:t> </a:t>
            </a:r>
            <a:r>
              <a:rPr lang="en-US" sz="1600" dirty="0" smtClean="0">
                <a:solidFill>
                  <a:schemeClr val="bg1"/>
                </a:solidFill>
              </a:rPr>
              <a:t>based </a:t>
            </a:r>
            <a:r>
              <a:rPr lang="en-US" sz="1600" dirty="0">
                <a:solidFill>
                  <a:schemeClr val="bg1"/>
                </a:solidFill>
              </a:rPr>
              <a:t>On the theory </a:t>
            </a:r>
            <a:r>
              <a:rPr lang="en-US" sz="1600" dirty="0" smtClean="0">
                <a:solidFill>
                  <a:schemeClr val="bg1"/>
                </a:solidFill>
              </a:rPr>
              <a:t>of Meyerhof </a:t>
            </a:r>
            <a:r>
              <a:rPr lang="en-US" sz="1600" dirty="0">
                <a:solidFill>
                  <a:schemeClr val="bg1"/>
                </a:solidFill>
              </a:rPr>
              <a:t>and </a:t>
            </a:r>
            <a:r>
              <a:rPr lang="en-US" sz="1600" dirty="0" smtClean="0">
                <a:solidFill>
                  <a:schemeClr val="bg1"/>
                </a:solidFill>
              </a:rPr>
              <a:t>Hanna (1978</a:t>
            </a:r>
            <a:r>
              <a:rPr lang="en-US" sz="1600" dirty="0">
                <a:solidFill>
                  <a:schemeClr val="bg1"/>
                </a:solidFill>
              </a:rPr>
              <a:t>)</a:t>
            </a:r>
          </a:p>
        </p:txBody>
      </p:sp>
      <p:sp>
        <p:nvSpPr>
          <p:cNvPr id="6" name="Rectangle 5"/>
          <p:cNvSpPr/>
          <p:nvPr/>
        </p:nvSpPr>
        <p:spPr>
          <a:xfrm>
            <a:off x="5672600" y="5774135"/>
            <a:ext cx="2859565" cy="584775"/>
          </a:xfrm>
          <a:prstGeom prst="rect">
            <a:avLst/>
          </a:prstGeom>
        </p:spPr>
        <p:txBody>
          <a:bodyPr wrap="none">
            <a:spAutoFit/>
          </a:bodyPr>
          <a:lstStyle/>
          <a:p>
            <a:pPr algn="ctr"/>
            <a:r>
              <a:rPr lang="en-US" sz="1600" dirty="0">
                <a:solidFill>
                  <a:schemeClr val="bg1"/>
                </a:solidFill>
              </a:rPr>
              <a:t>Meyerhof and </a:t>
            </a:r>
            <a:r>
              <a:rPr lang="en-US" sz="1600" dirty="0" smtClean="0">
                <a:solidFill>
                  <a:schemeClr val="bg1"/>
                </a:solidFill>
              </a:rPr>
              <a:t>Hanna's</a:t>
            </a:r>
          </a:p>
          <a:p>
            <a:pPr algn="ctr"/>
            <a:r>
              <a:rPr lang="en-US" sz="1600" dirty="0">
                <a:solidFill>
                  <a:schemeClr val="bg1"/>
                </a:solidFill>
              </a:rPr>
              <a:t>punching shear coefficient </a:t>
            </a:r>
            <a:r>
              <a:rPr lang="en-US" sz="1600" i="1" dirty="0">
                <a:solidFill>
                  <a:schemeClr val="bg1"/>
                </a:solidFill>
              </a:rPr>
              <a:t>Ks</a:t>
            </a:r>
            <a:endParaRPr lang="en-US" sz="1600" dirty="0">
              <a:solidFill>
                <a:schemeClr val="bg1"/>
              </a:solidFill>
            </a:endParaRPr>
          </a:p>
        </p:txBody>
      </p:sp>
      <p:cxnSp>
        <p:nvCxnSpPr>
          <p:cNvPr id="10" name="Straight Arrow Connector 9"/>
          <p:cNvCxnSpPr/>
          <p:nvPr/>
        </p:nvCxnSpPr>
        <p:spPr>
          <a:xfrm rot="5400000" flipH="1" flipV="1">
            <a:off x="3289479" y="2667000"/>
            <a:ext cx="4572000" cy="1588"/>
          </a:xfrm>
          <a:prstGeom prst="straightConnector1">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6200000" flipV="1">
            <a:off x="6721979" y="4881890"/>
            <a:ext cx="206857" cy="2496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0800000" flipV="1">
            <a:off x="5589432" y="4816698"/>
            <a:ext cx="1249251" cy="2575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816703" y="4430333"/>
            <a:ext cx="806631" cy="369332"/>
          </a:xfrm>
          <a:prstGeom prst="rect">
            <a:avLst/>
          </a:prstGeom>
          <a:noFill/>
        </p:spPr>
        <p:txBody>
          <a:bodyPr wrap="none" rtlCol="0">
            <a:spAutoFit/>
          </a:bodyPr>
          <a:lstStyle/>
          <a:p>
            <a:r>
              <a:rPr lang="en-US" dirty="0" smtClean="0">
                <a:solidFill>
                  <a:srgbClr val="FF0000"/>
                </a:solidFill>
              </a:rPr>
              <a:t>K</a:t>
            </a:r>
            <a:r>
              <a:rPr lang="en-US" baseline="-25000" dirty="0" smtClean="0">
                <a:solidFill>
                  <a:srgbClr val="FF0000"/>
                </a:solidFill>
              </a:rPr>
              <a:t>s</a:t>
            </a:r>
            <a:r>
              <a:rPr lang="en-US" dirty="0" smtClean="0">
                <a:solidFill>
                  <a:srgbClr val="FF0000"/>
                </a:solidFill>
              </a:rPr>
              <a:t> = 1</a:t>
            </a:r>
            <a:endParaRPr lang="en-US" dirty="0">
              <a:solidFill>
                <a:srgbClr val="FF0000"/>
              </a:solidFill>
            </a:endParaRPr>
          </a:p>
        </p:txBody>
      </p:sp>
      <p:sp>
        <p:nvSpPr>
          <p:cNvPr id="13" name="Oval 12"/>
          <p:cNvSpPr/>
          <p:nvPr/>
        </p:nvSpPr>
        <p:spPr>
          <a:xfrm>
            <a:off x="7572777" y="1880315"/>
            <a:ext cx="837127" cy="7212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15"/>
          <p:cNvSpPr/>
          <p:nvPr/>
        </p:nvSpPr>
        <p:spPr>
          <a:xfrm>
            <a:off x="2833352" y="2112135"/>
            <a:ext cx="4765183" cy="3867956"/>
          </a:xfrm>
          <a:custGeom>
            <a:avLst/>
            <a:gdLst>
              <a:gd name="connsiteX0" fmla="*/ 4765183 w 4765183"/>
              <a:gd name="connsiteY0" fmla="*/ 0 h 4166316"/>
              <a:gd name="connsiteX1" fmla="*/ 2047741 w 4765183"/>
              <a:gd name="connsiteY1" fmla="*/ 1455313 h 4166316"/>
              <a:gd name="connsiteX2" fmla="*/ 1880316 w 4765183"/>
              <a:gd name="connsiteY2" fmla="*/ 3825026 h 4166316"/>
              <a:gd name="connsiteX3" fmla="*/ 0 w 4765183"/>
              <a:gd name="connsiteY3" fmla="*/ 3503054 h 4166316"/>
              <a:gd name="connsiteX0" fmla="*/ 4765183 w 4765183"/>
              <a:gd name="connsiteY0" fmla="*/ 0 h 4213076"/>
              <a:gd name="connsiteX1" fmla="*/ 2047741 w 4765183"/>
              <a:gd name="connsiteY1" fmla="*/ 1455313 h 4213076"/>
              <a:gd name="connsiteX2" fmla="*/ 1880316 w 4765183"/>
              <a:gd name="connsiteY2" fmla="*/ 3825026 h 4213076"/>
              <a:gd name="connsiteX3" fmla="*/ 0 w 4765183"/>
              <a:gd name="connsiteY3" fmla="*/ 3783613 h 4213076"/>
            </a:gdLst>
            <a:ahLst/>
            <a:cxnLst>
              <a:cxn ang="0">
                <a:pos x="connsiteX0" y="connsiteY0"/>
              </a:cxn>
              <a:cxn ang="0">
                <a:pos x="connsiteX1" y="connsiteY1"/>
              </a:cxn>
              <a:cxn ang="0">
                <a:pos x="connsiteX2" y="connsiteY2"/>
              </a:cxn>
              <a:cxn ang="0">
                <a:pos x="connsiteX3" y="connsiteY3"/>
              </a:cxn>
            </a:cxnLst>
            <a:rect l="l" t="t" r="r" b="b"/>
            <a:pathLst>
              <a:path w="4765183" h="4213076">
                <a:moveTo>
                  <a:pt x="4765183" y="0"/>
                </a:moveTo>
                <a:cubicBezTo>
                  <a:pt x="3646867" y="408904"/>
                  <a:pt x="2528552" y="817809"/>
                  <a:pt x="2047741" y="1455313"/>
                </a:cubicBezTo>
                <a:cubicBezTo>
                  <a:pt x="1566930" y="2092817"/>
                  <a:pt x="2221606" y="3436976"/>
                  <a:pt x="1880316" y="3825026"/>
                </a:cubicBezTo>
                <a:cubicBezTo>
                  <a:pt x="1539026" y="4213076"/>
                  <a:pt x="769513" y="4115244"/>
                  <a:pt x="0" y="3783613"/>
                </a:cubicBezTo>
              </a:path>
            </a:pathLst>
          </a:custGeom>
          <a:ln>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mc:AlternateContent xmlns:mc="http://schemas.openxmlformats.org/markup-compatibility/2006" xmlns:p14="http://schemas.microsoft.com/office/powerpoint/2010/main">
        <mc:Choice Requires="p14">
          <p:contentPart p14:bwMode="auto" r:id="rId5">
            <p14:nvContentPartPr>
              <p14:cNvPr id="633858" name="Ink 2"/>
              <p14:cNvContentPartPr>
                <a14:cpLocks xmlns:a14="http://schemas.microsoft.com/office/drawing/2010/main" noRot="1" noChangeAspect="1" noEditPoints="1" noChangeArrowheads="1" noChangeShapeType="1"/>
              </p14:cNvContentPartPr>
              <p14:nvPr/>
            </p14:nvContentPartPr>
            <p14:xfrm>
              <a:off x="2471738" y="5373688"/>
              <a:ext cx="523875" cy="411162"/>
            </p14:xfrm>
          </p:contentPart>
        </mc:Choice>
        <mc:Fallback xmlns="">
          <p:pic>
            <p:nvPicPr>
              <p:cNvPr id="633858" name="Ink 2"/>
              <p:cNvPicPr>
                <a:picLocks noRot="1" noChangeAspect="1" noEditPoints="1" noChangeArrowheads="1" noChangeShapeType="1"/>
              </p:cNvPicPr>
              <p:nvPr/>
            </p:nvPicPr>
            <p:blipFill>
              <a:blip r:embed="rId6"/>
              <a:stretch>
                <a:fillRect/>
              </a:stretch>
            </p:blipFill>
            <p:spPr>
              <a:xfrm>
                <a:off x="2462810" y="5365802"/>
                <a:ext cx="543516" cy="428727"/>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33859" name="Ink 3"/>
              <p14:cNvContentPartPr>
                <a14:cpLocks xmlns:a14="http://schemas.microsoft.com/office/drawing/2010/main" noRot="1" noChangeAspect="1" noEditPoints="1" noChangeArrowheads="1" noChangeShapeType="1"/>
              </p14:cNvContentPartPr>
              <p14:nvPr/>
            </p14:nvContentPartPr>
            <p14:xfrm>
              <a:off x="5546725" y="4406900"/>
              <a:ext cx="1806575" cy="846138"/>
            </p14:xfrm>
          </p:contentPart>
        </mc:Choice>
        <mc:Fallback xmlns="">
          <p:pic>
            <p:nvPicPr>
              <p:cNvPr id="633859" name="Ink 3"/>
              <p:cNvPicPr>
                <a:picLocks noRot="1" noChangeAspect="1" noEditPoints="1" noChangeArrowheads="1" noChangeShapeType="1"/>
              </p:cNvPicPr>
              <p:nvPr/>
            </p:nvPicPr>
            <p:blipFill>
              <a:blip r:embed="rId8"/>
              <a:stretch>
                <a:fillRect/>
              </a:stretch>
            </p:blipFill>
            <p:spPr>
              <a:xfrm>
                <a:off x="5537366" y="4397534"/>
                <a:ext cx="1827092" cy="86703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33860" name="Ink 4"/>
              <p14:cNvContentPartPr>
                <a14:cpLocks xmlns:a14="http://schemas.microsoft.com/office/drawing/2010/main" noRot="1" noChangeAspect="1" noEditPoints="1" noChangeArrowheads="1" noChangeShapeType="1"/>
              </p14:cNvContentPartPr>
              <p14:nvPr/>
            </p14:nvContentPartPr>
            <p14:xfrm>
              <a:off x="7481888" y="1793875"/>
              <a:ext cx="1116012" cy="823913"/>
            </p14:xfrm>
          </p:contentPart>
        </mc:Choice>
        <mc:Fallback xmlns="">
          <p:pic>
            <p:nvPicPr>
              <p:cNvPr id="633860" name="Ink 4"/>
              <p:cNvPicPr>
                <a:picLocks noRot="1" noChangeAspect="1" noEditPoints="1" noChangeArrowheads="1" noChangeShapeType="1"/>
              </p:cNvPicPr>
              <p:nvPr/>
            </p:nvPicPr>
            <p:blipFill>
              <a:blip r:embed="rId10"/>
              <a:stretch>
                <a:fillRect/>
              </a:stretch>
            </p:blipFill>
            <p:spPr>
              <a:xfrm>
                <a:off x="7471035" y="1787054"/>
                <a:ext cx="1138441" cy="841504"/>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33861" name="Ink 5"/>
              <p14:cNvContentPartPr>
                <a14:cpLocks xmlns:a14="http://schemas.microsoft.com/office/drawing/2010/main" noRot="1" noChangeAspect="1" noEditPoints="1" noChangeArrowheads="1" noChangeShapeType="1"/>
              </p14:cNvContentPartPr>
              <p14:nvPr/>
            </p14:nvContentPartPr>
            <p14:xfrm>
              <a:off x="6048375" y="3390900"/>
              <a:ext cx="1184275" cy="592138"/>
            </p14:xfrm>
          </p:contentPart>
        </mc:Choice>
        <mc:Fallback xmlns="">
          <p:pic>
            <p:nvPicPr>
              <p:cNvPr id="633861" name="Ink 5"/>
              <p:cNvPicPr>
                <a:picLocks noRot="1" noChangeAspect="1" noEditPoints="1" noChangeArrowheads="1" noChangeShapeType="1"/>
              </p:cNvPicPr>
              <p:nvPr/>
            </p:nvPicPr>
            <p:blipFill>
              <a:blip r:embed="rId12"/>
              <a:stretch>
                <a:fillRect/>
              </a:stretch>
            </p:blipFill>
            <p:spPr>
              <a:xfrm>
                <a:off x="6040439" y="3380703"/>
                <a:ext cx="1200869" cy="613988"/>
              </a:xfrm>
              <a:prstGeom prst="rect">
                <a:avLst/>
              </a:prstGeom>
            </p:spPr>
          </p:pic>
        </mc:Fallback>
      </mc:AlternateContent>
    </p:spTree>
    <p:extLst>
      <p:ext uri="{BB962C8B-B14F-4D97-AF65-F5344CB8AC3E}">
        <p14:creationId xmlns:p14="http://schemas.microsoft.com/office/powerpoint/2010/main" val="1585306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9" name="Picture 3"/>
          <p:cNvPicPr>
            <a:picLocks noChangeAspect="1" noChangeArrowheads="1"/>
          </p:cNvPicPr>
          <p:nvPr/>
        </p:nvPicPr>
        <p:blipFill>
          <a:blip r:embed="rId3" cstate="print">
            <a:duotone>
              <a:schemeClr val="accent2">
                <a:shade val="45000"/>
                <a:satMod val="135000"/>
              </a:schemeClr>
              <a:prstClr val="white"/>
            </a:duotone>
            <a:lum bright="10000"/>
          </a:blip>
          <a:srcRect/>
          <a:stretch>
            <a:fillRect/>
          </a:stretch>
        </p:blipFill>
        <p:spPr bwMode="auto">
          <a:xfrm>
            <a:off x="6902098" y="3438658"/>
            <a:ext cx="1994320" cy="1493815"/>
          </a:xfrm>
          <a:prstGeom prst="rect">
            <a:avLst/>
          </a:prstGeom>
          <a:noFill/>
          <a:ln w="9525">
            <a:noFill/>
            <a:miter lim="800000"/>
            <a:headEnd/>
            <a:tailEnd/>
          </a:ln>
        </p:spPr>
      </p:pic>
      <p:pic>
        <p:nvPicPr>
          <p:cNvPr id="34817" name="Picture 1"/>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6851561" y="1059824"/>
            <a:ext cx="2009104" cy="1594527"/>
          </a:xfrm>
          <a:prstGeom prst="rect">
            <a:avLst/>
          </a:prstGeom>
          <a:noFill/>
          <a:ln w="9525">
            <a:noFill/>
            <a:miter lim="800000"/>
            <a:headEnd/>
            <a:tailEnd/>
          </a:ln>
        </p:spPr>
      </p:pic>
      <p:sp>
        <p:nvSpPr>
          <p:cNvPr id="3" name="Rectangle 2"/>
          <p:cNvSpPr/>
          <p:nvPr/>
        </p:nvSpPr>
        <p:spPr>
          <a:xfrm>
            <a:off x="502277" y="44118"/>
            <a:ext cx="8178084" cy="664217"/>
          </a:xfrm>
          <a:prstGeom prst="rect">
            <a:avLst/>
          </a:prstGeom>
          <a:solidFill>
            <a:srgbClr val="FFFF00"/>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Rectangle 1"/>
          <p:cNvSpPr/>
          <p:nvPr/>
        </p:nvSpPr>
        <p:spPr>
          <a:xfrm>
            <a:off x="330424" y="945647"/>
            <a:ext cx="8422782" cy="5693866"/>
          </a:xfrm>
          <a:prstGeom prst="rect">
            <a:avLst/>
          </a:prstGeom>
        </p:spPr>
        <p:txBody>
          <a:bodyPr wrap="square">
            <a:spAutoFit/>
          </a:bodyPr>
          <a:lstStyle/>
          <a:p>
            <a:pPr marL="285750" indent="-285750">
              <a:lnSpc>
                <a:spcPct val="150000"/>
              </a:lnSpc>
              <a:spcAft>
                <a:spcPts val="1200"/>
              </a:spcAft>
              <a:buFont typeface="Wingdings" pitchFamily="2" charset="2"/>
              <a:buChar char="q"/>
              <a:tabLst>
                <a:tab pos="338138" algn="l"/>
              </a:tabLst>
            </a:pPr>
            <a:r>
              <a:rPr lang="en-US" dirty="0" smtClean="0">
                <a:solidFill>
                  <a:schemeClr val="bg1"/>
                </a:solidFill>
              </a:rPr>
              <a:t>	Soil Bearing capacity was determined empirically based on practical 	experience.</a:t>
            </a:r>
          </a:p>
          <a:p>
            <a:pPr marL="285750" indent="-285750">
              <a:lnSpc>
                <a:spcPct val="150000"/>
              </a:lnSpc>
              <a:spcAft>
                <a:spcPts val="1200"/>
              </a:spcAft>
              <a:buFont typeface="Wingdings" pitchFamily="2" charset="2"/>
              <a:buChar char="q"/>
              <a:tabLst>
                <a:tab pos="338138" algn="l"/>
              </a:tabLst>
            </a:pPr>
            <a:endParaRPr lang="en-US" dirty="0" smtClean="0">
              <a:solidFill>
                <a:schemeClr val="bg1"/>
              </a:solidFill>
            </a:endParaRPr>
          </a:p>
          <a:p>
            <a:pPr marL="285750" indent="-285750">
              <a:lnSpc>
                <a:spcPct val="150000"/>
              </a:lnSpc>
              <a:spcAft>
                <a:spcPts val="1200"/>
              </a:spcAft>
              <a:buFont typeface="Wingdings" pitchFamily="2" charset="2"/>
              <a:buChar char="q"/>
              <a:tabLst>
                <a:tab pos="338138" algn="l"/>
              </a:tabLst>
            </a:pPr>
            <a:r>
              <a:rPr lang="en-US" dirty="0" smtClean="0">
                <a:solidFill>
                  <a:srgbClr val="FF0000"/>
                </a:solidFill>
              </a:rPr>
              <a:t>	With the advancement of engineering mechanics in the 18</a:t>
            </a:r>
            <a:r>
              <a:rPr lang="en-US" baseline="30000" dirty="0" smtClean="0">
                <a:solidFill>
                  <a:srgbClr val="FF0000"/>
                </a:solidFill>
              </a:rPr>
              <a:t>th</a:t>
            </a:r>
            <a:r>
              <a:rPr lang="en-US" dirty="0" smtClean="0">
                <a:solidFill>
                  <a:srgbClr val="FF0000"/>
                </a:solidFill>
              </a:rPr>
              <a:t> and 19</a:t>
            </a:r>
            <a:r>
              <a:rPr lang="en-US" baseline="30000" dirty="0" smtClean="0">
                <a:solidFill>
                  <a:srgbClr val="FF0000"/>
                </a:solidFill>
              </a:rPr>
              <a:t>th</a:t>
            </a:r>
            <a:r>
              <a:rPr lang="en-US" dirty="0" smtClean="0">
                <a:solidFill>
                  <a:srgbClr val="FF0000"/>
                </a:solidFill>
              </a:rPr>
              <a:t> 	centuries, modern bearing capacity of shallow and deep foundations started 	by using the classical earth pressure theory which was originally developed by 	Charles Augustin Coulomb(1736-1806).</a:t>
            </a:r>
          </a:p>
          <a:p>
            <a:pPr marL="285750" indent="-285750">
              <a:lnSpc>
                <a:spcPct val="150000"/>
              </a:lnSpc>
              <a:spcAft>
                <a:spcPts val="1200"/>
              </a:spcAft>
              <a:buFont typeface="Wingdings" pitchFamily="2" charset="2"/>
              <a:buChar char="q"/>
              <a:tabLst>
                <a:tab pos="338138" algn="l"/>
              </a:tabLst>
            </a:pPr>
            <a:endParaRPr lang="en-US" dirty="0" smtClean="0">
              <a:solidFill>
                <a:srgbClr val="FF0000"/>
              </a:solidFill>
            </a:endParaRPr>
          </a:p>
          <a:p>
            <a:pPr marL="285750" indent="-285750">
              <a:lnSpc>
                <a:spcPct val="150000"/>
              </a:lnSpc>
              <a:spcAft>
                <a:spcPts val="1200"/>
              </a:spcAft>
              <a:buFont typeface="Wingdings" pitchFamily="2" charset="2"/>
              <a:buChar char="q"/>
              <a:tabLst>
                <a:tab pos="338138" algn="l"/>
              </a:tabLst>
            </a:pPr>
            <a:r>
              <a:rPr lang="en-US" dirty="0">
                <a:solidFill>
                  <a:schemeClr val="bg1"/>
                </a:solidFill>
              </a:rPr>
              <a:t>Soil bearing earth pressure theory assumes that upon exceeding a certain stress condition, rupture surfaces are formed in the soil mass. Thus, the stress causing the formation of these rupture surfaces may be considered as the Ultimate Bearing Capacity of the soil. </a:t>
            </a:r>
            <a:endParaRPr lang="en-US" dirty="0" smtClean="0">
              <a:solidFill>
                <a:schemeClr val="bg1"/>
              </a:solidFill>
            </a:endParaRPr>
          </a:p>
        </p:txBody>
      </p:sp>
      <p:sp>
        <p:nvSpPr>
          <p:cNvPr id="4" name="Rectangle 3"/>
          <p:cNvSpPr/>
          <p:nvPr/>
        </p:nvSpPr>
        <p:spPr>
          <a:xfrm>
            <a:off x="862886" y="92177"/>
            <a:ext cx="7431108" cy="523220"/>
          </a:xfrm>
          <a:prstGeom prst="rect">
            <a:avLst/>
          </a:prstGeom>
        </p:spPr>
        <p:txBody>
          <a:bodyPr wrap="square">
            <a:spAutoFit/>
          </a:bodyPr>
          <a:lstStyle/>
          <a:p>
            <a:pPr algn="ctr"/>
            <a:r>
              <a:rPr lang="en-US" sz="2800" b="1" dirty="0" smtClean="0">
                <a:solidFill>
                  <a:srgbClr val="0562AF"/>
                </a:solidFill>
                <a:effectLst>
                  <a:outerShdw blurRad="38100" dist="38100" dir="2700000" algn="tl">
                    <a:srgbClr val="000000">
                      <a:alpha val="43137"/>
                    </a:srgbClr>
                  </a:outerShdw>
                </a:effectLst>
              </a:rPr>
              <a:t>Bearing Capacity of Foundations</a:t>
            </a:r>
          </a:p>
        </p:txBody>
      </p:sp>
    </p:spTree>
    <p:extLst>
      <p:ext uri="{BB962C8B-B14F-4D97-AF65-F5344CB8AC3E}">
        <p14:creationId xmlns:p14="http://schemas.microsoft.com/office/powerpoint/2010/main" val="296920343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bwMode="auto">
      <p:bgPr>
        <a:solidFill>
          <a:schemeClr val="tx1"/>
        </a:solidFill>
        <a:effectLst/>
      </p:bgPr>
    </p:bg>
    <p:spTree>
      <p:nvGrpSpPr>
        <p:cNvPr id="1" name=""/>
        <p:cNvGrpSpPr/>
        <p:nvPr/>
      </p:nvGrpSpPr>
      <p:grpSpPr>
        <a:xfrm>
          <a:off x="0" y="0"/>
          <a:ext cx="0" cy="0"/>
          <a:chOff x="0" y="0"/>
          <a:chExt cx="0" cy="0"/>
        </a:xfrm>
      </p:grpSpPr>
      <p:sp>
        <p:nvSpPr>
          <p:cNvPr id="27683" name="Text Box 35"/>
          <p:cNvSpPr txBox="1">
            <a:spLocks noChangeArrowheads="1"/>
          </p:cNvSpPr>
          <p:nvPr/>
        </p:nvSpPr>
        <p:spPr bwMode="auto">
          <a:xfrm>
            <a:off x="282575" y="261938"/>
            <a:ext cx="47688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2000" u="sng" dirty="0">
                <a:solidFill>
                  <a:srgbClr val="000000"/>
                </a:solidFill>
              </a:rPr>
              <a:t>Bearing Capacity of Layered Clay Soils</a:t>
            </a:r>
          </a:p>
        </p:txBody>
      </p:sp>
      <p:grpSp>
        <p:nvGrpSpPr>
          <p:cNvPr id="2" name="Group 9"/>
          <p:cNvGrpSpPr/>
          <p:nvPr/>
        </p:nvGrpSpPr>
        <p:grpSpPr>
          <a:xfrm>
            <a:off x="2554288" y="1409700"/>
            <a:ext cx="6573837" cy="5324475"/>
            <a:chOff x="2554288" y="876300"/>
            <a:chExt cx="6573837" cy="5324475"/>
          </a:xfrm>
        </p:grpSpPr>
        <p:sp>
          <p:nvSpPr>
            <p:cNvPr id="27650" name="Rectangle 2"/>
            <p:cNvSpPr>
              <a:spLocks noChangeArrowheads="1"/>
            </p:cNvSpPr>
            <p:nvPr/>
          </p:nvSpPr>
          <p:spPr bwMode="auto">
            <a:xfrm>
              <a:off x="2833688" y="1428750"/>
              <a:ext cx="6046787" cy="1527175"/>
            </a:xfrm>
            <a:prstGeom prst="rect">
              <a:avLst/>
            </a:prstGeom>
            <a:solidFill>
              <a:srgbClr val="FFFF90"/>
            </a:solidFill>
            <a:ln w="0">
              <a:solidFill>
                <a:srgbClr val="000000"/>
              </a:solidFill>
              <a:miter lim="800000"/>
              <a:headEnd/>
              <a:tailEnd/>
            </a:ln>
          </p:spPr>
          <p:txBody>
            <a:bodyPr/>
            <a:lstStyle/>
            <a:p>
              <a:endParaRPr lang="en-US" dirty="0"/>
            </a:p>
          </p:txBody>
        </p:sp>
        <p:sp>
          <p:nvSpPr>
            <p:cNvPr id="27651" name="Rectangle 3"/>
            <p:cNvSpPr>
              <a:spLocks noChangeArrowheads="1"/>
            </p:cNvSpPr>
            <p:nvPr/>
          </p:nvSpPr>
          <p:spPr bwMode="auto">
            <a:xfrm>
              <a:off x="2833688" y="2955925"/>
              <a:ext cx="6046787" cy="3089275"/>
            </a:xfrm>
            <a:prstGeom prst="rect">
              <a:avLst/>
            </a:prstGeom>
            <a:gradFill rotWithShape="0">
              <a:gsLst>
                <a:gs pos="0">
                  <a:srgbClr val="FFFFFF"/>
                </a:gs>
                <a:gs pos="0">
                  <a:srgbClr val="FFB870"/>
                </a:gs>
                <a:gs pos="100000">
                  <a:srgbClr val="FFFFFF"/>
                </a:gs>
              </a:gsLst>
              <a:lin ang="5400000" scaled="1"/>
            </a:gradFill>
            <a:ln w="0">
              <a:solidFill>
                <a:srgbClr val="000000"/>
              </a:solidFill>
              <a:miter lim="800000"/>
              <a:headEnd/>
              <a:tailEnd/>
            </a:ln>
          </p:spPr>
          <p:txBody>
            <a:bodyPr/>
            <a:lstStyle/>
            <a:p>
              <a:endParaRPr lang="en-US" dirty="0"/>
            </a:p>
          </p:txBody>
        </p:sp>
        <p:sp>
          <p:nvSpPr>
            <p:cNvPr id="27652" name="Rectangle 4"/>
            <p:cNvSpPr>
              <a:spLocks noChangeArrowheads="1"/>
            </p:cNvSpPr>
            <p:nvPr/>
          </p:nvSpPr>
          <p:spPr bwMode="auto">
            <a:xfrm>
              <a:off x="2833688" y="2947988"/>
              <a:ext cx="6046787" cy="1149350"/>
            </a:xfrm>
            <a:prstGeom prst="rect">
              <a:avLst/>
            </a:prstGeom>
            <a:solidFill>
              <a:srgbClr val="FFFF90"/>
            </a:solidFill>
            <a:ln w="0">
              <a:solidFill>
                <a:srgbClr val="000000"/>
              </a:solidFill>
              <a:prstDash val="sysDash"/>
              <a:miter lim="800000"/>
              <a:headEnd/>
              <a:tailEnd/>
            </a:ln>
          </p:spPr>
          <p:txBody>
            <a:bodyPr/>
            <a:lstStyle/>
            <a:p>
              <a:endParaRPr lang="en-US" dirty="0"/>
            </a:p>
          </p:txBody>
        </p:sp>
        <p:sp>
          <p:nvSpPr>
            <p:cNvPr id="27653" name="Rectangle 5"/>
            <p:cNvSpPr>
              <a:spLocks noChangeArrowheads="1"/>
            </p:cNvSpPr>
            <p:nvPr/>
          </p:nvSpPr>
          <p:spPr bwMode="auto">
            <a:xfrm>
              <a:off x="3654425" y="2232025"/>
              <a:ext cx="2349500" cy="722313"/>
            </a:xfrm>
            <a:prstGeom prst="rect">
              <a:avLst/>
            </a:prstGeom>
            <a:solidFill>
              <a:srgbClr val="92D050"/>
            </a:solidFill>
            <a:ln w="0">
              <a:solidFill>
                <a:srgbClr val="000000"/>
              </a:solidFill>
              <a:miter lim="800000"/>
              <a:headEnd/>
              <a:tailEnd/>
            </a:ln>
          </p:spPr>
          <p:txBody>
            <a:bodyPr/>
            <a:lstStyle/>
            <a:p>
              <a:endParaRPr lang="en-US" dirty="0"/>
            </a:p>
          </p:txBody>
        </p:sp>
        <p:sp>
          <p:nvSpPr>
            <p:cNvPr id="27654" name="Freeform 6"/>
            <p:cNvSpPr>
              <a:spLocks noChangeArrowheads="1"/>
            </p:cNvSpPr>
            <p:nvPr/>
          </p:nvSpPr>
          <p:spPr bwMode="auto">
            <a:xfrm>
              <a:off x="3671888" y="2974975"/>
              <a:ext cx="2360612" cy="2338388"/>
            </a:xfrm>
            <a:custGeom>
              <a:avLst/>
              <a:gdLst>
                <a:gd name="T0" fmla="*/ 0 w 1487"/>
                <a:gd name="T1" fmla="*/ 35 h 1473"/>
                <a:gd name="T2" fmla="*/ 2 w 1487"/>
                <a:gd name="T3" fmla="*/ 76 h 1473"/>
                <a:gd name="T4" fmla="*/ 4 w 1487"/>
                <a:gd name="T5" fmla="*/ 116 h 1473"/>
                <a:gd name="T6" fmla="*/ 8 w 1487"/>
                <a:gd name="T7" fmla="*/ 157 h 1473"/>
                <a:gd name="T8" fmla="*/ 13 w 1487"/>
                <a:gd name="T9" fmla="*/ 197 h 1473"/>
                <a:gd name="T10" fmla="*/ 19 w 1487"/>
                <a:gd name="T11" fmla="*/ 237 h 1473"/>
                <a:gd name="T12" fmla="*/ 25 w 1487"/>
                <a:gd name="T13" fmla="*/ 276 h 1473"/>
                <a:gd name="T14" fmla="*/ 33 w 1487"/>
                <a:gd name="T15" fmla="*/ 315 h 1473"/>
                <a:gd name="T16" fmla="*/ 42 w 1487"/>
                <a:gd name="T17" fmla="*/ 354 h 1473"/>
                <a:gd name="T18" fmla="*/ 52 w 1487"/>
                <a:gd name="T19" fmla="*/ 392 h 1473"/>
                <a:gd name="T20" fmla="*/ 63 w 1487"/>
                <a:gd name="T21" fmla="*/ 430 h 1473"/>
                <a:gd name="T22" fmla="*/ 75 w 1487"/>
                <a:gd name="T23" fmla="*/ 467 h 1473"/>
                <a:gd name="T24" fmla="*/ 88 w 1487"/>
                <a:gd name="T25" fmla="*/ 504 h 1473"/>
                <a:gd name="T26" fmla="*/ 102 w 1487"/>
                <a:gd name="T27" fmla="*/ 540 h 1473"/>
                <a:gd name="T28" fmla="*/ 117 w 1487"/>
                <a:gd name="T29" fmla="*/ 576 h 1473"/>
                <a:gd name="T30" fmla="*/ 133 w 1487"/>
                <a:gd name="T31" fmla="*/ 612 h 1473"/>
                <a:gd name="T32" fmla="*/ 149 w 1487"/>
                <a:gd name="T33" fmla="*/ 647 h 1473"/>
                <a:gd name="T34" fmla="*/ 167 w 1487"/>
                <a:gd name="T35" fmla="*/ 682 h 1473"/>
                <a:gd name="T36" fmla="*/ 185 w 1487"/>
                <a:gd name="T37" fmla="*/ 716 h 1473"/>
                <a:gd name="T38" fmla="*/ 204 w 1487"/>
                <a:gd name="T39" fmla="*/ 749 h 1473"/>
                <a:gd name="T40" fmla="*/ 224 w 1487"/>
                <a:gd name="T41" fmla="*/ 782 h 1473"/>
                <a:gd name="T42" fmla="*/ 245 w 1487"/>
                <a:gd name="T43" fmla="*/ 814 h 1473"/>
                <a:gd name="T44" fmla="*/ 267 w 1487"/>
                <a:gd name="T45" fmla="*/ 846 h 1473"/>
                <a:gd name="T46" fmla="*/ 290 w 1487"/>
                <a:gd name="T47" fmla="*/ 877 h 1473"/>
                <a:gd name="T48" fmla="*/ 313 w 1487"/>
                <a:gd name="T49" fmla="*/ 907 h 1473"/>
                <a:gd name="T50" fmla="*/ 337 w 1487"/>
                <a:gd name="T51" fmla="*/ 937 h 1473"/>
                <a:gd name="T52" fmla="*/ 362 w 1487"/>
                <a:gd name="T53" fmla="*/ 967 h 1473"/>
                <a:gd name="T54" fmla="*/ 387 w 1487"/>
                <a:gd name="T55" fmla="*/ 995 h 1473"/>
                <a:gd name="T56" fmla="*/ 414 w 1487"/>
                <a:gd name="T57" fmla="*/ 1023 h 1473"/>
                <a:gd name="T58" fmla="*/ 441 w 1487"/>
                <a:gd name="T59" fmla="*/ 1050 h 1473"/>
                <a:gd name="T60" fmla="*/ 468 w 1487"/>
                <a:gd name="T61" fmla="*/ 1077 h 1473"/>
                <a:gd name="T62" fmla="*/ 497 w 1487"/>
                <a:gd name="T63" fmla="*/ 1103 h 1473"/>
                <a:gd name="T64" fmla="*/ 526 w 1487"/>
                <a:gd name="T65" fmla="*/ 1128 h 1473"/>
                <a:gd name="T66" fmla="*/ 556 w 1487"/>
                <a:gd name="T67" fmla="*/ 1152 h 1473"/>
                <a:gd name="T68" fmla="*/ 586 w 1487"/>
                <a:gd name="T69" fmla="*/ 1175 h 1473"/>
                <a:gd name="T70" fmla="*/ 617 w 1487"/>
                <a:gd name="T71" fmla="*/ 1198 h 1473"/>
                <a:gd name="T72" fmla="*/ 648 w 1487"/>
                <a:gd name="T73" fmla="*/ 1220 h 1473"/>
                <a:gd name="T74" fmla="*/ 681 w 1487"/>
                <a:gd name="T75" fmla="*/ 1241 h 1473"/>
                <a:gd name="T76" fmla="*/ 713 w 1487"/>
                <a:gd name="T77" fmla="*/ 1262 h 1473"/>
                <a:gd name="T78" fmla="*/ 747 w 1487"/>
                <a:gd name="T79" fmla="*/ 1281 h 1473"/>
                <a:gd name="T80" fmla="*/ 781 w 1487"/>
                <a:gd name="T81" fmla="*/ 1300 h 1473"/>
                <a:gd name="T82" fmla="*/ 815 w 1487"/>
                <a:gd name="T83" fmla="*/ 1317 h 1473"/>
                <a:gd name="T84" fmla="*/ 850 w 1487"/>
                <a:gd name="T85" fmla="*/ 1334 h 1473"/>
                <a:gd name="T86" fmla="*/ 885 w 1487"/>
                <a:gd name="T87" fmla="*/ 1350 h 1473"/>
                <a:gd name="T88" fmla="*/ 921 w 1487"/>
                <a:gd name="T89" fmla="*/ 1365 h 1473"/>
                <a:gd name="T90" fmla="*/ 957 w 1487"/>
                <a:gd name="T91" fmla="*/ 1379 h 1473"/>
                <a:gd name="T92" fmla="*/ 994 w 1487"/>
                <a:gd name="T93" fmla="*/ 1393 h 1473"/>
                <a:gd name="T94" fmla="*/ 1032 w 1487"/>
                <a:gd name="T95" fmla="*/ 1405 h 1473"/>
                <a:gd name="T96" fmla="*/ 1069 w 1487"/>
                <a:gd name="T97" fmla="*/ 1416 h 1473"/>
                <a:gd name="T98" fmla="*/ 1107 w 1487"/>
                <a:gd name="T99" fmla="*/ 1427 h 1473"/>
                <a:gd name="T100" fmla="*/ 1146 w 1487"/>
                <a:gd name="T101" fmla="*/ 1436 h 1473"/>
                <a:gd name="T102" fmla="*/ 1185 w 1487"/>
                <a:gd name="T103" fmla="*/ 1444 h 1473"/>
                <a:gd name="T104" fmla="*/ 1224 w 1487"/>
                <a:gd name="T105" fmla="*/ 1451 h 1473"/>
                <a:gd name="T106" fmla="*/ 1264 w 1487"/>
                <a:gd name="T107" fmla="*/ 1458 h 1473"/>
                <a:gd name="T108" fmla="*/ 1304 w 1487"/>
                <a:gd name="T109" fmla="*/ 1463 h 1473"/>
                <a:gd name="T110" fmla="*/ 1344 w 1487"/>
                <a:gd name="T111" fmla="*/ 1467 h 1473"/>
                <a:gd name="T112" fmla="*/ 1385 w 1487"/>
                <a:gd name="T113" fmla="*/ 1470 h 1473"/>
                <a:gd name="T114" fmla="*/ 1425 w 1487"/>
                <a:gd name="T115" fmla="*/ 1472 h 1473"/>
                <a:gd name="T116" fmla="*/ 1467 w 1487"/>
                <a:gd name="T117" fmla="*/ 147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87" h="1473">
                  <a:moveTo>
                    <a:pt x="0" y="0"/>
                  </a:moveTo>
                  <a:lnTo>
                    <a:pt x="0" y="7"/>
                  </a:lnTo>
                  <a:lnTo>
                    <a:pt x="0" y="14"/>
                  </a:lnTo>
                  <a:lnTo>
                    <a:pt x="0" y="21"/>
                  </a:lnTo>
                  <a:lnTo>
                    <a:pt x="0" y="28"/>
                  </a:lnTo>
                  <a:lnTo>
                    <a:pt x="0" y="35"/>
                  </a:lnTo>
                  <a:lnTo>
                    <a:pt x="0" y="42"/>
                  </a:lnTo>
                  <a:lnTo>
                    <a:pt x="0" y="48"/>
                  </a:lnTo>
                  <a:lnTo>
                    <a:pt x="1" y="55"/>
                  </a:lnTo>
                  <a:lnTo>
                    <a:pt x="1" y="62"/>
                  </a:lnTo>
                  <a:lnTo>
                    <a:pt x="1" y="69"/>
                  </a:lnTo>
                  <a:lnTo>
                    <a:pt x="2" y="76"/>
                  </a:lnTo>
                  <a:lnTo>
                    <a:pt x="2" y="83"/>
                  </a:lnTo>
                  <a:lnTo>
                    <a:pt x="2" y="89"/>
                  </a:lnTo>
                  <a:lnTo>
                    <a:pt x="3" y="96"/>
                  </a:lnTo>
                  <a:lnTo>
                    <a:pt x="3" y="103"/>
                  </a:lnTo>
                  <a:lnTo>
                    <a:pt x="4" y="110"/>
                  </a:lnTo>
                  <a:lnTo>
                    <a:pt x="4" y="116"/>
                  </a:lnTo>
                  <a:lnTo>
                    <a:pt x="5" y="123"/>
                  </a:lnTo>
                  <a:lnTo>
                    <a:pt x="5" y="130"/>
                  </a:lnTo>
                  <a:lnTo>
                    <a:pt x="6" y="137"/>
                  </a:lnTo>
                  <a:lnTo>
                    <a:pt x="7" y="143"/>
                  </a:lnTo>
                  <a:lnTo>
                    <a:pt x="7" y="150"/>
                  </a:lnTo>
                  <a:lnTo>
                    <a:pt x="8" y="157"/>
                  </a:lnTo>
                  <a:lnTo>
                    <a:pt x="9" y="164"/>
                  </a:lnTo>
                  <a:lnTo>
                    <a:pt x="9" y="170"/>
                  </a:lnTo>
                  <a:lnTo>
                    <a:pt x="10" y="177"/>
                  </a:lnTo>
                  <a:lnTo>
                    <a:pt x="11" y="184"/>
                  </a:lnTo>
                  <a:lnTo>
                    <a:pt x="12" y="190"/>
                  </a:lnTo>
                  <a:lnTo>
                    <a:pt x="13" y="197"/>
                  </a:lnTo>
                  <a:lnTo>
                    <a:pt x="14" y="204"/>
                  </a:lnTo>
                  <a:lnTo>
                    <a:pt x="15" y="210"/>
                  </a:lnTo>
                  <a:lnTo>
                    <a:pt x="16" y="217"/>
                  </a:lnTo>
                  <a:lnTo>
                    <a:pt x="17" y="223"/>
                  </a:lnTo>
                  <a:lnTo>
                    <a:pt x="18" y="230"/>
                  </a:lnTo>
                  <a:lnTo>
                    <a:pt x="19" y="237"/>
                  </a:lnTo>
                  <a:lnTo>
                    <a:pt x="20" y="243"/>
                  </a:lnTo>
                  <a:lnTo>
                    <a:pt x="21" y="250"/>
                  </a:lnTo>
                  <a:lnTo>
                    <a:pt x="22" y="256"/>
                  </a:lnTo>
                  <a:lnTo>
                    <a:pt x="23" y="263"/>
                  </a:lnTo>
                  <a:lnTo>
                    <a:pt x="24" y="269"/>
                  </a:lnTo>
                  <a:lnTo>
                    <a:pt x="25" y="276"/>
                  </a:lnTo>
                  <a:lnTo>
                    <a:pt x="27" y="282"/>
                  </a:lnTo>
                  <a:lnTo>
                    <a:pt x="28" y="289"/>
                  </a:lnTo>
                  <a:lnTo>
                    <a:pt x="29" y="296"/>
                  </a:lnTo>
                  <a:lnTo>
                    <a:pt x="31" y="302"/>
                  </a:lnTo>
                  <a:lnTo>
                    <a:pt x="32" y="308"/>
                  </a:lnTo>
                  <a:lnTo>
                    <a:pt x="33" y="315"/>
                  </a:lnTo>
                  <a:lnTo>
                    <a:pt x="35" y="321"/>
                  </a:lnTo>
                  <a:lnTo>
                    <a:pt x="36" y="328"/>
                  </a:lnTo>
                  <a:lnTo>
                    <a:pt x="38" y="334"/>
                  </a:lnTo>
                  <a:lnTo>
                    <a:pt x="39" y="341"/>
                  </a:lnTo>
                  <a:lnTo>
                    <a:pt x="41" y="347"/>
                  </a:lnTo>
                  <a:lnTo>
                    <a:pt x="42" y="354"/>
                  </a:lnTo>
                  <a:lnTo>
                    <a:pt x="44" y="360"/>
                  </a:lnTo>
                  <a:lnTo>
                    <a:pt x="46" y="366"/>
                  </a:lnTo>
                  <a:lnTo>
                    <a:pt x="47" y="373"/>
                  </a:lnTo>
                  <a:lnTo>
                    <a:pt x="49" y="379"/>
                  </a:lnTo>
                  <a:lnTo>
                    <a:pt x="51" y="385"/>
                  </a:lnTo>
                  <a:lnTo>
                    <a:pt x="52" y="392"/>
                  </a:lnTo>
                  <a:lnTo>
                    <a:pt x="54" y="398"/>
                  </a:lnTo>
                  <a:lnTo>
                    <a:pt x="56" y="404"/>
                  </a:lnTo>
                  <a:lnTo>
                    <a:pt x="58" y="411"/>
                  </a:lnTo>
                  <a:lnTo>
                    <a:pt x="60" y="417"/>
                  </a:lnTo>
                  <a:lnTo>
                    <a:pt x="61" y="423"/>
                  </a:lnTo>
                  <a:lnTo>
                    <a:pt x="63" y="430"/>
                  </a:lnTo>
                  <a:lnTo>
                    <a:pt x="65" y="436"/>
                  </a:lnTo>
                  <a:lnTo>
                    <a:pt x="67" y="442"/>
                  </a:lnTo>
                  <a:lnTo>
                    <a:pt x="69" y="448"/>
                  </a:lnTo>
                  <a:lnTo>
                    <a:pt x="71" y="455"/>
                  </a:lnTo>
                  <a:lnTo>
                    <a:pt x="73" y="461"/>
                  </a:lnTo>
                  <a:lnTo>
                    <a:pt x="75" y="467"/>
                  </a:lnTo>
                  <a:lnTo>
                    <a:pt x="77" y="473"/>
                  </a:lnTo>
                  <a:lnTo>
                    <a:pt x="80" y="479"/>
                  </a:lnTo>
                  <a:lnTo>
                    <a:pt x="82" y="486"/>
                  </a:lnTo>
                  <a:lnTo>
                    <a:pt x="84" y="492"/>
                  </a:lnTo>
                  <a:lnTo>
                    <a:pt x="86" y="498"/>
                  </a:lnTo>
                  <a:lnTo>
                    <a:pt x="88" y="504"/>
                  </a:lnTo>
                  <a:lnTo>
                    <a:pt x="90" y="510"/>
                  </a:lnTo>
                  <a:lnTo>
                    <a:pt x="93" y="516"/>
                  </a:lnTo>
                  <a:lnTo>
                    <a:pt x="95" y="522"/>
                  </a:lnTo>
                  <a:lnTo>
                    <a:pt x="97" y="528"/>
                  </a:lnTo>
                  <a:lnTo>
                    <a:pt x="100" y="534"/>
                  </a:lnTo>
                  <a:lnTo>
                    <a:pt x="102" y="540"/>
                  </a:lnTo>
                  <a:lnTo>
                    <a:pt x="104" y="546"/>
                  </a:lnTo>
                  <a:lnTo>
                    <a:pt x="107" y="552"/>
                  </a:lnTo>
                  <a:lnTo>
                    <a:pt x="109" y="558"/>
                  </a:lnTo>
                  <a:lnTo>
                    <a:pt x="112" y="564"/>
                  </a:lnTo>
                  <a:lnTo>
                    <a:pt x="114" y="570"/>
                  </a:lnTo>
                  <a:lnTo>
                    <a:pt x="117" y="576"/>
                  </a:lnTo>
                  <a:lnTo>
                    <a:pt x="119" y="582"/>
                  </a:lnTo>
                  <a:lnTo>
                    <a:pt x="122" y="588"/>
                  </a:lnTo>
                  <a:lnTo>
                    <a:pt x="125" y="594"/>
                  </a:lnTo>
                  <a:lnTo>
                    <a:pt x="127" y="600"/>
                  </a:lnTo>
                  <a:lnTo>
                    <a:pt x="130" y="606"/>
                  </a:lnTo>
                  <a:lnTo>
                    <a:pt x="133" y="612"/>
                  </a:lnTo>
                  <a:lnTo>
                    <a:pt x="135" y="618"/>
                  </a:lnTo>
                  <a:lnTo>
                    <a:pt x="138" y="624"/>
                  </a:lnTo>
                  <a:lnTo>
                    <a:pt x="141" y="630"/>
                  </a:lnTo>
                  <a:lnTo>
                    <a:pt x="144" y="635"/>
                  </a:lnTo>
                  <a:lnTo>
                    <a:pt x="146" y="641"/>
                  </a:lnTo>
                  <a:lnTo>
                    <a:pt x="149" y="647"/>
                  </a:lnTo>
                  <a:lnTo>
                    <a:pt x="152" y="653"/>
                  </a:lnTo>
                  <a:lnTo>
                    <a:pt x="155" y="659"/>
                  </a:lnTo>
                  <a:lnTo>
                    <a:pt x="158" y="664"/>
                  </a:lnTo>
                  <a:lnTo>
                    <a:pt x="161" y="670"/>
                  </a:lnTo>
                  <a:lnTo>
                    <a:pt x="164" y="676"/>
                  </a:lnTo>
                  <a:lnTo>
                    <a:pt x="167" y="682"/>
                  </a:lnTo>
                  <a:lnTo>
                    <a:pt x="170" y="687"/>
                  </a:lnTo>
                  <a:lnTo>
                    <a:pt x="173" y="693"/>
                  </a:lnTo>
                  <a:lnTo>
                    <a:pt x="176" y="699"/>
                  </a:lnTo>
                  <a:lnTo>
                    <a:pt x="179" y="704"/>
                  </a:lnTo>
                  <a:lnTo>
                    <a:pt x="182" y="710"/>
                  </a:lnTo>
                  <a:lnTo>
                    <a:pt x="185" y="716"/>
                  </a:lnTo>
                  <a:lnTo>
                    <a:pt x="188" y="721"/>
                  </a:lnTo>
                  <a:lnTo>
                    <a:pt x="191" y="727"/>
                  </a:lnTo>
                  <a:lnTo>
                    <a:pt x="195" y="732"/>
                  </a:lnTo>
                  <a:lnTo>
                    <a:pt x="198" y="738"/>
                  </a:lnTo>
                  <a:lnTo>
                    <a:pt x="201" y="743"/>
                  </a:lnTo>
                  <a:lnTo>
                    <a:pt x="204" y="749"/>
                  </a:lnTo>
                  <a:lnTo>
                    <a:pt x="208" y="754"/>
                  </a:lnTo>
                  <a:lnTo>
                    <a:pt x="211" y="760"/>
                  </a:lnTo>
                  <a:lnTo>
                    <a:pt x="214" y="765"/>
                  </a:lnTo>
                  <a:lnTo>
                    <a:pt x="218" y="771"/>
                  </a:lnTo>
                  <a:lnTo>
                    <a:pt x="221" y="776"/>
                  </a:lnTo>
                  <a:lnTo>
                    <a:pt x="224" y="782"/>
                  </a:lnTo>
                  <a:lnTo>
                    <a:pt x="228" y="787"/>
                  </a:lnTo>
                  <a:lnTo>
                    <a:pt x="231" y="793"/>
                  </a:lnTo>
                  <a:lnTo>
                    <a:pt x="235" y="798"/>
                  </a:lnTo>
                  <a:lnTo>
                    <a:pt x="238" y="803"/>
                  </a:lnTo>
                  <a:lnTo>
                    <a:pt x="242" y="809"/>
                  </a:lnTo>
                  <a:lnTo>
                    <a:pt x="245" y="814"/>
                  </a:lnTo>
                  <a:lnTo>
                    <a:pt x="249" y="819"/>
                  </a:lnTo>
                  <a:lnTo>
                    <a:pt x="252" y="825"/>
                  </a:lnTo>
                  <a:lnTo>
                    <a:pt x="256" y="830"/>
                  </a:lnTo>
                  <a:lnTo>
                    <a:pt x="260" y="835"/>
                  </a:lnTo>
                  <a:lnTo>
                    <a:pt x="263" y="841"/>
                  </a:lnTo>
                  <a:lnTo>
                    <a:pt x="267" y="846"/>
                  </a:lnTo>
                  <a:lnTo>
                    <a:pt x="271" y="851"/>
                  </a:lnTo>
                  <a:lnTo>
                    <a:pt x="274" y="856"/>
                  </a:lnTo>
                  <a:lnTo>
                    <a:pt x="278" y="862"/>
                  </a:lnTo>
                  <a:lnTo>
                    <a:pt x="282" y="867"/>
                  </a:lnTo>
                  <a:lnTo>
                    <a:pt x="286" y="872"/>
                  </a:lnTo>
                  <a:lnTo>
                    <a:pt x="290" y="877"/>
                  </a:lnTo>
                  <a:lnTo>
                    <a:pt x="293" y="882"/>
                  </a:lnTo>
                  <a:lnTo>
                    <a:pt x="297" y="887"/>
                  </a:lnTo>
                  <a:lnTo>
                    <a:pt x="301" y="892"/>
                  </a:lnTo>
                  <a:lnTo>
                    <a:pt x="305" y="897"/>
                  </a:lnTo>
                  <a:lnTo>
                    <a:pt x="309" y="902"/>
                  </a:lnTo>
                  <a:lnTo>
                    <a:pt x="313" y="907"/>
                  </a:lnTo>
                  <a:lnTo>
                    <a:pt x="317" y="913"/>
                  </a:lnTo>
                  <a:lnTo>
                    <a:pt x="321" y="918"/>
                  </a:lnTo>
                  <a:lnTo>
                    <a:pt x="325" y="923"/>
                  </a:lnTo>
                  <a:lnTo>
                    <a:pt x="329" y="927"/>
                  </a:lnTo>
                  <a:lnTo>
                    <a:pt x="333" y="932"/>
                  </a:lnTo>
                  <a:lnTo>
                    <a:pt x="337" y="937"/>
                  </a:lnTo>
                  <a:lnTo>
                    <a:pt x="341" y="942"/>
                  </a:lnTo>
                  <a:lnTo>
                    <a:pt x="345" y="947"/>
                  </a:lnTo>
                  <a:lnTo>
                    <a:pt x="349" y="952"/>
                  </a:lnTo>
                  <a:lnTo>
                    <a:pt x="353" y="957"/>
                  </a:lnTo>
                  <a:lnTo>
                    <a:pt x="358" y="962"/>
                  </a:lnTo>
                  <a:lnTo>
                    <a:pt x="362" y="967"/>
                  </a:lnTo>
                  <a:lnTo>
                    <a:pt x="366" y="971"/>
                  </a:lnTo>
                  <a:lnTo>
                    <a:pt x="370" y="976"/>
                  </a:lnTo>
                  <a:lnTo>
                    <a:pt x="375" y="981"/>
                  </a:lnTo>
                  <a:lnTo>
                    <a:pt x="379" y="986"/>
                  </a:lnTo>
                  <a:lnTo>
                    <a:pt x="383" y="990"/>
                  </a:lnTo>
                  <a:lnTo>
                    <a:pt x="387" y="995"/>
                  </a:lnTo>
                  <a:lnTo>
                    <a:pt x="392" y="1000"/>
                  </a:lnTo>
                  <a:lnTo>
                    <a:pt x="396" y="1005"/>
                  </a:lnTo>
                  <a:lnTo>
                    <a:pt x="400" y="1009"/>
                  </a:lnTo>
                  <a:lnTo>
                    <a:pt x="405" y="1014"/>
                  </a:lnTo>
                  <a:lnTo>
                    <a:pt x="409" y="1018"/>
                  </a:lnTo>
                  <a:lnTo>
                    <a:pt x="414" y="1023"/>
                  </a:lnTo>
                  <a:lnTo>
                    <a:pt x="418" y="1028"/>
                  </a:lnTo>
                  <a:lnTo>
                    <a:pt x="423" y="1032"/>
                  </a:lnTo>
                  <a:lnTo>
                    <a:pt x="427" y="1037"/>
                  </a:lnTo>
                  <a:lnTo>
                    <a:pt x="432" y="1041"/>
                  </a:lnTo>
                  <a:lnTo>
                    <a:pt x="436" y="1046"/>
                  </a:lnTo>
                  <a:lnTo>
                    <a:pt x="441" y="1050"/>
                  </a:lnTo>
                  <a:lnTo>
                    <a:pt x="445" y="1055"/>
                  </a:lnTo>
                  <a:lnTo>
                    <a:pt x="450" y="1059"/>
                  </a:lnTo>
                  <a:lnTo>
                    <a:pt x="454" y="1064"/>
                  </a:lnTo>
                  <a:lnTo>
                    <a:pt x="459" y="1068"/>
                  </a:lnTo>
                  <a:lnTo>
                    <a:pt x="464" y="1072"/>
                  </a:lnTo>
                  <a:lnTo>
                    <a:pt x="468" y="1077"/>
                  </a:lnTo>
                  <a:lnTo>
                    <a:pt x="473" y="1081"/>
                  </a:lnTo>
                  <a:lnTo>
                    <a:pt x="478" y="1085"/>
                  </a:lnTo>
                  <a:lnTo>
                    <a:pt x="483" y="1090"/>
                  </a:lnTo>
                  <a:lnTo>
                    <a:pt x="487" y="1094"/>
                  </a:lnTo>
                  <a:lnTo>
                    <a:pt x="492" y="1098"/>
                  </a:lnTo>
                  <a:lnTo>
                    <a:pt x="497" y="1103"/>
                  </a:lnTo>
                  <a:lnTo>
                    <a:pt x="502" y="1107"/>
                  </a:lnTo>
                  <a:lnTo>
                    <a:pt x="506" y="1111"/>
                  </a:lnTo>
                  <a:lnTo>
                    <a:pt x="511" y="1115"/>
                  </a:lnTo>
                  <a:lnTo>
                    <a:pt x="516" y="1119"/>
                  </a:lnTo>
                  <a:lnTo>
                    <a:pt x="521" y="1123"/>
                  </a:lnTo>
                  <a:lnTo>
                    <a:pt x="526" y="1128"/>
                  </a:lnTo>
                  <a:lnTo>
                    <a:pt x="531" y="1132"/>
                  </a:lnTo>
                  <a:lnTo>
                    <a:pt x="536" y="1136"/>
                  </a:lnTo>
                  <a:lnTo>
                    <a:pt x="541" y="1140"/>
                  </a:lnTo>
                  <a:lnTo>
                    <a:pt x="546" y="1144"/>
                  </a:lnTo>
                  <a:lnTo>
                    <a:pt x="551" y="1148"/>
                  </a:lnTo>
                  <a:lnTo>
                    <a:pt x="556" y="1152"/>
                  </a:lnTo>
                  <a:lnTo>
                    <a:pt x="561" y="1156"/>
                  </a:lnTo>
                  <a:lnTo>
                    <a:pt x="566" y="1160"/>
                  </a:lnTo>
                  <a:lnTo>
                    <a:pt x="571" y="1164"/>
                  </a:lnTo>
                  <a:lnTo>
                    <a:pt x="576" y="1168"/>
                  </a:lnTo>
                  <a:lnTo>
                    <a:pt x="581" y="1171"/>
                  </a:lnTo>
                  <a:lnTo>
                    <a:pt x="586" y="1175"/>
                  </a:lnTo>
                  <a:lnTo>
                    <a:pt x="591" y="1179"/>
                  </a:lnTo>
                  <a:lnTo>
                    <a:pt x="596" y="1183"/>
                  </a:lnTo>
                  <a:lnTo>
                    <a:pt x="601" y="1187"/>
                  </a:lnTo>
                  <a:lnTo>
                    <a:pt x="606" y="1191"/>
                  </a:lnTo>
                  <a:lnTo>
                    <a:pt x="612" y="1194"/>
                  </a:lnTo>
                  <a:lnTo>
                    <a:pt x="617" y="1198"/>
                  </a:lnTo>
                  <a:lnTo>
                    <a:pt x="622" y="1202"/>
                  </a:lnTo>
                  <a:lnTo>
                    <a:pt x="627" y="1206"/>
                  </a:lnTo>
                  <a:lnTo>
                    <a:pt x="633" y="1209"/>
                  </a:lnTo>
                  <a:lnTo>
                    <a:pt x="638" y="1213"/>
                  </a:lnTo>
                  <a:lnTo>
                    <a:pt x="643" y="1216"/>
                  </a:lnTo>
                  <a:lnTo>
                    <a:pt x="648" y="1220"/>
                  </a:lnTo>
                  <a:lnTo>
                    <a:pt x="654" y="1224"/>
                  </a:lnTo>
                  <a:lnTo>
                    <a:pt x="659" y="1227"/>
                  </a:lnTo>
                  <a:lnTo>
                    <a:pt x="664" y="1231"/>
                  </a:lnTo>
                  <a:lnTo>
                    <a:pt x="670" y="1234"/>
                  </a:lnTo>
                  <a:lnTo>
                    <a:pt x="675" y="1238"/>
                  </a:lnTo>
                  <a:lnTo>
                    <a:pt x="681" y="1241"/>
                  </a:lnTo>
                  <a:lnTo>
                    <a:pt x="686" y="1245"/>
                  </a:lnTo>
                  <a:lnTo>
                    <a:pt x="691" y="1248"/>
                  </a:lnTo>
                  <a:lnTo>
                    <a:pt x="697" y="1251"/>
                  </a:lnTo>
                  <a:lnTo>
                    <a:pt x="702" y="1255"/>
                  </a:lnTo>
                  <a:lnTo>
                    <a:pt x="708" y="1258"/>
                  </a:lnTo>
                  <a:lnTo>
                    <a:pt x="713" y="1262"/>
                  </a:lnTo>
                  <a:lnTo>
                    <a:pt x="719" y="1265"/>
                  </a:lnTo>
                  <a:lnTo>
                    <a:pt x="724" y="1268"/>
                  </a:lnTo>
                  <a:lnTo>
                    <a:pt x="730" y="1271"/>
                  </a:lnTo>
                  <a:lnTo>
                    <a:pt x="736" y="1275"/>
                  </a:lnTo>
                  <a:lnTo>
                    <a:pt x="741" y="1278"/>
                  </a:lnTo>
                  <a:lnTo>
                    <a:pt x="747" y="1281"/>
                  </a:lnTo>
                  <a:lnTo>
                    <a:pt x="752" y="1284"/>
                  </a:lnTo>
                  <a:lnTo>
                    <a:pt x="758" y="1287"/>
                  </a:lnTo>
                  <a:lnTo>
                    <a:pt x="764" y="1290"/>
                  </a:lnTo>
                  <a:lnTo>
                    <a:pt x="769" y="1294"/>
                  </a:lnTo>
                  <a:lnTo>
                    <a:pt x="775" y="1297"/>
                  </a:lnTo>
                  <a:lnTo>
                    <a:pt x="781" y="1300"/>
                  </a:lnTo>
                  <a:lnTo>
                    <a:pt x="786" y="1303"/>
                  </a:lnTo>
                  <a:lnTo>
                    <a:pt x="792" y="1306"/>
                  </a:lnTo>
                  <a:lnTo>
                    <a:pt x="798" y="1309"/>
                  </a:lnTo>
                  <a:lnTo>
                    <a:pt x="803" y="1312"/>
                  </a:lnTo>
                  <a:lnTo>
                    <a:pt x="809" y="1314"/>
                  </a:lnTo>
                  <a:lnTo>
                    <a:pt x="815" y="1317"/>
                  </a:lnTo>
                  <a:lnTo>
                    <a:pt x="821" y="1320"/>
                  </a:lnTo>
                  <a:lnTo>
                    <a:pt x="826" y="1323"/>
                  </a:lnTo>
                  <a:lnTo>
                    <a:pt x="832" y="1326"/>
                  </a:lnTo>
                  <a:lnTo>
                    <a:pt x="838" y="1329"/>
                  </a:lnTo>
                  <a:lnTo>
                    <a:pt x="844" y="1332"/>
                  </a:lnTo>
                  <a:lnTo>
                    <a:pt x="850" y="1334"/>
                  </a:lnTo>
                  <a:lnTo>
                    <a:pt x="856" y="1337"/>
                  </a:lnTo>
                  <a:lnTo>
                    <a:pt x="862" y="1340"/>
                  </a:lnTo>
                  <a:lnTo>
                    <a:pt x="867" y="1342"/>
                  </a:lnTo>
                  <a:lnTo>
                    <a:pt x="873" y="1345"/>
                  </a:lnTo>
                  <a:lnTo>
                    <a:pt x="879" y="1348"/>
                  </a:lnTo>
                  <a:lnTo>
                    <a:pt x="885" y="1350"/>
                  </a:lnTo>
                  <a:lnTo>
                    <a:pt x="891" y="1353"/>
                  </a:lnTo>
                  <a:lnTo>
                    <a:pt x="897" y="1355"/>
                  </a:lnTo>
                  <a:lnTo>
                    <a:pt x="903" y="1358"/>
                  </a:lnTo>
                  <a:lnTo>
                    <a:pt x="909" y="1360"/>
                  </a:lnTo>
                  <a:lnTo>
                    <a:pt x="915" y="1363"/>
                  </a:lnTo>
                  <a:lnTo>
                    <a:pt x="921" y="1365"/>
                  </a:lnTo>
                  <a:lnTo>
                    <a:pt x="927" y="1368"/>
                  </a:lnTo>
                  <a:lnTo>
                    <a:pt x="933" y="1370"/>
                  </a:lnTo>
                  <a:lnTo>
                    <a:pt x="939" y="1373"/>
                  </a:lnTo>
                  <a:lnTo>
                    <a:pt x="945" y="1375"/>
                  </a:lnTo>
                  <a:lnTo>
                    <a:pt x="951" y="1377"/>
                  </a:lnTo>
                  <a:lnTo>
                    <a:pt x="957" y="1379"/>
                  </a:lnTo>
                  <a:lnTo>
                    <a:pt x="964" y="1382"/>
                  </a:lnTo>
                  <a:lnTo>
                    <a:pt x="970" y="1384"/>
                  </a:lnTo>
                  <a:lnTo>
                    <a:pt x="976" y="1386"/>
                  </a:lnTo>
                  <a:lnTo>
                    <a:pt x="982" y="1388"/>
                  </a:lnTo>
                  <a:lnTo>
                    <a:pt x="988" y="1391"/>
                  </a:lnTo>
                  <a:lnTo>
                    <a:pt x="994" y="1393"/>
                  </a:lnTo>
                  <a:lnTo>
                    <a:pt x="1000" y="1395"/>
                  </a:lnTo>
                  <a:lnTo>
                    <a:pt x="1007" y="1397"/>
                  </a:lnTo>
                  <a:lnTo>
                    <a:pt x="1013" y="1399"/>
                  </a:lnTo>
                  <a:lnTo>
                    <a:pt x="1019" y="1401"/>
                  </a:lnTo>
                  <a:lnTo>
                    <a:pt x="1025" y="1403"/>
                  </a:lnTo>
                  <a:lnTo>
                    <a:pt x="1032" y="1405"/>
                  </a:lnTo>
                  <a:lnTo>
                    <a:pt x="1038" y="1407"/>
                  </a:lnTo>
                  <a:lnTo>
                    <a:pt x="1044" y="1409"/>
                  </a:lnTo>
                  <a:lnTo>
                    <a:pt x="1050" y="1411"/>
                  </a:lnTo>
                  <a:lnTo>
                    <a:pt x="1057" y="1413"/>
                  </a:lnTo>
                  <a:lnTo>
                    <a:pt x="1063" y="1414"/>
                  </a:lnTo>
                  <a:lnTo>
                    <a:pt x="1069" y="1416"/>
                  </a:lnTo>
                  <a:lnTo>
                    <a:pt x="1076" y="1418"/>
                  </a:lnTo>
                  <a:lnTo>
                    <a:pt x="1082" y="1420"/>
                  </a:lnTo>
                  <a:lnTo>
                    <a:pt x="1088" y="1422"/>
                  </a:lnTo>
                  <a:lnTo>
                    <a:pt x="1095" y="1423"/>
                  </a:lnTo>
                  <a:lnTo>
                    <a:pt x="1101" y="1425"/>
                  </a:lnTo>
                  <a:lnTo>
                    <a:pt x="1107" y="1427"/>
                  </a:lnTo>
                  <a:lnTo>
                    <a:pt x="1114" y="1428"/>
                  </a:lnTo>
                  <a:lnTo>
                    <a:pt x="1120" y="1430"/>
                  </a:lnTo>
                  <a:lnTo>
                    <a:pt x="1127" y="1431"/>
                  </a:lnTo>
                  <a:lnTo>
                    <a:pt x="1133" y="1433"/>
                  </a:lnTo>
                  <a:lnTo>
                    <a:pt x="1139" y="1434"/>
                  </a:lnTo>
                  <a:lnTo>
                    <a:pt x="1146" y="1436"/>
                  </a:lnTo>
                  <a:lnTo>
                    <a:pt x="1152" y="1437"/>
                  </a:lnTo>
                  <a:lnTo>
                    <a:pt x="1159" y="1439"/>
                  </a:lnTo>
                  <a:lnTo>
                    <a:pt x="1165" y="1440"/>
                  </a:lnTo>
                  <a:lnTo>
                    <a:pt x="1172" y="1441"/>
                  </a:lnTo>
                  <a:lnTo>
                    <a:pt x="1178" y="1443"/>
                  </a:lnTo>
                  <a:lnTo>
                    <a:pt x="1185" y="1444"/>
                  </a:lnTo>
                  <a:lnTo>
                    <a:pt x="1191" y="1445"/>
                  </a:lnTo>
                  <a:lnTo>
                    <a:pt x="1198" y="1447"/>
                  </a:lnTo>
                  <a:lnTo>
                    <a:pt x="1204" y="1448"/>
                  </a:lnTo>
                  <a:lnTo>
                    <a:pt x="1211" y="1449"/>
                  </a:lnTo>
                  <a:lnTo>
                    <a:pt x="1217" y="1450"/>
                  </a:lnTo>
                  <a:lnTo>
                    <a:pt x="1224" y="1451"/>
                  </a:lnTo>
                  <a:lnTo>
                    <a:pt x="1231" y="1452"/>
                  </a:lnTo>
                  <a:lnTo>
                    <a:pt x="1237" y="1454"/>
                  </a:lnTo>
                  <a:lnTo>
                    <a:pt x="1244" y="1455"/>
                  </a:lnTo>
                  <a:lnTo>
                    <a:pt x="1250" y="1456"/>
                  </a:lnTo>
                  <a:lnTo>
                    <a:pt x="1257" y="1457"/>
                  </a:lnTo>
                  <a:lnTo>
                    <a:pt x="1264" y="1458"/>
                  </a:lnTo>
                  <a:lnTo>
                    <a:pt x="1270" y="1459"/>
                  </a:lnTo>
                  <a:lnTo>
                    <a:pt x="1277" y="1459"/>
                  </a:lnTo>
                  <a:lnTo>
                    <a:pt x="1284" y="1460"/>
                  </a:lnTo>
                  <a:lnTo>
                    <a:pt x="1290" y="1461"/>
                  </a:lnTo>
                  <a:lnTo>
                    <a:pt x="1297" y="1462"/>
                  </a:lnTo>
                  <a:lnTo>
                    <a:pt x="1304" y="1463"/>
                  </a:lnTo>
                  <a:lnTo>
                    <a:pt x="1310" y="1464"/>
                  </a:lnTo>
                  <a:lnTo>
                    <a:pt x="1317" y="1464"/>
                  </a:lnTo>
                  <a:lnTo>
                    <a:pt x="1324" y="1465"/>
                  </a:lnTo>
                  <a:lnTo>
                    <a:pt x="1330" y="1466"/>
                  </a:lnTo>
                  <a:lnTo>
                    <a:pt x="1337" y="1466"/>
                  </a:lnTo>
                  <a:lnTo>
                    <a:pt x="1344" y="1467"/>
                  </a:lnTo>
                  <a:lnTo>
                    <a:pt x="1351" y="1467"/>
                  </a:lnTo>
                  <a:lnTo>
                    <a:pt x="1357" y="1468"/>
                  </a:lnTo>
                  <a:lnTo>
                    <a:pt x="1364" y="1468"/>
                  </a:lnTo>
                  <a:lnTo>
                    <a:pt x="1371" y="1469"/>
                  </a:lnTo>
                  <a:lnTo>
                    <a:pt x="1378" y="1469"/>
                  </a:lnTo>
                  <a:lnTo>
                    <a:pt x="1385" y="1470"/>
                  </a:lnTo>
                  <a:lnTo>
                    <a:pt x="1391" y="1470"/>
                  </a:lnTo>
                  <a:lnTo>
                    <a:pt x="1398" y="1471"/>
                  </a:lnTo>
                  <a:lnTo>
                    <a:pt x="1405" y="1471"/>
                  </a:lnTo>
                  <a:lnTo>
                    <a:pt x="1412" y="1471"/>
                  </a:lnTo>
                  <a:lnTo>
                    <a:pt x="1419" y="1472"/>
                  </a:lnTo>
                  <a:lnTo>
                    <a:pt x="1425" y="1472"/>
                  </a:lnTo>
                  <a:lnTo>
                    <a:pt x="1432" y="1472"/>
                  </a:lnTo>
                  <a:lnTo>
                    <a:pt x="1439" y="1472"/>
                  </a:lnTo>
                  <a:lnTo>
                    <a:pt x="1446" y="1472"/>
                  </a:lnTo>
                  <a:lnTo>
                    <a:pt x="1453" y="1472"/>
                  </a:lnTo>
                  <a:lnTo>
                    <a:pt x="1460" y="1472"/>
                  </a:lnTo>
                  <a:lnTo>
                    <a:pt x="1467" y="1473"/>
                  </a:lnTo>
                  <a:lnTo>
                    <a:pt x="1473" y="1473"/>
                  </a:lnTo>
                  <a:lnTo>
                    <a:pt x="1480" y="1473"/>
                  </a:lnTo>
                  <a:lnTo>
                    <a:pt x="1487" y="147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7655" name="Freeform 7"/>
            <p:cNvSpPr>
              <a:spLocks noChangeArrowheads="1"/>
            </p:cNvSpPr>
            <p:nvPr/>
          </p:nvSpPr>
          <p:spPr bwMode="auto">
            <a:xfrm>
              <a:off x="6032500" y="2935288"/>
              <a:ext cx="2322513" cy="2376487"/>
            </a:xfrm>
            <a:custGeom>
              <a:avLst/>
              <a:gdLst>
                <a:gd name="T0" fmla="*/ 35 w 1463"/>
                <a:gd name="T1" fmla="*/ 1497 h 1497"/>
                <a:gd name="T2" fmla="*/ 76 w 1463"/>
                <a:gd name="T3" fmla="*/ 1495 h 1497"/>
                <a:gd name="T4" fmla="*/ 116 w 1463"/>
                <a:gd name="T5" fmla="*/ 1492 h 1497"/>
                <a:gd name="T6" fmla="*/ 157 w 1463"/>
                <a:gd name="T7" fmla="*/ 1488 h 1497"/>
                <a:gd name="T8" fmla="*/ 197 w 1463"/>
                <a:gd name="T9" fmla="*/ 1483 h 1497"/>
                <a:gd name="T10" fmla="*/ 237 w 1463"/>
                <a:gd name="T11" fmla="*/ 1477 h 1497"/>
                <a:gd name="T12" fmla="*/ 276 w 1463"/>
                <a:gd name="T13" fmla="*/ 1469 h 1497"/>
                <a:gd name="T14" fmla="*/ 315 w 1463"/>
                <a:gd name="T15" fmla="*/ 1461 h 1497"/>
                <a:gd name="T16" fmla="*/ 354 w 1463"/>
                <a:gd name="T17" fmla="*/ 1452 h 1497"/>
                <a:gd name="T18" fmla="*/ 392 w 1463"/>
                <a:gd name="T19" fmla="*/ 1442 h 1497"/>
                <a:gd name="T20" fmla="*/ 430 w 1463"/>
                <a:gd name="T21" fmla="*/ 1430 h 1497"/>
                <a:gd name="T22" fmla="*/ 467 w 1463"/>
                <a:gd name="T23" fmla="*/ 1418 h 1497"/>
                <a:gd name="T24" fmla="*/ 504 w 1463"/>
                <a:gd name="T25" fmla="*/ 1405 h 1497"/>
                <a:gd name="T26" fmla="*/ 540 w 1463"/>
                <a:gd name="T27" fmla="*/ 1391 h 1497"/>
                <a:gd name="T28" fmla="*/ 576 w 1463"/>
                <a:gd name="T29" fmla="*/ 1376 h 1497"/>
                <a:gd name="T30" fmla="*/ 612 w 1463"/>
                <a:gd name="T31" fmla="*/ 1360 h 1497"/>
                <a:gd name="T32" fmla="*/ 647 w 1463"/>
                <a:gd name="T33" fmla="*/ 1343 h 1497"/>
                <a:gd name="T34" fmla="*/ 681 w 1463"/>
                <a:gd name="T35" fmla="*/ 1325 h 1497"/>
                <a:gd name="T36" fmla="*/ 715 w 1463"/>
                <a:gd name="T37" fmla="*/ 1306 h 1497"/>
                <a:gd name="T38" fmla="*/ 749 w 1463"/>
                <a:gd name="T39" fmla="*/ 1287 h 1497"/>
                <a:gd name="T40" fmla="*/ 781 w 1463"/>
                <a:gd name="T41" fmla="*/ 1267 h 1497"/>
                <a:gd name="T42" fmla="*/ 813 w 1463"/>
                <a:gd name="T43" fmla="*/ 1245 h 1497"/>
                <a:gd name="T44" fmla="*/ 845 w 1463"/>
                <a:gd name="T45" fmla="*/ 1223 h 1497"/>
                <a:gd name="T46" fmla="*/ 876 w 1463"/>
                <a:gd name="T47" fmla="*/ 1201 h 1497"/>
                <a:gd name="T48" fmla="*/ 906 w 1463"/>
                <a:gd name="T49" fmla="*/ 1177 h 1497"/>
                <a:gd name="T50" fmla="*/ 936 w 1463"/>
                <a:gd name="T51" fmla="*/ 1153 h 1497"/>
                <a:gd name="T52" fmla="*/ 965 w 1463"/>
                <a:gd name="T53" fmla="*/ 1128 h 1497"/>
                <a:gd name="T54" fmla="*/ 994 w 1463"/>
                <a:gd name="T55" fmla="*/ 1102 h 1497"/>
                <a:gd name="T56" fmla="*/ 1021 w 1463"/>
                <a:gd name="T57" fmla="*/ 1076 h 1497"/>
                <a:gd name="T58" fmla="*/ 1048 w 1463"/>
                <a:gd name="T59" fmla="*/ 1048 h 1497"/>
                <a:gd name="T60" fmla="*/ 1075 w 1463"/>
                <a:gd name="T61" fmla="*/ 1021 h 1497"/>
                <a:gd name="T62" fmla="*/ 1100 w 1463"/>
                <a:gd name="T63" fmla="*/ 992 h 1497"/>
                <a:gd name="T64" fmla="*/ 1125 w 1463"/>
                <a:gd name="T65" fmla="*/ 963 h 1497"/>
                <a:gd name="T66" fmla="*/ 1149 w 1463"/>
                <a:gd name="T67" fmla="*/ 933 h 1497"/>
                <a:gd name="T68" fmla="*/ 1173 w 1463"/>
                <a:gd name="T69" fmla="*/ 902 h 1497"/>
                <a:gd name="T70" fmla="*/ 1195 w 1463"/>
                <a:gd name="T71" fmla="*/ 871 h 1497"/>
                <a:gd name="T72" fmla="*/ 1217 w 1463"/>
                <a:gd name="T73" fmla="*/ 840 h 1497"/>
                <a:gd name="T74" fmla="*/ 1238 w 1463"/>
                <a:gd name="T75" fmla="*/ 807 h 1497"/>
                <a:gd name="T76" fmla="*/ 1258 w 1463"/>
                <a:gd name="T77" fmla="*/ 775 h 1497"/>
                <a:gd name="T78" fmla="*/ 1277 w 1463"/>
                <a:gd name="T79" fmla="*/ 741 h 1497"/>
                <a:gd name="T80" fmla="*/ 1295 w 1463"/>
                <a:gd name="T81" fmla="*/ 707 h 1497"/>
                <a:gd name="T82" fmla="*/ 1313 w 1463"/>
                <a:gd name="T83" fmla="*/ 673 h 1497"/>
                <a:gd name="T84" fmla="*/ 1329 w 1463"/>
                <a:gd name="T85" fmla="*/ 638 h 1497"/>
                <a:gd name="T86" fmla="*/ 1345 w 1463"/>
                <a:gd name="T87" fmla="*/ 602 h 1497"/>
                <a:gd name="T88" fmla="*/ 1360 w 1463"/>
                <a:gd name="T89" fmla="*/ 566 h 1497"/>
                <a:gd name="T90" fmla="*/ 1374 w 1463"/>
                <a:gd name="T91" fmla="*/ 530 h 1497"/>
                <a:gd name="T92" fmla="*/ 1387 w 1463"/>
                <a:gd name="T93" fmla="*/ 493 h 1497"/>
                <a:gd name="T94" fmla="*/ 1399 w 1463"/>
                <a:gd name="T95" fmla="*/ 456 h 1497"/>
                <a:gd name="T96" fmla="*/ 1410 w 1463"/>
                <a:gd name="T97" fmla="*/ 418 h 1497"/>
                <a:gd name="T98" fmla="*/ 1420 w 1463"/>
                <a:gd name="T99" fmla="*/ 380 h 1497"/>
                <a:gd name="T100" fmla="*/ 1429 w 1463"/>
                <a:gd name="T101" fmla="*/ 341 h 1497"/>
                <a:gd name="T102" fmla="*/ 1437 w 1463"/>
                <a:gd name="T103" fmla="*/ 303 h 1497"/>
                <a:gd name="T104" fmla="*/ 1444 w 1463"/>
                <a:gd name="T105" fmla="*/ 263 h 1497"/>
                <a:gd name="T106" fmla="*/ 1450 w 1463"/>
                <a:gd name="T107" fmla="*/ 224 h 1497"/>
                <a:gd name="T108" fmla="*/ 1454 w 1463"/>
                <a:gd name="T109" fmla="*/ 184 h 1497"/>
                <a:gd name="T110" fmla="*/ 1458 w 1463"/>
                <a:gd name="T111" fmla="*/ 144 h 1497"/>
                <a:gd name="T112" fmla="*/ 1461 w 1463"/>
                <a:gd name="T113" fmla="*/ 103 h 1497"/>
                <a:gd name="T114" fmla="*/ 1462 w 1463"/>
                <a:gd name="T115" fmla="*/ 62 h 1497"/>
                <a:gd name="T116" fmla="*/ 1463 w 1463"/>
                <a:gd name="T117" fmla="*/ 21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3" h="1497">
                  <a:moveTo>
                    <a:pt x="0" y="1497"/>
                  </a:moveTo>
                  <a:lnTo>
                    <a:pt x="7" y="1497"/>
                  </a:lnTo>
                  <a:lnTo>
                    <a:pt x="14" y="1497"/>
                  </a:lnTo>
                  <a:lnTo>
                    <a:pt x="21" y="1497"/>
                  </a:lnTo>
                  <a:lnTo>
                    <a:pt x="28" y="1497"/>
                  </a:lnTo>
                  <a:lnTo>
                    <a:pt x="35" y="1497"/>
                  </a:lnTo>
                  <a:lnTo>
                    <a:pt x="42" y="1497"/>
                  </a:lnTo>
                  <a:lnTo>
                    <a:pt x="48" y="1496"/>
                  </a:lnTo>
                  <a:lnTo>
                    <a:pt x="55" y="1496"/>
                  </a:lnTo>
                  <a:lnTo>
                    <a:pt x="62" y="1496"/>
                  </a:lnTo>
                  <a:lnTo>
                    <a:pt x="69" y="1495"/>
                  </a:lnTo>
                  <a:lnTo>
                    <a:pt x="76" y="1495"/>
                  </a:lnTo>
                  <a:lnTo>
                    <a:pt x="83" y="1495"/>
                  </a:lnTo>
                  <a:lnTo>
                    <a:pt x="89" y="1494"/>
                  </a:lnTo>
                  <a:lnTo>
                    <a:pt x="96" y="1494"/>
                  </a:lnTo>
                  <a:lnTo>
                    <a:pt x="103" y="1493"/>
                  </a:lnTo>
                  <a:lnTo>
                    <a:pt x="110" y="1493"/>
                  </a:lnTo>
                  <a:lnTo>
                    <a:pt x="116" y="1492"/>
                  </a:lnTo>
                  <a:lnTo>
                    <a:pt x="123" y="1491"/>
                  </a:lnTo>
                  <a:lnTo>
                    <a:pt x="130" y="1491"/>
                  </a:lnTo>
                  <a:lnTo>
                    <a:pt x="137" y="1490"/>
                  </a:lnTo>
                  <a:lnTo>
                    <a:pt x="143" y="1489"/>
                  </a:lnTo>
                  <a:lnTo>
                    <a:pt x="150" y="1489"/>
                  </a:lnTo>
                  <a:lnTo>
                    <a:pt x="157" y="1488"/>
                  </a:lnTo>
                  <a:lnTo>
                    <a:pt x="164" y="1487"/>
                  </a:lnTo>
                  <a:lnTo>
                    <a:pt x="170" y="1486"/>
                  </a:lnTo>
                  <a:lnTo>
                    <a:pt x="177" y="1486"/>
                  </a:lnTo>
                  <a:lnTo>
                    <a:pt x="184" y="1485"/>
                  </a:lnTo>
                  <a:lnTo>
                    <a:pt x="190" y="1484"/>
                  </a:lnTo>
                  <a:lnTo>
                    <a:pt x="197" y="1483"/>
                  </a:lnTo>
                  <a:lnTo>
                    <a:pt x="204" y="1482"/>
                  </a:lnTo>
                  <a:lnTo>
                    <a:pt x="210" y="1481"/>
                  </a:lnTo>
                  <a:lnTo>
                    <a:pt x="217" y="1480"/>
                  </a:lnTo>
                  <a:lnTo>
                    <a:pt x="224" y="1479"/>
                  </a:lnTo>
                  <a:lnTo>
                    <a:pt x="230" y="1478"/>
                  </a:lnTo>
                  <a:lnTo>
                    <a:pt x="237" y="1477"/>
                  </a:lnTo>
                  <a:lnTo>
                    <a:pt x="243" y="1476"/>
                  </a:lnTo>
                  <a:lnTo>
                    <a:pt x="250" y="1474"/>
                  </a:lnTo>
                  <a:lnTo>
                    <a:pt x="256" y="1473"/>
                  </a:lnTo>
                  <a:lnTo>
                    <a:pt x="263" y="1472"/>
                  </a:lnTo>
                  <a:lnTo>
                    <a:pt x="270" y="1471"/>
                  </a:lnTo>
                  <a:lnTo>
                    <a:pt x="276" y="1469"/>
                  </a:lnTo>
                  <a:lnTo>
                    <a:pt x="283" y="1468"/>
                  </a:lnTo>
                  <a:lnTo>
                    <a:pt x="289" y="1467"/>
                  </a:lnTo>
                  <a:lnTo>
                    <a:pt x="296" y="1465"/>
                  </a:lnTo>
                  <a:lnTo>
                    <a:pt x="302" y="1464"/>
                  </a:lnTo>
                  <a:lnTo>
                    <a:pt x="309" y="1463"/>
                  </a:lnTo>
                  <a:lnTo>
                    <a:pt x="315" y="1461"/>
                  </a:lnTo>
                  <a:lnTo>
                    <a:pt x="322" y="1460"/>
                  </a:lnTo>
                  <a:lnTo>
                    <a:pt x="328" y="1458"/>
                  </a:lnTo>
                  <a:lnTo>
                    <a:pt x="335" y="1457"/>
                  </a:lnTo>
                  <a:lnTo>
                    <a:pt x="341" y="1455"/>
                  </a:lnTo>
                  <a:lnTo>
                    <a:pt x="347" y="1453"/>
                  </a:lnTo>
                  <a:lnTo>
                    <a:pt x="354" y="1452"/>
                  </a:lnTo>
                  <a:lnTo>
                    <a:pt x="360" y="1450"/>
                  </a:lnTo>
                  <a:lnTo>
                    <a:pt x="367" y="1449"/>
                  </a:lnTo>
                  <a:lnTo>
                    <a:pt x="373" y="1447"/>
                  </a:lnTo>
                  <a:lnTo>
                    <a:pt x="379" y="1445"/>
                  </a:lnTo>
                  <a:lnTo>
                    <a:pt x="386" y="1443"/>
                  </a:lnTo>
                  <a:lnTo>
                    <a:pt x="392" y="1442"/>
                  </a:lnTo>
                  <a:lnTo>
                    <a:pt x="398" y="1440"/>
                  </a:lnTo>
                  <a:lnTo>
                    <a:pt x="405" y="1438"/>
                  </a:lnTo>
                  <a:lnTo>
                    <a:pt x="411" y="1436"/>
                  </a:lnTo>
                  <a:lnTo>
                    <a:pt x="417" y="1434"/>
                  </a:lnTo>
                  <a:lnTo>
                    <a:pt x="423" y="1432"/>
                  </a:lnTo>
                  <a:lnTo>
                    <a:pt x="430" y="1430"/>
                  </a:lnTo>
                  <a:lnTo>
                    <a:pt x="436" y="1428"/>
                  </a:lnTo>
                  <a:lnTo>
                    <a:pt x="442" y="1426"/>
                  </a:lnTo>
                  <a:lnTo>
                    <a:pt x="448" y="1424"/>
                  </a:lnTo>
                  <a:lnTo>
                    <a:pt x="455" y="1422"/>
                  </a:lnTo>
                  <a:lnTo>
                    <a:pt x="461" y="1420"/>
                  </a:lnTo>
                  <a:lnTo>
                    <a:pt x="467" y="1418"/>
                  </a:lnTo>
                  <a:lnTo>
                    <a:pt x="473" y="1416"/>
                  </a:lnTo>
                  <a:lnTo>
                    <a:pt x="479" y="1414"/>
                  </a:lnTo>
                  <a:lnTo>
                    <a:pt x="486" y="1412"/>
                  </a:lnTo>
                  <a:lnTo>
                    <a:pt x="492" y="1409"/>
                  </a:lnTo>
                  <a:lnTo>
                    <a:pt x="498" y="1407"/>
                  </a:lnTo>
                  <a:lnTo>
                    <a:pt x="504" y="1405"/>
                  </a:lnTo>
                  <a:lnTo>
                    <a:pt x="510" y="1403"/>
                  </a:lnTo>
                  <a:lnTo>
                    <a:pt x="516" y="1400"/>
                  </a:lnTo>
                  <a:lnTo>
                    <a:pt x="522" y="1398"/>
                  </a:lnTo>
                  <a:lnTo>
                    <a:pt x="528" y="1396"/>
                  </a:lnTo>
                  <a:lnTo>
                    <a:pt x="534" y="1393"/>
                  </a:lnTo>
                  <a:lnTo>
                    <a:pt x="540" y="1391"/>
                  </a:lnTo>
                  <a:lnTo>
                    <a:pt x="546" y="1388"/>
                  </a:lnTo>
                  <a:lnTo>
                    <a:pt x="552" y="1386"/>
                  </a:lnTo>
                  <a:lnTo>
                    <a:pt x="558" y="1383"/>
                  </a:lnTo>
                  <a:lnTo>
                    <a:pt x="564" y="1381"/>
                  </a:lnTo>
                  <a:lnTo>
                    <a:pt x="570" y="1378"/>
                  </a:lnTo>
                  <a:lnTo>
                    <a:pt x="576" y="1376"/>
                  </a:lnTo>
                  <a:lnTo>
                    <a:pt x="582" y="1373"/>
                  </a:lnTo>
                  <a:lnTo>
                    <a:pt x="588" y="1370"/>
                  </a:lnTo>
                  <a:lnTo>
                    <a:pt x="594" y="1368"/>
                  </a:lnTo>
                  <a:lnTo>
                    <a:pt x="600" y="1365"/>
                  </a:lnTo>
                  <a:lnTo>
                    <a:pt x="606" y="1362"/>
                  </a:lnTo>
                  <a:lnTo>
                    <a:pt x="612" y="1360"/>
                  </a:lnTo>
                  <a:lnTo>
                    <a:pt x="618" y="1357"/>
                  </a:lnTo>
                  <a:lnTo>
                    <a:pt x="624" y="1354"/>
                  </a:lnTo>
                  <a:lnTo>
                    <a:pt x="629" y="1351"/>
                  </a:lnTo>
                  <a:lnTo>
                    <a:pt x="635" y="1349"/>
                  </a:lnTo>
                  <a:lnTo>
                    <a:pt x="641" y="1346"/>
                  </a:lnTo>
                  <a:lnTo>
                    <a:pt x="647" y="1343"/>
                  </a:lnTo>
                  <a:lnTo>
                    <a:pt x="653" y="1340"/>
                  </a:lnTo>
                  <a:lnTo>
                    <a:pt x="658" y="1337"/>
                  </a:lnTo>
                  <a:lnTo>
                    <a:pt x="664" y="1334"/>
                  </a:lnTo>
                  <a:lnTo>
                    <a:pt x="670" y="1331"/>
                  </a:lnTo>
                  <a:lnTo>
                    <a:pt x="676" y="1328"/>
                  </a:lnTo>
                  <a:lnTo>
                    <a:pt x="681" y="1325"/>
                  </a:lnTo>
                  <a:lnTo>
                    <a:pt x="687" y="1322"/>
                  </a:lnTo>
                  <a:lnTo>
                    <a:pt x="693" y="1319"/>
                  </a:lnTo>
                  <a:lnTo>
                    <a:pt x="698" y="1316"/>
                  </a:lnTo>
                  <a:lnTo>
                    <a:pt x="704" y="1313"/>
                  </a:lnTo>
                  <a:lnTo>
                    <a:pt x="710" y="1310"/>
                  </a:lnTo>
                  <a:lnTo>
                    <a:pt x="715" y="1306"/>
                  </a:lnTo>
                  <a:lnTo>
                    <a:pt x="721" y="1303"/>
                  </a:lnTo>
                  <a:lnTo>
                    <a:pt x="726" y="1300"/>
                  </a:lnTo>
                  <a:lnTo>
                    <a:pt x="732" y="1297"/>
                  </a:lnTo>
                  <a:lnTo>
                    <a:pt x="737" y="1293"/>
                  </a:lnTo>
                  <a:lnTo>
                    <a:pt x="743" y="1290"/>
                  </a:lnTo>
                  <a:lnTo>
                    <a:pt x="749" y="1287"/>
                  </a:lnTo>
                  <a:lnTo>
                    <a:pt x="754" y="1284"/>
                  </a:lnTo>
                  <a:lnTo>
                    <a:pt x="760" y="1280"/>
                  </a:lnTo>
                  <a:lnTo>
                    <a:pt x="765" y="1277"/>
                  </a:lnTo>
                  <a:lnTo>
                    <a:pt x="770" y="1273"/>
                  </a:lnTo>
                  <a:lnTo>
                    <a:pt x="776" y="1270"/>
                  </a:lnTo>
                  <a:lnTo>
                    <a:pt x="781" y="1267"/>
                  </a:lnTo>
                  <a:lnTo>
                    <a:pt x="787" y="1263"/>
                  </a:lnTo>
                  <a:lnTo>
                    <a:pt x="792" y="1260"/>
                  </a:lnTo>
                  <a:lnTo>
                    <a:pt x="797" y="1256"/>
                  </a:lnTo>
                  <a:lnTo>
                    <a:pt x="803" y="1253"/>
                  </a:lnTo>
                  <a:lnTo>
                    <a:pt x="808" y="1249"/>
                  </a:lnTo>
                  <a:lnTo>
                    <a:pt x="813" y="1245"/>
                  </a:lnTo>
                  <a:lnTo>
                    <a:pt x="819" y="1242"/>
                  </a:lnTo>
                  <a:lnTo>
                    <a:pt x="824" y="1238"/>
                  </a:lnTo>
                  <a:lnTo>
                    <a:pt x="829" y="1235"/>
                  </a:lnTo>
                  <a:lnTo>
                    <a:pt x="835" y="1231"/>
                  </a:lnTo>
                  <a:lnTo>
                    <a:pt x="840" y="1227"/>
                  </a:lnTo>
                  <a:lnTo>
                    <a:pt x="845" y="1223"/>
                  </a:lnTo>
                  <a:lnTo>
                    <a:pt x="850" y="1220"/>
                  </a:lnTo>
                  <a:lnTo>
                    <a:pt x="855" y="1216"/>
                  </a:lnTo>
                  <a:lnTo>
                    <a:pt x="861" y="1212"/>
                  </a:lnTo>
                  <a:lnTo>
                    <a:pt x="866" y="1208"/>
                  </a:lnTo>
                  <a:lnTo>
                    <a:pt x="871" y="1205"/>
                  </a:lnTo>
                  <a:lnTo>
                    <a:pt x="876" y="1201"/>
                  </a:lnTo>
                  <a:lnTo>
                    <a:pt x="881" y="1197"/>
                  </a:lnTo>
                  <a:lnTo>
                    <a:pt x="886" y="1193"/>
                  </a:lnTo>
                  <a:lnTo>
                    <a:pt x="891" y="1189"/>
                  </a:lnTo>
                  <a:lnTo>
                    <a:pt x="896" y="1185"/>
                  </a:lnTo>
                  <a:lnTo>
                    <a:pt x="901" y="1181"/>
                  </a:lnTo>
                  <a:lnTo>
                    <a:pt x="906" y="1177"/>
                  </a:lnTo>
                  <a:lnTo>
                    <a:pt x="911" y="1173"/>
                  </a:lnTo>
                  <a:lnTo>
                    <a:pt x="916" y="1169"/>
                  </a:lnTo>
                  <a:lnTo>
                    <a:pt x="921" y="1165"/>
                  </a:lnTo>
                  <a:lnTo>
                    <a:pt x="926" y="1161"/>
                  </a:lnTo>
                  <a:lnTo>
                    <a:pt x="931" y="1157"/>
                  </a:lnTo>
                  <a:lnTo>
                    <a:pt x="936" y="1153"/>
                  </a:lnTo>
                  <a:lnTo>
                    <a:pt x="941" y="1149"/>
                  </a:lnTo>
                  <a:lnTo>
                    <a:pt x="946" y="1145"/>
                  </a:lnTo>
                  <a:lnTo>
                    <a:pt x="951" y="1141"/>
                  </a:lnTo>
                  <a:lnTo>
                    <a:pt x="956" y="1136"/>
                  </a:lnTo>
                  <a:lnTo>
                    <a:pt x="960" y="1132"/>
                  </a:lnTo>
                  <a:lnTo>
                    <a:pt x="965" y="1128"/>
                  </a:lnTo>
                  <a:lnTo>
                    <a:pt x="970" y="1124"/>
                  </a:lnTo>
                  <a:lnTo>
                    <a:pt x="975" y="1119"/>
                  </a:lnTo>
                  <a:lnTo>
                    <a:pt x="980" y="1115"/>
                  </a:lnTo>
                  <a:lnTo>
                    <a:pt x="984" y="1111"/>
                  </a:lnTo>
                  <a:lnTo>
                    <a:pt x="989" y="1106"/>
                  </a:lnTo>
                  <a:lnTo>
                    <a:pt x="994" y="1102"/>
                  </a:lnTo>
                  <a:lnTo>
                    <a:pt x="998" y="1098"/>
                  </a:lnTo>
                  <a:lnTo>
                    <a:pt x="1003" y="1093"/>
                  </a:lnTo>
                  <a:lnTo>
                    <a:pt x="1008" y="1089"/>
                  </a:lnTo>
                  <a:lnTo>
                    <a:pt x="1012" y="1085"/>
                  </a:lnTo>
                  <a:lnTo>
                    <a:pt x="1017" y="1080"/>
                  </a:lnTo>
                  <a:lnTo>
                    <a:pt x="1021" y="1076"/>
                  </a:lnTo>
                  <a:lnTo>
                    <a:pt x="1026" y="1071"/>
                  </a:lnTo>
                  <a:lnTo>
                    <a:pt x="1030" y="1067"/>
                  </a:lnTo>
                  <a:lnTo>
                    <a:pt x="1035" y="1062"/>
                  </a:lnTo>
                  <a:lnTo>
                    <a:pt x="1039" y="1058"/>
                  </a:lnTo>
                  <a:lnTo>
                    <a:pt x="1044" y="1053"/>
                  </a:lnTo>
                  <a:lnTo>
                    <a:pt x="1048" y="1048"/>
                  </a:lnTo>
                  <a:lnTo>
                    <a:pt x="1053" y="1044"/>
                  </a:lnTo>
                  <a:lnTo>
                    <a:pt x="1057" y="1039"/>
                  </a:lnTo>
                  <a:lnTo>
                    <a:pt x="1062" y="1035"/>
                  </a:lnTo>
                  <a:lnTo>
                    <a:pt x="1066" y="1030"/>
                  </a:lnTo>
                  <a:lnTo>
                    <a:pt x="1070" y="1025"/>
                  </a:lnTo>
                  <a:lnTo>
                    <a:pt x="1075" y="1021"/>
                  </a:lnTo>
                  <a:lnTo>
                    <a:pt x="1079" y="1016"/>
                  </a:lnTo>
                  <a:lnTo>
                    <a:pt x="1083" y="1011"/>
                  </a:lnTo>
                  <a:lnTo>
                    <a:pt x="1088" y="1006"/>
                  </a:lnTo>
                  <a:lnTo>
                    <a:pt x="1092" y="1002"/>
                  </a:lnTo>
                  <a:lnTo>
                    <a:pt x="1096" y="997"/>
                  </a:lnTo>
                  <a:lnTo>
                    <a:pt x="1100" y="992"/>
                  </a:lnTo>
                  <a:lnTo>
                    <a:pt x="1104" y="987"/>
                  </a:lnTo>
                  <a:lnTo>
                    <a:pt x="1109" y="982"/>
                  </a:lnTo>
                  <a:lnTo>
                    <a:pt x="1113" y="977"/>
                  </a:lnTo>
                  <a:lnTo>
                    <a:pt x="1117" y="973"/>
                  </a:lnTo>
                  <a:lnTo>
                    <a:pt x="1121" y="968"/>
                  </a:lnTo>
                  <a:lnTo>
                    <a:pt x="1125" y="963"/>
                  </a:lnTo>
                  <a:lnTo>
                    <a:pt x="1129" y="958"/>
                  </a:lnTo>
                  <a:lnTo>
                    <a:pt x="1133" y="953"/>
                  </a:lnTo>
                  <a:lnTo>
                    <a:pt x="1137" y="948"/>
                  </a:lnTo>
                  <a:lnTo>
                    <a:pt x="1141" y="943"/>
                  </a:lnTo>
                  <a:lnTo>
                    <a:pt x="1145" y="938"/>
                  </a:lnTo>
                  <a:lnTo>
                    <a:pt x="1149" y="933"/>
                  </a:lnTo>
                  <a:lnTo>
                    <a:pt x="1153" y="928"/>
                  </a:lnTo>
                  <a:lnTo>
                    <a:pt x="1157" y="923"/>
                  </a:lnTo>
                  <a:lnTo>
                    <a:pt x="1161" y="918"/>
                  </a:lnTo>
                  <a:lnTo>
                    <a:pt x="1165" y="913"/>
                  </a:lnTo>
                  <a:lnTo>
                    <a:pt x="1169" y="908"/>
                  </a:lnTo>
                  <a:lnTo>
                    <a:pt x="1173" y="902"/>
                  </a:lnTo>
                  <a:lnTo>
                    <a:pt x="1176" y="897"/>
                  </a:lnTo>
                  <a:lnTo>
                    <a:pt x="1180" y="892"/>
                  </a:lnTo>
                  <a:lnTo>
                    <a:pt x="1184" y="887"/>
                  </a:lnTo>
                  <a:lnTo>
                    <a:pt x="1188" y="882"/>
                  </a:lnTo>
                  <a:lnTo>
                    <a:pt x="1191" y="877"/>
                  </a:lnTo>
                  <a:lnTo>
                    <a:pt x="1195" y="871"/>
                  </a:lnTo>
                  <a:lnTo>
                    <a:pt x="1199" y="866"/>
                  </a:lnTo>
                  <a:lnTo>
                    <a:pt x="1202" y="861"/>
                  </a:lnTo>
                  <a:lnTo>
                    <a:pt x="1206" y="856"/>
                  </a:lnTo>
                  <a:lnTo>
                    <a:pt x="1210" y="850"/>
                  </a:lnTo>
                  <a:lnTo>
                    <a:pt x="1213" y="845"/>
                  </a:lnTo>
                  <a:lnTo>
                    <a:pt x="1217" y="840"/>
                  </a:lnTo>
                  <a:lnTo>
                    <a:pt x="1220" y="834"/>
                  </a:lnTo>
                  <a:lnTo>
                    <a:pt x="1224" y="829"/>
                  </a:lnTo>
                  <a:lnTo>
                    <a:pt x="1227" y="824"/>
                  </a:lnTo>
                  <a:lnTo>
                    <a:pt x="1231" y="818"/>
                  </a:lnTo>
                  <a:lnTo>
                    <a:pt x="1234" y="813"/>
                  </a:lnTo>
                  <a:lnTo>
                    <a:pt x="1238" y="807"/>
                  </a:lnTo>
                  <a:lnTo>
                    <a:pt x="1241" y="802"/>
                  </a:lnTo>
                  <a:lnTo>
                    <a:pt x="1244" y="797"/>
                  </a:lnTo>
                  <a:lnTo>
                    <a:pt x="1248" y="791"/>
                  </a:lnTo>
                  <a:lnTo>
                    <a:pt x="1251" y="786"/>
                  </a:lnTo>
                  <a:lnTo>
                    <a:pt x="1254" y="780"/>
                  </a:lnTo>
                  <a:lnTo>
                    <a:pt x="1258" y="775"/>
                  </a:lnTo>
                  <a:lnTo>
                    <a:pt x="1261" y="769"/>
                  </a:lnTo>
                  <a:lnTo>
                    <a:pt x="1264" y="763"/>
                  </a:lnTo>
                  <a:lnTo>
                    <a:pt x="1267" y="758"/>
                  </a:lnTo>
                  <a:lnTo>
                    <a:pt x="1271" y="752"/>
                  </a:lnTo>
                  <a:lnTo>
                    <a:pt x="1274" y="747"/>
                  </a:lnTo>
                  <a:lnTo>
                    <a:pt x="1277" y="741"/>
                  </a:lnTo>
                  <a:lnTo>
                    <a:pt x="1280" y="736"/>
                  </a:lnTo>
                  <a:lnTo>
                    <a:pt x="1283" y="730"/>
                  </a:lnTo>
                  <a:lnTo>
                    <a:pt x="1286" y="724"/>
                  </a:lnTo>
                  <a:lnTo>
                    <a:pt x="1289" y="719"/>
                  </a:lnTo>
                  <a:lnTo>
                    <a:pt x="1292" y="713"/>
                  </a:lnTo>
                  <a:lnTo>
                    <a:pt x="1295" y="707"/>
                  </a:lnTo>
                  <a:lnTo>
                    <a:pt x="1298" y="701"/>
                  </a:lnTo>
                  <a:lnTo>
                    <a:pt x="1301" y="696"/>
                  </a:lnTo>
                  <a:lnTo>
                    <a:pt x="1304" y="690"/>
                  </a:lnTo>
                  <a:lnTo>
                    <a:pt x="1307" y="684"/>
                  </a:lnTo>
                  <a:lnTo>
                    <a:pt x="1310" y="679"/>
                  </a:lnTo>
                  <a:lnTo>
                    <a:pt x="1313" y="673"/>
                  </a:lnTo>
                  <a:lnTo>
                    <a:pt x="1316" y="667"/>
                  </a:lnTo>
                  <a:lnTo>
                    <a:pt x="1319" y="661"/>
                  </a:lnTo>
                  <a:lnTo>
                    <a:pt x="1321" y="655"/>
                  </a:lnTo>
                  <a:lnTo>
                    <a:pt x="1324" y="649"/>
                  </a:lnTo>
                  <a:lnTo>
                    <a:pt x="1327" y="644"/>
                  </a:lnTo>
                  <a:lnTo>
                    <a:pt x="1329" y="638"/>
                  </a:lnTo>
                  <a:lnTo>
                    <a:pt x="1332" y="632"/>
                  </a:lnTo>
                  <a:lnTo>
                    <a:pt x="1335" y="626"/>
                  </a:lnTo>
                  <a:lnTo>
                    <a:pt x="1337" y="620"/>
                  </a:lnTo>
                  <a:lnTo>
                    <a:pt x="1340" y="614"/>
                  </a:lnTo>
                  <a:lnTo>
                    <a:pt x="1343" y="608"/>
                  </a:lnTo>
                  <a:lnTo>
                    <a:pt x="1345" y="602"/>
                  </a:lnTo>
                  <a:lnTo>
                    <a:pt x="1348" y="596"/>
                  </a:lnTo>
                  <a:lnTo>
                    <a:pt x="1350" y="590"/>
                  </a:lnTo>
                  <a:lnTo>
                    <a:pt x="1353" y="584"/>
                  </a:lnTo>
                  <a:lnTo>
                    <a:pt x="1355" y="578"/>
                  </a:lnTo>
                  <a:lnTo>
                    <a:pt x="1358" y="572"/>
                  </a:lnTo>
                  <a:lnTo>
                    <a:pt x="1360" y="566"/>
                  </a:lnTo>
                  <a:lnTo>
                    <a:pt x="1362" y="560"/>
                  </a:lnTo>
                  <a:lnTo>
                    <a:pt x="1365" y="554"/>
                  </a:lnTo>
                  <a:lnTo>
                    <a:pt x="1367" y="548"/>
                  </a:lnTo>
                  <a:lnTo>
                    <a:pt x="1369" y="542"/>
                  </a:lnTo>
                  <a:lnTo>
                    <a:pt x="1372" y="536"/>
                  </a:lnTo>
                  <a:lnTo>
                    <a:pt x="1374" y="530"/>
                  </a:lnTo>
                  <a:lnTo>
                    <a:pt x="1376" y="524"/>
                  </a:lnTo>
                  <a:lnTo>
                    <a:pt x="1378" y="518"/>
                  </a:lnTo>
                  <a:lnTo>
                    <a:pt x="1380" y="512"/>
                  </a:lnTo>
                  <a:lnTo>
                    <a:pt x="1383" y="505"/>
                  </a:lnTo>
                  <a:lnTo>
                    <a:pt x="1385" y="499"/>
                  </a:lnTo>
                  <a:lnTo>
                    <a:pt x="1387" y="493"/>
                  </a:lnTo>
                  <a:lnTo>
                    <a:pt x="1389" y="487"/>
                  </a:lnTo>
                  <a:lnTo>
                    <a:pt x="1391" y="481"/>
                  </a:lnTo>
                  <a:lnTo>
                    <a:pt x="1393" y="474"/>
                  </a:lnTo>
                  <a:lnTo>
                    <a:pt x="1395" y="468"/>
                  </a:lnTo>
                  <a:lnTo>
                    <a:pt x="1397" y="462"/>
                  </a:lnTo>
                  <a:lnTo>
                    <a:pt x="1399" y="456"/>
                  </a:lnTo>
                  <a:lnTo>
                    <a:pt x="1401" y="450"/>
                  </a:lnTo>
                  <a:lnTo>
                    <a:pt x="1403" y="443"/>
                  </a:lnTo>
                  <a:lnTo>
                    <a:pt x="1404" y="437"/>
                  </a:lnTo>
                  <a:lnTo>
                    <a:pt x="1406" y="431"/>
                  </a:lnTo>
                  <a:lnTo>
                    <a:pt x="1408" y="424"/>
                  </a:lnTo>
                  <a:lnTo>
                    <a:pt x="1410" y="418"/>
                  </a:lnTo>
                  <a:lnTo>
                    <a:pt x="1411" y="412"/>
                  </a:lnTo>
                  <a:lnTo>
                    <a:pt x="1413" y="405"/>
                  </a:lnTo>
                  <a:lnTo>
                    <a:pt x="1415" y="399"/>
                  </a:lnTo>
                  <a:lnTo>
                    <a:pt x="1417" y="393"/>
                  </a:lnTo>
                  <a:lnTo>
                    <a:pt x="1418" y="386"/>
                  </a:lnTo>
                  <a:lnTo>
                    <a:pt x="1420" y="380"/>
                  </a:lnTo>
                  <a:lnTo>
                    <a:pt x="1421" y="374"/>
                  </a:lnTo>
                  <a:lnTo>
                    <a:pt x="1423" y="367"/>
                  </a:lnTo>
                  <a:lnTo>
                    <a:pt x="1424" y="361"/>
                  </a:lnTo>
                  <a:lnTo>
                    <a:pt x="1426" y="354"/>
                  </a:lnTo>
                  <a:lnTo>
                    <a:pt x="1427" y="348"/>
                  </a:lnTo>
                  <a:lnTo>
                    <a:pt x="1429" y="341"/>
                  </a:lnTo>
                  <a:lnTo>
                    <a:pt x="1430" y="335"/>
                  </a:lnTo>
                  <a:lnTo>
                    <a:pt x="1432" y="328"/>
                  </a:lnTo>
                  <a:lnTo>
                    <a:pt x="1433" y="322"/>
                  </a:lnTo>
                  <a:lnTo>
                    <a:pt x="1434" y="316"/>
                  </a:lnTo>
                  <a:lnTo>
                    <a:pt x="1435" y="309"/>
                  </a:lnTo>
                  <a:lnTo>
                    <a:pt x="1437" y="303"/>
                  </a:lnTo>
                  <a:lnTo>
                    <a:pt x="1438" y="296"/>
                  </a:lnTo>
                  <a:lnTo>
                    <a:pt x="1439" y="289"/>
                  </a:lnTo>
                  <a:lnTo>
                    <a:pt x="1440" y="283"/>
                  </a:lnTo>
                  <a:lnTo>
                    <a:pt x="1441" y="276"/>
                  </a:lnTo>
                  <a:lnTo>
                    <a:pt x="1443" y="270"/>
                  </a:lnTo>
                  <a:lnTo>
                    <a:pt x="1444" y="263"/>
                  </a:lnTo>
                  <a:lnTo>
                    <a:pt x="1445" y="257"/>
                  </a:lnTo>
                  <a:lnTo>
                    <a:pt x="1446" y="250"/>
                  </a:lnTo>
                  <a:lnTo>
                    <a:pt x="1447" y="244"/>
                  </a:lnTo>
                  <a:lnTo>
                    <a:pt x="1448" y="237"/>
                  </a:lnTo>
                  <a:lnTo>
                    <a:pt x="1449" y="230"/>
                  </a:lnTo>
                  <a:lnTo>
                    <a:pt x="1450" y="224"/>
                  </a:lnTo>
                  <a:lnTo>
                    <a:pt x="1450" y="217"/>
                  </a:lnTo>
                  <a:lnTo>
                    <a:pt x="1451" y="210"/>
                  </a:lnTo>
                  <a:lnTo>
                    <a:pt x="1452" y="204"/>
                  </a:lnTo>
                  <a:lnTo>
                    <a:pt x="1453" y="197"/>
                  </a:lnTo>
                  <a:lnTo>
                    <a:pt x="1454" y="190"/>
                  </a:lnTo>
                  <a:lnTo>
                    <a:pt x="1454" y="184"/>
                  </a:lnTo>
                  <a:lnTo>
                    <a:pt x="1455" y="177"/>
                  </a:lnTo>
                  <a:lnTo>
                    <a:pt x="1456" y="170"/>
                  </a:lnTo>
                  <a:lnTo>
                    <a:pt x="1456" y="164"/>
                  </a:lnTo>
                  <a:lnTo>
                    <a:pt x="1457" y="157"/>
                  </a:lnTo>
                  <a:lnTo>
                    <a:pt x="1458" y="150"/>
                  </a:lnTo>
                  <a:lnTo>
                    <a:pt x="1458" y="144"/>
                  </a:lnTo>
                  <a:lnTo>
                    <a:pt x="1459" y="137"/>
                  </a:lnTo>
                  <a:lnTo>
                    <a:pt x="1459" y="130"/>
                  </a:lnTo>
                  <a:lnTo>
                    <a:pt x="1460" y="123"/>
                  </a:lnTo>
                  <a:lnTo>
                    <a:pt x="1460" y="117"/>
                  </a:lnTo>
                  <a:lnTo>
                    <a:pt x="1460" y="110"/>
                  </a:lnTo>
                  <a:lnTo>
                    <a:pt x="1461" y="103"/>
                  </a:lnTo>
                  <a:lnTo>
                    <a:pt x="1461" y="96"/>
                  </a:lnTo>
                  <a:lnTo>
                    <a:pt x="1461" y="89"/>
                  </a:lnTo>
                  <a:lnTo>
                    <a:pt x="1462" y="83"/>
                  </a:lnTo>
                  <a:lnTo>
                    <a:pt x="1462" y="76"/>
                  </a:lnTo>
                  <a:lnTo>
                    <a:pt x="1462" y="69"/>
                  </a:lnTo>
                  <a:lnTo>
                    <a:pt x="1462" y="62"/>
                  </a:lnTo>
                  <a:lnTo>
                    <a:pt x="1462" y="55"/>
                  </a:lnTo>
                  <a:lnTo>
                    <a:pt x="1463" y="48"/>
                  </a:lnTo>
                  <a:lnTo>
                    <a:pt x="1463" y="42"/>
                  </a:lnTo>
                  <a:lnTo>
                    <a:pt x="1463" y="35"/>
                  </a:lnTo>
                  <a:lnTo>
                    <a:pt x="1463" y="28"/>
                  </a:lnTo>
                  <a:lnTo>
                    <a:pt x="1463" y="21"/>
                  </a:lnTo>
                  <a:lnTo>
                    <a:pt x="1463" y="14"/>
                  </a:lnTo>
                  <a:lnTo>
                    <a:pt x="1463" y="7"/>
                  </a:lnTo>
                  <a:lnTo>
                    <a:pt x="146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7656" name="Text Box 8"/>
            <p:cNvSpPr txBox="1">
              <a:spLocks noChangeArrowheads="1"/>
            </p:cNvSpPr>
            <p:nvPr/>
          </p:nvSpPr>
          <p:spPr bwMode="auto">
            <a:xfrm>
              <a:off x="6127750" y="2566988"/>
              <a:ext cx="3286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dirty="0">
                  <a:solidFill>
                    <a:srgbClr val="000000"/>
                  </a:solidFill>
                </a:rPr>
                <a:t>q</a:t>
              </a:r>
              <a:r>
                <a:rPr lang="en-US" baseline="-25000" dirty="0">
                  <a:solidFill>
                    <a:srgbClr val="000000"/>
                  </a:solidFill>
                </a:rPr>
                <a:t>u</a:t>
              </a:r>
            </a:p>
          </p:txBody>
        </p:sp>
        <p:sp>
          <p:nvSpPr>
            <p:cNvPr id="27657" name="Text Box 9"/>
            <p:cNvSpPr txBox="1">
              <a:spLocks noChangeArrowheads="1"/>
            </p:cNvSpPr>
            <p:nvPr/>
          </p:nvSpPr>
          <p:spPr bwMode="auto">
            <a:xfrm>
              <a:off x="4713287" y="2209800"/>
              <a:ext cx="3286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500" dirty="0">
                  <a:solidFill>
                    <a:srgbClr val="000000"/>
                  </a:solidFill>
                </a:rPr>
                <a:t>B</a:t>
              </a:r>
            </a:p>
          </p:txBody>
        </p:sp>
        <p:sp>
          <p:nvSpPr>
            <p:cNvPr id="27658" name="Text Box 10"/>
            <p:cNvSpPr txBox="1">
              <a:spLocks noChangeArrowheads="1"/>
            </p:cNvSpPr>
            <p:nvPr/>
          </p:nvSpPr>
          <p:spPr bwMode="auto">
            <a:xfrm>
              <a:off x="7410450" y="5130800"/>
              <a:ext cx="11906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500" dirty="0">
                  <a:solidFill>
                    <a:srgbClr val="000000"/>
                  </a:solidFill>
                </a:rPr>
                <a:t>Cylindrical</a:t>
              </a:r>
            </a:p>
            <a:p>
              <a:r>
                <a:rPr lang="en-US" sz="1500" dirty="0">
                  <a:solidFill>
                    <a:srgbClr val="000000"/>
                  </a:solidFill>
                </a:rPr>
                <a:t>Failure</a:t>
              </a:r>
            </a:p>
            <a:p>
              <a:r>
                <a:rPr lang="en-US" sz="1500" dirty="0">
                  <a:solidFill>
                    <a:srgbClr val="000000"/>
                  </a:solidFill>
                </a:rPr>
                <a:t>Surface</a:t>
              </a:r>
            </a:p>
          </p:txBody>
        </p:sp>
        <p:sp>
          <p:nvSpPr>
            <p:cNvPr id="27661" name="Text Box 13"/>
            <p:cNvSpPr txBox="1">
              <a:spLocks noChangeArrowheads="1"/>
            </p:cNvSpPr>
            <p:nvPr/>
          </p:nvSpPr>
          <p:spPr bwMode="auto">
            <a:xfrm>
              <a:off x="3201988" y="2074863"/>
              <a:ext cx="32861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500" dirty="0">
                  <a:solidFill>
                    <a:srgbClr val="000000"/>
                  </a:solidFill>
                </a:rPr>
                <a:t>D</a:t>
              </a:r>
              <a:r>
                <a:rPr lang="en-US" sz="1500" baseline="-25000" dirty="0">
                  <a:solidFill>
                    <a:srgbClr val="000000"/>
                  </a:solidFill>
                </a:rPr>
                <a:t>f</a:t>
              </a:r>
            </a:p>
          </p:txBody>
        </p:sp>
        <p:sp>
          <p:nvSpPr>
            <p:cNvPr id="27662" name="Text Box 14"/>
            <p:cNvSpPr txBox="1">
              <a:spLocks noChangeArrowheads="1"/>
            </p:cNvSpPr>
            <p:nvPr/>
          </p:nvSpPr>
          <p:spPr bwMode="auto">
            <a:xfrm>
              <a:off x="4356100" y="3471863"/>
              <a:ext cx="32861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500" dirty="0">
                  <a:solidFill>
                    <a:srgbClr val="000000"/>
                  </a:solidFill>
                </a:rPr>
                <a:t>Z</a:t>
              </a:r>
            </a:p>
          </p:txBody>
        </p:sp>
        <p:sp>
          <p:nvSpPr>
            <p:cNvPr id="27663" name="Freeform 15"/>
            <p:cNvSpPr>
              <a:spLocks/>
            </p:cNvSpPr>
            <p:nvPr/>
          </p:nvSpPr>
          <p:spPr bwMode="auto">
            <a:xfrm>
              <a:off x="7121525" y="5033963"/>
              <a:ext cx="296863" cy="328612"/>
            </a:xfrm>
            <a:custGeom>
              <a:avLst/>
              <a:gdLst>
                <a:gd name="T0" fmla="*/ 187 w 187"/>
                <a:gd name="T1" fmla="*/ 207 h 207"/>
                <a:gd name="T2" fmla="*/ 0 w 187"/>
                <a:gd name="T3" fmla="*/ 0 h 207"/>
              </a:gdLst>
              <a:ahLst/>
              <a:cxnLst>
                <a:cxn ang="0">
                  <a:pos x="T0" y="T1"/>
                </a:cxn>
                <a:cxn ang="0">
                  <a:pos x="T2" y="T3"/>
                </a:cxn>
              </a:cxnLst>
              <a:rect l="0" t="0" r="r" b="b"/>
              <a:pathLst>
                <a:path w="187" h="207">
                  <a:moveTo>
                    <a:pt x="187" y="207"/>
                  </a:moveTo>
                  <a:lnTo>
                    <a:pt x="0" y="0"/>
                  </a:lnTo>
                </a:path>
              </a:pathLst>
            </a:custGeom>
            <a:noFill/>
            <a:ln w="0">
              <a:solidFill>
                <a:srgbClr val="00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7664" name="Text Box 16"/>
            <p:cNvSpPr txBox="1">
              <a:spLocks noChangeArrowheads="1"/>
            </p:cNvSpPr>
            <p:nvPr/>
          </p:nvSpPr>
          <p:spPr bwMode="auto">
            <a:xfrm>
              <a:off x="7343775" y="2041525"/>
              <a:ext cx="12319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500" i="1" dirty="0" smtClean="0">
                  <a:solidFill>
                    <a:srgbClr val="000000"/>
                  </a:solidFill>
                </a:rPr>
                <a:t>Clay</a:t>
              </a:r>
              <a:endParaRPr lang="en-US" sz="1500" dirty="0">
                <a:solidFill>
                  <a:srgbClr val="000000"/>
                </a:solidFill>
              </a:endParaRPr>
            </a:p>
            <a:p>
              <a:r>
                <a:rPr lang="en-US" sz="1500" dirty="0">
                  <a:solidFill>
                    <a:srgbClr val="000000"/>
                  </a:solidFill>
                </a:rPr>
                <a:t>ϕ</a:t>
              </a:r>
              <a:r>
                <a:rPr lang="en-US" sz="1500" baseline="-25000" dirty="0">
                  <a:solidFill>
                    <a:srgbClr val="000000"/>
                  </a:solidFill>
                </a:rPr>
                <a:t>1</a:t>
              </a:r>
              <a:r>
                <a:rPr lang="en-US" sz="1500" dirty="0">
                  <a:solidFill>
                    <a:srgbClr val="000000"/>
                  </a:solidFill>
                </a:rPr>
                <a:t> = 0</a:t>
              </a:r>
            </a:p>
            <a:p>
              <a:r>
                <a:rPr lang="en-US" sz="1500" dirty="0">
                  <a:solidFill>
                    <a:srgbClr val="000000"/>
                  </a:solidFill>
                </a:rPr>
                <a:t>c</a:t>
              </a:r>
              <a:r>
                <a:rPr lang="en-US" sz="1500" baseline="-25000" dirty="0">
                  <a:solidFill>
                    <a:srgbClr val="000000"/>
                  </a:solidFill>
                </a:rPr>
                <a:t>1</a:t>
              </a:r>
              <a:r>
                <a:rPr lang="en-US" sz="1500" dirty="0">
                  <a:solidFill>
                    <a:srgbClr val="000000"/>
                  </a:solidFill>
                </a:rPr>
                <a:t> = ✓</a:t>
              </a:r>
            </a:p>
          </p:txBody>
        </p:sp>
        <p:sp>
          <p:nvSpPr>
            <p:cNvPr id="27665" name="Text Box 17"/>
            <p:cNvSpPr txBox="1">
              <a:spLocks noChangeArrowheads="1"/>
            </p:cNvSpPr>
            <p:nvPr/>
          </p:nvSpPr>
          <p:spPr bwMode="auto">
            <a:xfrm>
              <a:off x="3219450" y="4802188"/>
              <a:ext cx="12319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500" i="1" dirty="0" smtClean="0">
                  <a:solidFill>
                    <a:srgbClr val="000000"/>
                  </a:solidFill>
                </a:rPr>
                <a:t>Clay</a:t>
              </a:r>
              <a:endParaRPr lang="en-US" sz="1500" dirty="0">
                <a:solidFill>
                  <a:srgbClr val="000000"/>
                </a:solidFill>
              </a:endParaRPr>
            </a:p>
            <a:p>
              <a:r>
                <a:rPr lang="en-US" sz="1500" dirty="0">
                  <a:solidFill>
                    <a:srgbClr val="000000"/>
                  </a:solidFill>
                </a:rPr>
                <a:t>ϕ</a:t>
              </a:r>
              <a:r>
                <a:rPr lang="en-US" sz="1500" baseline="-25000" dirty="0">
                  <a:solidFill>
                    <a:srgbClr val="000000"/>
                  </a:solidFill>
                </a:rPr>
                <a:t>2</a:t>
              </a:r>
              <a:r>
                <a:rPr lang="en-US" sz="1500" dirty="0">
                  <a:solidFill>
                    <a:srgbClr val="000000"/>
                  </a:solidFill>
                </a:rPr>
                <a:t> = 0</a:t>
              </a:r>
            </a:p>
            <a:p>
              <a:r>
                <a:rPr lang="en-US" sz="1500" dirty="0">
                  <a:solidFill>
                    <a:srgbClr val="000000"/>
                  </a:solidFill>
                </a:rPr>
                <a:t>c</a:t>
              </a:r>
              <a:r>
                <a:rPr lang="en-US" sz="1500" baseline="-25000" dirty="0">
                  <a:solidFill>
                    <a:srgbClr val="000000"/>
                  </a:solidFill>
                </a:rPr>
                <a:t>2</a:t>
              </a:r>
              <a:r>
                <a:rPr lang="en-US" sz="1500" dirty="0">
                  <a:solidFill>
                    <a:srgbClr val="000000"/>
                  </a:solidFill>
                </a:rPr>
                <a:t> = ✓</a:t>
              </a:r>
            </a:p>
          </p:txBody>
        </p:sp>
        <p:sp>
          <p:nvSpPr>
            <p:cNvPr id="27667" name="Rectangle 19"/>
            <p:cNvSpPr>
              <a:spLocks noChangeArrowheads="1"/>
            </p:cNvSpPr>
            <p:nvPr/>
          </p:nvSpPr>
          <p:spPr bwMode="auto">
            <a:xfrm>
              <a:off x="4492625" y="876300"/>
              <a:ext cx="625475" cy="1365250"/>
            </a:xfrm>
            <a:prstGeom prst="rect">
              <a:avLst/>
            </a:prstGeom>
            <a:solidFill>
              <a:srgbClr val="92D050"/>
            </a:solidFill>
            <a:ln w="0">
              <a:noFill/>
              <a:miter lim="800000"/>
              <a:headEnd/>
              <a:tailEnd/>
            </a:ln>
          </p:spPr>
          <p:txBody>
            <a:bodyPr/>
            <a:lstStyle/>
            <a:p>
              <a:endParaRPr lang="en-US" dirty="0"/>
            </a:p>
          </p:txBody>
        </p:sp>
        <p:sp>
          <p:nvSpPr>
            <p:cNvPr id="27668" name="Rectangle 20"/>
            <p:cNvSpPr>
              <a:spLocks noChangeArrowheads="1"/>
            </p:cNvSpPr>
            <p:nvPr/>
          </p:nvSpPr>
          <p:spPr bwMode="auto">
            <a:xfrm>
              <a:off x="2554288" y="1354138"/>
              <a:ext cx="361950" cy="48466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7669" name="Rectangle 21"/>
            <p:cNvSpPr>
              <a:spLocks noChangeArrowheads="1"/>
            </p:cNvSpPr>
            <p:nvPr/>
          </p:nvSpPr>
          <p:spPr bwMode="auto">
            <a:xfrm>
              <a:off x="8764588" y="1304925"/>
              <a:ext cx="363537" cy="4848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7670" name="Freeform 22"/>
            <p:cNvSpPr>
              <a:spLocks/>
            </p:cNvSpPr>
            <p:nvPr/>
          </p:nvSpPr>
          <p:spPr bwMode="auto">
            <a:xfrm>
              <a:off x="3786188" y="2619375"/>
              <a:ext cx="0" cy="330200"/>
            </a:xfrm>
            <a:custGeom>
              <a:avLst/>
              <a:gdLst>
                <a:gd name="T0" fmla="*/ 208 h 208"/>
                <a:gd name="T1" fmla="*/ 0 h 208"/>
              </a:gdLst>
              <a:ahLst/>
              <a:cxnLst>
                <a:cxn ang="0">
                  <a:pos x="0" y="T0"/>
                </a:cxn>
                <a:cxn ang="0">
                  <a:pos x="0" y="T1"/>
                </a:cxn>
              </a:cxnLst>
              <a:rect l="0" t="0" r="r" b="b"/>
              <a:pathLst>
                <a:path h="208">
                  <a:moveTo>
                    <a:pt x="0" y="208"/>
                  </a:moveTo>
                  <a:lnTo>
                    <a:pt x="0" y="0"/>
                  </a:lnTo>
                </a:path>
              </a:pathLst>
            </a:custGeom>
            <a:noFill/>
            <a:ln w="0">
              <a:solidFill>
                <a:srgbClr val="000000"/>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7671" name="Freeform 23"/>
            <p:cNvSpPr>
              <a:spLocks/>
            </p:cNvSpPr>
            <p:nvPr/>
          </p:nvSpPr>
          <p:spPr bwMode="auto">
            <a:xfrm>
              <a:off x="3967163" y="2619375"/>
              <a:ext cx="0" cy="330200"/>
            </a:xfrm>
            <a:custGeom>
              <a:avLst/>
              <a:gdLst>
                <a:gd name="T0" fmla="*/ 208 h 208"/>
                <a:gd name="T1" fmla="*/ 0 h 208"/>
              </a:gdLst>
              <a:ahLst/>
              <a:cxnLst>
                <a:cxn ang="0">
                  <a:pos x="0" y="T0"/>
                </a:cxn>
                <a:cxn ang="0">
                  <a:pos x="0" y="T1"/>
                </a:cxn>
              </a:cxnLst>
              <a:rect l="0" t="0" r="r" b="b"/>
              <a:pathLst>
                <a:path h="208">
                  <a:moveTo>
                    <a:pt x="0" y="208"/>
                  </a:moveTo>
                  <a:lnTo>
                    <a:pt x="0" y="0"/>
                  </a:lnTo>
                </a:path>
              </a:pathLst>
            </a:custGeom>
            <a:noFill/>
            <a:ln w="0">
              <a:solidFill>
                <a:srgbClr val="000000"/>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7672" name="Freeform 24"/>
            <p:cNvSpPr>
              <a:spLocks/>
            </p:cNvSpPr>
            <p:nvPr/>
          </p:nvSpPr>
          <p:spPr bwMode="auto">
            <a:xfrm>
              <a:off x="4148138" y="2619375"/>
              <a:ext cx="0" cy="330200"/>
            </a:xfrm>
            <a:custGeom>
              <a:avLst/>
              <a:gdLst>
                <a:gd name="T0" fmla="*/ 208 h 208"/>
                <a:gd name="T1" fmla="*/ 0 h 208"/>
              </a:gdLst>
              <a:ahLst/>
              <a:cxnLst>
                <a:cxn ang="0">
                  <a:pos x="0" y="T0"/>
                </a:cxn>
                <a:cxn ang="0">
                  <a:pos x="0" y="T1"/>
                </a:cxn>
              </a:cxnLst>
              <a:rect l="0" t="0" r="r" b="b"/>
              <a:pathLst>
                <a:path h="208">
                  <a:moveTo>
                    <a:pt x="0" y="208"/>
                  </a:moveTo>
                  <a:lnTo>
                    <a:pt x="0" y="0"/>
                  </a:lnTo>
                </a:path>
              </a:pathLst>
            </a:custGeom>
            <a:noFill/>
            <a:ln w="0">
              <a:solidFill>
                <a:srgbClr val="000000"/>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7673" name="Freeform 25"/>
            <p:cNvSpPr>
              <a:spLocks/>
            </p:cNvSpPr>
            <p:nvPr/>
          </p:nvSpPr>
          <p:spPr bwMode="auto">
            <a:xfrm>
              <a:off x="4327525" y="2619375"/>
              <a:ext cx="0" cy="330200"/>
            </a:xfrm>
            <a:custGeom>
              <a:avLst/>
              <a:gdLst>
                <a:gd name="T0" fmla="*/ 208 h 208"/>
                <a:gd name="T1" fmla="*/ 0 h 208"/>
              </a:gdLst>
              <a:ahLst/>
              <a:cxnLst>
                <a:cxn ang="0">
                  <a:pos x="0" y="T0"/>
                </a:cxn>
                <a:cxn ang="0">
                  <a:pos x="0" y="T1"/>
                </a:cxn>
              </a:cxnLst>
              <a:rect l="0" t="0" r="r" b="b"/>
              <a:pathLst>
                <a:path h="208">
                  <a:moveTo>
                    <a:pt x="0" y="208"/>
                  </a:moveTo>
                  <a:lnTo>
                    <a:pt x="0" y="0"/>
                  </a:lnTo>
                </a:path>
              </a:pathLst>
            </a:custGeom>
            <a:noFill/>
            <a:ln w="0">
              <a:solidFill>
                <a:srgbClr val="000000"/>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7674" name="Freeform 26"/>
            <p:cNvSpPr>
              <a:spLocks/>
            </p:cNvSpPr>
            <p:nvPr/>
          </p:nvSpPr>
          <p:spPr bwMode="auto">
            <a:xfrm>
              <a:off x="4510088" y="2619375"/>
              <a:ext cx="0" cy="330200"/>
            </a:xfrm>
            <a:custGeom>
              <a:avLst/>
              <a:gdLst>
                <a:gd name="T0" fmla="*/ 208 h 208"/>
                <a:gd name="T1" fmla="*/ 0 h 208"/>
              </a:gdLst>
              <a:ahLst/>
              <a:cxnLst>
                <a:cxn ang="0">
                  <a:pos x="0" y="T0"/>
                </a:cxn>
                <a:cxn ang="0">
                  <a:pos x="0" y="T1"/>
                </a:cxn>
              </a:cxnLst>
              <a:rect l="0" t="0" r="r" b="b"/>
              <a:pathLst>
                <a:path h="208">
                  <a:moveTo>
                    <a:pt x="0" y="208"/>
                  </a:moveTo>
                  <a:lnTo>
                    <a:pt x="0" y="0"/>
                  </a:lnTo>
                </a:path>
              </a:pathLst>
            </a:custGeom>
            <a:noFill/>
            <a:ln w="0">
              <a:solidFill>
                <a:srgbClr val="000000"/>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7675" name="Freeform 27"/>
            <p:cNvSpPr>
              <a:spLocks/>
            </p:cNvSpPr>
            <p:nvPr/>
          </p:nvSpPr>
          <p:spPr bwMode="auto">
            <a:xfrm>
              <a:off x="4689475" y="2619375"/>
              <a:ext cx="0" cy="330200"/>
            </a:xfrm>
            <a:custGeom>
              <a:avLst/>
              <a:gdLst>
                <a:gd name="T0" fmla="*/ 208 h 208"/>
                <a:gd name="T1" fmla="*/ 0 h 208"/>
              </a:gdLst>
              <a:ahLst/>
              <a:cxnLst>
                <a:cxn ang="0">
                  <a:pos x="0" y="T0"/>
                </a:cxn>
                <a:cxn ang="0">
                  <a:pos x="0" y="T1"/>
                </a:cxn>
              </a:cxnLst>
              <a:rect l="0" t="0" r="r" b="b"/>
              <a:pathLst>
                <a:path h="208">
                  <a:moveTo>
                    <a:pt x="0" y="208"/>
                  </a:moveTo>
                  <a:lnTo>
                    <a:pt x="0" y="0"/>
                  </a:lnTo>
                </a:path>
              </a:pathLst>
            </a:custGeom>
            <a:noFill/>
            <a:ln w="0">
              <a:solidFill>
                <a:srgbClr val="000000"/>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7676" name="Freeform 28"/>
            <p:cNvSpPr>
              <a:spLocks/>
            </p:cNvSpPr>
            <p:nvPr/>
          </p:nvSpPr>
          <p:spPr bwMode="auto">
            <a:xfrm>
              <a:off x="4870450" y="2619375"/>
              <a:ext cx="0" cy="330200"/>
            </a:xfrm>
            <a:custGeom>
              <a:avLst/>
              <a:gdLst>
                <a:gd name="T0" fmla="*/ 208 h 208"/>
                <a:gd name="T1" fmla="*/ 0 h 208"/>
              </a:gdLst>
              <a:ahLst/>
              <a:cxnLst>
                <a:cxn ang="0">
                  <a:pos x="0" y="T0"/>
                </a:cxn>
                <a:cxn ang="0">
                  <a:pos x="0" y="T1"/>
                </a:cxn>
              </a:cxnLst>
              <a:rect l="0" t="0" r="r" b="b"/>
              <a:pathLst>
                <a:path h="208">
                  <a:moveTo>
                    <a:pt x="0" y="208"/>
                  </a:moveTo>
                  <a:lnTo>
                    <a:pt x="0" y="0"/>
                  </a:lnTo>
                </a:path>
              </a:pathLst>
            </a:custGeom>
            <a:noFill/>
            <a:ln w="0">
              <a:solidFill>
                <a:srgbClr val="000000"/>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7677" name="Freeform 29"/>
            <p:cNvSpPr>
              <a:spLocks/>
            </p:cNvSpPr>
            <p:nvPr/>
          </p:nvSpPr>
          <p:spPr bwMode="auto">
            <a:xfrm>
              <a:off x="5051425" y="2619375"/>
              <a:ext cx="0" cy="330200"/>
            </a:xfrm>
            <a:custGeom>
              <a:avLst/>
              <a:gdLst>
                <a:gd name="T0" fmla="*/ 208 h 208"/>
                <a:gd name="T1" fmla="*/ 0 h 208"/>
              </a:gdLst>
              <a:ahLst/>
              <a:cxnLst>
                <a:cxn ang="0">
                  <a:pos x="0" y="T0"/>
                </a:cxn>
                <a:cxn ang="0">
                  <a:pos x="0" y="T1"/>
                </a:cxn>
              </a:cxnLst>
              <a:rect l="0" t="0" r="r" b="b"/>
              <a:pathLst>
                <a:path h="208">
                  <a:moveTo>
                    <a:pt x="0" y="208"/>
                  </a:moveTo>
                  <a:lnTo>
                    <a:pt x="0" y="0"/>
                  </a:lnTo>
                </a:path>
              </a:pathLst>
            </a:custGeom>
            <a:noFill/>
            <a:ln w="0">
              <a:solidFill>
                <a:srgbClr val="000000"/>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7678" name="Freeform 30"/>
            <p:cNvSpPr>
              <a:spLocks/>
            </p:cNvSpPr>
            <p:nvPr/>
          </p:nvSpPr>
          <p:spPr bwMode="auto">
            <a:xfrm>
              <a:off x="5248275" y="2619375"/>
              <a:ext cx="0" cy="330200"/>
            </a:xfrm>
            <a:custGeom>
              <a:avLst/>
              <a:gdLst>
                <a:gd name="T0" fmla="*/ 208 h 208"/>
                <a:gd name="T1" fmla="*/ 0 h 208"/>
              </a:gdLst>
              <a:ahLst/>
              <a:cxnLst>
                <a:cxn ang="0">
                  <a:pos x="0" y="T0"/>
                </a:cxn>
                <a:cxn ang="0">
                  <a:pos x="0" y="T1"/>
                </a:cxn>
              </a:cxnLst>
              <a:rect l="0" t="0" r="r" b="b"/>
              <a:pathLst>
                <a:path h="208">
                  <a:moveTo>
                    <a:pt x="0" y="208"/>
                  </a:moveTo>
                  <a:lnTo>
                    <a:pt x="0" y="0"/>
                  </a:lnTo>
                </a:path>
              </a:pathLst>
            </a:custGeom>
            <a:noFill/>
            <a:ln w="0">
              <a:solidFill>
                <a:srgbClr val="000000"/>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7679" name="Freeform 31"/>
            <p:cNvSpPr>
              <a:spLocks/>
            </p:cNvSpPr>
            <p:nvPr/>
          </p:nvSpPr>
          <p:spPr bwMode="auto">
            <a:xfrm>
              <a:off x="5429250" y="2619375"/>
              <a:ext cx="0" cy="330200"/>
            </a:xfrm>
            <a:custGeom>
              <a:avLst/>
              <a:gdLst>
                <a:gd name="T0" fmla="*/ 208 h 208"/>
                <a:gd name="T1" fmla="*/ 0 h 208"/>
              </a:gdLst>
              <a:ahLst/>
              <a:cxnLst>
                <a:cxn ang="0">
                  <a:pos x="0" y="T0"/>
                </a:cxn>
                <a:cxn ang="0">
                  <a:pos x="0" y="T1"/>
                </a:cxn>
              </a:cxnLst>
              <a:rect l="0" t="0" r="r" b="b"/>
              <a:pathLst>
                <a:path h="208">
                  <a:moveTo>
                    <a:pt x="0" y="208"/>
                  </a:moveTo>
                  <a:lnTo>
                    <a:pt x="0" y="0"/>
                  </a:lnTo>
                </a:path>
              </a:pathLst>
            </a:custGeom>
            <a:noFill/>
            <a:ln w="0">
              <a:solidFill>
                <a:srgbClr val="000000"/>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7680" name="Freeform 32"/>
            <p:cNvSpPr>
              <a:spLocks/>
            </p:cNvSpPr>
            <p:nvPr/>
          </p:nvSpPr>
          <p:spPr bwMode="auto">
            <a:xfrm>
              <a:off x="5610225" y="2619375"/>
              <a:ext cx="0" cy="330200"/>
            </a:xfrm>
            <a:custGeom>
              <a:avLst/>
              <a:gdLst>
                <a:gd name="T0" fmla="*/ 208 h 208"/>
                <a:gd name="T1" fmla="*/ 0 h 208"/>
              </a:gdLst>
              <a:ahLst/>
              <a:cxnLst>
                <a:cxn ang="0">
                  <a:pos x="0" y="T0"/>
                </a:cxn>
                <a:cxn ang="0">
                  <a:pos x="0" y="T1"/>
                </a:cxn>
              </a:cxnLst>
              <a:rect l="0" t="0" r="r" b="b"/>
              <a:pathLst>
                <a:path h="208">
                  <a:moveTo>
                    <a:pt x="0" y="208"/>
                  </a:moveTo>
                  <a:lnTo>
                    <a:pt x="0" y="0"/>
                  </a:lnTo>
                </a:path>
              </a:pathLst>
            </a:custGeom>
            <a:noFill/>
            <a:ln w="0">
              <a:solidFill>
                <a:srgbClr val="000000"/>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7681" name="Freeform 33"/>
            <p:cNvSpPr>
              <a:spLocks/>
            </p:cNvSpPr>
            <p:nvPr/>
          </p:nvSpPr>
          <p:spPr bwMode="auto">
            <a:xfrm>
              <a:off x="5791200" y="2619375"/>
              <a:ext cx="0" cy="330200"/>
            </a:xfrm>
            <a:custGeom>
              <a:avLst/>
              <a:gdLst>
                <a:gd name="T0" fmla="*/ 208 h 208"/>
                <a:gd name="T1" fmla="*/ 0 h 208"/>
              </a:gdLst>
              <a:ahLst/>
              <a:cxnLst>
                <a:cxn ang="0">
                  <a:pos x="0" y="T0"/>
                </a:cxn>
                <a:cxn ang="0">
                  <a:pos x="0" y="T1"/>
                </a:cxn>
              </a:cxnLst>
              <a:rect l="0" t="0" r="r" b="b"/>
              <a:pathLst>
                <a:path h="208">
                  <a:moveTo>
                    <a:pt x="0" y="208"/>
                  </a:moveTo>
                  <a:lnTo>
                    <a:pt x="0" y="0"/>
                  </a:lnTo>
                </a:path>
              </a:pathLst>
            </a:custGeom>
            <a:noFill/>
            <a:ln w="0">
              <a:solidFill>
                <a:srgbClr val="000000"/>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dirty="0"/>
            </a:p>
          </p:txBody>
        </p:sp>
        <p:cxnSp>
          <p:nvCxnSpPr>
            <p:cNvPr id="3" name="Straight Arrow Connector 2"/>
            <p:cNvCxnSpPr/>
            <p:nvPr/>
          </p:nvCxnSpPr>
          <p:spPr>
            <a:xfrm flipV="1">
              <a:off x="3671888" y="2438400"/>
              <a:ext cx="2332037" cy="1"/>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3441700" y="1428750"/>
              <a:ext cx="0" cy="1525588"/>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543425" y="2974975"/>
              <a:ext cx="0" cy="1122363"/>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44" name="Rectangle 43"/>
          <p:cNvSpPr>
            <a:spLocks noChangeArrowheads="1"/>
          </p:cNvSpPr>
          <p:nvPr/>
        </p:nvSpPr>
        <p:spPr bwMode="auto">
          <a:xfrm>
            <a:off x="190008" y="676245"/>
            <a:ext cx="6928834" cy="400110"/>
          </a:xfrm>
          <a:prstGeom prst="rect">
            <a:avLst/>
          </a:prstGeom>
          <a:noFill/>
          <a:ln w="9525">
            <a:noFill/>
            <a:miter lim="800000"/>
            <a:headEnd/>
            <a:tailEnd/>
          </a:ln>
          <a:effectLst/>
        </p:spPr>
        <p:txBody>
          <a:bodyPr wrap="square">
            <a:spAutoFit/>
          </a:bodyPr>
          <a:lstStyle/>
          <a:p>
            <a:r>
              <a:rPr lang="en-US" sz="2000" i="1" dirty="0" smtClean="0">
                <a:solidFill>
                  <a:srgbClr val="FF0000"/>
                </a:solidFill>
              </a:rPr>
              <a:t>q</a:t>
            </a:r>
            <a:r>
              <a:rPr lang="en-US" sz="2000" i="1" baseline="-25000" dirty="0" smtClean="0">
                <a:solidFill>
                  <a:srgbClr val="FF0000"/>
                </a:solidFill>
              </a:rPr>
              <a:t>ult</a:t>
            </a:r>
            <a:r>
              <a:rPr lang="en-US" sz="2000" i="1" dirty="0" smtClean="0">
                <a:solidFill>
                  <a:srgbClr val="FF0000"/>
                </a:solidFill>
              </a:rPr>
              <a:t> </a:t>
            </a:r>
            <a:r>
              <a:rPr lang="en-US" sz="2000" i="1" dirty="0" smtClean="0">
                <a:solidFill>
                  <a:srgbClr val="FF0000"/>
                </a:solidFill>
                <a:latin typeface="Arial" pitchFamily="34" charset="0"/>
                <a:cs typeface="Arial" pitchFamily="34" charset="0"/>
              </a:rPr>
              <a:t> = c</a:t>
            </a:r>
            <a:r>
              <a:rPr lang="en-US" sz="2000" i="1" baseline="-25000" dirty="0" smtClean="0">
                <a:solidFill>
                  <a:srgbClr val="FF0000"/>
                </a:solidFill>
                <a:latin typeface="Arial" pitchFamily="34" charset="0"/>
                <a:cs typeface="Arial" pitchFamily="34" charset="0"/>
              </a:rPr>
              <a:t>1</a:t>
            </a:r>
            <a:r>
              <a:rPr lang="en-US" sz="2000" i="1" dirty="0" smtClean="0">
                <a:solidFill>
                  <a:srgbClr val="FF0000"/>
                </a:solidFill>
                <a:latin typeface="Arial" pitchFamily="34" charset="0"/>
                <a:cs typeface="Arial" pitchFamily="34" charset="0"/>
              </a:rPr>
              <a:t> N</a:t>
            </a:r>
            <a:r>
              <a:rPr lang="en-US" sz="2000" i="1" baseline="-25000" dirty="0" smtClean="0">
                <a:solidFill>
                  <a:srgbClr val="FF0000"/>
                </a:solidFill>
                <a:latin typeface="Arial" pitchFamily="34" charset="0"/>
                <a:cs typeface="Arial" pitchFamily="34" charset="0"/>
              </a:rPr>
              <a:t>c</a:t>
            </a:r>
            <a:r>
              <a:rPr lang="en-US" sz="2000" i="1" dirty="0" smtClean="0">
                <a:solidFill>
                  <a:srgbClr val="FF0000"/>
                </a:solidFill>
                <a:latin typeface="Arial" pitchFamily="34" charset="0"/>
                <a:cs typeface="Arial" pitchFamily="34" charset="0"/>
              </a:rPr>
              <a:t> s</a:t>
            </a:r>
            <a:r>
              <a:rPr lang="en-US" sz="2000" i="1" baseline="-25000" dirty="0" smtClean="0">
                <a:solidFill>
                  <a:srgbClr val="FF0000"/>
                </a:solidFill>
                <a:latin typeface="Arial" pitchFamily="34" charset="0"/>
                <a:cs typeface="Arial" pitchFamily="34" charset="0"/>
              </a:rPr>
              <a:t>c</a:t>
            </a:r>
            <a:r>
              <a:rPr lang="en-US" sz="2000" i="1" dirty="0" smtClean="0">
                <a:solidFill>
                  <a:srgbClr val="FF0000"/>
                </a:solidFill>
                <a:latin typeface="Arial" pitchFamily="34" charset="0"/>
                <a:cs typeface="Arial" pitchFamily="34" charset="0"/>
              </a:rPr>
              <a:t> d</a:t>
            </a:r>
            <a:r>
              <a:rPr lang="en-US" sz="2000" i="1" baseline="-25000" dirty="0" smtClean="0">
                <a:solidFill>
                  <a:srgbClr val="FF0000"/>
                </a:solidFill>
                <a:latin typeface="Arial" pitchFamily="34" charset="0"/>
                <a:cs typeface="Arial" pitchFamily="34" charset="0"/>
              </a:rPr>
              <a:t>c</a:t>
            </a:r>
            <a:r>
              <a:rPr lang="en-US" sz="2000" i="1" dirty="0" smtClean="0">
                <a:solidFill>
                  <a:srgbClr val="FF0000"/>
                </a:solidFill>
                <a:latin typeface="Arial" pitchFamily="34" charset="0"/>
                <a:cs typeface="Arial" pitchFamily="34" charset="0"/>
              </a:rPr>
              <a:t>+ q s</a:t>
            </a:r>
            <a:r>
              <a:rPr lang="en-US" sz="2000" i="1" baseline="-25000" dirty="0" smtClean="0">
                <a:solidFill>
                  <a:srgbClr val="FF0000"/>
                </a:solidFill>
                <a:latin typeface="Arial" pitchFamily="34" charset="0"/>
                <a:cs typeface="Arial" pitchFamily="34" charset="0"/>
              </a:rPr>
              <a:t>q</a:t>
            </a:r>
            <a:r>
              <a:rPr lang="en-US" sz="2000" i="1" dirty="0" smtClean="0">
                <a:solidFill>
                  <a:srgbClr val="FF0000"/>
                </a:solidFill>
                <a:latin typeface="Arial" pitchFamily="34" charset="0"/>
                <a:cs typeface="Arial" pitchFamily="34" charset="0"/>
              </a:rPr>
              <a:t> d</a:t>
            </a:r>
            <a:r>
              <a:rPr lang="en-US" sz="2000" i="1" baseline="-25000" dirty="0" smtClean="0">
                <a:solidFill>
                  <a:srgbClr val="FF0000"/>
                </a:solidFill>
                <a:latin typeface="Arial" pitchFamily="34" charset="0"/>
                <a:cs typeface="Arial" pitchFamily="34" charset="0"/>
              </a:rPr>
              <a:t>q</a:t>
            </a:r>
            <a:endParaRPr lang="en-US" sz="2000" i="1" baseline="-25000" dirty="0">
              <a:solidFill>
                <a:srgbClr val="FF0000"/>
              </a:solidFill>
              <a:latin typeface="Symbol" pitchFamily="18" charset="2"/>
            </a:endParaRPr>
          </a:p>
        </p:txBody>
      </p:sp>
      <mc:AlternateContent xmlns:mc="http://schemas.openxmlformats.org/markup-compatibility/2006" xmlns:p14="http://schemas.microsoft.com/office/powerpoint/2010/main">
        <mc:Choice Requires="p14">
          <p:contentPart p14:bwMode="auto" r:id="rId3">
            <p14:nvContentPartPr>
              <p14:cNvPr id="634882" name="Ink 2"/>
              <p14:cNvContentPartPr>
                <a14:cpLocks xmlns:a14="http://schemas.microsoft.com/office/drawing/2010/main" noRot="1" noChangeAspect="1" noEditPoints="1" noChangeArrowheads="1" noChangeShapeType="1"/>
              </p14:cNvContentPartPr>
              <p14:nvPr/>
            </p14:nvContentPartPr>
            <p14:xfrm>
              <a:off x="2719388" y="3819525"/>
              <a:ext cx="2300287" cy="2670175"/>
            </p14:xfrm>
          </p:contentPart>
        </mc:Choice>
        <mc:Fallback xmlns="">
          <p:pic>
            <p:nvPicPr>
              <p:cNvPr id="634882" name="Ink 2"/>
              <p:cNvPicPr>
                <a:picLocks noRot="1" noChangeAspect="1" noEditPoints="1" noChangeArrowheads="1" noChangeShapeType="1"/>
              </p:cNvPicPr>
              <p:nvPr/>
            </p:nvPicPr>
            <p:blipFill>
              <a:blip r:embed="rId4"/>
              <a:stretch>
                <a:fillRect/>
              </a:stretch>
            </p:blipFill>
            <p:spPr>
              <a:xfrm>
                <a:off x="2708211" y="3809806"/>
                <a:ext cx="2324444" cy="2691413"/>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34883" name="Ink 3"/>
              <p14:cNvContentPartPr>
                <a14:cpLocks xmlns:a14="http://schemas.microsoft.com/office/drawing/2010/main" noRot="1" noChangeAspect="1" noEditPoints="1" noChangeArrowheads="1" noChangeShapeType="1"/>
              </p14:cNvContentPartPr>
              <p14:nvPr/>
            </p14:nvContentPartPr>
            <p14:xfrm>
              <a:off x="6786563" y="2214563"/>
              <a:ext cx="1811337" cy="1562100"/>
            </p14:xfrm>
          </p:contentPart>
        </mc:Choice>
        <mc:Fallback xmlns="">
          <p:pic>
            <p:nvPicPr>
              <p:cNvPr id="634883" name="Ink 3"/>
              <p:cNvPicPr>
                <a:picLocks noRot="1" noChangeAspect="1" noEditPoints="1" noChangeArrowheads="1" noChangeShapeType="1"/>
              </p:cNvPicPr>
              <p:nvPr/>
            </p:nvPicPr>
            <p:blipFill>
              <a:blip r:embed="rId6"/>
              <a:stretch>
                <a:fillRect/>
              </a:stretch>
            </p:blipFill>
            <p:spPr>
              <a:xfrm>
                <a:off x="6776848" y="2206641"/>
                <a:ext cx="1831847" cy="1580465"/>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34884" name="Ink 4"/>
              <p14:cNvContentPartPr>
                <a14:cpLocks xmlns:a14="http://schemas.microsoft.com/office/drawing/2010/main" noRot="1" noChangeAspect="1" noEditPoints="1" noChangeArrowheads="1" noChangeShapeType="1"/>
              </p14:cNvContentPartPr>
              <p14:nvPr/>
            </p14:nvContentPartPr>
            <p14:xfrm>
              <a:off x="239713" y="1158875"/>
              <a:ext cx="215900" cy="892175"/>
            </p14:xfrm>
          </p:contentPart>
        </mc:Choice>
        <mc:Fallback xmlns="">
          <p:pic>
            <p:nvPicPr>
              <p:cNvPr id="634884" name="Ink 4"/>
              <p:cNvPicPr>
                <a:picLocks noRot="1" noChangeAspect="1" noEditPoints="1" noChangeArrowheads="1" noChangeShapeType="1"/>
              </p:cNvPicPr>
              <p:nvPr/>
            </p:nvPicPr>
            <p:blipFill>
              <a:blip r:embed="rId8"/>
              <a:stretch>
                <a:fillRect/>
              </a:stretch>
            </p:blipFill>
            <p:spPr>
              <a:xfrm>
                <a:off x="229721" y="1150877"/>
                <a:ext cx="234814" cy="9110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34885" name="Ink 5"/>
              <p14:cNvContentPartPr>
                <a14:cpLocks xmlns:a14="http://schemas.microsoft.com/office/drawing/2010/main" noRot="1" noChangeAspect="1" noEditPoints="1" noChangeArrowheads="1" noChangeShapeType="1"/>
              </p14:cNvContentPartPr>
              <p14:nvPr/>
            </p14:nvContentPartPr>
            <p14:xfrm>
              <a:off x="892175" y="1236663"/>
              <a:ext cx="188913" cy="574675"/>
            </p14:xfrm>
          </p:contentPart>
        </mc:Choice>
        <mc:Fallback xmlns="">
          <p:pic>
            <p:nvPicPr>
              <p:cNvPr id="634885" name="Ink 5"/>
              <p:cNvPicPr>
                <a:picLocks noRot="1" noChangeAspect="1" noEditPoints="1" noChangeArrowheads="1" noChangeShapeType="1"/>
              </p:cNvPicPr>
              <p:nvPr/>
            </p:nvPicPr>
            <p:blipFill>
              <a:blip r:embed="rId10"/>
              <a:stretch>
                <a:fillRect/>
              </a:stretch>
            </p:blipFill>
            <p:spPr>
              <a:xfrm>
                <a:off x="883179" y="1230206"/>
                <a:ext cx="201507" cy="590459"/>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34886" name="Ink 6"/>
              <p14:cNvContentPartPr>
                <a14:cpLocks xmlns:a14="http://schemas.microsoft.com/office/drawing/2010/main" noRot="1" noChangeAspect="1" noEditPoints="1" noChangeArrowheads="1" noChangeShapeType="1"/>
              </p14:cNvContentPartPr>
              <p14:nvPr/>
            </p14:nvContentPartPr>
            <p14:xfrm>
              <a:off x="1295400" y="1219200"/>
              <a:ext cx="369888" cy="584200"/>
            </p14:xfrm>
          </p:contentPart>
        </mc:Choice>
        <mc:Fallback xmlns="">
          <p:pic>
            <p:nvPicPr>
              <p:cNvPr id="634886" name="Ink 6"/>
              <p:cNvPicPr>
                <a:picLocks noRot="1" noChangeAspect="1" noEditPoints="1" noChangeArrowheads="1" noChangeShapeType="1"/>
              </p:cNvPicPr>
              <p:nvPr/>
            </p:nvPicPr>
            <p:blipFill>
              <a:blip r:embed="rId12"/>
              <a:stretch>
                <a:fillRect/>
              </a:stretch>
            </p:blipFill>
            <p:spPr>
              <a:xfrm>
                <a:off x="1283852" y="1208335"/>
                <a:ext cx="383962" cy="606293"/>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634887" name="Ink 7"/>
              <p14:cNvContentPartPr>
                <a14:cpLocks xmlns:a14="http://schemas.microsoft.com/office/drawing/2010/main" noRot="1" noChangeAspect="1" noEditPoints="1" noChangeArrowheads="1" noChangeShapeType="1"/>
              </p14:cNvContentPartPr>
              <p14:nvPr/>
            </p14:nvContentPartPr>
            <p14:xfrm>
              <a:off x="1897063" y="1184275"/>
              <a:ext cx="146050" cy="488950"/>
            </p14:xfrm>
          </p:contentPart>
        </mc:Choice>
        <mc:Fallback xmlns="">
          <p:pic>
            <p:nvPicPr>
              <p:cNvPr id="634887" name="Ink 7"/>
              <p:cNvPicPr>
                <a:picLocks noRot="1" noChangeAspect="1" noEditPoints="1" noChangeArrowheads="1" noChangeShapeType="1"/>
              </p:cNvPicPr>
              <p:nvPr/>
            </p:nvPicPr>
            <p:blipFill>
              <a:blip r:embed="rId14"/>
              <a:stretch>
                <a:fillRect/>
              </a:stretch>
            </p:blipFill>
            <p:spPr>
              <a:xfrm>
                <a:off x="1885437" y="1175646"/>
                <a:ext cx="166759" cy="509083"/>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634888" name="Ink 8"/>
              <p14:cNvContentPartPr>
                <a14:cpLocks xmlns:a14="http://schemas.microsoft.com/office/drawing/2010/main" noRot="1" noChangeAspect="1" noEditPoints="1" noChangeArrowheads="1" noChangeShapeType="1"/>
              </p14:cNvContentPartPr>
              <p14:nvPr/>
            </p14:nvContentPartPr>
            <p14:xfrm>
              <a:off x="2257425" y="1252538"/>
              <a:ext cx="385763" cy="463550"/>
            </p14:xfrm>
          </p:contentPart>
        </mc:Choice>
        <mc:Fallback xmlns="">
          <p:pic>
            <p:nvPicPr>
              <p:cNvPr id="634888" name="Ink 8"/>
              <p:cNvPicPr>
                <a:picLocks noRot="1" noChangeAspect="1" noEditPoints="1" noChangeArrowheads="1" noChangeShapeType="1"/>
              </p:cNvPicPr>
              <p:nvPr/>
            </p:nvPicPr>
            <p:blipFill>
              <a:blip r:embed="rId16"/>
              <a:stretch>
                <a:fillRect/>
              </a:stretch>
            </p:blipFill>
            <p:spPr>
              <a:xfrm>
                <a:off x="2246639" y="1243894"/>
                <a:ext cx="404458" cy="483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634889" name="Ink 9"/>
              <p14:cNvContentPartPr>
                <a14:cpLocks xmlns:a14="http://schemas.microsoft.com/office/drawing/2010/main" noRot="1" noChangeAspect="1" noEditPoints="1" noChangeArrowheads="1" noChangeShapeType="1"/>
              </p14:cNvContentPartPr>
              <p14:nvPr/>
            </p14:nvContentPartPr>
            <p14:xfrm>
              <a:off x="2874963" y="1201738"/>
              <a:ext cx="180975" cy="292100"/>
            </p14:xfrm>
          </p:contentPart>
        </mc:Choice>
        <mc:Fallback xmlns="">
          <p:pic>
            <p:nvPicPr>
              <p:cNvPr id="634889" name="Ink 9"/>
              <p:cNvPicPr>
                <a:picLocks noRot="1" noChangeAspect="1" noEditPoints="1" noChangeArrowheads="1" noChangeShapeType="1"/>
              </p:cNvPicPr>
              <p:nvPr/>
            </p:nvPicPr>
            <p:blipFill>
              <a:blip r:embed="rId18"/>
              <a:stretch>
                <a:fillRect/>
              </a:stretch>
            </p:blipFill>
            <p:spPr>
              <a:xfrm>
                <a:off x="2864297" y="1190391"/>
                <a:ext cx="200930" cy="312964"/>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634890" name="Ink 10"/>
              <p14:cNvContentPartPr>
                <a14:cpLocks xmlns:a14="http://schemas.microsoft.com/office/drawing/2010/main" noRot="1" noChangeAspect="1" noEditPoints="1" noChangeArrowheads="1" noChangeShapeType="1"/>
              </p14:cNvContentPartPr>
              <p14:nvPr/>
            </p14:nvContentPartPr>
            <p14:xfrm>
              <a:off x="1158875" y="1862138"/>
              <a:ext cx="163513" cy="1339850"/>
            </p14:xfrm>
          </p:contentPart>
        </mc:Choice>
        <mc:Fallback xmlns="">
          <p:pic>
            <p:nvPicPr>
              <p:cNvPr id="634890" name="Ink 10"/>
              <p:cNvPicPr>
                <a:picLocks noRot="1" noChangeAspect="1" noEditPoints="1" noChangeArrowheads="1" noChangeShapeType="1"/>
              </p:cNvPicPr>
              <p:nvPr/>
            </p:nvPicPr>
            <p:blipFill>
              <a:blip r:embed="rId20"/>
              <a:stretch>
                <a:fillRect/>
              </a:stretch>
            </p:blipFill>
            <p:spPr>
              <a:xfrm>
                <a:off x="1152392" y="1848385"/>
                <a:ext cx="183682" cy="1364461"/>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634891" name="Ink 11"/>
              <p14:cNvContentPartPr>
                <a14:cpLocks xmlns:a14="http://schemas.microsoft.com/office/drawing/2010/main" noRot="1" noChangeAspect="1" noEditPoints="1" noChangeArrowheads="1" noChangeShapeType="1"/>
              </p14:cNvContentPartPr>
              <p14:nvPr/>
            </p14:nvContentPartPr>
            <p14:xfrm>
              <a:off x="4410075" y="2643188"/>
              <a:ext cx="815975" cy="558800"/>
            </p14:xfrm>
          </p:contentPart>
        </mc:Choice>
        <mc:Fallback xmlns="">
          <p:pic>
            <p:nvPicPr>
              <p:cNvPr id="634891" name="Ink 11"/>
              <p:cNvPicPr>
                <a:picLocks noRot="1" noChangeAspect="1" noEditPoints="1" noChangeArrowheads="1" noChangeShapeType="1"/>
              </p:cNvPicPr>
              <p:nvPr/>
            </p:nvPicPr>
            <p:blipFill>
              <a:blip r:embed="rId22"/>
              <a:stretch>
                <a:fillRect/>
              </a:stretch>
            </p:blipFill>
            <p:spPr>
              <a:xfrm>
                <a:off x="4397891" y="2635675"/>
                <a:ext cx="841060" cy="578476"/>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634892" name="Ink 12"/>
              <p14:cNvContentPartPr>
                <a14:cpLocks xmlns:a14="http://schemas.microsoft.com/office/drawing/2010/main" noRot="1" noChangeAspect="1" noEditPoints="1" noChangeArrowheads="1" noChangeShapeType="1"/>
              </p14:cNvContentPartPr>
              <p14:nvPr/>
            </p14:nvContentPartPr>
            <p14:xfrm>
              <a:off x="5259388" y="3998913"/>
              <a:ext cx="60325" cy="190500"/>
            </p14:xfrm>
          </p:contentPart>
        </mc:Choice>
        <mc:Fallback xmlns="">
          <p:pic>
            <p:nvPicPr>
              <p:cNvPr id="634892" name="Ink 12"/>
              <p:cNvPicPr>
                <a:picLocks noRot="1" noChangeAspect="1" noEditPoints="1" noChangeArrowheads="1" noChangeShapeType="1"/>
              </p:cNvPicPr>
              <p:nvPr/>
            </p:nvPicPr>
            <p:blipFill>
              <a:blip r:embed="rId24"/>
              <a:stretch>
                <a:fillRect/>
              </a:stretch>
            </p:blipFill>
            <p:spPr>
              <a:xfrm>
                <a:off x="5255051" y="3988390"/>
                <a:ext cx="76491" cy="213360"/>
              </a:xfrm>
              <a:prstGeom prst="rect">
                <a:avLst/>
              </a:prstGeom>
            </p:spPr>
          </p:pic>
        </mc:Fallback>
      </mc:AlternateContent>
    </p:spTree>
    <p:extLst>
      <p:ext uri="{BB962C8B-B14F-4D97-AF65-F5344CB8AC3E}">
        <p14:creationId xmlns:p14="http://schemas.microsoft.com/office/powerpoint/2010/main" val="2702511597"/>
      </p:ext>
    </p:extLst>
  </p:cSld>
  <p:clrMapOvr>
    <a:masterClrMapping/>
  </p:clrMapOvr>
  <p:transition advClick="0">
    <p:cover dir="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bwMode="auto">
      <p:bgPr>
        <a:solidFill>
          <a:schemeClr val="tx1"/>
        </a:solidFill>
        <a:effectLst/>
      </p:bgPr>
    </p:bg>
    <p:spTree>
      <p:nvGrpSpPr>
        <p:cNvPr id="1" name=""/>
        <p:cNvGrpSpPr/>
        <p:nvPr/>
      </p:nvGrpSpPr>
      <p:grpSpPr>
        <a:xfrm>
          <a:off x="0" y="0"/>
          <a:ext cx="0" cy="0"/>
          <a:chOff x="0" y="0"/>
          <a:chExt cx="0" cy="0"/>
        </a:xfrm>
      </p:grpSpPr>
      <p:sp>
        <p:nvSpPr>
          <p:cNvPr id="29699" name="Freeform 3"/>
          <p:cNvSpPr>
            <a:spLocks noChangeArrowheads="1"/>
          </p:cNvSpPr>
          <p:nvPr/>
        </p:nvSpPr>
        <p:spPr bwMode="auto">
          <a:xfrm>
            <a:off x="3327400" y="849313"/>
            <a:ext cx="0" cy="4010025"/>
          </a:xfrm>
          <a:custGeom>
            <a:avLst/>
            <a:gdLst>
              <a:gd name="T0" fmla="*/ 0 h 2526"/>
              <a:gd name="T1" fmla="*/ 2526 h 2526"/>
            </a:gdLst>
            <a:ahLst/>
            <a:cxnLst>
              <a:cxn ang="0">
                <a:pos x="0" y="T0"/>
              </a:cxn>
              <a:cxn ang="0">
                <a:pos x="0" y="T1"/>
              </a:cxn>
            </a:cxnLst>
            <a:rect l="0" t="0" r="r" b="b"/>
            <a:pathLst>
              <a:path h="2526">
                <a:moveTo>
                  <a:pt x="0" y="0"/>
                </a:moveTo>
                <a:lnTo>
                  <a:pt x="0" y="2526"/>
                </a:lnTo>
              </a:path>
            </a:pathLst>
          </a:custGeom>
          <a:noFill/>
          <a:ln w="0">
            <a:solidFill>
              <a:schemeClr val="accent4">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9700" name="Freeform 4"/>
          <p:cNvSpPr>
            <a:spLocks noChangeArrowheads="1"/>
          </p:cNvSpPr>
          <p:nvPr/>
        </p:nvSpPr>
        <p:spPr bwMode="auto">
          <a:xfrm>
            <a:off x="4127500" y="849313"/>
            <a:ext cx="0" cy="4010025"/>
          </a:xfrm>
          <a:custGeom>
            <a:avLst/>
            <a:gdLst>
              <a:gd name="T0" fmla="*/ 0 h 2526"/>
              <a:gd name="T1" fmla="*/ 2526 h 2526"/>
            </a:gdLst>
            <a:ahLst/>
            <a:cxnLst>
              <a:cxn ang="0">
                <a:pos x="0" y="T0"/>
              </a:cxn>
              <a:cxn ang="0">
                <a:pos x="0" y="T1"/>
              </a:cxn>
            </a:cxnLst>
            <a:rect l="0" t="0" r="r" b="b"/>
            <a:pathLst>
              <a:path h="2526">
                <a:moveTo>
                  <a:pt x="0" y="0"/>
                </a:moveTo>
                <a:lnTo>
                  <a:pt x="0" y="2526"/>
                </a:lnTo>
              </a:path>
            </a:pathLst>
          </a:custGeom>
          <a:noFill/>
          <a:ln w="0">
            <a:solidFill>
              <a:schemeClr val="accent4">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9701" name="Freeform 5"/>
          <p:cNvSpPr>
            <a:spLocks noChangeArrowheads="1"/>
          </p:cNvSpPr>
          <p:nvPr/>
        </p:nvSpPr>
        <p:spPr bwMode="auto">
          <a:xfrm>
            <a:off x="4548188" y="849313"/>
            <a:ext cx="0" cy="4010025"/>
          </a:xfrm>
          <a:custGeom>
            <a:avLst/>
            <a:gdLst>
              <a:gd name="T0" fmla="*/ 0 h 2526"/>
              <a:gd name="T1" fmla="*/ 2526 h 2526"/>
            </a:gdLst>
            <a:ahLst/>
            <a:cxnLst>
              <a:cxn ang="0">
                <a:pos x="0" y="T0"/>
              </a:cxn>
              <a:cxn ang="0">
                <a:pos x="0" y="T1"/>
              </a:cxn>
            </a:cxnLst>
            <a:rect l="0" t="0" r="r" b="b"/>
            <a:pathLst>
              <a:path h="2526">
                <a:moveTo>
                  <a:pt x="0" y="0"/>
                </a:moveTo>
                <a:lnTo>
                  <a:pt x="0" y="2526"/>
                </a:lnTo>
              </a:path>
            </a:pathLst>
          </a:custGeom>
          <a:noFill/>
          <a:ln w="0">
            <a:solidFill>
              <a:schemeClr val="accent4">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9702" name="Freeform 6"/>
          <p:cNvSpPr>
            <a:spLocks noChangeArrowheads="1"/>
          </p:cNvSpPr>
          <p:nvPr/>
        </p:nvSpPr>
        <p:spPr bwMode="auto">
          <a:xfrm>
            <a:off x="4941888" y="849313"/>
            <a:ext cx="0" cy="4010025"/>
          </a:xfrm>
          <a:custGeom>
            <a:avLst/>
            <a:gdLst>
              <a:gd name="T0" fmla="*/ 0 h 2526"/>
              <a:gd name="T1" fmla="*/ 2526 h 2526"/>
            </a:gdLst>
            <a:ahLst/>
            <a:cxnLst>
              <a:cxn ang="0">
                <a:pos x="0" y="T0"/>
              </a:cxn>
              <a:cxn ang="0">
                <a:pos x="0" y="T1"/>
              </a:cxn>
            </a:cxnLst>
            <a:rect l="0" t="0" r="r" b="b"/>
            <a:pathLst>
              <a:path h="2526">
                <a:moveTo>
                  <a:pt x="0" y="0"/>
                </a:moveTo>
                <a:lnTo>
                  <a:pt x="0" y="2526"/>
                </a:lnTo>
              </a:path>
            </a:pathLst>
          </a:custGeom>
          <a:noFill/>
          <a:ln w="0">
            <a:solidFill>
              <a:schemeClr val="accent4">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9703" name="Freeform 7"/>
          <p:cNvSpPr>
            <a:spLocks noChangeArrowheads="1"/>
          </p:cNvSpPr>
          <p:nvPr/>
        </p:nvSpPr>
        <p:spPr bwMode="auto">
          <a:xfrm>
            <a:off x="5741988" y="849313"/>
            <a:ext cx="0" cy="4010025"/>
          </a:xfrm>
          <a:custGeom>
            <a:avLst/>
            <a:gdLst>
              <a:gd name="T0" fmla="*/ 0 h 2526"/>
              <a:gd name="T1" fmla="*/ 2526 h 2526"/>
            </a:gdLst>
            <a:ahLst/>
            <a:cxnLst>
              <a:cxn ang="0">
                <a:pos x="0" y="T0"/>
              </a:cxn>
              <a:cxn ang="0">
                <a:pos x="0" y="T1"/>
              </a:cxn>
            </a:cxnLst>
            <a:rect l="0" t="0" r="r" b="b"/>
            <a:pathLst>
              <a:path h="2526">
                <a:moveTo>
                  <a:pt x="0" y="0"/>
                </a:moveTo>
                <a:lnTo>
                  <a:pt x="0" y="2526"/>
                </a:lnTo>
              </a:path>
            </a:pathLst>
          </a:custGeom>
          <a:noFill/>
          <a:ln w="0">
            <a:solidFill>
              <a:schemeClr val="accent4">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9704" name="Freeform 8"/>
          <p:cNvSpPr>
            <a:spLocks noChangeArrowheads="1"/>
          </p:cNvSpPr>
          <p:nvPr/>
        </p:nvSpPr>
        <p:spPr bwMode="auto">
          <a:xfrm>
            <a:off x="2513013" y="1670050"/>
            <a:ext cx="4062412" cy="0"/>
          </a:xfrm>
          <a:custGeom>
            <a:avLst/>
            <a:gdLst>
              <a:gd name="T0" fmla="*/ 0 w 2559"/>
              <a:gd name="T1" fmla="*/ 2559 w 2559"/>
            </a:gdLst>
            <a:ahLst/>
            <a:cxnLst>
              <a:cxn ang="0">
                <a:pos x="T0" y="0"/>
              </a:cxn>
              <a:cxn ang="0">
                <a:pos x="T1" y="0"/>
              </a:cxn>
            </a:cxnLst>
            <a:rect l="0" t="0" r="r" b="b"/>
            <a:pathLst>
              <a:path w="2559">
                <a:moveTo>
                  <a:pt x="0" y="0"/>
                </a:moveTo>
                <a:lnTo>
                  <a:pt x="2559" y="0"/>
                </a:lnTo>
              </a:path>
            </a:pathLst>
          </a:custGeom>
          <a:noFill/>
          <a:ln w="0">
            <a:solidFill>
              <a:schemeClr val="accent4">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9705" name="Freeform 9"/>
          <p:cNvSpPr>
            <a:spLocks noChangeArrowheads="1"/>
          </p:cNvSpPr>
          <p:nvPr/>
        </p:nvSpPr>
        <p:spPr bwMode="auto">
          <a:xfrm>
            <a:off x="2513013" y="2457450"/>
            <a:ext cx="4062412" cy="0"/>
          </a:xfrm>
          <a:custGeom>
            <a:avLst/>
            <a:gdLst>
              <a:gd name="T0" fmla="*/ 0 w 2559"/>
              <a:gd name="T1" fmla="*/ 2559 w 2559"/>
            </a:gdLst>
            <a:ahLst/>
            <a:cxnLst>
              <a:cxn ang="0">
                <a:pos x="T0" y="0"/>
              </a:cxn>
              <a:cxn ang="0">
                <a:pos x="T1" y="0"/>
              </a:cxn>
            </a:cxnLst>
            <a:rect l="0" t="0" r="r" b="b"/>
            <a:pathLst>
              <a:path w="2559">
                <a:moveTo>
                  <a:pt x="0" y="0"/>
                </a:moveTo>
                <a:lnTo>
                  <a:pt x="2559" y="0"/>
                </a:lnTo>
              </a:path>
            </a:pathLst>
          </a:custGeom>
          <a:noFill/>
          <a:ln w="0">
            <a:solidFill>
              <a:schemeClr val="accent4">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9706" name="Freeform 10"/>
          <p:cNvSpPr>
            <a:spLocks noChangeArrowheads="1"/>
          </p:cNvSpPr>
          <p:nvPr/>
        </p:nvSpPr>
        <p:spPr bwMode="auto">
          <a:xfrm>
            <a:off x="2513013" y="3271838"/>
            <a:ext cx="4062412" cy="0"/>
          </a:xfrm>
          <a:custGeom>
            <a:avLst/>
            <a:gdLst>
              <a:gd name="T0" fmla="*/ 0 w 2559"/>
              <a:gd name="T1" fmla="*/ 2559 w 2559"/>
            </a:gdLst>
            <a:ahLst/>
            <a:cxnLst>
              <a:cxn ang="0">
                <a:pos x="T0" y="0"/>
              </a:cxn>
              <a:cxn ang="0">
                <a:pos x="T1" y="0"/>
              </a:cxn>
            </a:cxnLst>
            <a:rect l="0" t="0" r="r" b="b"/>
            <a:pathLst>
              <a:path w="2559">
                <a:moveTo>
                  <a:pt x="0" y="0"/>
                </a:moveTo>
                <a:lnTo>
                  <a:pt x="2559" y="0"/>
                </a:lnTo>
              </a:path>
            </a:pathLst>
          </a:custGeom>
          <a:noFill/>
          <a:ln w="0">
            <a:solidFill>
              <a:schemeClr val="accent4">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9707" name="Freeform 11"/>
          <p:cNvSpPr>
            <a:spLocks noChangeArrowheads="1"/>
          </p:cNvSpPr>
          <p:nvPr/>
        </p:nvSpPr>
        <p:spPr bwMode="auto">
          <a:xfrm>
            <a:off x="2513013" y="4057650"/>
            <a:ext cx="4062412" cy="0"/>
          </a:xfrm>
          <a:custGeom>
            <a:avLst/>
            <a:gdLst>
              <a:gd name="T0" fmla="*/ 0 w 2559"/>
              <a:gd name="T1" fmla="*/ 2559 w 2559"/>
            </a:gdLst>
            <a:ahLst/>
            <a:cxnLst>
              <a:cxn ang="0">
                <a:pos x="T0" y="0"/>
              </a:cxn>
              <a:cxn ang="0">
                <a:pos x="T1" y="0"/>
              </a:cxn>
            </a:cxnLst>
            <a:rect l="0" t="0" r="r" b="b"/>
            <a:pathLst>
              <a:path w="2559">
                <a:moveTo>
                  <a:pt x="0" y="0"/>
                </a:moveTo>
                <a:lnTo>
                  <a:pt x="2559" y="0"/>
                </a:lnTo>
              </a:path>
            </a:pathLst>
          </a:custGeom>
          <a:noFill/>
          <a:ln w="0">
            <a:solidFill>
              <a:schemeClr val="accent4">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9708" name="Freeform 12"/>
          <p:cNvSpPr>
            <a:spLocks noChangeArrowheads="1"/>
          </p:cNvSpPr>
          <p:nvPr/>
        </p:nvSpPr>
        <p:spPr bwMode="auto">
          <a:xfrm>
            <a:off x="2513013" y="849313"/>
            <a:ext cx="3651250" cy="4010025"/>
          </a:xfrm>
          <a:custGeom>
            <a:avLst/>
            <a:gdLst>
              <a:gd name="T0" fmla="*/ 2300 w 2300"/>
              <a:gd name="T1" fmla="*/ 0 h 2526"/>
              <a:gd name="T2" fmla="*/ 0 w 2300"/>
              <a:gd name="T3" fmla="*/ 2526 h 2526"/>
            </a:gdLst>
            <a:ahLst/>
            <a:cxnLst>
              <a:cxn ang="0">
                <a:pos x="T0" y="T1"/>
              </a:cxn>
              <a:cxn ang="0">
                <a:pos x="T2" y="T3"/>
              </a:cxn>
            </a:cxnLst>
            <a:rect l="0" t="0" r="r" b="b"/>
            <a:pathLst>
              <a:path w="2300" h="2526">
                <a:moveTo>
                  <a:pt x="2300" y="0"/>
                </a:moveTo>
                <a:lnTo>
                  <a:pt x="0" y="2526"/>
                </a:lnTo>
              </a:path>
            </a:pathLst>
          </a:custGeom>
          <a:noFill/>
          <a:ln w="1996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9709" name="Freeform 13"/>
          <p:cNvSpPr>
            <a:spLocks noChangeArrowheads="1"/>
          </p:cNvSpPr>
          <p:nvPr/>
        </p:nvSpPr>
        <p:spPr bwMode="auto">
          <a:xfrm>
            <a:off x="4548188" y="849313"/>
            <a:ext cx="1812925" cy="1808162"/>
          </a:xfrm>
          <a:custGeom>
            <a:avLst/>
            <a:gdLst>
              <a:gd name="T0" fmla="*/ 1142 w 1142"/>
              <a:gd name="T1" fmla="*/ 0 h 1139"/>
              <a:gd name="T2" fmla="*/ 0 w 1142"/>
              <a:gd name="T3" fmla="*/ 1139 h 1139"/>
            </a:gdLst>
            <a:ahLst/>
            <a:cxnLst>
              <a:cxn ang="0">
                <a:pos x="T0" y="T1"/>
              </a:cxn>
              <a:cxn ang="0">
                <a:pos x="T2" y="T3"/>
              </a:cxn>
            </a:cxnLst>
            <a:rect l="0" t="0" r="r" b="b"/>
            <a:pathLst>
              <a:path w="1142" h="1139">
                <a:moveTo>
                  <a:pt x="1142" y="0"/>
                </a:moveTo>
                <a:lnTo>
                  <a:pt x="0" y="1139"/>
                </a:lnTo>
              </a:path>
            </a:pathLst>
          </a:custGeom>
          <a:noFill/>
          <a:ln w="1996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9710" name="Freeform 14"/>
          <p:cNvSpPr>
            <a:spLocks noChangeArrowheads="1"/>
          </p:cNvSpPr>
          <p:nvPr/>
        </p:nvSpPr>
        <p:spPr bwMode="auto">
          <a:xfrm>
            <a:off x="4548188" y="1092200"/>
            <a:ext cx="2027237" cy="1565275"/>
          </a:xfrm>
          <a:custGeom>
            <a:avLst/>
            <a:gdLst>
              <a:gd name="T0" fmla="*/ 1277 w 1277"/>
              <a:gd name="T1" fmla="*/ 0 h 986"/>
              <a:gd name="T2" fmla="*/ 1101 w 1277"/>
              <a:gd name="T3" fmla="*/ 0 h 986"/>
              <a:gd name="T4" fmla="*/ 0 w 1277"/>
              <a:gd name="T5" fmla="*/ 986 h 986"/>
            </a:gdLst>
            <a:ahLst/>
            <a:cxnLst>
              <a:cxn ang="0">
                <a:pos x="T0" y="T1"/>
              </a:cxn>
              <a:cxn ang="0">
                <a:pos x="T2" y="T3"/>
              </a:cxn>
              <a:cxn ang="0">
                <a:pos x="T4" y="T5"/>
              </a:cxn>
            </a:cxnLst>
            <a:rect l="0" t="0" r="r" b="b"/>
            <a:pathLst>
              <a:path w="1277" h="986">
                <a:moveTo>
                  <a:pt x="1277" y="0"/>
                </a:moveTo>
                <a:lnTo>
                  <a:pt x="1101" y="0"/>
                </a:lnTo>
                <a:lnTo>
                  <a:pt x="0" y="986"/>
                </a:lnTo>
              </a:path>
            </a:pathLst>
          </a:custGeom>
          <a:noFill/>
          <a:ln w="1996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9711" name="Freeform 15"/>
          <p:cNvSpPr>
            <a:spLocks noChangeArrowheads="1"/>
          </p:cNvSpPr>
          <p:nvPr/>
        </p:nvSpPr>
        <p:spPr bwMode="auto">
          <a:xfrm>
            <a:off x="4548188" y="2020888"/>
            <a:ext cx="2027237" cy="636587"/>
          </a:xfrm>
          <a:custGeom>
            <a:avLst/>
            <a:gdLst>
              <a:gd name="T0" fmla="*/ 1277 w 1277"/>
              <a:gd name="T1" fmla="*/ 0 h 401"/>
              <a:gd name="T2" fmla="*/ 514 w 1277"/>
              <a:gd name="T3" fmla="*/ 0 h 401"/>
              <a:gd name="T4" fmla="*/ 0 w 1277"/>
              <a:gd name="T5" fmla="*/ 401 h 401"/>
            </a:gdLst>
            <a:ahLst/>
            <a:cxnLst>
              <a:cxn ang="0">
                <a:pos x="T0" y="T1"/>
              </a:cxn>
              <a:cxn ang="0">
                <a:pos x="T2" y="T3"/>
              </a:cxn>
              <a:cxn ang="0">
                <a:pos x="T4" y="T5"/>
              </a:cxn>
            </a:cxnLst>
            <a:rect l="0" t="0" r="r" b="b"/>
            <a:pathLst>
              <a:path w="1277" h="401">
                <a:moveTo>
                  <a:pt x="1277" y="0"/>
                </a:moveTo>
                <a:lnTo>
                  <a:pt x="514" y="0"/>
                </a:lnTo>
                <a:lnTo>
                  <a:pt x="0" y="401"/>
                </a:lnTo>
              </a:path>
            </a:pathLst>
          </a:custGeom>
          <a:noFill/>
          <a:ln w="1996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9712" name="Freeform 16"/>
          <p:cNvSpPr>
            <a:spLocks noChangeArrowheads="1"/>
          </p:cNvSpPr>
          <p:nvPr/>
        </p:nvSpPr>
        <p:spPr bwMode="auto">
          <a:xfrm>
            <a:off x="4548188" y="2413000"/>
            <a:ext cx="2027237" cy="244475"/>
          </a:xfrm>
          <a:custGeom>
            <a:avLst/>
            <a:gdLst>
              <a:gd name="T0" fmla="*/ 1277 w 1277"/>
              <a:gd name="T1" fmla="*/ 0 h 154"/>
              <a:gd name="T2" fmla="*/ 248 w 1277"/>
              <a:gd name="T3" fmla="*/ 0 h 154"/>
              <a:gd name="T4" fmla="*/ 0 w 1277"/>
              <a:gd name="T5" fmla="*/ 154 h 154"/>
            </a:gdLst>
            <a:ahLst/>
            <a:cxnLst>
              <a:cxn ang="0">
                <a:pos x="T0" y="T1"/>
              </a:cxn>
              <a:cxn ang="0">
                <a:pos x="T2" y="T3"/>
              </a:cxn>
              <a:cxn ang="0">
                <a:pos x="T4" y="T5"/>
              </a:cxn>
            </a:cxnLst>
            <a:rect l="0" t="0" r="r" b="b"/>
            <a:pathLst>
              <a:path w="1277" h="154">
                <a:moveTo>
                  <a:pt x="1277" y="0"/>
                </a:moveTo>
                <a:lnTo>
                  <a:pt x="248" y="0"/>
                </a:lnTo>
                <a:lnTo>
                  <a:pt x="0" y="154"/>
                </a:lnTo>
              </a:path>
            </a:pathLst>
          </a:custGeom>
          <a:noFill/>
          <a:ln w="1996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9713" name="Freeform 17"/>
          <p:cNvSpPr>
            <a:spLocks noChangeArrowheads="1"/>
          </p:cNvSpPr>
          <p:nvPr/>
        </p:nvSpPr>
        <p:spPr bwMode="auto">
          <a:xfrm>
            <a:off x="4689475" y="2536825"/>
            <a:ext cx="1885950" cy="0"/>
          </a:xfrm>
          <a:custGeom>
            <a:avLst/>
            <a:gdLst>
              <a:gd name="T0" fmla="*/ 1188 w 1188"/>
              <a:gd name="T1" fmla="*/ 0 w 1188"/>
            </a:gdLst>
            <a:ahLst/>
            <a:cxnLst>
              <a:cxn ang="0">
                <a:pos x="T0" y="0"/>
              </a:cxn>
              <a:cxn ang="0">
                <a:pos x="T1" y="0"/>
              </a:cxn>
            </a:cxnLst>
            <a:rect l="0" t="0" r="r" b="b"/>
            <a:pathLst>
              <a:path w="1188">
                <a:moveTo>
                  <a:pt x="1188" y="0"/>
                </a:moveTo>
                <a:lnTo>
                  <a:pt x="0" y="0"/>
                </a:lnTo>
              </a:path>
            </a:pathLst>
          </a:custGeom>
          <a:noFill/>
          <a:ln w="1996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9714" name="Freeform 18"/>
          <p:cNvSpPr>
            <a:spLocks noChangeArrowheads="1"/>
          </p:cNvSpPr>
          <p:nvPr/>
        </p:nvSpPr>
        <p:spPr bwMode="auto">
          <a:xfrm>
            <a:off x="2514600" y="2657475"/>
            <a:ext cx="2033588" cy="1927225"/>
          </a:xfrm>
          <a:custGeom>
            <a:avLst/>
            <a:gdLst>
              <a:gd name="T0" fmla="*/ 1264 w 1281"/>
              <a:gd name="T1" fmla="*/ 9 h 1214"/>
              <a:gd name="T2" fmla="*/ 1242 w 1281"/>
              <a:gd name="T3" fmla="*/ 21 h 1214"/>
              <a:gd name="T4" fmla="*/ 1220 w 1281"/>
              <a:gd name="T5" fmla="*/ 34 h 1214"/>
              <a:gd name="T6" fmla="*/ 1197 w 1281"/>
              <a:gd name="T7" fmla="*/ 48 h 1214"/>
              <a:gd name="T8" fmla="*/ 1174 w 1281"/>
              <a:gd name="T9" fmla="*/ 62 h 1214"/>
              <a:gd name="T10" fmla="*/ 1151 w 1281"/>
              <a:gd name="T11" fmla="*/ 77 h 1214"/>
              <a:gd name="T12" fmla="*/ 1127 w 1281"/>
              <a:gd name="T13" fmla="*/ 93 h 1214"/>
              <a:gd name="T14" fmla="*/ 1104 w 1281"/>
              <a:gd name="T15" fmla="*/ 109 h 1214"/>
              <a:gd name="T16" fmla="*/ 1080 w 1281"/>
              <a:gd name="T17" fmla="*/ 126 h 1214"/>
              <a:gd name="T18" fmla="*/ 1056 w 1281"/>
              <a:gd name="T19" fmla="*/ 144 h 1214"/>
              <a:gd name="T20" fmla="*/ 1032 w 1281"/>
              <a:gd name="T21" fmla="*/ 162 h 1214"/>
              <a:gd name="T22" fmla="*/ 1007 w 1281"/>
              <a:gd name="T23" fmla="*/ 180 h 1214"/>
              <a:gd name="T24" fmla="*/ 983 w 1281"/>
              <a:gd name="T25" fmla="*/ 199 h 1214"/>
              <a:gd name="T26" fmla="*/ 958 w 1281"/>
              <a:gd name="T27" fmla="*/ 218 h 1214"/>
              <a:gd name="T28" fmla="*/ 934 w 1281"/>
              <a:gd name="T29" fmla="*/ 238 h 1214"/>
              <a:gd name="T30" fmla="*/ 909 w 1281"/>
              <a:gd name="T31" fmla="*/ 258 h 1214"/>
              <a:gd name="T32" fmla="*/ 884 w 1281"/>
              <a:gd name="T33" fmla="*/ 279 h 1214"/>
              <a:gd name="T34" fmla="*/ 860 w 1281"/>
              <a:gd name="T35" fmla="*/ 300 h 1214"/>
              <a:gd name="T36" fmla="*/ 835 w 1281"/>
              <a:gd name="T37" fmla="*/ 321 h 1214"/>
              <a:gd name="T38" fmla="*/ 810 w 1281"/>
              <a:gd name="T39" fmla="*/ 343 h 1214"/>
              <a:gd name="T40" fmla="*/ 785 w 1281"/>
              <a:gd name="T41" fmla="*/ 365 h 1214"/>
              <a:gd name="T42" fmla="*/ 761 w 1281"/>
              <a:gd name="T43" fmla="*/ 387 h 1214"/>
              <a:gd name="T44" fmla="*/ 736 w 1281"/>
              <a:gd name="T45" fmla="*/ 409 h 1214"/>
              <a:gd name="T46" fmla="*/ 712 w 1281"/>
              <a:gd name="T47" fmla="*/ 432 h 1214"/>
              <a:gd name="T48" fmla="*/ 687 w 1281"/>
              <a:gd name="T49" fmla="*/ 454 h 1214"/>
              <a:gd name="T50" fmla="*/ 663 w 1281"/>
              <a:gd name="T51" fmla="*/ 477 h 1214"/>
              <a:gd name="T52" fmla="*/ 638 w 1281"/>
              <a:gd name="T53" fmla="*/ 500 h 1214"/>
              <a:gd name="T54" fmla="*/ 614 w 1281"/>
              <a:gd name="T55" fmla="*/ 524 h 1214"/>
              <a:gd name="T56" fmla="*/ 590 w 1281"/>
              <a:gd name="T57" fmla="*/ 547 h 1214"/>
              <a:gd name="T58" fmla="*/ 567 w 1281"/>
              <a:gd name="T59" fmla="*/ 570 h 1214"/>
              <a:gd name="T60" fmla="*/ 543 w 1281"/>
              <a:gd name="T61" fmla="*/ 594 h 1214"/>
              <a:gd name="T62" fmla="*/ 520 w 1281"/>
              <a:gd name="T63" fmla="*/ 617 h 1214"/>
              <a:gd name="T64" fmla="*/ 497 w 1281"/>
              <a:gd name="T65" fmla="*/ 641 h 1214"/>
              <a:gd name="T66" fmla="*/ 474 w 1281"/>
              <a:gd name="T67" fmla="*/ 664 h 1214"/>
              <a:gd name="T68" fmla="*/ 451 w 1281"/>
              <a:gd name="T69" fmla="*/ 687 h 1214"/>
              <a:gd name="T70" fmla="*/ 429 w 1281"/>
              <a:gd name="T71" fmla="*/ 711 h 1214"/>
              <a:gd name="T72" fmla="*/ 407 w 1281"/>
              <a:gd name="T73" fmla="*/ 734 h 1214"/>
              <a:gd name="T74" fmla="*/ 385 w 1281"/>
              <a:gd name="T75" fmla="*/ 757 h 1214"/>
              <a:gd name="T76" fmla="*/ 363 w 1281"/>
              <a:gd name="T77" fmla="*/ 780 h 1214"/>
              <a:gd name="T78" fmla="*/ 342 w 1281"/>
              <a:gd name="T79" fmla="*/ 803 h 1214"/>
              <a:gd name="T80" fmla="*/ 322 w 1281"/>
              <a:gd name="T81" fmla="*/ 825 h 1214"/>
              <a:gd name="T82" fmla="*/ 301 w 1281"/>
              <a:gd name="T83" fmla="*/ 847 h 1214"/>
              <a:gd name="T84" fmla="*/ 282 w 1281"/>
              <a:gd name="T85" fmla="*/ 870 h 1214"/>
              <a:gd name="T86" fmla="*/ 262 w 1281"/>
              <a:gd name="T87" fmla="*/ 891 h 1214"/>
              <a:gd name="T88" fmla="*/ 243 w 1281"/>
              <a:gd name="T89" fmla="*/ 913 h 1214"/>
              <a:gd name="T90" fmla="*/ 224 w 1281"/>
              <a:gd name="T91" fmla="*/ 934 h 1214"/>
              <a:gd name="T92" fmla="*/ 206 w 1281"/>
              <a:gd name="T93" fmla="*/ 955 h 1214"/>
              <a:gd name="T94" fmla="*/ 189 w 1281"/>
              <a:gd name="T95" fmla="*/ 976 h 1214"/>
              <a:gd name="T96" fmla="*/ 171 w 1281"/>
              <a:gd name="T97" fmla="*/ 996 h 1214"/>
              <a:gd name="T98" fmla="*/ 155 w 1281"/>
              <a:gd name="T99" fmla="*/ 1015 h 1214"/>
              <a:gd name="T100" fmla="*/ 139 w 1281"/>
              <a:gd name="T101" fmla="*/ 1035 h 1214"/>
              <a:gd name="T102" fmla="*/ 123 w 1281"/>
              <a:gd name="T103" fmla="*/ 1053 h 1214"/>
              <a:gd name="T104" fmla="*/ 108 w 1281"/>
              <a:gd name="T105" fmla="*/ 1072 h 1214"/>
              <a:gd name="T106" fmla="*/ 94 w 1281"/>
              <a:gd name="T107" fmla="*/ 1090 h 1214"/>
              <a:gd name="T108" fmla="*/ 80 w 1281"/>
              <a:gd name="T109" fmla="*/ 1107 h 1214"/>
              <a:gd name="T110" fmla="*/ 67 w 1281"/>
              <a:gd name="T111" fmla="*/ 1124 h 1214"/>
              <a:gd name="T112" fmla="*/ 55 w 1281"/>
              <a:gd name="T113" fmla="*/ 1140 h 1214"/>
              <a:gd name="T114" fmla="*/ 43 w 1281"/>
              <a:gd name="T115" fmla="*/ 1155 h 1214"/>
              <a:gd name="T116" fmla="*/ 32 w 1281"/>
              <a:gd name="T117" fmla="*/ 1170 h 1214"/>
              <a:gd name="T118" fmla="*/ 21 w 1281"/>
              <a:gd name="T119" fmla="*/ 1185 h 1214"/>
              <a:gd name="T120" fmla="*/ 12 w 1281"/>
              <a:gd name="T121" fmla="*/ 1198 h 1214"/>
              <a:gd name="T122" fmla="*/ 3 w 1281"/>
              <a:gd name="T123" fmla="*/ 1211 h 1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81" h="1214">
                <a:moveTo>
                  <a:pt x="1281" y="0"/>
                </a:moveTo>
                <a:lnTo>
                  <a:pt x="1275" y="3"/>
                </a:lnTo>
                <a:lnTo>
                  <a:pt x="1270" y="6"/>
                </a:lnTo>
                <a:lnTo>
                  <a:pt x="1264" y="9"/>
                </a:lnTo>
                <a:lnTo>
                  <a:pt x="1259" y="12"/>
                </a:lnTo>
                <a:lnTo>
                  <a:pt x="1253" y="15"/>
                </a:lnTo>
                <a:lnTo>
                  <a:pt x="1248" y="18"/>
                </a:lnTo>
                <a:lnTo>
                  <a:pt x="1242" y="21"/>
                </a:lnTo>
                <a:lnTo>
                  <a:pt x="1236" y="24"/>
                </a:lnTo>
                <a:lnTo>
                  <a:pt x="1231" y="28"/>
                </a:lnTo>
                <a:lnTo>
                  <a:pt x="1225" y="31"/>
                </a:lnTo>
                <a:lnTo>
                  <a:pt x="1220" y="34"/>
                </a:lnTo>
                <a:lnTo>
                  <a:pt x="1214" y="38"/>
                </a:lnTo>
                <a:lnTo>
                  <a:pt x="1208" y="41"/>
                </a:lnTo>
                <a:lnTo>
                  <a:pt x="1203" y="45"/>
                </a:lnTo>
                <a:lnTo>
                  <a:pt x="1197" y="48"/>
                </a:lnTo>
                <a:lnTo>
                  <a:pt x="1191" y="52"/>
                </a:lnTo>
                <a:lnTo>
                  <a:pt x="1185" y="55"/>
                </a:lnTo>
                <a:lnTo>
                  <a:pt x="1180" y="59"/>
                </a:lnTo>
                <a:lnTo>
                  <a:pt x="1174" y="62"/>
                </a:lnTo>
                <a:lnTo>
                  <a:pt x="1168" y="66"/>
                </a:lnTo>
                <a:lnTo>
                  <a:pt x="1162" y="70"/>
                </a:lnTo>
                <a:lnTo>
                  <a:pt x="1157" y="74"/>
                </a:lnTo>
                <a:lnTo>
                  <a:pt x="1151" y="77"/>
                </a:lnTo>
                <a:lnTo>
                  <a:pt x="1145" y="81"/>
                </a:lnTo>
                <a:lnTo>
                  <a:pt x="1139" y="85"/>
                </a:lnTo>
                <a:lnTo>
                  <a:pt x="1133" y="89"/>
                </a:lnTo>
                <a:lnTo>
                  <a:pt x="1127" y="93"/>
                </a:lnTo>
                <a:lnTo>
                  <a:pt x="1121" y="97"/>
                </a:lnTo>
                <a:lnTo>
                  <a:pt x="1115" y="101"/>
                </a:lnTo>
                <a:lnTo>
                  <a:pt x="1110" y="105"/>
                </a:lnTo>
                <a:lnTo>
                  <a:pt x="1104" y="109"/>
                </a:lnTo>
                <a:lnTo>
                  <a:pt x="1098" y="114"/>
                </a:lnTo>
                <a:lnTo>
                  <a:pt x="1092" y="118"/>
                </a:lnTo>
                <a:lnTo>
                  <a:pt x="1086" y="122"/>
                </a:lnTo>
                <a:lnTo>
                  <a:pt x="1080" y="126"/>
                </a:lnTo>
                <a:lnTo>
                  <a:pt x="1074" y="131"/>
                </a:lnTo>
                <a:lnTo>
                  <a:pt x="1068" y="135"/>
                </a:lnTo>
                <a:lnTo>
                  <a:pt x="1062" y="139"/>
                </a:lnTo>
                <a:lnTo>
                  <a:pt x="1056" y="144"/>
                </a:lnTo>
                <a:lnTo>
                  <a:pt x="1050" y="148"/>
                </a:lnTo>
                <a:lnTo>
                  <a:pt x="1044" y="153"/>
                </a:lnTo>
                <a:lnTo>
                  <a:pt x="1038" y="157"/>
                </a:lnTo>
                <a:lnTo>
                  <a:pt x="1032" y="162"/>
                </a:lnTo>
                <a:lnTo>
                  <a:pt x="1026" y="166"/>
                </a:lnTo>
                <a:lnTo>
                  <a:pt x="1020" y="171"/>
                </a:lnTo>
                <a:lnTo>
                  <a:pt x="1013" y="175"/>
                </a:lnTo>
                <a:lnTo>
                  <a:pt x="1007" y="180"/>
                </a:lnTo>
                <a:lnTo>
                  <a:pt x="1001" y="185"/>
                </a:lnTo>
                <a:lnTo>
                  <a:pt x="995" y="189"/>
                </a:lnTo>
                <a:lnTo>
                  <a:pt x="989" y="194"/>
                </a:lnTo>
                <a:lnTo>
                  <a:pt x="983" y="199"/>
                </a:lnTo>
                <a:lnTo>
                  <a:pt x="977" y="204"/>
                </a:lnTo>
                <a:lnTo>
                  <a:pt x="971" y="209"/>
                </a:lnTo>
                <a:lnTo>
                  <a:pt x="965" y="213"/>
                </a:lnTo>
                <a:lnTo>
                  <a:pt x="958" y="218"/>
                </a:lnTo>
                <a:lnTo>
                  <a:pt x="952" y="223"/>
                </a:lnTo>
                <a:lnTo>
                  <a:pt x="946" y="228"/>
                </a:lnTo>
                <a:lnTo>
                  <a:pt x="940" y="233"/>
                </a:lnTo>
                <a:lnTo>
                  <a:pt x="934" y="238"/>
                </a:lnTo>
                <a:lnTo>
                  <a:pt x="928" y="243"/>
                </a:lnTo>
                <a:lnTo>
                  <a:pt x="922" y="248"/>
                </a:lnTo>
                <a:lnTo>
                  <a:pt x="915" y="253"/>
                </a:lnTo>
                <a:lnTo>
                  <a:pt x="909" y="258"/>
                </a:lnTo>
                <a:lnTo>
                  <a:pt x="903" y="263"/>
                </a:lnTo>
                <a:lnTo>
                  <a:pt x="897" y="269"/>
                </a:lnTo>
                <a:lnTo>
                  <a:pt x="891" y="274"/>
                </a:lnTo>
                <a:lnTo>
                  <a:pt x="884" y="279"/>
                </a:lnTo>
                <a:lnTo>
                  <a:pt x="878" y="284"/>
                </a:lnTo>
                <a:lnTo>
                  <a:pt x="872" y="289"/>
                </a:lnTo>
                <a:lnTo>
                  <a:pt x="866" y="295"/>
                </a:lnTo>
                <a:lnTo>
                  <a:pt x="860" y="300"/>
                </a:lnTo>
                <a:lnTo>
                  <a:pt x="854" y="305"/>
                </a:lnTo>
                <a:lnTo>
                  <a:pt x="847" y="310"/>
                </a:lnTo>
                <a:lnTo>
                  <a:pt x="841" y="316"/>
                </a:lnTo>
                <a:lnTo>
                  <a:pt x="835" y="321"/>
                </a:lnTo>
                <a:lnTo>
                  <a:pt x="829" y="326"/>
                </a:lnTo>
                <a:lnTo>
                  <a:pt x="823" y="332"/>
                </a:lnTo>
                <a:lnTo>
                  <a:pt x="816" y="337"/>
                </a:lnTo>
                <a:lnTo>
                  <a:pt x="810" y="343"/>
                </a:lnTo>
                <a:lnTo>
                  <a:pt x="804" y="348"/>
                </a:lnTo>
                <a:lnTo>
                  <a:pt x="798" y="354"/>
                </a:lnTo>
                <a:lnTo>
                  <a:pt x="792" y="359"/>
                </a:lnTo>
                <a:lnTo>
                  <a:pt x="785" y="365"/>
                </a:lnTo>
                <a:lnTo>
                  <a:pt x="779" y="370"/>
                </a:lnTo>
                <a:lnTo>
                  <a:pt x="773" y="376"/>
                </a:lnTo>
                <a:lnTo>
                  <a:pt x="767" y="381"/>
                </a:lnTo>
                <a:lnTo>
                  <a:pt x="761" y="387"/>
                </a:lnTo>
                <a:lnTo>
                  <a:pt x="755" y="392"/>
                </a:lnTo>
                <a:lnTo>
                  <a:pt x="748" y="398"/>
                </a:lnTo>
                <a:lnTo>
                  <a:pt x="742" y="403"/>
                </a:lnTo>
                <a:lnTo>
                  <a:pt x="736" y="409"/>
                </a:lnTo>
                <a:lnTo>
                  <a:pt x="730" y="415"/>
                </a:lnTo>
                <a:lnTo>
                  <a:pt x="724" y="420"/>
                </a:lnTo>
                <a:lnTo>
                  <a:pt x="718" y="426"/>
                </a:lnTo>
                <a:lnTo>
                  <a:pt x="712" y="432"/>
                </a:lnTo>
                <a:lnTo>
                  <a:pt x="705" y="437"/>
                </a:lnTo>
                <a:lnTo>
                  <a:pt x="699" y="443"/>
                </a:lnTo>
                <a:lnTo>
                  <a:pt x="693" y="449"/>
                </a:lnTo>
                <a:lnTo>
                  <a:pt x="687" y="454"/>
                </a:lnTo>
                <a:lnTo>
                  <a:pt x="681" y="460"/>
                </a:lnTo>
                <a:lnTo>
                  <a:pt x="675" y="466"/>
                </a:lnTo>
                <a:lnTo>
                  <a:pt x="669" y="472"/>
                </a:lnTo>
                <a:lnTo>
                  <a:pt x="663" y="477"/>
                </a:lnTo>
                <a:lnTo>
                  <a:pt x="657" y="483"/>
                </a:lnTo>
                <a:lnTo>
                  <a:pt x="651" y="489"/>
                </a:lnTo>
                <a:lnTo>
                  <a:pt x="645" y="495"/>
                </a:lnTo>
                <a:lnTo>
                  <a:pt x="638" y="500"/>
                </a:lnTo>
                <a:lnTo>
                  <a:pt x="632" y="506"/>
                </a:lnTo>
                <a:lnTo>
                  <a:pt x="626" y="512"/>
                </a:lnTo>
                <a:lnTo>
                  <a:pt x="620" y="518"/>
                </a:lnTo>
                <a:lnTo>
                  <a:pt x="614" y="524"/>
                </a:lnTo>
                <a:lnTo>
                  <a:pt x="608" y="529"/>
                </a:lnTo>
                <a:lnTo>
                  <a:pt x="602" y="535"/>
                </a:lnTo>
                <a:lnTo>
                  <a:pt x="596" y="541"/>
                </a:lnTo>
                <a:lnTo>
                  <a:pt x="590" y="547"/>
                </a:lnTo>
                <a:lnTo>
                  <a:pt x="584" y="553"/>
                </a:lnTo>
                <a:lnTo>
                  <a:pt x="579" y="559"/>
                </a:lnTo>
                <a:lnTo>
                  <a:pt x="573" y="564"/>
                </a:lnTo>
                <a:lnTo>
                  <a:pt x="567" y="570"/>
                </a:lnTo>
                <a:lnTo>
                  <a:pt x="561" y="576"/>
                </a:lnTo>
                <a:lnTo>
                  <a:pt x="555" y="582"/>
                </a:lnTo>
                <a:lnTo>
                  <a:pt x="549" y="588"/>
                </a:lnTo>
                <a:lnTo>
                  <a:pt x="543" y="594"/>
                </a:lnTo>
                <a:lnTo>
                  <a:pt x="537" y="600"/>
                </a:lnTo>
                <a:lnTo>
                  <a:pt x="531" y="605"/>
                </a:lnTo>
                <a:lnTo>
                  <a:pt x="526" y="611"/>
                </a:lnTo>
                <a:lnTo>
                  <a:pt x="520" y="617"/>
                </a:lnTo>
                <a:lnTo>
                  <a:pt x="514" y="623"/>
                </a:lnTo>
                <a:lnTo>
                  <a:pt x="508" y="629"/>
                </a:lnTo>
                <a:lnTo>
                  <a:pt x="502" y="635"/>
                </a:lnTo>
                <a:lnTo>
                  <a:pt x="497" y="641"/>
                </a:lnTo>
                <a:lnTo>
                  <a:pt x="491" y="646"/>
                </a:lnTo>
                <a:lnTo>
                  <a:pt x="485" y="652"/>
                </a:lnTo>
                <a:lnTo>
                  <a:pt x="479" y="658"/>
                </a:lnTo>
                <a:lnTo>
                  <a:pt x="474" y="664"/>
                </a:lnTo>
                <a:lnTo>
                  <a:pt x="468" y="670"/>
                </a:lnTo>
                <a:lnTo>
                  <a:pt x="462" y="676"/>
                </a:lnTo>
                <a:lnTo>
                  <a:pt x="457" y="682"/>
                </a:lnTo>
                <a:lnTo>
                  <a:pt x="451" y="687"/>
                </a:lnTo>
                <a:lnTo>
                  <a:pt x="445" y="693"/>
                </a:lnTo>
                <a:lnTo>
                  <a:pt x="440" y="699"/>
                </a:lnTo>
                <a:lnTo>
                  <a:pt x="434" y="705"/>
                </a:lnTo>
                <a:lnTo>
                  <a:pt x="429" y="711"/>
                </a:lnTo>
                <a:lnTo>
                  <a:pt x="423" y="716"/>
                </a:lnTo>
                <a:lnTo>
                  <a:pt x="418" y="722"/>
                </a:lnTo>
                <a:lnTo>
                  <a:pt x="412" y="728"/>
                </a:lnTo>
                <a:lnTo>
                  <a:pt x="407" y="734"/>
                </a:lnTo>
                <a:lnTo>
                  <a:pt x="401" y="740"/>
                </a:lnTo>
                <a:lnTo>
                  <a:pt x="396" y="745"/>
                </a:lnTo>
                <a:lnTo>
                  <a:pt x="390" y="751"/>
                </a:lnTo>
                <a:lnTo>
                  <a:pt x="385" y="757"/>
                </a:lnTo>
                <a:lnTo>
                  <a:pt x="380" y="763"/>
                </a:lnTo>
                <a:lnTo>
                  <a:pt x="374" y="768"/>
                </a:lnTo>
                <a:lnTo>
                  <a:pt x="369" y="774"/>
                </a:lnTo>
                <a:lnTo>
                  <a:pt x="363" y="780"/>
                </a:lnTo>
                <a:lnTo>
                  <a:pt x="358" y="786"/>
                </a:lnTo>
                <a:lnTo>
                  <a:pt x="353" y="791"/>
                </a:lnTo>
                <a:lnTo>
                  <a:pt x="348" y="797"/>
                </a:lnTo>
                <a:lnTo>
                  <a:pt x="342" y="803"/>
                </a:lnTo>
                <a:lnTo>
                  <a:pt x="337" y="808"/>
                </a:lnTo>
                <a:lnTo>
                  <a:pt x="332" y="814"/>
                </a:lnTo>
                <a:lnTo>
                  <a:pt x="327" y="820"/>
                </a:lnTo>
                <a:lnTo>
                  <a:pt x="322" y="825"/>
                </a:lnTo>
                <a:lnTo>
                  <a:pt x="317" y="831"/>
                </a:lnTo>
                <a:lnTo>
                  <a:pt x="312" y="836"/>
                </a:lnTo>
                <a:lnTo>
                  <a:pt x="306" y="842"/>
                </a:lnTo>
                <a:lnTo>
                  <a:pt x="301" y="847"/>
                </a:lnTo>
                <a:lnTo>
                  <a:pt x="296" y="853"/>
                </a:lnTo>
                <a:lnTo>
                  <a:pt x="291" y="859"/>
                </a:lnTo>
                <a:lnTo>
                  <a:pt x="286" y="864"/>
                </a:lnTo>
                <a:lnTo>
                  <a:pt x="282" y="870"/>
                </a:lnTo>
                <a:lnTo>
                  <a:pt x="277" y="875"/>
                </a:lnTo>
                <a:lnTo>
                  <a:pt x="272" y="881"/>
                </a:lnTo>
                <a:lnTo>
                  <a:pt x="267" y="886"/>
                </a:lnTo>
                <a:lnTo>
                  <a:pt x="262" y="891"/>
                </a:lnTo>
                <a:lnTo>
                  <a:pt x="257" y="897"/>
                </a:lnTo>
                <a:lnTo>
                  <a:pt x="252" y="902"/>
                </a:lnTo>
                <a:lnTo>
                  <a:pt x="248" y="908"/>
                </a:lnTo>
                <a:lnTo>
                  <a:pt x="243" y="913"/>
                </a:lnTo>
                <a:lnTo>
                  <a:pt x="238" y="918"/>
                </a:lnTo>
                <a:lnTo>
                  <a:pt x="234" y="924"/>
                </a:lnTo>
                <a:lnTo>
                  <a:pt x="229" y="929"/>
                </a:lnTo>
                <a:lnTo>
                  <a:pt x="224" y="934"/>
                </a:lnTo>
                <a:lnTo>
                  <a:pt x="220" y="939"/>
                </a:lnTo>
                <a:lnTo>
                  <a:pt x="215" y="945"/>
                </a:lnTo>
                <a:lnTo>
                  <a:pt x="211" y="950"/>
                </a:lnTo>
                <a:lnTo>
                  <a:pt x="206" y="955"/>
                </a:lnTo>
                <a:lnTo>
                  <a:pt x="202" y="960"/>
                </a:lnTo>
                <a:lnTo>
                  <a:pt x="197" y="965"/>
                </a:lnTo>
                <a:lnTo>
                  <a:pt x="193" y="970"/>
                </a:lnTo>
                <a:lnTo>
                  <a:pt x="189" y="976"/>
                </a:lnTo>
                <a:lnTo>
                  <a:pt x="184" y="981"/>
                </a:lnTo>
                <a:lnTo>
                  <a:pt x="180" y="986"/>
                </a:lnTo>
                <a:lnTo>
                  <a:pt x="176" y="991"/>
                </a:lnTo>
                <a:lnTo>
                  <a:pt x="171" y="996"/>
                </a:lnTo>
                <a:lnTo>
                  <a:pt x="167" y="1001"/>
                </a:lnTo>
                <a:lnTo>
                  <a:pt x="163" y="1006"/>
                </a:lnTo>
                <a:lnTo>
                  <a:pt x="159" y="1010"/>
                </a:lnTo>
                <a:lnTo>
                  <a:pt x="155" y="1015"/>
                </a:lnTo>
                <a:lnTo>
                  <a:pt x="151" y="1020"/>
                </a:lnTo>
                <a:lnTo>
                  <a:pt x="147" y="1025"/>
                </a:lnTo>
                <a:lnTo>
                  <a:pt x="143" y="1030"/>
                </a:lnTo>
                <a:lnTo>
                  <a:pt x="139" y="1035"/>
                </a:lnTo>
                <a:lnTo>
                  <a:pt x="135" y="1039"/>
                </a:lnTo>
                <a:lnTo>
                  <a:pt x="131" y="1044"/>
                </a:lnTo>
                <a:lnTo>
                  <a:pt x="127" y="1049"/>
                </a:lnTo>
                <a:lnTo>
                  <a:pt x="123" y="1053"/>
                </a:lnTo>
                <a:lnTo>
                  <a:pt x="119" y="1058"/>
                </a:lnTo>
                <a:lnTo>
                  <a:pt x="116" y="1063"/>
                </a:lnTo>
                <a:lnTo>
                  <a:pt x="112" y="1067"/>
                </a:lnTo>
                <a:lnTo>
                  <a:pt x="108" y="1072"/>
                </a:lnTo>
                <a:lnTo>
                  <a:pt x="105" y="1076"/>
                </a:lnTo>
                <a:lnTo>
                  <a:pt x="101" y="1081"/>
                </a:lnTo>
                <a:lnTo>
                  <a:pt x="98" y="1085"/>
                </a:lnTo>
                <a:lnTo>
                  <a:pt x="94" y="1090"/>
                </a:lnTo>
                <a:lnTo>
                  <a:pt x="90" y="1094"/>
                </a:lnTo>
                <a:lnTo>
                  <a:pt x="87" y="1098"/>
                </a:lnTo>
                <a:lnTo>
                  <a:pt x="84" y="1103"/>
                </a:lnTo>
                <a:lnTo>
                  <a:pt x="80" y="1107"/>
                </a:lnTo>
                <a:lnTo>
                  <a:pt x="77" y="1111"/>
                </a:lnTo>
                <a:lnTo>
                  <a:pt x="74" y="1115"/>
                </a:lnTo>
                <a:lnTo>
                  <a:pt x="70" y="1119"/>
                </a:lnTo>
                <a:lnTo>
                  <a:pt x="67" y="1124"/>
                </a:lnTo>
                <a:lnTo>
                  <a:pt x="64" y="1128"/>
                </a:lnTo>
                <a:lnTo>
                  <a:pt x="61" y="1132"/>
                </a:lnTo>
                <a:lnTo>
                  <a:pt x="58" y="1136"/>
                </a:lnTo>
                <a:lnTo>
                  <a:pt x="55" y="1140"/>
                </a:lnTo>
                <a:lnTo>
                  <a:pt x="52" y="1144"/>
                </a:lnTo>
                <a:lnTo>
                  <a:pt x="49" y="1148"/>
                </a:lnTo>
                <a:lnTo>
                  <a:pt x="46" y="1152"/>
                </a:lnTo>
                <a:lnTo>
                  <a:pt x="43" y="1155"/>
                </a:lnTo>
                <a:lnTo>
                  <a:pt x="40" y="1159"/>
                </a:lnTo>
                <a:lnTo>
                  <a:pt x="37" y="1163"/>
                </a:lnTo>
                <a:lnTo>
                  <a:pt x="34" y="1167"/>
                </a:lnTo>
                <a:lnTo>
                  <a:pt x="32" y="1170"/>
                </a:lnTo>
                <a:lnTo>
                  <a:pt x="29" y="1174"/>
                </a:lnTo>
                <a:lnTo>
                  <a:pt x="26" y="1177"/>
                </a:lnTo>
                <a:lnTo>
                  <a:pt x="24" y="1181"/>
                </a:lnTo>
                <a:lnTo>
                  <a:pt x="21" y="1185"/>
                </a:lnTo>
                <a:lnTo>
                  <a:pt x="19" y="1188"/>
                </a:lnTo>
                <a:lnTo>
                  <a:pt x="16" y="1191"/>
                </a:lnTo>
                <a:lnTo>
                  <a:pt x="14" y="1195"/>
                </a:lnTo>
                <a:lnTo>
                  <a:pt x="12" y="1198"/>
                </a:lnTo>
                <a:lnTo>
                  <a:pt x="9" y="1201"/>
                </a:lnTo>
                <a:lnTo>
                  <a:pt x="7" y="1205"/>
                </a:lnTo>
                <a:lnTo>
                  <a:pt x="5" y="1208"/>
                </a:lnTo>
                <a:lnTo>
                  <a:pt x="3" y="1211"/>
                </a:lnTo>
                <a:lnTo>
                  <a:pt x="0" y="1214"/>
                </a:lnTo>
              </a:path>
            </a:pathLst>
          </a:custGeom>
          <a:noFill/>
          <a:ln w="1996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9715" name="Freeform 19"/>
          <p:cNvSpPr>
            <a:spLocks noChangeArrowheads="1"/>
          </p:cNvSpPr>
          <p:nvPr/>
        </p:nvSpPr>
        <p:spPr bwMode="auto">
          <a:xfrm>
            <a:off x="2517775" y="2657475"/>
            <a:ext cx="1981200" cy="1677988"/>
          </a:xfrm>
          <a:custGeom>
            <a:avLst/>
            <a:gdLst>
              <a:gd name="T0" fmla="*/ 1227 w 1248"/>
              <a:gd name="T1" fmla="*/ 11 h 1057"/>
              <a:gd name="T2" fmla="*/ 1200 w 1248"/>
              <a:gd name="T3" fmla="*/ 26 h 1057"/>
              <a:gd name="T4" fmla="*/ 1173 w 1248"/>
              <a:gd name="T5" fmla="*/ 41 h 1057"/>
              <a:gd name="T6" fmla="*/ 1146 w 1248"/>
              <a:gd name="T7" fmla="*/ 56 h 1057"/>
              <a:gd name="T8" fmla="*/ 1119 w 1248"/>
              <a:gd name="T9" fmla="*/ 71 h 1057"/>
              <a:gd name="T10" fmla="*/ 1093 w 1248"/>
              <a:gd name="T11" fmla="*/ 86 h 1057"/>
              <a:gd name="T12" fmla="*/ 1067 w 1248"/>
              <a:gd name="T13" fmla="*/ 100 h 1057"/>
              <a:gd name="T14" fmla="*/ 1041 w 1248"/>
              <a:gd name="T15" fmla="*/ 116 h 1057"/>
              <a:gd name="T16" fmla="*/ 1015 w 1248"/>
              <a:gd name="T17" fmla="*/ 131 h 1057"/>
              <a:gd name="T18" fmla="*/ 990 w 1248"/>
              <a:gd name="T19" fmla="*/ 146 h 1057"/>
              <a:gd name="T20" fmla="*/ 965 w 1248"/>
              <a:gd name="T21" fmla="*/ 161 h 1057"/>
              <a:gd name="T22" fmla="*/ 940 w 1248"/>
              <a:gd name="T23" fmla="*/ 176 h 1057"/>
              <a:gd name="T24" fmla="*/ 916 w 1248"/>
              <a:gd name="T25" fmla="*/ 192 h 1057"/>
              <a:gd name="T26" fmla="*/ 891 w 1248"/>
              <a:gd name="T27" fmla="*/ 207 h 1057"/>
              <a:gd name="T28" fmla="*/ 867 w 1248"/>
              <a:gd name="T29" fmla="*/ 223 h 1057"/>
              <a:gd name="T30" fmla="*/ 843 w 1248"/>
              <a:gd name="T31" fmla="*/ 238 h 1057"/>
              <a:gd name="T32" fmla="*/ 819 w 1248"/>
              <a:gd name="T33" fmla="*/ 254 h 1057"/>
              <a:gd name="T34" fmla="*/ 796 w 1248"/>
              <a:gd name="T35" fmla="*/ 270 h 1057"/>
              <a:gd name="T36" fmla="*/ 772 w 1248"/>
              <a:gd name="T37" fmla="*/ 286 h 1057"/>
              <a:gd name="T38" fmla="*/ 749 w 1248"/>
              <a:gd name="T39" fmla="*/ 302 h 1057"/>
              <a:gd name="T40" fmla="*/ 726 w 1248"/>
              <a:gd name="T41" fmla="*/ 319 h 1057"/>
              <a:gd name="T42" fmla="*/ 704 w 1248"/>
              <a:gd name="T43" fmla="*/ 335 h 1057"/>
              <a:gd name="T44" fmla="*/ 681 w 1248"/>
              <a:gd name="T45" fmla="*/ 352 h 1057"/>
              <a:gd name="T46" fmla="*/ 659 w 1248"/>
              <a:gd name="T47" fmla="*/ 368 h 1057"/>
              <a:gd name="T48" fmla="*/ 637 w 1248"/>
              <a:gd name="T49" fmla="*/ 385 h 1057"/>
              <a:gd name="T50" fmla="*/ 615 w 1248"/>
              <a:gd name="T51" fmla="*/ 402 h 1057"/>
              <a:gd name="T52" fmla="*/ 593 w 1248"/>
              <a:gd name="T53" fmla="*/ 419 h 1057"/>
              <a:gd name="T54" fmla="*/ 572 w 1248"/>
              <a:gd name="T55" fmla="*/ 437 h 1057"/>
              <a:gd name="T56" fmla="*/ 550 w 1248"/>
              <a:gd name="T57" fmla="*/ 454 h 1057"/>
              <a:gd name="T58" fmla="*/ 529 w 1248"/>
              <a:gd name="T59" fmla="*/ 472 h 1057"/>
              <a:gd name="T60" fmla="*/ 508 w 1248"/>
              <a:gd name="T61" fmla="*/ 490 h 1057"/>
              <a:gd name="T62" fmla="*/ 487 w 1248"/>
              <a:gd name="T63" fmla="*/ 508 h 1057"/>
              <a:gd name="T64" fmla="*/ 467 w 1248"/>
              <a:gd name="T65" fmla="*/ 526 h 1057"/>
              <a:gd name="T66" fmla="*/ 446 w 1248"/>
              <a:gd name="T67" fmla="*/ 544 h 1057"/>
              <a:gd name="T68" fmla="*/ 426 w 1248"/>
              <a:gd name="T69" fmla="*/ 563 h 1057"/>
              <a:gd name="T70" fmla="*/ 406 w 1248"/>
              <a:gd name="T71" fmla="*/ 582 h 1057"/>
              <a:gd name="T72" fmla="*/ 386 w 1248"/>
              <a:gd name="T73" fmla="*/ 601 h 1057"/>
              <a:gd name="T74" fmla="*/ 366 w 1248"/>
              <a:gd name="T75" fmla="*/ 620 h 1057"/>
              <a:gd name="T76" fmla="*/ 346 w 1248"/>
              <a:gd name="T77" fmla="*/ 640 h 1057"/>
              <a:gd name="T78" fmla="*/ 326 w 1248"/>
              <a:gd name="T79" fmla="*/ 660 h 1057"/>
              <a:gd name="T80" fmla="*/ 307 w 1248"/>
              <a:gd name="T81" fmla="*/ 680 h 1057"/>
              <a:gd name="T82" fmla="*/ 288 w 1248"/>
              <a:gd name="T83" fmla="*/ 700 h 1057"/>
              <a:gd name="T84" fmla="*/ 269 w 1248"/>
              <a:gd name="T85" fmla="*/ 721 h 1057"/>
              <a:gd name="T86" fmla="*/ 250 w 1248"/>
              <a:gd name="T87" fmla="*/ 742 h 1057"/>
              <a:gd name="T88" fmla="*/ 231 w 1248"/>
              <a:gd name="T89" fmla="*/ 763 h 1057"/>
              <a:gd name="T90" fmla="*/ 212 w 1248"/>
              <a:gd name="T91" fmla="*/ 784 h 1057"/>
              <a:gd name="T92" fmla="*/ 193 w 1248"/>
              <a:gd name="T93" fmla="*/ 806 h 1057"/>
              <a:gd name="T94" fmla="*/ 175 w 1248"/>
              <a:gd name="T95" fmla="*/ 827 h 1057"/>
              <a:gd name="T96" fmla="*/ 156 w 1248"/>
              <a:gd name="T97" fmla="*/ 850 h 1057"/>
              <a:gd name="T98" fmla="*/ 138 w 1248"/>
              <a:gd name="T99" fmla="*/ 872 h 1057"/>
              <a:gd name="T100" fmla="*/ 120 w 1248"/>
              <a:gd name="T101" fmla="*/ 895 h 1057"/>
              <a:gd name="T102" fmla="*/ 102 w 1248"/>
              <a:gd name="T103" fmla="*/ 918 h 1057"/>
              <a:gd name="T104" fmla="*/ 84 w 1248"/>
              <a:gd name="T105" fmla="*/ 941 h 1057"/>
              <a:gd name="T106" fmla="*/ 66 w 1248"/>
              <a:gd name="T107" fmla="*/ 965 h 1057"/>
              <a:gd name="T108" fmla="*/ 48 w 1248"/>
              <a:gd name="T109" fmla="*/ 989 h 1057"/>
              <a:gd name="T110" fmla="*/ 31 w 1248"/>
              <a:gd name="T111" fmla="*/ 1013 h 1057"/>
              <a:gd name="T112" fmla="*/ 13 w 1248"/>
              <a:gd name="T113" fmla="*/ 1038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48" h="1057">
                <a:moveTo>
                  <a:pt x="1248" y="0"/>
                </a:moveTo>
                <a:lnTo>
                  <a:pt x="1241" y="4"/>
                </a:lnTo>
                <a:lnTo>
                  <a:pt x="1234" y="8"/>
                </a:lnTo>
                <a:lnTo>
                  <a:pt x="1227" y="11"/>
                </a:lnTo>
                <a:lnTo>
                  <a:pt x="1220" y="15"/>
                </a:lnTo>
                <a:lnTo>
                  <a:pt x="1213" y="19"/>
                </a:lnTo>
                <a:lnTo>
                  <a:pt x="1207" y="22"/>
                </a:lnTo>
                <a:lnTo>
                  <a:pt x="1200" y="26"/>
                </a:lnTo>
                <a:lnTo>
                  <a:pt x="1193" y="30"/>
                </a:lnTo>
                <a:lnTo>
                  <a:pt x="1186" y="33"/>
                </a:lnTo>
                <a:lnTo>
                  <a:pt x="1179" y="37"/>
                </a:lnTo>
                <a:lnTo>
                  <a:pt x="1173" y="41"/>
                </a:lnTo>
                <a:lnTo>
                  <a:pt x="1166" y="45"/>
                </a:lnTo>
                <a:lnTo>
                  <a:pt x="1159" y="48"/>
                </a:lnTo>
                <a:lnTo>
                  <a:pt x="1153" y="52"/>
                </a:lnTo>
                <a:lnTo>
                  <a:pt x="1146" y="56"/>
                </a:lnTo>
                <a:lnTo>
                  <a:pt x="1139" y="59"/>
                </a:lnTo>
                <a:lnTo>
                  <a:pt x="1133" y="63"/>
                </a:lnTo>
                <a:lnTo>
                  <a:pt x="1126" y="67"/>
                </a:lnTo>
                <a:lnTo>
                  <a:pt x="1119" y="71"/>
                </a:lnTo>
                <a:lnTo>
                  <a:pt x="1113" y="74"/>
                </a:lnTo>
                <a:lnTo>
                  <a:pt x="1106" y="78"/>
                </a:lnTo>
                <a:lnTo>
                  <a:pt x="1100" y="82"/>
                </a:lnTo>
                <a:lnTo>
                  <a:pt x="1093" y="86"/>
                </a:lnTo>
                <a:lnTo>
                  <a:pt x="1086" y="89"/>
                </a:lnTo>
                <a:lnTo>
                  <a:pt x="1080" y="93"/>
                </a:lnTo>
                <a:lnTo>
                  <a:pt x="1073" y="97"/>
                </a:lnTo>
                <a:lnTo>
                  <a:pt x="1067" y="100"/>
                </a:lnTo>
                <a:lnTo>
                  <a:pt x="1060" y="104"/>
                </a:lnTo>
                <a:lnTo>
                  <a:pt x="1054" y="108"/>
                </a:lnTo>
                <a:lnTo>
                  <a:pt x="1048" y="112"/>
                </a:lnTo>
                <a:lnTo>
                  <a:pt x="1041" y="116"/>
                </a:lnTo>
                <a:lnTo>
                  <a:pt x="1035" y="119"/>
                </a:lnTo>
                <a:lnTo>
                  <a:pt x="1028" y="123"/>
                </a:lnTo>
                <a:lnTo>
                  <a:pt x="1022" y="127"/>
                </a:lnTo>
                <a:lnTo>
                  <a:pt x="1015" y="131"/>
                </a:lnTo>
                <a:lnTo>
                  <a:pt x="1009" y="134"/>
                </a:lnTo>
                <a:lnTo>
                  <a:pt x="1003" y="138"/>
                </a:lnTo>
                <a:lnTo>
                  <a:pt x="996" y="142"/>
                </a:lnTo>
                <a:lnTo>
                  <a:pt x="990" y="146"/>
                </a:lnTo>
                <a:lnTo>
                  <a:pt x="984" y="150"/>
                </a:lnTo>
                <a:lnTo>
                  <a:pt x="978" y="153"/>
                </a:lnTo>
                <a:lnTo>
                  <a:pt x="971" y="157"/>
                </a:lnTo>
                <a:lnTo>
                  <a:pt x="965" y="161"/>
                </a:lnTo>
                <a:lnTo>
                  <a:pt x="959" y="165"/>
                </a:lnTo>
                <a:lnTo>
                  <a:pt x="953" y="169"/>
                </a:lnTo>
                <a:lnTo>
                  <a:pt x="946" y="172"/>
                </a:lnTo>
                <a:lnTo>
                  <a:pt x="940" y="176"/>
                </a:lnTo>
                <a:lnTo>
                  <a:pt x="934" y="180"/>
                </a:lnTo>
                <a:lnTo>
                  <a:pt x="928" y="184"/>
                </a:lnTo>
                <a:lnTo>
                  <a:pt x="922" y="188"/>
                </a:lnTo>
                <a:lnTo>
                  <a:pt x="916" y="192"/>
                </a:lnTo>
                <a:lnTo>
                  <a:pt x="909" y="196"/>
                </a:lnTo>
                <a:lnTo>
                  <a:pt x="903" y="199"/>
                </a:lnTo>
                <a:lnTo>
                  <a:pt x="897" y="203"/>
                </a:lnTo>
                <a:lnTo>
                  <a:pt x="891" y="207"/>
                </a:lnTo>
                <a:lnTo>
                  <a:pt x="885" y="211"/>
                </a:lnTo>
                <a:lnTo>
                  <a:pt x="879" y="215"/>
                </a:lnTo>
                <a:lnTo>
                  <a:pt x="873" y="219"/>
                </a:lnTo>
                <a:lnTo>
                  <a:pt x="867" y="223"/>
                </a:lnTo>
                <a:lnTo>
                  <a:pt x="861" y="227"/>
                </a:lnTo>
                <a:lnTo>
                  <a:pt x="855" y="231"/>
                </a:lnTo>
                <a:lnTo>
                  <a:pt x="849" y="235"/>
                </a:lnTo>
                <a:lnTo>
                  <a:pt x="843" y="238"/>
                </a:lnTo>
                <a:lnTo>
                  <a:pt x="837" y="242"/>
                </a:lnTo>
                <a:lnTo>
                  <a:pt x="831" y="246"/>
                </a:lnTo>
                <a:lnTo>
                  <a:pt x="825" y="250"/>
                </a:lnTo>
                <a:lnTo>
                  <a:pt x="819" y="254"/>
                </a:lnTo>
                <a:lnTo>
                  <a:pt x="813" y="258"/>
                </a:lnTo>
                <a:lnTo>
                  <a:pt x="807" y="262"/>
                </a:lnTo>
                <a:lnTo>
                  <a:pt x="802" y="266"/>
                </a:lnTo>
                <a:lnTo>
                  <a:pt x="796" y="270"/>
                </a:lnTo>
                <a:lnTo>
                  <a:pt x="790" y="274"/>
                </a:lnTo>
                <a:lnTo>
                  <a:pt x="784" y="278"/>
                </a:lnTo>
                <a:lnTo>
                  <a:pt x="778" y="282"/>
                </a:lnTo>
                <a:lnTo>
                  <a:pt x="772" y="286"/>
                </a:lnTo>
                <a:lnTo>
                  <a:pt x="767" y="290"/>
                </a:lnTo>
                <a:lnTo>
                  <a:pt x="761" y="294"/>
                </a:lnTo>
                <a:lnTo>
                  <a:pt x="755" y="298"/>
                </a:lnTo>
                <a:lnTo>
                  <a:pt x="749" y="302"/>
                </a:lnTo>
                <a:lnTo>
                  <a:pt x="744" y="306"/>
                </a:lnTo>
                <a:lnTo>
                  <a:pt x="738" y="310"/>
                </a:lnTo>
                <a:lnTo>
                  <a:pt x="732" y="315"/>
                </a:lnTo>
                <a:lnTo>
                  <a:pt x="726" y="319"/>
                </a:lnTo>
                <a:lnTo>
                  <a:pt x="721" y="323"/>
                </a:lnTo>
                <a:lnTo>
                  <a:pt x="715" y="327"/>
                </a:lnTo>
                <a:lnTo>
                  <a:pt x="709" y="331"/>
                </a:lnTo>
                <a:lnTo>
                  <a:pt x="704" y="335"/>
                </a:lnTo>
                <a:lnTo>
                  <a:pt x="698" y="339"/>
                </a:lnTo>
                <a:lnTo>
                  <a:pt x="692" y="343"/>
                </a:lnTo>
                <a:lnTo>
                  <a:pt x="687" y="347"/>
                </a:lnTo>
                <a:lnTo>
                  <a:pt x="681" y="352"/>
                </a:lnTo>
                <a:lnTo>
                  <a:pt x="676" y="356"/>
                </a:lnTo>
                <a:lnTo>
                  <a:pt x="670" y="360"/>
                </a:lnTo>
                <a:lnTo>
                  <a:pt x="664" y="364"/>
                </a:lnTo>
                <a:lnTo>
                  <a:pt x="659" y="368"/>
                </a:lnTo>
                <a:lnTo>
                  <a:pt x="653" y="372"/>
                </a:lnTo>
                <a:lnTo>
                  <a:pt x="648" y="377"/>
                </a:lnTo>
                <a:lnTo>
                  <a:pt x="642" y="381"/>
                </a:lnTo>
                <a:lnTo>
                  <a:pt x="637" y="385"/>
                </a:lnTo>
                <a:lnTo>
                  <a:pt x="631" y="389"/>
                </a:lnTo>
                <a:lnTo>
                  <a:pt x="626" y="394"/>
                </a:lnTo>
                <a:lnTo>
                  <a:pt x="620" y="398"/>
                </a:lnTo>
                <a:lnTo>
                  <a:pt x="615" y="402"/>
                </a:lnTo>
                <a:lnTo>
                  <a:pt x="609" y="406"/>
                </a:lnTo>
                <a:lnTo>
                  <a:pt x="604" y="411"/>
                </a:lnTo>
                <a:lnTo>
                  <a:pt x="599" y="415"/>
                </a:lnTo>
                <a:lnTo>
                  <a:pt x="593" y="419"/>
                </a:lnTo>
                <a:lnTo>
                  <a:pt x="588" y="424"/>
                </a:lnTo>
                <a:lnTo>
                  <a:pt x="582" y="428"/>
                </a:lnTo>
                <a:lnTo>
                  <a:pt x="577" y="432"/>
                </a:lnTo>
                <a:lnTo>
                  <a:pt x="572" y="437"/>
                </a:lnTo>
                <a:lnTo>
                  <a:pt x="566" y="441"/>
                </a:lnTo>
                <a:lnTo>
                  <a:pt x="561" y="445"/>
                </a:lnTo>
                <a:lnTo>
                  <a:pt x="556" y="450"/>
                </a:lnTo>
                <a:lnTo>
                  <a:pt x="550" y="454"/>
                </a:lnTo>
                <a:lnTo>
                  <a:pt x="545" y="459"/>
                </a:lnTo>
                <a:lnTo>
                  <a:pt x="540" y="463"/>
                </a:lnTo>
                <a:lnTo>
                  <a:pt x="534" y="467"/>
                </a:lnTo>
                <a:lnTo>
                  <a:pt x="529" y="472"/>
                </a:lnTo>
                <a:lnTo>
                  <a:pt x="524" y="476"/>
                </a:lnTo>
                <a:lnTo>
                  <a:pt x="519" y="481"/>
                </a:lnTo>
                <a:lnTo>
                  <a:pt x="513" y="485"/>
                </a:lnTo>
                <a:lnTo>
                  <a:pt x="508" y="490"/>
                </a:lnTo>
                <a:lnTo>
                  <a:pt x="503" y="494"/>
                </a:lnTo>
                <a:lnTo>
                  <a:pt x="498" y="499"/>
                </a:lnTo>
                <a:lnTo>
                  <a:pt x="492" y="503"/>
                </a:lnTo>
                <a:lnTo>
                  <a:pt x="487" y="508"/>
                </a:lnTo>
                <a:lnTo>
                  <a:pt x="482" y="512"/>
                </a:lnTo>
                <a:lnTo>
                  <a:pt x="477" y="517"/>
                </a:lnTo>
                <a:lnTo>
                  <a:pt x="472" y="521"/>
                </a:lnTo>
                <a:lnTo>
                  <a:pt x="467" y="526"/>
                </a:lnTo>
                <a:lnTo>
                  <a:pt x="461" y="531"/>
                </a:lnTo>
                <a:lnTo>
                  <a:pt x="456" y="535"/>
                </a:lnTo>
                <a:lnTo>
                  <a:pt x="451" y="540"/>
                </a:lnTo>
                <a:lnTo>
                  <a:pt x="446" y="544"/>
                </a:lnTo>
                <a:lnTo>
                  <a:pt x="441" y="549"/>
                </a:lnTo>
                <a:lnTo>
                  <a:pt x="436" y="554"/>
                </a:lnTo>
                <a:lnTo>
                  <a:pt x="431" y="558"/>
                </a:lnTo>
                <a:lnTo>
                  <a:pt x="426" y="563"/>
                </a:lnTo>
                <a:lnTo>
                  <a:pt x="421" y="568"/>
                </a:lnTo>
                <a:lnTo>
                  <a:pt x="416" y="573"/>
                </a:lnTo>
                <a:lnTo>
                  <a:pt x="411" y="577"/>
                </a:lnTo>
                <a:lnTo>
                  <a:pt x="406" y="582"/>
                </a:lnTo>
                <a:lnTo>
                  <a:pt x="401" y="587"/>
                </a:lnTo>
                <a:lnTo>
                  <a:pt x="396" y="592"/>
                </a:lnTo>
                <a:lnTo>
                  <a:pt x="391" y="596"/>
                </a:lnTo>
                <a:lnTo>
                  <a:pt x="386" y="601"/>
                </a:lnTo>
                <a:lnTo>
                  <a:pt x="381" y="606"/>
                </a:lnTo>
                <a:lnTo>
                  <a:pt x="376" y="611"/>
                </a:lnTo>
                <a:lnTo>
                  <a:pt x="371" y="616"/>
                </a:lnTo>
                <a:lnTo>
                  <a:pt x="366" y="620"/>
                </a:lnTo>
                <a:lnTo>
                  <a:pt x="361" y="625"/>
                </a:lnTo>
                <a:lnTo>
                  <a:pt x="356" y="630"/>
                </a:lnTo>
                <a:lnTo>
                  <a:pt x="351" y="635"/>
                </a:lnTo>
                <a:lnTo>
                  <a:pt x="346" y="640"/>
                </a:lnTo>
                <a:lnTo>
                  <a:pt x="341" y="645"/>
                </a:lnTo>
                <a:lnTo>
                  <a:pt x="336" y="650"/>
                </a:lnTo>
                <a:lnTo>
                  <a:pt x="331" y="655"/>
                </a:lnTo>
                <a:lnTo>
                  <a:pt x="326" y="660"/>
                </a:lnTo>
                <a:lnTo>
                  <a:pt x="322" y="665"/>
                </a:lnTo>
                <a:lnTo>
                  <a:pt x="317" y="670"/>
                </a:lnTo>
                <a:lnTo>
                  <a:pt x="312" y="675"/>
                </a:lnTo>
                <a:lnTo>
                  <a:pt x="307" y="680"/>
                </a:lnTo>
                <a:lnTo>
                  <a:pt x="302" y="685"/>
                </a:lnTo>
                <a:lnTo>
                  <a:pt x="297" y="690"/>
                </a:lnTo>
                <a:lnTo>
                  <a:pt x="292" y="695"/>
                </a:lnTo>
                <a:lnTo>
                  <a:pt x="288" y="700"/>
                </a:lnTo>
                <a:lnTo>
                  <a:pt x="283" y="705"/>
                </a:lnTo>
                <a:lnTo>
                  <a:pt x="278" y="710"/>
                </a:lnTo>
                <a:lnTo>
                  <a:pt x="273" y="716"/>
                </a:lnTo>
                <a:lnTo>
                  <a:pt x="269" y="721"/>
                </a:lnTo>
                <a:lnTo>
                  <a:pt x="264" y="726"/>
                </a:lnTo>
                <a:lnTo>
                  <a:pt x="259" y="731"/>
                </a:lnTo>
                <a:lnTo>
                  <a:pt x="254" y="736"/>
                </a:lnTo>
                <a:lnTo>
                  <a:pt x="250" y="742"/>
                </a:lnTo>
                <a:lnTo>
                  <a:pt x="245" y="747"/>
                </a:lnTo>
                <a:lnTo>
                  <a:pt x="240" y="752"/>
                </a:lnTo>
                <a:lnTo>
                  <a:pt x="235" y="757"/>
                </a:lnTo>
                <a:lnTo>
                  <a:pt x="231" y="763"/>
                </a:lnTo>
                <a:lnTo>
                  <a:pt x="226" y="768"/>
                </a:lnTo>
                <a:lnTo>
                  <a:pt x="221" y="773"/>
                </a:lnTo>
                <a:lnTo>
                  <a:pt x="217" y="779"/>
                </a:lnTo>
                <a:lnTo>
                  <a:pt x="212" y="784"/>
                </a:lnTo>
                <a:lnTo>
                  <a:pt x="207" y="789"/>
                </a:lnTo>
                <a:lnTo>
                  <a:pt x="203" y="795"/>
                </a:lnTo>
                <a:lnTo>
                  <a:pt x="198" y="800"/>
                </a:lnTo>
                <a:lnTo>
                  <a:pt x="193" y="806"/>
                </a:lnTo>
                <a:lnTo>
                  <a:pt x="189" y="811"/>
                </a:lnTo>
                <a:lnTo>
                  <a:pt x="184" y="816"/>
                </a:lnTo>
                <a:lnTo>
                  <a:pt x="179" y="822"/>
                </a:lnTo>
                <a:lnTo>
                  <a:pt x="175" y="827"/>
                </a:lnTo>
                <a:lnTo>
                  <a:pt x="170" y="833"/>
                </a:lnTo>
                <a:lnTo>
                  <a:pt x="166" y="838"/>
                </a:lnTo>
                <a:lnTo>
                  <a:pt x="161" y="844"/>
                </a:lnTo>
                <a:lnTo>
                  <a:pt x="156" y="850"/>
                </a:lnTo>
                <a:lnTo>
                  <a:pt x="152" y="855"/>
                </a:lnTo>
                <a:lnTo>
                  <a:pt x="147" y="861"/>
                </a:lnTo>
                <a:lnTo>
                  <a:pt x="143" y="866"/>
                </a:lnTo>
                <a:lnTo>
                  <a:pt x="138" y="872"/>
                </a:lnTo>
                <a:lnTo>
                  <a:pt x="133" y="878"/>
                </a:lnTo>
                <a:lnTo>
                  <a:pt x="129" y="883"/>
                </a:lnTo>
                <a:lnTo>
                  <a:pt x="124" y="889"/>
                </a:lnTo>
                <a:lnTo>
                  <a:pt x="120" y="895"/>
                </a:lnTo>
                <a:lnTo>
                  <a:pt x="115" y="901"/>
                </a:lnTo>
                <a:lnTo>
                  <a:pt x="111" y="906"/>
                </a:lnTo>
                <a:lnTo>
                  <a:pt x="106" y="912"/>
                </a:lnTo>
                <a:lnTo>
                  <a:pt x="102" y="918"/>
                </a:lnTo>
                <a:lnTo>
                  <a:pt x="97" y="924"/>
                </a:lnTo>
                <a:lnTo>
                  <a:pt x="93" y="930"/>
                </a:lnTo>
                <a:lnTo>
                  <a:pt x="88" y="935"/>
                </a:lnTo>
                <a:lnTo>
                  <a:pt x="84" y="941"/>
                </a:lnTo>
                <a:lnTo>
                  <a:pt x="79" y="947"/>
                </a:lnTo>
                <a:lnTo>
                  <a:pt x="75" y="953"/>
                </a:lnTo>
                <a:lnTo>
                  <a:pt x="70" y="959"/>
                </a:lnTo>
                <a:lnTo>
                  <a:pt x="66" y="965"/>
                </a:lnTo>
                <a:lnTo>
                  <a:pt x="62" y="971"/>
                </a:lnTo>
                <a:lnTo>
                  <a:pt x="57" y="977"/>
                </a:lnTo>
                <a:lnTo>
                  <a:pt x="53" y="983"/>
                </a:lnTo>
                <a:lnTo>
                  <a:pt x="48" y="989"/>
                </a:lnTo>
                <a:lnTo>
                  <a:pt x="44" y="995"/>
                </a:lnTo>
                <a:lnTo>
                  <a:pt x="39" y="1001"/>
                </a:lnTo>
                <a:lnTo>
                  <a:pt x="35" y="1007"/>
                </a:lnTo>
                <a:lnTo>
                  <a:pt x="31" y="1013"/>
                </a:lnTo>
                <a:lnTo>
                  <a:pt x="26" y="1019"/>
                </a:lnTo>
                <a:lnTo>
                  <a:pt x="22" y="1026"/>
                </a:lnTo>
                <a:lnTo>
                  <a:pt x="17" y="1032"/>
                </a:lnTo>
                <a:lnTo>
                  <a:pt x="13" y="1038"/>
                </a:lnTo>
                <a:lnTo>
                  <a:pt x="9" y="1044"/>
                </a:lnTo>
                <a:lnTo>
                  <a:pt x="4" y="1050"/>
                </a:lnTo>
                <a:lnTo>
                  <a:pt x="0" y="1057"/>
                </a:lnTo>
              </a:path>
            </a:pathLst>
          </a:custGeom>
          <a:noFill/>
          <a:ln w="1996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9716" name="Freeform 20"/>
          <p:cNvSpPr>
            <a:spLocks noChangeArrowheads="1"/>
          </p:cNvSpPr>
          <p:nvPr/>
        </p:nvSpPr>
        <p:spPr bwMode="auto">
          <a:xfrm>
            <a:off x="3265488" y="2660650"/>
            <a:ext cx="971550" cy="585788"/>
          </a:xfrm>
          <a:custGeom>
            <a:avLst/>
            <a:gdLst>
              <a:gd name="T0" fmla="*/ 605 w 612"/>
              <a:gd name="T1" fmla="*/ 2 h 369"/>
              <a:gd name="T2" fmla="*/ 591 w 612"/>
              <a:gd name="T3" fmla="*/ 8 h 369"/>
              <a:gd name="T4" fmla="*/ 577 w 612"/>
              <a:gd name="T5" fmla="*/ 13 h 369"/>
              <a:gd name="T6" fmla="*/ 563 w 612"/>
              <a:gd name="T7" fmla="*/ 18 h 369"/>
              <a:gd name="T8" fmla="*/ 549 w 612"/>
              <a:gd name="T9" fmla="*/ 24 h 369"/>
              <a:gd name="T10" fmla="*/ 536 w 612"/>
              <a:gd name="T11" fmla="*/ 30 h 369"/>
              <a:gd name="T12" fmla="*/ 522 w 612"/>
              <a:gd name="T13" fmla="*/ 35 h 369"/>
              <a:gd name="T14" fmla="*/ 509 w 612"/>
              <a:gd name="T15" fmla="*/ 41 h 369"/>
              <a:gd name="T16" fmla="*/ 495 w 612"/>
              <a:gd name="T17" fmla="*/ 47 h 369"/>
              <a:gd name="T18" fmla="*/ 482 w 612"/>
              <a:gd name="T19" fmla="*/ 53 h 369"/>
              <a:gd name="T20" fmla="*/ 469 w 612"/>
              <a:gd name="T21" fmla="*/ 59 h 369"/>
              <a:gd name="T22" fmla="*/ 455 w 612"/>
              <a:gd name="T23" fmla="*/ 65 h 369"/>
              <a:gd name="T24" fmla="*/ 442 w 612"/>
              <a:gd name="T25" fmla="*/ 71 h 369"/>
              <a:gd name="T26" fmla="*/ 429 w 612"/>
              <a:gd name="T27" fmla="*/ 78 h 369"/>
              <a:gd name="T28" fmla="*/ 416 w 612"/>
              <a:gd name="T29" fmla="*/ 84 h 369"/>
              <a:gd name="T30" fmla="*/ 403 w 612"/>
              <a:gd name="T31" fmla="*/ 91 h 369"/>
              <a:gd name="T32" fmla="*/ 390 w 612"/>
              <a:gd name="T33" fmla="*/ 97 h 369"/>
              <a:gd name="T34" fmla="*/ 378 w 612"/>
              <a:gd name="T35" fmla="*/ 104 h 369"/>
              <a:gd name="T36" fmla="*/ 365 w 612"/>
              <a:gd name="T37" fmla="*/ 111 h 369"/>
              <a:gd name="T38" fmla="*/ 352 w 612"/>
              <a:gd name="T39" fmla="*/ 118 h 369"/>
              <a:gd name="T40" fmla="*/ 340 w 612"/>
              <a:gd name="T41" fmla="*/ 124 h 369"/>
              <a:gd name="T42" fmla="*/ 327 w 612"/>
              <a:gd name="T43" fmla="*/ 132 h 369"/>
              <a:gd name="T44" fmla="*/ 315 w 612"/>
              <a:gd name="T45" fmla="*/ 139 h 369"/>
              <a:gd name="T46" fmla="*/ 302 w 612"/>
              <a:gd name="T47" fmla="*/ 146 h 369"/>
              <a:gd name="T48" fmla="*/ 290 w 612"/>
              <a:gd name="T49" fmla="*/ 153 h 369"/>
              <a:gd name="T50" fmla="*/ 278 w 612"/>
              <a:gd name="T51" fmla="*/ 161 h 369"/>
              <a:gd name="T52" fmla="*/ 265 w 612"/>
              <a:gd name="T53" fmla="*/ 168 h 369"/>
              <a:gd name="T54" fmla="*/ 253 w 612"/>
              <a:gd name="T55" fmla="*/ 176 h 369"/>
              <a:gd name="T56" fmla="*/ 241 w 612"/>
              <a:gd name="T57" fmla="*/ 184 h 369"/>
              <a:gd name="T58" fmla="*/ 229 w 612"/>
              <a:gd name="T59" fmla="*/ 191 h 369"/>
              <a:gd name="T60" fmla="*/ 217 w 612"/>
              <a:gd name="T61" fmla="*/ 199 h 369"/>
              <a:gd name="T62" fmla="*/ 205 w 612"/>
              <a:gd name="T63" fmla="*/ 207 h 369"/>
              <a:gd name="T64" fmla="*/ 193 w 612"/>
              <a:gd name="T65" fmla="*/ 215 h 369"/>
              <a:gd name="T66" fmla="*/ 182 w 612"/>
              <a:gd name="T67" fmla="*/ 224 h 369"/>
              <a:gd name="T68" fmla="*/ 170 w 612"/>
              <a:gd name="T69" fmla="*/ 232 h 369"/>
              <a:gd name="T70" fmla="*/ 158 w 612"/>
              <a:gd name="T71" fmla="*/ 240 h 369"/>
              <a:gd name="T72" fmla="*/ 147 w 612"/>
              <a:gd name="T73" fmla="*/ 249 h 369"/>
              <a:gd name="T74" fmla="*/ 135 w 612"/>
              <a:gd name="T75" fmla="*/ 258 h 369"/>
              <a:gd name="T76" fmla="*/ 123 w 612"/>
              <a:gd name="T77" fmla="*/ 266 h 369"/>
              <a:gd name="T78" fmla="*/ 112 w 612"/>
              <a:gd name="T79" fmla="*/ 275 h 369"/>
              <a:gd name="T80" fmla="*/ 101 w 612"/>
              <a:gd name="T81" fmla="*/ 284 h 369"/>
              <a:gd name="T82" fmla="*/ 89 w 612"/>
              <a:gd name="T83" fmla="*/ 293 h 369"/>
              <a:gd name="T84" fmla="*/ 78 w 612"/>
              <a:gd name="T85" fmla="*/ 302 h 369"/>
              <a:gd name="T86" fmla="*/ 67 w 612"/>
              <a:gd name="T87" fmla="*/ 312 h 369"/>
              <a:gd name="T88" fmla="*/ 55 w 612"/>
              <a:gd name="T89" fmla="*/ 321 h 369"/>
              <a:gd name="T90" fmla="*/ 44 w 612"/>
              <a:gd name="T91" fmla="*/ 330 h 369"/>
              <a:gd name="T92" fmla="*/ 33 w 612"/>
              <a:gd name="T93" fmla="*/ 340 h 369"/>
              <a:gd name="T94" fmla="*/ 22 w 612"/>
              <a:gd name="T95" fmla="*/ 350 h 369"/>
              <a:gd name="T96" fmla="*/ 11 w 612"/>
              <a:gd name="T97" fmla="*/ 359 h 369"/>
              <a:gd name="T98" fmla="*/ 0 w 612"/>
              <a:gd name="T99" fmla="*/ 369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12" h="369">
                <a:moveTo>
                  <a:pt x="612" y="0"/>
                </a:moveTo>
                <a:lnTo>
                  <a:pt x="605" y="2"/>
                </a:lnTo>
                <a:lnTo>
                  <a:pt x="598" y="5"/>
                </a:lnTo>
                <a:lnTo>
                  <a:pt x="591" y="8"/>
                </a:lnTo>
                <a:lnTo>
                  <a:pt x="584" y="10"/>
                </a:lnTo>
                <a:lnTo>
                  <a:pt x="577" y="13"/>
                </a:lnTo>
                <a:lnTo>
                  <a:pt x="570" y="16"/>
                </a:lnTo>
                <a:lnTo>
                  <a:pt x="563" y="18"/>
                </a:lnTo>
                <a:lnTo>
                  <a:pt x="556" y="21"/>
                </a:lnTo>
                <a:lnTo>
                  <a:pt x="549" y="24"/>
                </a:lnTo>
                <a:lnTo>
                  <a:pt x="543" y="27"/>
                </a:lnTo>
                <a:lnTo>
                  <a:pt x="536" y="30"/>
                </a:lnTo>
                <a:lnTo>
                  <a:pt x="529" y="32"/>
                </a:lnTo>
                <a:lnTo>
                  <a:pt x="522" y="35"/>
                </a:lnTo>
                <a:lnTo>
                  <a:pt x="515" y="38"/>
                </a:lnTo>
                <a:lnTo>
                  <a:pt x="509" y="41"/>
                </a:lnTo>
                <a:lnTo>
                  <a:pt x="502" y="44"/>
                </a:lnTo>
                <a:lnTo>
                  <a:pt x="495" y="47"/>
                </a:lnTo>
                <a:lnTo>
                  <a:pt x="489" y="50"/>
                </a:lnTo>
                <a:lnTo>
                  <a:pt x="482" y="53"/>
                </a:lnTo>
                <a:lnTo>
                  <a:pt x="475" y="56"/>
                </a:lnTo>
                <a:lnTo>
                  <a:pt x="469" y="59"/>
                </a:lnTo>
                <a:lnTo>
                  <a:pt x="462" y="62"/>
                </a:lnTo>
                <a:lnTo>
                  <a:pt x="455" y="65"/>
                </a:lnTo>
                <a:lnTo>
                  <a:pt x="449" y="68"/>
                </a:lnTo>
                <a:lnTo>
                  <a:pt x="442" y="71"/>
                </a:lnTo>
                <a:lnTo>
                  <a:pt x="436" y="75"/>
                </a:lnTo>
                <a:lnTo>
                  <a:pt x="429" y="78"/>
                </a:lnTo>
                <a:lnTo>
                  <a:pt x="423" y="81"/>
                </a:lnTo>
                <a:lnTo>
                  <a:pt x="416" y="84"/>
                </a:lnTo>
                <a:lnTo>
                  <a:pt x="410" y="87"/>
                </a:lnTo>
                <a:lnTo>
                  <a:pt x="403" y="91"/>
                </a:lnTo>
                <a:lnTo>
                  <a:pt x="397" y="94"/>
                </a:lnTo>
                <a:lnTo>
                  <a:pt x="390" y="97"/>
                </a:lnTo>
                <a:lnTo>
                  <a:pt x="384" y="101"/>
                </a:lnTo>
                <a:lnTo>
                  <a:pt x="378" y="104"/>
                </a:lnTo>
                <a:lnTo>
                  <a:pt x="371" y="107"/>
                </a:lnTo>
                <a:lnTo>
                  <a:pt x="365" y="111"/>
                </a:lnTo>
                <a:lnTo>
                  <a:pt x="359" y="114"/>
                </a:lnTo>
                <a:lnTo>
                  <a:pt x="352" y="118"/>
                </a:lnTo>
                <a:lnTo>
                  <a:pt x="346" y="121"/>
                </a:lnTo>
                <a:lnTo>
                  <a:pt x="340" y="124"/>
                </a:lnTo>
                <a:lnTo>
                  <a:pt x="333" y="128"/>
                </a:lnTo>
                <a:lnTo>
                  <a:pt x="327" y="132"/>
                </a:lnTo>
                <a:lnTo>
                  <a:pt x="321" y="135"/>
                </a:lnTo>
                <a:lnTo>
                  <a:pt x="315" y="139"/>
                </a:lnTo>
                <a:lnTo>
                  <a:pt x="308" y="142"/>
                </a:lnTo>
                <a:lnTo>
                  <a:pt x="302" y="146"/>
                </a:lnTo>
                <a:lnTo>
                  <a:pt x="296" y="150"/>
                </a:lnTo>
                <a:lnTo>
                  <a:pt x="290" y="153"/>
                </a:lnTo>
                <a:lnTo>
                  <a:pt x="284" y="157"/>
                </a:lnTo>
                <a:lnTo>
                  <a:pt x="278" y="161"/>
                </a:lnTo>
                <a:lnTo>
                  <a:pt x="272" y="164"/>
                </a:lnTo>
                <a:lnTo>
                  <a:pt x="265" y="168"/>
                </a:lnTo>
                <a:lnTo>
                  <a:pt x="259" y="172"/>
                </a:lnTo>
                <a:lnTo>
                  <a:pt x="253" y="176"/>
                </a:lnTo>
                <a:lnTo>
                  <a:pt x="247" y="180"/>
                </a:lnTo>
                <a:lnTo>
                  <a:pt x="241" y="184"/>
                </a:lnTo>
                <a:lnTo>
                  <a:pt x="235" y="187"/>
                </a:lnTo>
                <a:lnTo>
                  <a:pt x="229" y="191"/>
                </a:lnTo>
                <a:lnTo>
                  <a:pt x="223" y="195"/>
                </a:lnTo>
                <a:lnTo>
                  <a:pt x="217" y="199"/>
                </a:lnTo>
                <a:lnTo>
                  <a:pt x="211" y="203"/>
                </a:lnTo>
                <a:lnTo>
                  <a:pt x="205" y="207"/>
                </a:lnTo>
                <a:lnTo>
                  <a:pt x="199" y="211"/>
                </a:lnTo>
                <a:lnTo>
                  <a:pt x="193" y="215"/>
                </a:lnTo>
                <a:lnTo>
                  <a:pt x="188" y="220"/>
                </a:lnTo>
                <a:lnTo>
                  <a:pt x="182" y="224"/>
                </a:lnTo>
                <a:lnTo>
                  <a:pt x="176" y="228"/>
                </a:lnTo>
                <a:lnTo>
                  <a:pt x="170" y="232"/>
                </a:lnTo>
                <a:lnTo>
                  <a:pt x="164" y="236"/>
                </a:lnTo>
                <a:lnTo>
                  <a:pt x="158" y="240"/>
                </a:lnTo>
                <a:lnTo>
                  <a:pt x="152" y="245"/>
                </a:lnTo>
                <a:lnTo>
                  <a:pt x="147" y="249"/>
                </a:lnTo>
                <a:lnTo>
                  <a:pt x="141" y="253"/>
                </a:lnTo>
                <a:lnTo>
                  <a:pt x="135" y="258"/>
                </a:lnTo>
                <a:lnTo>
                  <a:pt x="129" y="262"/>
                </a:lnTo>
                <a:lnTo>
                  <a:pt x="123" y="266"/>
                </a:lnTo>
                <a:lnTo>
                  <a:pt x="118" y="271"/>
                </a:lnTo>
                <a:lnTo>
                  <a:pt x="112" y="275"/>
                </a:lnTo>
                <a:lnTo>
                  <a:pt x="106" y="280"/>
                </a:lnTo>
                <a:lnTo>
                  <a:pt x="101" y="284"/>
                </a:lnTo>
                <a:lnTo>
                  <a:pt x="95" y="289"/>
                </a:lnTo>
                <a:lnTo>
                  <a:pt x="89" y="293"/>
                </a:lnTo>
                <a:lnTo>
                  <a:pt x="83" y="298"/>
                </a:lnTo>
                <a:lnTo>
                  <a:pt x="78" y="302"/>
                </a:lnTo>
                <a:lnTo>
                  <a:pt x="72" y="307"/>
                </a:lnTo>
                <a:lnTo>
                  <a:pt x="67" y="312"/>
                </a:lnTo>
                <a:lnTo>
                  <a:pt x="61" y="316"/>
                </a:lnTo>
                <a:lnTo>
                  <a:pt x="55" y="321"/>
                </a:lnTo>
                <a:lnTo>
                  <a:pt x="50" y="326"/>
                </a:lnTo>
                <a:lnTo>
                  <a:pt x="44" y="330"/>
                </a:lnTo>
                <a:lnTo>
                  <a:pt x="39" y="335"/>
                </a:lnTo>
                <a:lnTo>
                  <a:pt x="33" y="340"/>
                </a:lnTo>
                <a:lnTo>
                  <a:pt x="27" y="345"/>
                </a:lnTo>
                <a:lnTo>
                  <a:pt x="22" y="350"/>
                </a:lnTo>
                <a:lnTo>
                  <a:pt x="16" y="354"/>
                </a:lnTo>
                <a:lnTo>
                  <a:pt x="11" y="359"/>
                </a:lnTo>
                <a:lnTo>
                  <a:pt x="5" y="364"/>
                </a:lnTo>
                <a:lnTo>
                  <a:pt x="0" y="369"/>
                </a:lnTo>
              </a:path>
            </a:pathLst>
          </a:custGeom>
          <a:noFill/>
          <a:ln w="1996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9717" name="Freeform 21"/>
          <p:cNvSpPr>
            <a:spLocks noChangeArrowheads="1"/>
          </p:cNvSpPr>
          <p:nvPr/>
        </p:nvSpPr>
        <p:spPr bwMode="auto">
          <a:xfrm>
            <a:off x="2519363" y="3246438"/>
            <a:ext cx="746125" cy="969962"/>
          </a:xfrm>
          <a:custGeom>
            <a:avLst/>
            <a:gdLst>
              <a:gd name="T0" fmla="*/ 465 w 470"/>
              <a:gd name="T1" fmla="*/ 5 h 611"/>
              <a:gd name="T2" fmla="*/ 455 w 470"/>
              <a:gd name="T3" fmla="*/ 14 h 611"/>
              <a:gd name="T4" fmla="*/ 445 w 470"/>
              <a:gd name="T5" fmla="*/ 24 h 611"/>
              <a:gd name="T6" fmla="*/ 434 w 470"/>
              <a:gd name="T7" fmla="*/ 33 h 611"/>
              <a:gd name="T8" fmla="*/ 425 w 470"/>
              <a:gd name="T9" fmla="*/ 43 h 611"/>
              <a:gd name="T10" fmla="*/ 415 w 470"/>
              <a:gd name="T11" fmla="*/ 52 h 611"/>
              <a:gd name="T12" fmla="*/ 405 w 470"/>
              <a:gd name="T13" fmla="*/ 62 h 611"/>
              <a:gd name="T14" fmla="*/ 395 w 470"/>
              <a:gd name="T15" fmla="*/ 72 h 611"/>
              <a:gd name="T16" fmla="*/ 385 w 470"/>
              <a:gd name="T17" fmla="*/ 81 h 611"/>
              <a:gd name="T18" fmla="*/ 375 w 470"/>
              <a:gd name="T19" fmla="*/ 91 h 611"/>
              <a:gd name="T20" fmla="*/ 366 w 470"/>
              <a:gd name="T21" fmla="*/ 101 h 611"/>
              <a:gd name="T22" fmla="*/ 356 w 470"/>
              <a:gd name="T23" fmla="*/ 112 h 611"/>
              <a:gd name="T24" fmla="*/ 347 w 470"/>
              <a:gd name="T25" fmla="*/ 122 h 611"/>
              <a:gd name="T26" fmla="*/ 337 w 470"/>
              <a:gd name="T27" fmla="*/ 132 h 611"/>
              <a:gd name="T28" fmla="*/ 328 w 470"/>
              <a:gd name="T29" fmla="*/ 142 h 611"/>
              <a:gd name="T30" fmla="*/ 318 w 470"/>
              <a:gd name="T31" fmla="*/ 153 h 611"/>
              <a:gd name="T32" fmla="*/ 309 w 470"/>
              <a:gd name="T33" fmla="*/ 163 h 611"/>
              <a:gd name="T34" fmla="*/ 300 w 470"/>
              <a:gd name="T35" fmla="*/ 174 h 611"/>
              <a:gd name="T36" fmla="*/ 290 w 470"/>
              <a:gd name="T37" fmla="*/ 185 h 611"/>
              <a:gd name="T38" fmla="*/ 281 w 470"/>
              <a:gd name="T39" fmla="*/ 195 h 611"/>
              <a:gd name="T40" fmla="*/ 272 w 470"/>
              <a:gd name="T41" fmla="*/ 206 h 611"/>
              <a:gd name="T42" fmla="*/ 263 w 470"/>
              <a:gd name="T43" fmla="*/ 217 h 611"/>
              <a:gd name="T44" fmla="*/ 254 w 470"/>
              <a:gd name="T45" fmla="*/ 228 h 611"/>
              <a:gd name="T46" fmla="*/ 245 w 470"/>
              <a:gd name="T47" fmla="*/ 239 h 611"/>
              <a:gd name="T48" fmla="*/ 236 w 470"/>
              <a:gd name="T49" fmla="*/ 251 h 611"/>
              <a:gd name="T50" fmla="*/ 227 w 470"/>
              <a:gd name="T51" fmla="*/ 262 h 611"/>
              <a:gd name="T52" fmla="*/ 218 w 470"/>
              <a:gd name="T53" fmla="*/ 273 h 611"/>
              <a:gd name="T54" fmla="*/ 210 w 470"/>
              <a:gd name="T55" fmla="*/ 285 h 611"/>
              <a:gd name="T56" fmla="*/ 201 w 470"/>
              <a:gd name="T57" fmla="*/ 296 h 611"/>
              <a:gd name="T58" fmla="*/ 192 w 470"/>
              <a:gd name="T59" fmla="*/ 308 h 611"/>
              <a:gd name="T60" fmla="*/ 184 w 470"/>
              <a:gd name="T61" fmla="*/ 319 h 611"/>
              <a:gd name="T62" fmla="*/ 175 w 470"/>
              <a:gd name="T63" fmla="*/ 331 h 611"/>
              <a:gd name="T64" fmla="*/ 167 w 470"/>
              <a:gd name="T65" fmla="*/ 343 h 611"/>
              <a:gd name="T66" fmla="*/ 158 w 470"/>
              <a:gd name="T67" fmla="*/ 355 h 611"/>
              <a:gd name="T68" fmla="*/ 150 w 470"/>
              <a:gd name="T69" fmla="*/ 367 h 611"/>
              <a:gd name="T70" fmla="*/ 141 w 470"/>
              <a:gd name="T71" fmla="*/ 379 h 611"/>
              <a:gd name="T72" fmla="*/ 133 w 470"/>
              <a:gd name="T73" fmla="*/ 391 h 611"/>
              <a:gd name="T74" fmla="*/ 125 w 470"/>
              <a:gd name="T75" fmla="*/ 404 h 611"/>
              <a:gd name="T76" fmla="*/ 117 w 470"/>
              <a:gd name="T77" fmla="*/ 416 h 611"/>
              <a:gd name="T78" fmla="*/ 109 w 470"/>
              <a:gd name="T79" fmla="*/ 428 h 611"/>
              <a:gd name="T80" fmla="*/ 100 w 470"/>
              <a:gd name="T81" fmla="*/ 441 h 611"/>
              <a:gd name="T82" fmla="*/ 92 w 470"/>
              <a:gd name="T83" fmla="*/ 454 h 611"/>
              <a:gd name="T84" fmla="*/ 84 w 470"/>
              <a:gd name="T85" fmla="*/ 466 h 611"/>
              <a:gd name="T86" fmla="*/ 76 w 470"/>
              <a:gd name="T87" fmla="*/ 479 h 611"/>
              <a:gd name="T88" fmla="*/ 69 w 470"/>
              <a:gd name="T89" fmla="*/ 492 h 611"/>
              <a:gd name="T90" fmla="*/ 61 w 470"/>
              <a:gd name="T91" fmla="*/ 505 h 611"/>
              <a:gd name="T92" fmla="*/ 53 w 470"/>
              <a:gd name="T93" fmla="*/ 518 h 611"/>
              <a:gd name="T94" fmla="*/ 45 w 470"/>
              <a:gd name="T95" fmla="*/ 531 h 611"/>
              <a:gd name="T96" fmla="*/ 38 w 470"/>
              <a:gd name="T97" fmla="*/ 544 h 611"/>
              <a:gd name="T98" fmla="*/ 30 w 470"/>
              <a:gd name="T99" fmla="*/ 557 h 611"/>
              <a:gd name="T100" fmla="*/ 22 w 470"/>
              <a:gd name="T101" fmla="*/ 571 h 611"/>
              <a:gd name="T102" fmla="*/ 15 w 470"/>
              <a:gd name="T103" fmla="*/ 584 h 611"/>
              <a:gd name="T104" fmla="*/ 7 w 470"/>
              <a:gd name="T105" fmla="*/ 598 h 611"/>
              <a:gd name="T106" fmla="*/ 0 w 470"/>
              <a:gd name="T107" fmla="*/ 611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0" h="611">
                <a:moveTo>
                  <a:pt x="470" y="0"/>
                </a:moveTo>
                <a:lnTo>
                  <a:pt x="465" y="5"/>
                </a:lnTo>
                <a:lnTo>
                  <a:pt x="460" y="10"/>
                </a:lnTo>
                <a:lnTo>
                  <a:pt x="455" y="14"/>
                </a:lnTo>
                <a:lnTo>
                  <a:pt x="450" y="19"/>
                </a:lnTo>
                <a:lnTo>
                  <a:pt x="445" y="24"/>
                </a:lnTo>
                <a:lnTo>
                  <a:pt x="439" y="28"/>
                </a:lnTo>
                <a:lnTo>
                  <a:pt x="434" y="33"/>
                </a:lnTo>
                <a:lnTo>
                  <a:pt x="430" y="38"/>
                </a:lnTo>
                <a:lnTo>
                  <a:pt x="425" y="43"/>
                </a:lnTo>
                <a:lnTo>
                  <a:pt x="420" y="47"/>
                </a:lnTo>
                <a:lnTo>
                  <a:pt x="415" y="52"/>
                </a:lnTo>
                <a:lnTo>
                  <a:pt x="410" y="57"/>
                </a:lnTo>
                <a:lnTo>
                  <a:pt x="405" y="62"/>
                </a:lnTo>
                <a:lnTo>
                  <a:pt x="400" y="67"/>
                </a:lnTo>
                <a:lnTo>
                  <a:pt x="395" y="72"/>
                </a:lnTo>
                <a:lnTo>
                  <a:pt x="390" y="77"/>
                </a:lnTo>
                <a:lnTo>
                  <a:pt x="385" y="81"/>
                </a:lnTo>
                <a:lnTo>
                  <a:pt x="380" y="86"/>
                </a:lnTo>
                <a:lnTo>
                  <a:pt x="375" y="91"/>
                </a:lnTo>
                <a:lnTo>
                  <a:pt x="371" y="96"/>
                </a:lnTo>
                <a:lnTo>
                  <a:pt x="366" y="101"/>
                </a:lnTo>
                <a:lnTo>
                  <a:pt x="361" y="107"/>
                </a:lnTo>
                <a:lnTo>
                  <a:pt x="356" y="112"/>
                </a:lnTo>
                <a:lnTo>
                  <a:pt x="351" y="117"/>
                </a:lnTo>
                <a:lnTo>
                  <a:pt x="347" y="122"/>
                </a:lnTo>
                <a:lnTo>
                  <a:pt x="342" y="127"/>
                </a:lnTo>
                <a:lnTo>
                  <a:pt x="337" y="132"/>
                </a:lnTo>
                <a:lnTo>
                  <a:pt x="332" y="137"/>
                </a:lnTo>
                <a:lnTo>
                  <a:pt x="328" y="142"/>
                </a:lnTo>
                <a:lnTo>
                  <a:pt x="323" y="148"/>
                </a:lnTo>
                <a:lnTo>
                  <a:pt x="318" y="153"/>
                </a:lnTo>
                <a:lnTo>
                  <a:pt x="314" y="158"/>
                </a:lnTo>
                <a:lnTo>
                  <a:pt x="309" y="163"/>
                </a:lnTo>
                <a:lnTo>
                  <a:pt x="304" y="169"/>
                </a:lnTo>
                <a:lnTo>
                  <a:pt x="300" y="174"/>
                </a:lnTo>
                <a:lnTo>
                  <a:pt x="295" y="179"/>
                </a:lnTo>
                <a:lnTo>
                  <a:pt x="290" y="185"/>
                </a:lnTo>
                <a:lnTo>
                  <a:pt x="286" y="190"/>
                </a:lnTo>
                <a:lnTo>
                  <a:pt x="281" y="195"/>
                </a:lnTo>
                <a:lnTo>
                  <a:pt x="277" y="201"/>
                </a:lnTo>
                <a:lnTo>
                  <a:pt x="272" y="206"/>
                </a:lnTo>
                <a:lnTo>
                  <a:pt x="268" y="212"/>
                </a:lnTo>
                <a:lnTo>
                  <a:pt x="263" y="217"/>
                </a:lnTo>
                <a:lnTo>
                  <a:pt x="259" y="223"/>
                </a:lnTo>
                <a:lnTo>
                  <a:pt x="254" y="228"/>
                </a:lnTo>
                <a:lnTo>
                  <a:pt x="250" y="234"/>
                </a:lnTo>
                <a:lnTo>
                  <a:pt x="245" y="239"/>
                </a:lnTo>
                <a:lnTo>
                  <a:pt x="241" y="245"/>
                </a:lnTo>
                <a:lnTo>
                  <a:pt x="236" y="251"/>
                </a:lnTo>
                <a:lnTo>
                  <a:pt x="232" y="256"/>
                </a:lnTo>
                <a:lnTo>
                  <a:pt x="227" y="262"/>
                </a:lnTo>
                <a:lnTo>
                  <a:pt x="223" y="268"/>
                </a:lnTo>
                <a:lnTo>
                  <a:pt x="218" y="273"/>
                </a:lnTo>
                <a:lnTo>
                  <a:pt x="214" y="279"/>
                </a:lnTo>
                <a:lnTo>
                  <a:pt x="210" y="285"/>
                </a:lnTo>
                <a:lnTo>
                  <a:pt x="205" y="290"/>
                </a:lnTo>
                <a:lnTo>
                  <a:pt x="201" y="296"/>
                </a:lnTo>
                <a:lnTo>
                  <a:pt x="197" y="302"/>
                </a:lnTo>
                <a:lnTo>
                  <a:pt x="192" y="308"/>
                </a:lnTo>
                <a:lnTo>
                  <a:pt x="188" y="314"/>
                </a:lnTo>
                <a:lnTo>
                  <a:pt x="184" y="319"/>
                </a:lnTo>
                <a:lnTo>
                  <a:pt x="179" y="325"/>
                </a:lnTo>
                <a:lnTo>
                  <a:pt x="175" y="331"/>
                </a:lnTo>
                <a:lnTo>
                  <a:pt x="171" y="337"/>
                </a:lnTo>
                <a:lnTo>
                  <a:pt x="167" y="343"/>
                </a:lnTo>
                <a:lnTo>
                  <a:pt x="162" y="349"/>
                </a:lnTo>
                <a:lnTo>
                  <a:pt x="158" y="355"/>
                </a:lnTo>
                <a:lnTo>
                  <a:pt x="154" y="361"/>
                </a:lnTo>
                <a:lnTo>
                  <a:pt x="150" y="367"/>
                </a:lnTo>
                <a:lnTo>
                  <a:pt x="146" y="373"/>
                </a:lnTo>
                <a:lnTo>
                  <a:pt x="141" y="379"/>
                </a:lnTo>
                <a:lnTo>
                  <a:pt x="137" y="385"/>
                </a:lnTo>
                <a:lnTo>
                  <a:pt x="133" y="391"/>
                </a:lnTo>
                <a:lnTo>
                  <a:pt x="129" y="397"/>
                </a:lnTo>
                <a:lnTo>
                  <a:pt x="125" y="404"/>
                </a:lnTo>
                <a:lnTo>
                  <a:pt x="121" y="410"/>
                </a:lnTo>
                <a:lnTo>
                  <a:pt x="117" y="416"/>
                </a:lnTo>
                <a:lnTo>
                  <a:pt x="113" y="422"/>
                </a:lnTo>
                <a:lnTo>
                  <a:pt x="109" y="428"/>
                </a:lnTo>
                <a:lnTo>
                  <a:pt x="104" y="435"/>
                </a:lnTo>
                <a:lnTo>
                  <a:pt x="100" y="441"/>
                </a:lnTo>
                <a:lnTo>
                  <a:pt x="96" y="447"/>
                </a:lnTo>
                <a:lnTo>
                  <a:pt x="92" y="454"/>
                </a:lnTo>
                <a:lnTo>
                  <a:pt x="88" y="460"/>
                </a:lnTo>
                <a:lnTo>
                  <a:pt x="84" y="466"/>
                </a:lnTo>
                <a:lnTo>
                  <a:pt x="80" y="473"/>
                </a:lnTo>
                <a:lnTo>
                  <a:pt x="76" y="479"/>
                </a:lnTo>
                <a:lnTo>
                  <a:pt x="72" y="485"/>
                </a:lnTo>
                <a:lnTo>
                  <a:pt x="69" y="492"/>
                </a:lnTo>
                <a:lnTo>
                  <a:pt x="65" y="498"/>
                </a:lnTo>
                <a:lnTo>
                  <a:pt x="61" y="505"/>
                </a:lnTo>
                <a:lnTo>
                  <a:pt x="57" y="511"/>
                </a:lnTo>
                <a:lnTo>
                  <a:pt x="53" y="518"/>
                </a:lnTo>
                <a:lnTo>
                  <a:pt x="49" y="524"/>
                </a:lnTo>
                <a:lnTo>
                  <a:pt x="45" y="531"/>
                </a:lnTo>
                <a:lnTo>
                  <a:pt x="41" y="538"/>
                </a:lnTo>
                <a:lnTo>
                  <a:pt x="38" y="544"/>
                </a:lnTo>
                <a:lnTo>
                  <a:pt x="34" y="551"/>
                </a:lnTo>
                <a:lnTo>
                  <a:pt x="30" y="557"/>
                </a:lnTo>
                <a:lnTo>
                  <a:pt x="26" y="564"/>
                </a:lnTo>
                <a:lnTo>
                  <a:pt x="22" y="571"/>
                </a:lnTo>
                <a:lnTo>
                  <a:pt x="19" y="577"/>
                </a:lnTo>
                <a:lnTo>
                  <a:pt x="15" y="584"/>
                </a:lnTo>
                <a:lnTo>
                  <a:pt x="11" y="591"/>
                </a:lnTo>
                <a:lnTo>
                  <a:pt x="7" y="598"/>
                </a:lnTo>
                <a:lnTo>
                  <a:pt x="4" y="604"/>
                </a:lnTo>
                <a:lnTo>
                  <a:pt x="0" y="611"/>
                </a:lnTo>
              </a:path>
            </a:pathLst>
          </a:custGeom>
          <a:noFill/>
          <a:ln w="1996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9718" name="Freeform 22"/>
          <p:cNvSpPr>
            <a:spLocks noChangeArrowheads="1"/>
          </p:cNvSpPr>
          <p:nvPr/>
        </p:nvSpPr>
        <p:spPr bwMode="auto">
          <a:xfrm>
            <a:off x="2519363" y="2655888"/>
            <a:ext cx="1308100" cy="1230312"/>
          </a:xfrm>
          <a:custGeom>
            <a:avLst/>
            <a:gdLst>
              <a:gd name="T0" fmla="*/ 810 w 824"/>
              <a:gd name="T1" fmla="*/ 5 h 775"/>
              <a:gd name="T2" fmla="*/ 791 w 824"/>
              <a:gd name="T3" fmla="*/ 12 h 775"/>
              <a:gd name="T4" fmla="*/ 771 w 824"/>
              <a:gd name="T5" fmla="*/ 19 h 775"/>
              <a:gd name="T6" fmla="*/ 752 w 824"/>
              <a:gd name="T7" fmla="*/ 27 h 775"/>
              <a:gd name="T8" fmla="*/ 733 w 824"/>
              <a:gd name="T9" fmla="*/ 36 h 775"/>
              <a:gd name="T10" fmla="*/ 713 w 824"/>
              <a:gd name="T11" fmla="*/ 46 h 775"/>
              <a:gd name="T12" fmla="*/ 694 w 824"/>
              <a:gd name="T13" fmla="*/ 55 h 775"/>
              <a:gd name="T14" fmla="*/ 675 w 824"/>
              <a:gd name="T15" fmla="*/ 66 h 775"/>
              <a:gd name="T16" fmla="*/ 656 w 824"/>
              <a:gd name="T17" fmla="*/ 77 h 775"/>
              <a:gd name="T18" fmla="*/ 638 w 824"/>
              <a:gd name="T19" fmla="*/ 88 h 775"/>
              <a:gd name="T20" fmla="*/ 619 w 824"/>
              <a:gd name="T21" fmla="*/ 100 h 775"/>
              <a:gd name="T22" fmla="*/ 601 w 824"/>
              <a:gd name="T23" fmla="*/ 112 h 775"/>
              <a:gd name="T24" fmla="*/ 582 w 824"/>
              <a:gd name="T25" fmla="*/ 125 h 775"/>
              <a:gd name="T26" fmla="*/ 564 w 824"/>
              <a:gd name="T27" fmla="*/ 138 h 775"/>
              <a:gd name="T28" fmla="*/ 546 w 824"/>
              <a:gd name="T29" fmla="*/ 152 h 775"/>
              <a:gd name="T30" fmla="*/ 528 w 824"/>
              <a:gd name="T31" fmla="*/ 166 h 775"/>
              <a:gd name="T32" fmla="*/ 510 w 824"/>
              <a:gd name="T33" fmla="*/ 180 h 775"/>
              <a:gd name="T34" fmla="*/ 493 w 824"/>
              <a:gd name="T35" fmla="*/ 194 h 775"/>
              <a:gd name="T36" fmla="*/ 475 w 824"/>
              <a:gd name="T37" fmla="*/ 209 h 775"/>
              <a:gd name="T38" fmla="*/ 458 w 824"/>
              <a:gd name="T39" fmla="*/ 224 h 775"/>
              <a:gd name="T40" fmla="*/ 441 w 824"/>
              <a:gd name="T41" fmla="*/ 240 h 775"/>
              <a:gd name="T42" fmla="*/ 424 w 824"/>
              <a:gd name="T43" fmla="*/ 255 h 775"/>
              <a:gd name="T44" fmla="*/ 408 w 824"/>
              <a:gd name="T45" fmla="*/ 271 h 775"/>
              <a:gd name="T46" fmla="*/ 391 w 824"/>
              <a:gd name="T47" fmla="*/ 287 h 775"/>
              <a:gd name="T48" fmla="*/ 375 w 824"/>
              <a:gd name="T49" fmla="*/ 304 h 775"/>
              <a:gd name="T50" fmla="*/ 359 w 824"/>
              <a:gd name="T51" fmla="*/ 320 h 775"/>
              <a:gd name="T52" fmla="*/ 343 w 824"/>
              <a:gd name="T53" fmla="*/ 337 h 775"/>
              <a:gd name="T54" fmla="*/ 327 w 824"/>
              <a:gd name="T55" fmla="*/ 353 h 775"/>
              <a:gd name="T56" fmla="*/ 311 w 824"/>
              <a:gd name="T57" fmla="*/ 370 h 775"/>
              <a:gd name="T58" fmla="*/ 296 w 824"/>
              <a:gd name="T59" fmla="*/ 387 h 775"/>
              <a:gd name="T60" fmla="*/ 281 w 824"/>
              <a:gd name="T61" fmla="*/ 404 h 775"/>
              <a:gd name="T62" fmla="*/ 266 w 824"/>
              <a:gd name="T63" fmla="*/ 421 h 775"/>
              <a:gd name="T64" fmla="*/ 252 w 824"/>
              <a:gd name="T65" fmla="*/ 438 h 775"/>
              <a:gd name="T66" fmla="*/ 237 w 824"/>
              <a:gd name="T67" fmla="*/ 455 h 775"/>
              <a:gd name="T68" fmla="*/ 223 w 824"/>
              <a:gd name="T69" fmla="*/ 472 h 775"/>
              <a:gd name="T70" fmla="*/ 209 w 824"/>
              <a:gd name="T71" fmla="*/ 489 h 775"/>
              <a:gd name="T72" fmla="*/ 195 w 824"/>
              <a:gd name="T73" fmla="*/ 506 h 775"/>
              <a:gd name="T74" fmla="*/ 182 w 824"/>
              <a:gd name="T75" fmla="*/ 523 h 775"/>
              <a:gd name="T76" fmla="*/ 169 w 824"/>
              <a:gd name="T77" fmla="*/ 539 h 775"/>
              <a:gd name="T78" fmla="*/ 156 w 824"/>
              <a:gd name="T79" fmla="*/ 556 h 775"/>
              <a:gd name="T80" fmla="*/ 143 w 824"/>
              <a:gd name="T81" fmla="*/ 573 h 775"/>
              <a:gd name="T82" fmla="*/ 131 w 824"/>
              <a:gd name="T83" fmla="*/ 589 h 775"/>
              <a:gd name="T84" fmla="*/ 119 w 824"/>
              <a:gd name="T85" fmla="*/ 605 h 775"/>
              <a:gd name="T86" fmla="*/ 107 w 824"/>
              <a:gd name="T87" fmla="*/ 621 h 775"/>
              <a:gd name="T88" fmla="*/ 96 w 824"/>
              <a:gd name="T89" fmla="*/ 637 h 775"/>
              <a:gd name="T90" fmla="*/ 85 w 824"/>
              <a:gd name="T91" fmla="*/ 653 h 775"/>
              <a:gd name="T92" fmla="*/ 74 w 824"/>
              <a:gd name="T93" fmla="*/ 668 h 775"/>
              <a:gd name="T94" fmla="*/ 63 w 824"/>
              <a:gd name="T95" fmla="*/ 683 h 775"/>
              <a:gd name="T96" fmla="*/ 53 w 824"/>
              <a:gd name="T97" fmla="*/ 698 h 775"/>
              <a:gd name="T98" fmla="*/ 43 w 824"/>
              <a:gd name="T99" fmla="*/ 712 h 775"/>
              <a:gd name="T100" fmla="*/ 33 w 824"/>
              <a:gd name="T101" fmla="*/ 727 h 775"/>
              <a:gd name="T102" fmla="*/ 24 w 824"/>
              <a:gd name="T103" fmla="*/ 740 h 775"/>
              <a:gd name="T104" fmla="*/ 15 w 824"/>
              <a:gd name="T105" fmla="*/ 754 h 775"/>
              <a:gd name="T106" fmla="*/ 6 w 824"/>
              <a:gd name="T107" fmla="*/ 767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24" h="775">
                <a:moveTo>
                  <a:pt x="824" y="0"/>
                </a:moveTo>
                <a:lnTo>
                  <a:pt x="817" y="2"/>
                </a:lnTo>
                <a:lnTo>
                  <a:pt x="810" y="5"/>
                </a:lnTo>
                <a:lnTo>
                  <a:pt x="804" y="7"/>
                </a:lnTo>
                <a:lnTo>
                  <a:pt x="797" y="9"/>
                </a:lnTo>
                <a:lnTo>
                  <a:pt x="791" y="12"/>
                </a:lnTo>
                <a:lnTo>
                  <a:pt x="784" y="14"/>
                </a:lnTo>
                <a:lnTo>
                  <a:pt x="778" y="17"/>
                </a:lnTo>
                <a:lnTo>
                  <a:pt x="771" y="19"/>
                </a:lnTo>
                <a:lnTo>
                  <a:pt x="765" y="22"/>
                </a:lnTo>
                <a:lnTo>
                  <a:pt x="758" y="25"/>
                </a:lnTo>
                <a:lnTo>
                  <a:pt x="752" y="27"/>
                </a:lnTo>
                <a:lnTo>
                  <a:pt x="745" y="30"/>
                </a:lnTo>
                <a:lnTo>
                  <a:pt x="739" y="33"/>
                </a:lnTo>
                <a:lnTo>
                  <a:pt x="733" y="36"/>
                </a:lnTo>
                <a:lnTo>
                  <a:pt x="726" y="39"/>
                </a:lnTo>
                <a:lnTo>
                  <a:pt x="720" y="42"/>
                </a:lnTo>
                <a:lnTo>
                  <a:pt x="713" y="46"/>
                </a:lnTo>
                <a:lnTo>
                  <a:pt x="707" y="49"/>
                </a:lnTo>
                <a:lnTo>
                  <a:pt x="701" y="52"/>
                </a:lnTo>
                <a:lnTo>
                  <a:pt x="694" y="55"/>
                </a:lnTo>
                <a:lnTo>
                  <a:pt x="688" y="59"/>
                </a:lnTo>
                <a:lnTo>
                  <a:pt x="682" y="62"/>
                </a:lnTo>
                <a:lnTo>
                  <a:pt x="675" y="66"/>
                </a:lnTo>
                <a:lnTo>
                  <a:pt x="669" y="69"/>
                </a:lnTo>
                <a:lnTo>
                  <a:pt x="663" y="73"/>
                </a:lnTo>
                <a:lnTo>
                  <a:pt x="656" y="77"/>
                </a:lnTo>
                <a:lnTo>
                  <a:pt x="650" y="81"/>
                </a:lnTo>
                <a:lnTo>
                  <a:pt x="644" y="84"/>
                </a:lnTo>
                <a:lnTo>
                  <a:pt x="638" y="88"/>
                </a:lnTo>
                <a:lnTo>
                  <a:pt x="632" y="92"/>
                </a:lnTo>
                <a:lnTo>
                  <a:pt x="625" y="96"/>
                </a:lnTo>
                <a:lnTo>
                  <a:pt x="619" y="100"/>
                </a:lnTo>
                <a:lnTo>
                  <a:pt x="613" y="104"/>
                </a:lnTo>
                <a:lnTo>
                  <a:pt x="607" y="108"/>
                </a:lnTo>
                <a:lnTo>
                  <a:pt x="601" y="112"/>
                </a:lnTo>
                <a:lnTo>
                  <a:pt x="595" y="117"/>
                </a:lnTo>
                <a:lnTo>
                  <a:pt x="588" y="121"/>
                </a:lnTo>
                <a:lnTo>
                  <a:pt x="582" y="125"/>
                </a:lnTo>
                <a:lnTo>
                  <a:pt x="576" y="129"/>
                </a:lnTo>
                <a:lnTo>
                  <a:pt x="570" y="134"/>
                </a:lnTo>
                <a:lnTo>
                  <a:pt x="564" y="138"/>
                </a:lnTo>
                <a:lnTo>
                  <a:pt x="558" y="143"/>
                </a:lnTo>
                <a:lnTo>
                  <a:pt x="552" y="147"/>
                </a:lnTo>
                <a:lnTo>
                  <a:pt x="546" y="152"/>
                </a:lnTo>
                <a:lnTo>
                  <a:pt x="540" y="156"/>
                </a:lnTo>
                <a:lnTo>
                  <a:pt x="534" y="161"/>
                </a:lnTo>
                <a:lnTo>
                  <a:pt x="528" y="166"/>
                </a:lnTo>
                <a:lnTo>
                  <a:pt x="522" y="170"/>
                </a:lnTo>
                <a:lnTo>
                  <a:pt x="516" y="175"/>
                </a:lnTo>
                <a:lnTo>
                  <a:pt x="510" y="180"/>
                </a:lnTo>
                <a:lnTo>
                  <a:pt x="505" y="185"/>
                </a:lnTo>
                <a:lnTo>
                  <a:pt x="499" y="189"/>
                </a:lnTo>
                <a:lnTo>
                  <a:pt x="493" y="194"/>
                </a:lnTo>
                <a:lnTo>
                  <a:pt x="487" y="199"/>
                </a:lnTo>
                <a:lnTo>
                  <a:pt x="481" y="204"/>
                </a:lnTo>
                <a:lnTo>
                  <a:pt x="475" y="209"/>
                </a:lnTo>
                <a:lnTo>
                  <a:pt x="470" y="214"/>
                </a:lnTo>
                <a:lnTo>
                  <a:pt x="464" y="219"/>
                </a:lnTo>
                <a:lnTo>
                  <a:pt x="458" y="224"/>
                </a:lnTo>
                <a:lnTo>
                  <a:pt x="452" y="229"/>
                </a:lnTo>
                <a:lnTo>
                  <a:pt x="447" y="235"/>
                </a:lnTo>
                <a:lnTo>
                  <a:pt x="441" y="240"/>
                </a:lnTo>
                <a:lnTo>
                  <a:pt x="435" y="245"/>
                </a:lnTo>
                <a:lnTo>
                  <a:pt x="430" y="250"/>
                </a:lnTo>
                <a:lnTo>
                  <a:pt x="424" y="255"/>
                </a:lnTo>
                <a:lnTo>
                  <a:pt x="419" y="261"/>
                </a:lnTo>
                <a:lnTo>
                  <a:pt x="413" y="266"/>
                </a:lnTo>
                <a:lnTo>
                  <a:pt x="408" y="271"/>
                </a:lnTo>
                <a:lnTo>
                  <a:pt x="402" y="277"/>
                </a:lnTo>
                <a:lnTo>
                  <a:pt x="396" y="282"/>
                </a:lnTo>
                <a:lnTo>
                  <a:pt x="391" y="287"/>
                </a:lnTo>
                <a:lnTo>
                  <a:pt x="386" y="293"/>
                </a:lnTo>
                <a:lnTo>
                  <a:pt x="380" y="298"/>
                </a:lnTo>
                <a:lnTo>
                  <a:pt x="375" y="304"/>
                </a:lnTo>
                <a:lnTo>
                  <a:pt x="369" y="309"/>
                </a:lnTo>
                <a:lnTo>
                  <a:pt x="364" y="314"/>
                </a:lnTo>
                <a:lnTo>
                  <a:pt x="359" y="320"/>
                </a:lnTo>
                <a:lnTo>
                  <a:pt x="353" y="325"/>
                </a:lnTo>
                <a:lnTo>
                  <a:pt x="348" y="331"/>
                </a:lnTo>
                <a:lnTo>
                  <a:pt x="343" y="337"/>
                </a:lnTo>
                <a:lnTo>
                  <a:pt x="337" y="342"/>
                </a:lnTo>
                <a:lnTo>
                  <a:pt x="332" y="348"/>
                </a:lnTo>
                <a:lnTo>
                  <a:pt x="327" y="353"/>
                </a:lnTo>
                <a:lnTo>
                  <a:pt x="322" y="359"/>
                </a:lnTo>
                <a:lnTo>
                  <a:pt x="317" y="364"/>
                </a:lnTo>
                <a:lnTo>
                  <a:pt x="311" y="370"/>
                </a:lnTo>
                <a:lnTo>
                  <a:pt x="306" y="376"/>
                </a:lnTo>
                <a:lnTo>
                  <a:pt x="301" y="381"/>
                </a:lnTo>
                <a:lnTo>
                  <a:pt x="296" y="387"/>
                </a:lnTo>
                <a:lnTo>
                  <a:pt x="291" y="393"/>
                </a:lnTo>
                <a:lnTo>
                  <a:pt x="286" y="398"/>
                </a:lnTo>
                <a:lnTo>
                  <a:pt x="281" y="404"/>
                </a:lnTo>
                <a:lnTo>
                  <a:pt x="276" y="409"/>
                </a:lnTo>
                <a:lnTo>
                  <a:pt x="271" y="415"/>
                </a:lnTo>
                <a:lnTo>
                  <a:pt x="266" y="421"/>
                </a:lnTo>
                <a:lnTo>
                  <a:pt x="261" y="427"/>
                </a:lnTo>
                <a:lnTo>
                  <a:pt x="256" y="432"/>
                </a:lnTo>
                <a:lnTo>
                  <a:pt x="252" y="438"/>
                </a:lnTo>
                <a:lnTo>
                  <a:pt x="247" y="444"/>
                </a:lnTo>
                <a:lnTo>
                  <a:pt x="242" y="449"/>
                </a:lnTo>
                <a:lnTo>
                  <a:pt x="237" y="455"/>
                </a:lnTo>
                <a:lnTo>
                  <a:pt x="232" y="461"/>
                </a:lnTo>
                <a:lnTo>
                  <a:pt x="228" y="466"/>
                </a:lnTo>
                <a:lnTo>
                  <a:pt x="223" y="472"/>
                </a:lnTo>
                <a:lnTo>
                  <a:pt x="218" y="478"/>
                </a:lnTo>
                <a:lnTo>
                  <a:pt x="214" y="483"/>
                </a:lnTo>
                <a:lnTo>
                  <a:pt x="209" y="489"/>
                </a:lnTo>
                <a:lnTo>
                  <a:pt x="205" y="495"/>
                </a:lnTo>
                <a:lnTo>
                  <a:pt x="200" y="500"/>
                </a:lnTo>
                <a:lnTo>
                  <a:pt x="195" y="506"/>
                </a:lnTo>
                <a:lnTo>
                  <a:pt x="191" y="511"/>
                </a:lnTo>
                <a:lnTo>
                  <a:pt x="186" y="517"/>
                </a:lnTo>
                <a:lnTo>
                  <a:pt x="182" y="523"/>
                </a:lnTo>
                <a:lnTo>
                  <a:pt x="178" y="528"/>
                </a:lnTo>
                <a:lnTo>
                  <a:pt x="173" y="534"/>
                </a:lnTo>
                <a:lnTo>
                  <a:pt x="169" y="539"/>
                </a:lnTo>
                <a:lnTo>
                  <a:pt x="165" y="545"/>
                </a:lnTo>
                <a:lnTo>
                  <a:pt x="160" y="551"/>
                </a:lnTo>
                <a:lnTo>
                  <a:pt x="156" y="556"/>
                </a:lnTo>
                <a:lnTo>
                  <a:pt x="152" y="562"/>
                </a:lnTo>
                <a:lnTo>
                  <a:pt x="148" y="567"/>
                </a:lnTo>
                <a:lnTo>
                  <a:pt x="143" y="573"/>
                </a:lnTo>
                <a:lnTo>
                  <a:pt x="139" y="578"/>
                </a:lnTo>
                <a:lnTo>
                  <a:pt x="135" y="584"/>
                </a:lnTo>
                <a:lnTo>
                  <a:pt x="131" y="589"/>
                </a:lnTo>
                <a:lnTo>
                  <a:pt x="127" y="595"/>
                </a:lnTo>
                <a:lnTo>
                  <a:pt x="123" y="600"/>
                </a:lnTo>
                <a:lnTo>
                  <a:pt x="119" y="605"/>
                </a:lnTo>
                <a:lnTo>
                  <a:pt x="115" y="611"/>
                </a:lnTo>
                <a:lnTo>
                  <a:pt x="111" y="616"/>
                </a:lnTo>
                <a:lnTo>
                  <a:pt x="107" y="621"/>
                </a:lnTo>
                <a:lnTo>
                  <a:pt x="103" y="627"/>
                </a:lnTo>
                <a:lnTo>
                  <a:pt x="100" y="632"/>
                </a:lnTo>
                <a:lnTo>
                  <a:pt x="96" y="637"/>
                </a:lnTo>
                <a:lnTo>
                  <a:pt x="92" y="642"/>
                </a:lnTo>
                <a:lnTo>
                  <a:pt x="88" y="648"/>
                </a:lnTo>
                <a:lnTo>
                  <a:pt x="85" y="653"/>
                </a:lnTo>
                <a:lnTo>
                  <a:pt x="81" y="658"/>
                </a:lnTo>
                <a:lnTo>
                  <a:pt x="77" y="663"/>
                </a:lnTo>
                <a:lnTo>
                  <a:pt x="74" y="668"/>
                </a:lnTo>
                <a:lnTo>
                  <a:pt x="70" y="673"/>
                </a:lnTo>
                <a:lnTo>
                  <a:pt x="67" y="678"/>
                </a:lnTo>
                <a:lnTo>
                  <a:pt x="63" y="683"/>
                </a:lnTo>
                <a:lnTo>
                  <a:pt x="60" y="688"/>
                </a:lnTo>
                <a:lnTo>
                  <a:pt x="56" y="693"/>
                </a:lnTo>
                <a:lnTo>
                  <a:pt x="53" y="698"/>
                </a:lnTo>
                <a:lnTo>
                  <a:pt x="49" y="703"/>
                </a:lnTo>
                <a:lnTo>
                  <a:pt x="46" y="708"/>
                </a:lnTo>
                <a:lnTo>
                  <a:pt x="43" y="712"/>
                </a:lnTo>
                <a:lnTo>
                  <a:pt x="39" y="717"/>
                </a:lnTo>
                <a:lnTo>
                  <a:pt x="36" y="722"/>
                </a:lnTo>
                <a:lnTo>
                  <a:pt x="33" y="727"/>
                </a:lnTo>
                <a:lnTo>
                  <a:pt x="30" y="731"/>
                </a:lnTo>
                <a:lnTo>
                  <a:pt x="27" y="736"/>
                </a:lnTo>
                <a:lnTo>
                  <a:pt x="24" y="740"/>
                </a:lnTo>
                <a:lnTo>
                  <a:pt x="21" y="745"/>
                </a:lnTo>
                <a:lnTo>
                  <a:pt x="18" y="749"/>
                </a:lnTo>
                <a:lnTo>
                  <a:pt x="15" y="754"/>
                </a:lnTo>
                <a:lnTo>
                  <a:pt x="12" y="758"/>
                </a:lnTo>
                <a:lnTo>
                  <a:pt x="9" y="763"/>
                </a:lnTo>
                <a:lnTo>
                  <a:pt x="6" y="767"/>
                </a:lnTo>
                <a:lnTo>
                  <a:pt x="3" y="771"/>
                </a:lnTo>
                <a:lnTo>
                  <a:pt x="0" y="775"/>
                </a:lnTo>
              </a:path>
            </a:pathLst>
          </a:custGeom>
          <a:noFill/>
          <a:ln w="1996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9719" name="Freeform 23"/>
          <p:cNvSpPr>
            <a:spLocks noChangeArrowheads="1"/>
          </p:cNvSpPr>
          <p:nvPr/>
        </p:nvSpPr>
        <p:spPr bwMode="auto">
          <a:xfrm>
            <a:off x="2770188" y="2663825"/>
            <a:ext cx="250825" cy="303213"/>
          </a:xfrm>
          <a:custGeom>
            <a:avLst/>
            <a:gdLst>
              <a:gd name="T0" fmla="*/ 158 w 158"/>
              <a:gd name="T1" fmla="*/ 0 h 191"/>
              <a:gd name="T2" fmla="*/ 152 w 158"/>
              <a:gd name="T3" fmla="*/ 4 h 191"/>
              <a:gd name="T4" fmla="*/ 147 w 158"/>
              <a:gd name="T5" fmla="*/ 8 h 191"/>
              <a:gd name="T6" fmla="*/ 142 w 158"/>
              <a:gd name="T7" fmla="*/ 13 h 191"/>
              <a:gd name="T8" fmla="*/ 137 w 158"/>
              <a:gd name="T9" fmla="*/ 17 h 191"/>
              <a:gd name="T10" fmla="*/ 132 w 158"/>
              <a:gd name="T11" fmla="*/ 22 h 191"/>
              <a:gd name="T12" fmla="*/ 127 w 158"/>
              <a:gd name="T13" fmla="*/ 27 h 191"/>
              <a:gd name="T14" fmla="*/ 122 w 158"/>
              <a:gd name="T15" fmla="*/ 32 h 191"/>
              <a:gd name="T16" fmla="*/ 117 w 158"/>
              <a:gd name="T17" fmla="*/ 37 h 191"/>
              <a:gd name="T18" fmla="*/ 112 w 158"/>
              <a:gd name="T19" fmla="*/ 42 h 191"/>
              <a:gd name="T20" fmla="*/ 107 w 158"/>
              <a:gd name="T21" fmla="*/ 47 h 191"/>
              <a:gd name="T22" fmla="*/ 102 w 158"/>
              <a:gd name="T23" fmla="*/ 52 h 191"/>
              <a:gd name="T24" fmla="*/ 97 w 158"/>
              <a:gd name="T25" fmla="*/ 58 h 191"/>
              <a:gd name="T26" fmla="*/ 92 w 158"/>
              <a:gd name="T27" fmla="*/ 63 h 191"/>
              <a:gd name="T28" fmla="*/ 88 w 158"/>
              <a:gd name="T29" fmla="*/ 69 h 191"/>
              <a:gd name="T30" fmla="*/ 83 w 158"/>
              <a:gd name="T31" fmla="*/ 75 h 191"/>
              <a:gd name="T32" fmla="*/ 78 w 158"/>
              <a:gd name="T33" fmla="*/ 80 h 191"/>
              <a:gd name="T34" fmla="*/ 73 w 158"/>
              <a:gd name="T35" fmla="*/ 86 h 191"/>
              <a:gd name="T36" fmla="*/ 69 w 158"/>
              <a:gd name="T37" fmla="*/ 92 h 191"/>
              <a:gd name="T38" fmla="*/ 64 w 158"/>
              <a:gd name="T39" fmla="*/ 98 h 191"/>
              <a:gd name="T40" fmla="*/ 59 w 158"/>
              <a:gd name="T41" fmla="*/ 104 h 191"/>
              <a:gd name="T42" fmla="*/ 55 w 158"/>
              <a:gd name="T43" fmla="*/ 110 h 191"/>
              <a:gd name="T44" fmla="*/ 50 w 158"/>
              <a:gd name="T45" fmla="*/ 117 h 191"/>
              <a:gd name="T46" fmla="*/ 46 w 158"/>
              <a:gd name="T47" fmla="*/ 123 h 191"/>
              <a:gd name="T48" fmla="*/ 41 w 158"/>
              <a:gd name="T49" fmla="*/ 130 h 191"/>
              <a:gd name="T50" fmla="*/ 36 w 158"/>
              <a:gd name="T51" fmla="*/ 136 h 191"/>
              <a:gd name="T52" fmla="*/ 32 w 158"/>
              <a:gd name="T53" fmla="*/ 143 h 191"/>
              <a:gd name="T54" fmla="*/ 27 w 158"/>
              <a:gd name="T55" fmla="*/ 149 h 191"/>
              <a:gd name="T56" fmla="*/ 23 w 158"/>
              <a:gd name="T57" fmla="*/ 156 h 191"/>
              <a:gd name="T58" fmla="*/ 18 w 158"/>
              <a:gd name="T59" fmla="*/ 163 h 191"/>
              <a:gd name="T60" fmla="*/ 13 w 158"/>
              <a:gd name="T61" fmla="*/ 170 h 191"/>
              <a:gd name="T62" fmla="*/ 9 w 158"/>
              <a:gd name="T63" fmla="*/ 177 h 191"/>
              <a:gd name="T64" fmla="*/ 4 w 158"/>
              <a:gd name="T65" fmla="*/ 184 h 191"/>
              <a:gd name="T66" fmla="*/ 0 w 158"/>
              <a:gd name="T67" fmla="*/ 1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8" h="191">
                <a:moveTo>
                  <a:pt x="158" y="0"/>
                </a:moveTo>
                <a:lnTo>
                  <a:pt x="152" y="4"/>
                </a:lnTo>
                <a:lnTo>
                  <a:pt x="147" y="8"/>
                </a:lnTo>
                <a:lnTo>
                  <a:pt x="142" y="13"/>
                </a:lnTo>
                <a:lnTo>
                  <a:pt x="137" y="17"/>
                </a:lnTo>
                <a:lnTo>
                  <a:pt x="132" y="22"/>
                </a:lnTo>
                <a:lnTo>
                  <a:pt x="127" y="27"/>
                </a:lnTo>
                <a:lnTo>
                  <a:pt x="122" y="32"/>
                </a:lnTo>
                <a:lnTo>
                  <a:pt x="117" y="37"/>
                </a:lnTo>
                <a:lnTo>
                  <a:pt x="112" y="42"/>
                </a:lnTo>
                <a:lnTo>
                  <a:pt x="107" y="47"/>
                </a:lnTo>
                <a:lnTo>
                  <a:pt x="102" y="52"/>
                </a:lnTo>
                <a:lnTo>
                  <a:pt x="97" y="58"/>
                </a:lnTo>
                <a:lnTo>
                  <a:pt x="92" y="63"/>
                </a:lnTo>
                <a:lnTo>
                  <a:pt x="88" y="69"/>
                </a:lnTo>
                <a:lnTo>
                  <a:pt x="83" y="75"/>
                </a:lnTo>
                <a:lnTo>
                  <a:pt x="78" y="80"/>
                </a:lnTo>
                <a:lnTo>
                  <a:pt x="73" y="86"/>
                </a:lnTo>
                <a:lnTo>
                  <a:pt x="69" y="92"/>
                </a:lnTo>
                <a:lnTo>
                  <a:pt x="64" y="98"/>
                </a:lnTo>
                <a:lnTo>
                  <a:pt x="59" y="104"/>
                </a:lnTo>
                <a:lnTo>
                  <a:pt x="55" y="110"/>
                </a:lnTo>
                <a:lnTo>
                  <a:pt x="50" y="117"/>
                </a:lnTo>
                <a:lnTo>
                  <a:pt x="46" y="123"/>
                </a:lnTo>
                <a:lnTo>
                  <a:pt x="41" y="130"/>
                </a:lnTo>
                <a:lnTo>
                  <a:pt x="36" y="136"/>
                </a:lnTo>
                <a:lnTo>
                  <a:pt x="32" y="143"/>
                </a:lnTo>
                <a:lnTo>
                  <a:pt x="27" y="149"/>
                </a:lnTo>
                <a:lnTo>
                  <a:pt x="23" y="156"/>
                </a:lnTo>
                <a:lnTo>
                  <a:pt x="18" y="163"/>
                </a:lnTo>
                <a:lnTo>
                  <a:pt x="13" y="170"/>
                </a:lnTo>
                <a:lnTo>
                  <a:pt x="9" y="177"/>
                </a:lnTo>
                <a:lnTo>
                  <a:pt x="4" y="184"/>
                </a:lnTo>
                <a:lnTo>
                  <a:pt x="0" y="191"/>
                </a:lnTo>
              </a:path>
            </a:pathLst>
          </a:custGeom>
          <a:noFill/>
          <a:ln w="1996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9720" name="Freeform 24"/>
          <p:cNvSpPr>
            <a:spLocks noChangeArrowheads="1"/>
          </p:cNvSpPr>
          <p:nvPr/>
        </p:nvSpPr>
        <p:spPr bwMode="auto">
          <a:xfrm>
            <a:off x="2527300" y="2967038"/>
            <a:ext cx="242888" cy="455612"/>
          </a:xfrm>
          <a:custGeom>
            <a:avLst/>
            <a:gdLst>
              <a:gd name="T0" fmla="*/ 153 w 153"/>
              <a:gd name="T1" fmla="*/ 0 h 287"/>
              <a:gd name="T2" fmla="*/ 149 w 153"/>
              <a:gd name="T3" fmla="*/ 5 h 287"/>
              <a:gd name="T4" fmla="*/ 146 w 153"/>
              <a:gd name="T5" fmla="*/ 10 h 287"/>
              <a:gd name="T6" fmla="*/ 142 w 153"/>
              <a:gd name="T7" fmla="*/ 16 h 287"/>
              <a:gd name="T8" fmla="*/ 139 w 153"/>
              <a:gd name="T9" fmla="*/ 21 h 287"/>
              <a:gd name="T10" fmla="*/ 135 w 153"/>
              <a:gd name="T11" fmla="*/ 27 h 287"/>
              <a:gd name="T12" fmla="*/ 132 w 153"/>
              <a:gd name="T13" fmla="*/ 33 h 287"/>
              <a:gd name="T14" fmla="*/ 128 w 153"/>
              <a:gd name="T15" fmla="*/ 38 h 287"/>
              <a:gd name="T16" fmla="*/ 125 w 153"/>
              <a:gd name="T17" fmla="*/ 44 h 287"/>
              <a:gd name="T18" fmla="*/ 121 w 153"/>
              <a:gd name="T19" fmla="*/ 50 h 287"/>
              <a:gd name="T20" fmla="*/ 117 w 153"/>
              <a:gd name="T21" fmla="*/ 56 h 287"/>
              <a:gd name="T22" fmla="*/ 114 w 153"/>
              <a:gd name="T23" fmla="*/ 62 h 287"/>
              <a:gd name="T24" fmla="*/ 110 w 153"/>
              <a:gd name="T25" fmla="*/ 68 h 287"/>
              <a:gd name="T26" fmla="*/ 107 w 153"/>
              <a:gd name="T27" fmla="*/ 74 h 287"/>
              <a:gd name="T28" fmla="*/ 103 w 153"/>
              <a:gd name="T29" fmla="*/ 80 h 287"/>
              <a:gd name="T30" fmla="*/ 99 w 153"/>
              <a:gd name="T31" fmla="*/ 86 h 287"/>
              <a:gd name="T32" fmla="*/ 96 w 153"/>
              <a:gd name="T33" fmla="*/ 93 h 287"/>
              <a:gd name="T34" fmla="*/ 92 w 153"/>
              <a:gd name="T35" fmla="*/ 99 h 287"/>
              <a:gd name="T36" fmla="*/ 88 w 153"/>
              <a:gd name="T37" fmla="*/ 105 h 287"/>
              <a:gd name="T38" fmla="*/ 85 w 153"/>
              <a:gd name="T39" fmla="*/ 112 h 287"/>
              <a:gd name="T40" fmla="*/ 81 w 153"/>
              <a:gd name="T41" fmla="*/ 118 h 287"/>
              <a:gd name="T42" fmla="*/ 78 w 153"/>
              <a:gd name="T43" fmla="*/ 125 h 287"/>
              <a:gd name="T44" fmla="*/ 74 w 153"/>
              <a:gd name="T45" fmla="*/ 131 h 287"/>
              <a:gd name="T46" fmla="*/ 70 w 153"/>
              <a:gd name="T47" fmla="*/ 138 h 287"/>
              <a:gd name="T48" fmla="*/ 67 w 153"/>
              <a:gd name="T49" fmla="*/ 144 h 287"/>
              <a:gd name="T50" fmla="*/ 63 w 153"/>
              <a:gd name="T51" fmla="*/ 151 h 287"/>
              <a:gd name="T52" fmla="*/ 60 w 153"/>
              <a:gd name="T53" fmla="*/ 158 h 287"/>
              <a:gd name="T54" fmla="*/ 56 w 153"/>
              <a:gd name="T55" fmla="*/ 165 h 287"/>
              <a:gd name="T56" fmla="*/ 53 w 153"/>
              <a:gd name="T57" fmla="*/ 172 h 287"/>
              <a:gd name="T58" fmla="*/ 49 w 153"/>
              <a:gd name="T59" fmla="*/ 178 h 287"/>
              <a:gd name="T60" fmla="*/ 46 w 153"/>
              <a:gd name="T61" fmla="*/ 185 h 287"/>
              <a:gd name="T62" fmla="*/ 42 w 153"/>
              <a:gd name="T63" fmla="*/ 192 h 287"/>
              <a:gd name="T64" fmla="*/ 39 w 153"/>
              <a:gd name="T65" fmla="*/ 199 h 287"/>
              <a:gd name="T66" fmla="*/ 35 w 153"/>
              <a:gd name="T67" fmla="*/ 207 h 287"/>
              <a:gd name="T68" fmla="*/ 32 w 153"/>
              <a:gd name="T69" fmla="*/ 214 h 287"/>
              <a:gd name="T70" fmla="*/ 29 w 153"/>
              <a:gd name="T71" fmla="*/ 221 h 287"/>
              <a:gd name="T72" fmla="*/ 25 w 153"/>
              <a:gd name="T73" fmla="*/ 228 h 287"/>
              <a:gd name="T74" fmla="*/ 22 w 153"/>
              <a:gd name="T75" fmla="*/ 235 h 287"/>
              <a:gd name="T76" fmla="*/ 19 w 153"/>
              <a:gd name="T77" fmla="*/ 243 h 287"/>
              <a:gd name="T78" fmla="*/ 16 w 153"/>
              <a:gd name="T79" fmla="*/ 250 h 287"/>
              <a:gd name="T80" fmla="*/ 12 w 153"/>
              <a:gd name="T81" fmla="*/ 257 h 287"/>
              <a:gd name="T82" fmla="*/ 9 w 153"/>
              <a:gd name="T83" fmla="*/ 265 h 287"/>
              <a:gd name="T84" fmla="*/ 6 w 153"/>
              <a:gd name="T85" fmla="*/ 272 h 287"/>
              <a:gd name="T86" fmla="*/ 3 w 153"/>
              <a:gd name="T87" fmla="*/ 280 h 287"/>
              <a:gd name="T88" fmla="*/ 0 w 153"/>
              <a:gd name="T89" fmla="*/ 287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3" h="287">
                <a:moveTo>
                  <a:pt x="153" y="0"/>
                </a:moveTo>
                <a:lnTo>
                  <a:pt x="149" y="5"/>
                </a:lnTo>
                <a:lnTo>
                  <a:pt x="146" y="10"/>
                </a:lnTo>
                <a:lnTo>
                  <a:pt x="142" y="16"/>
                </a:lnTo>
                <a:lnTo>
                  <a:pt x="139" y="21"/>
                </a:lnTo>
                <a:lnTo>
                  <a:pt x="135" y="27"/>
                </a:lnTo>
                <a:lnTo>
                  <a:pt x="132" y="33"/>
                </a:lnTo>
                <a:lnTo>
                  <a:pt x="128" y="38"/>
                </a:lnTo>
                <a:lnTo>
                  <a:pt x="125" y="44"/>
                </a:lnTo>
                <a:lnTo>
                  <a:pt x="121" y="50"/>
                </a:lnTo>
                <a:lnTo>
                  <a:pt x="117" y="56"/>
                </a:lnTo>
                <a:lnTo>
                  <a:pt x="114" y="62"/>
                </a:lnTo>
                <a:lnTo>
                  <a:pt x="110" y="68"/>
                </a:lnTo>
                <a:lnTo>
                  <a:pt x="107" y="74"/>
                </a:lnTo>
                <a:lnTo>
                  <a:pt x="103" y="80"/>
                </a:lnTo>
                <a:lnTo>
                  <a:pt x="99" y="86"/>
                </a:lnTo>
                <a:lnTo>
                  <a:pt x="96" y="93"/>
                </a:lnTo>
                <a:lnTo>
                  <a:pt x="92" y="99"/>
                </a:lnTo>
                <a:lnTo>
                  <a:pt x="88" y="105"/>
                </a:lnTo>
                <a:lnTo>
                  <a:pt x="85" y="112"/>
                </a:lnTo>
                <a:lnTo>
                  <a:pt x="81" y="118"/>
                </a:lnTo>
                <a:lnTo>
                  <a:pt x="78" y="125"/>
                </a:lnTo>
                <a:lnTo>
                  <a:pt x="74" y="131"/>
                </a:lnTo>
                <a:lnTo>
                  <a:pt x="70" y="138"/>
                </a:lnTo>
                <a:lnTo>
                  <a:pt x="67" y="144"/>
                </a:lnTo>
                <a:lnTo>
                  <a:pt x="63" y="151"/>
                </a:lnTo>
                <a:lnTo>
                  <a:pt x="60" y="158"/>
                </a:lnTo>
                <a:lnTo>
                  <a:pt x="56" y="165"/>
                </a:lnTo>
                <a:lnTo>
                  <a:pt x="53" y="172"/>
                </a:lnTo>
                <a:lnTo>
                  <a:pt x="49" y="178"/>
                </a:lnTo>
                <a:lnTo>
                  <a:pt x="46" y="185"/>
                </a:lnTo>
                <a:lnTo>
                  <a:pt x="42" y="192"/>
                </a:lnTo>
                <a:lnTo>
                  <a:pt x="39" y="199"/>
                </a:lnTo>
                <a:lnTo>
                  <a:pt x="35" y="207"/>
                </a:lnTo>
                <a:lnTo>
                  <a:pt x="32" y="214"/>
                </a:lnTo>
                <a:lnTo>
                  <a:pt x="29" y="221"/>
                </a:lnTo>
                <a:lnTo>
                  <a:pt x="25" y="228"/>
                </a:lnTo>
                <a:lnTo>
                  <a:pt x="22" y="235"/>
                </a:lnTo>
                <a:lnTo>
                  <a:pt x="19" y="243"/>
                </a:lnTo>
                <a:lnTo>
                  <a:pt x="16" y="250"/>
                </a:lnTo>
                <a:lnTo>
                  <a:pt x="12" y="257"/>
                </a:lnTo>
                <a:lnTo>
                  <a:pt x="9" y="265"/>
                </a:lnTo>
                <a:lnTo>
                  <a:pt x="6" y="272"/>
                </a:lnTo>
                <a:lnTo>
                  <a:pt x="3" y="280"/>
                </a:lnTo>
                <a:lnTo>
                  <a:pt x="0" y="287"/>
                </a:lnTo>
              </a:path>
            </a:pathLst>
          </a:custGeom>
          <a:noFill/>
          <a:ln w="1996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9721" name="Text Box 25"/>
          <p:cNvSpPr txBox="1">
            <a:spLocks noChangeArrowheads="1"/>
          </p:cNvSpPr>
          <p:nvPr/>
        </p:nvSpPr>
        <p:spPr bwMode="auto">
          <a:xfrm>
            <a:off x="1860550" y="2520950"/>
            <a:ext cx="330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2000" i="1" dirty="0">
                <a:solidFill>
                  <a:srgbClr val="005EA4"/>
                </a:solidFill>
              </a:rPr>
              <a:t>N</a:t>
            </a:r>
            <a:r>
              <a:rPr lang="en-US" sz="2000" i="1" baseline="-25000" dirty="0">
                <a:solidFill>
                  <a:srgbClr val="005EA4"/>
                </a:solidFill>
              </a:rPr>
              <a:t>c</a:t>
            </a:r>
          </a:p>
        </p:txBody>
      </p:sp>
      <p:sp>
        <p:nvSpPr>
          <p:cNvPr id="29722" name="Text Box 26"/>
          <p:cNvSpPr txBox="1">
            <a:spLocks noChangeArrowheads="1"/>
          </p:cNvSpPr>
          <p:nvPr/>
        </p:nvSpPr>
        <p:spPr bwMode="auto">
          <a:xfrm>
            <a:off x="5221292" y="920750"/>
            <a:ext cx="703263"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600" i="1" dirty="0">
                <a:solidFill>
                  <a:srgbClr val="000000"/>
                </a:solidFill>
              </a:rPr>
              <a:t>Z/B = 0</a:t>
            </a:r>
          </a:p>
        </p:txBody>
      </p:sp>
      <p:sp>
        <p:nvSpPr>
          <p:cNvPr id="29723" name="Text Box 27"/>
          <p:cNvSpPr txBox="1">
            <a:spLocks noChangeArrowheads="1"/>
          </p:cNvSpPr>
          <p:nvPr/>
        </p:nvSpPr>
        <p:spPr bwMode="auto">
          <a:xfrm>
            <a:off x="2235200" y="1582738"/>
            <a:ext cx="2794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600" dirty="0">
                <a:solidFill>
                  <a:srgbClr val="000000"/>
                </a:solidFill>
              </a:rPr>
              <a:t>  8</a:t>
            </a:r>
          </a:p>
        </p:txBody>
      </p:sp>
      <p:sp>
        <p:nvSpPr>
          <p:cNvPr id="29724" name="Text Box 28"/>
          <p:cNvSpPr txBox="1">
            <a:spLocks noChangeArrowheads="1"/>
          </p:cNvSpPr>
          <p:nvPr/>
        </p:nvSpPr>
        <p:spPr bwMode="auto">
          <a:xfrm>
            <a:off x="2235200" y="3187700"/>
            <a:ext cx="2794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600" dirty="0">
                <a:solidFill>
                  <a:srgbClr val="000000"/>
                </a:solidFill>
              </a:rPr>
              <a:t>  4</a:t>
            </a:r>
          </a:p>
        </p:txBody>
      </p:sp>
      <p:sp>
        <p:nvSpPr>
          <p:cNvPr id="29725" name="Text Box 29"/>
          <p:cNvSpPr txBox="1">
            <a:spLocks noChangeArrowheads="1"/>
          </p:cNvSpPr>
          <p:nvPr/>
        </p:nvSpPr>
        <p:spPr bwMode="auto">
          <a:xfrm>
            <a:off x="2233613" y="4787900"/>
            <a:ext cx="2794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600" dirty="0">
                <a:solidFill>
                  <a:srgbClr val="000000"/>
                </a:solidFill>
              </a:rPr>
              <a:t>  0</a:t>
            </a:r>
          </a:p>
        </p:txBody>
      </p:sp>
      <p:sp>
        <p:nvSpPr>
          <p:cNvPr id="29726" name="Text Box 30"/>
          <p:cNvSpPr txBox="1">
            <a:spLocks noChangeArrowheads="1"/>
          </p:cNvSpPr>
          <p:nvPr/>
        </p:nvSpPr>
        <p:spPr bwMode="auto">
          <a:xfrm>
            <a:off x="2235200" y="3975100"/>
            <a:ext cx="2794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600" dirty="0">
                <a:solidFill>
                  <a:srgbClr val="000000"/>
                </a:solidFill>
              </a:rPr>
              <a:t>  2</a:t>
            </a:r>
          </a:p>
        </p:txBody>
      </p:sp>
      <p:sp>
        <p:nvSpPr>
          <p:cNvPr id="29727" name="Text Box 31"/>
          <p:cNvSpPr txBox="1">
            <a:spLocks noChangeArrowheads="1"/>
          </p:cNvSpPr>
          <p:nvPr/>
        </p:nvSpPr>
        <p:spPr bwMode="auto">
          <a:xfrm>
            <a:off x="3125788" y="4970463"/>
            <a:ext cx="40163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600" dirty="0">
                <a:solidFill>
                  <a:srgbClr val="000000"/>
                </a:solidFill>
              </a:rPr>
              <a:t> 0.4</a:t>
            </a:r>
          </a:p>
        </p:txBody>
      </p:sp>
      <p:sp>
        <p:nvSpPr>
          <p:cNvPr id="29728" name="Text Box 32"/>
          <p:cNvSpPr txBox="1">
            <a:spLocks noChangeArrowheads="1"/>
          </p:cNvSpPr>
          <p:nvPr/>
        </p:nvSpPr>
        <p:spPr bwMode="auto">
          <a:xfrm>
            <a:off x="3943350" y="4970463"/>
            <a:ext cx="4000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600" dirty="0">
                <a:solidFill>
                  <a:srgbClr val="000000"/>
                </a:solidFill>
              </a:rPr>
              <a:t> 0.8</a:t>
            </a:r>
          </a:p>
        </p:txBody>
      </p:sp>
      <p:sp>
        <p:nvSpPr>
          <p:cNvPr id="29729" name="Text Box 33"/>
          <p:cNvSpPr txBox="1">
            <a:spLocks noChangeArrowheads="1"/>
          </p:cNvSpPr>
          <p:nvPr/>
        </p:nvSpPr>
        <p:spPr bwMode="auto">
          <a:xfrm>
            <a:off x="4421188" y="5287963"/>
            <a:ext cx="7413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i="1" dirty="0">
                <a:solidFill>
                  <a:srgbClr val="005EA4"/>
                </a:solidFill>
              </a:rPr>
              <a:t>C</a:t>
            </a:r>
            <a:r>
              <a:rPr lang="en-US" i="1" baseline="-25000" dirty="0">
                <a:solidFill>
                  <a:srgbClr val="005EA4"/>
                </a:solidFill>
              </a:rPr>
              <a:t>2 </a:t>
            </a:r>
            <a:r>
              <a:rPr lang="en-US" i="1" dirty="0">
                <a:solidFill>
                  <a:srgbClr val="005EA4"/>
                </a:solidFill>
              </a:rPr>
              <a:t>/ C</a:t>
            </a:r>
            <a:r>
              <a:rPr lang="en-US" i="1" baseline="-25000" dirty="0">
                <a:solidFill>
                  <a:srgbClr val="005EA4"/>
                </a:solidFill>
              </a:rPr>
              <a:t>1</a:t>
            </a:r>
          </a:p>
        </p:txBody>
      </p:sp>
      <p:sp>
        <p:nvSpPr>
          <p:cNvPr id="29730" name="Text Box 34"/>
          <p:cNvSpPr txBox="1">
            <a:spLocks noChangeArrowheads="1"/>
          </p:cNvSpPr>
          <p:nvPr/>
        </p:nvSpPr>
        <p:spPr bwMode="auto">
          <a:xfrm>
            <a:off x="5592763" y="4970463"/>
            <a:ext cx="401637"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600" dirty="0">
                <a:solidFill>
                  <a:srgbClr val="000000"/>
                </a:solidFill>
              </a:rPr>
              <a:t>1.6</a:t>
            </a:r>
          </a:p>
        </p:txBody>
      </p:sp>
      <p:sp>
        <p:nvSpPr>
          <p:cNvPr id="29731" name="Text Box 35"/>
          <p:cNvSpPr txBox="1">
            <a:spLocks noChangeArrowheads="1"/>
          </p:cNvSpPr>
          <p:nvPr/>
        </p:nvSpPr>
        <p:spPr bwMode="auto">
          <a:xfrm>
            <a:off x="6421438" y="4970463"/>
            <a:ext cx="40163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600" dirty="0">
                <a:solidFill>
                  <a:srgbClr val="000000"/>
                </a:solidFill>
              </a:rPr>
              <a:t>2.0</a:t>
            </a:r>
          </a:p>
        </p:txBody>
      </p:sp>
      <p:sp>
        <p:nvSpPr>
          <p:cNvPr id="29732" name="Text Box 36"/>
          <p:cNvSpPr txBox="1">
            <a:spLocks noChangeArrowheads="1"/>
          </p:cNvSpPr>
          <p:nvPr/>
        </p:nvSpPr>
        <p:spPr bwMode="auto">
          <a:xfrm>
            <a:off x="4795838" y="4970463"/>
            <a:ext cx="40005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600" dirty="0">
                <a:solidFill>
                  <a:srgbClr val="000000"/>
                </a:solidFill>
              </a:rPr>
              <a:t>1.2</a:t>
            </a:r>
          </a:p>
        </p:txBody>
      </p:sp>
      <p:sp>
        <p:nvSpPr>
          <p:cNvPr id="29733" name="Text Box 37"/>
          <p:cNvSpPr txBox="1">
            <a:spLocks noChangeArrowheads="1"/>
          </p:cNvSpPr>
          <p:nvPr/>
        </p:nvSpPr>
        <p:spPr bwMode="auto">
          <a:xfrm>
            <a:off x="2333625" y="5754687"/>
            <a:ext cx="46259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pPr algn="ctr"/>
            <a:r>
              <a:rPr lang="en-US" dirty="0">
                <a:solidFill>
                  <a:srgbClr val="000000"/>
                </a:solidFill>
              </a:rPr>
              <a:t>Bearing capacity on layered clay soils (ϕ = 0</a:t>
            </a:r>
            <a:r>
              <a:rPr lang="en-US" dirty="0" smtClean="0">
                <a:solidFill>
                  <a:srgbClr val="000000"/>
                </a:solidFill>
              </a:rPr>
              <a:t>) </a:t>
            </a:r>
            <a:r>
              <a:rPr lang="en-US" sz="1400" dirty="0" smtClean="0">
                <a:solidFill>
                  <a:srgbClr val="000000"/>
                </a:solidFill>
              </a:rPr>
              <a:t>(Reddy and Srinivasan, 1967)</a:t>
            </a:r>
            <a:endParaRPr lang="en-US" sz="1400" dirty="0">
              <a:solidFill>
                <a:srgbClr val="000000"/>
              </a:solidFill>
            </a:endParaRPr>
          </a:p>
        </p:txBody>
      </p:sp>
      <p:sp>
        <p:nvSpPr>
          <p:cNvPr id="29734" name="Text Box 38"/>
          <p:cNvSpPr txBox="1">
            <a:spLocks noChangeArrowheads="1"/>
          </p:cNvSpPr>
          <p:nvPr/>
        </p:nvSpPr>
        <p:spPr bwMode="auto">
          <a:xfrm>
            <a:off x="2225675" y="2371725"/>
            <a:ext cx="2778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600" dirty="0">
                <a:solidFill>
                  <a:srgbClr val="000000"/>
                </a:solidFill>
              </a:rPr>
              <a:t>  6</a:t>
            </a:r>
          </a:p>
        </p:txBody>
      </p:sp>
      <p:sp>
        <p:nvSpPr>
          <p:cNvPr id="29735" name="Text Box 39"/>
          <p:cNvSpPr txBox="1">
            <a:spLocks noChangeArrowheads="1"/>
          </p:cNvSpPr>
          <p:nvPr/>
        </p:nvSpPr>
        <p:spPr bwMode="auto">
          <a:xfrm>
            <a:off x="2233613" y="771525"/>
            <a:ext cx="27940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600" dirty="0">
                <a:solidFill>
                  <a:srgbClr val="000000"/>
                </a:solidFill>
              </a:rPr>
              <a:t>10</a:t>
            </a:r>
          </a:p>
        </p:txBody>
      </p:sp>
      <p:sp>
        <p:nvSpPr>
          <p:cNvPr id="29736" name="Text Box 40"/>
          <p:cNvSpPr txBox="1">
            <a:spLocks noChangeArrowheads="1"/>
          </p:cNvSpPr>
          <p:nvPr/>
        </p:nvSpPr>
        <p:spPr bwMode="auto">
          <a:xfrm>
            <a:off x="6216650" y="1808163"/>
            <a:ext cx="3746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600" dirty="0">
                <a:solidFill>
                  <a:srgbClr val="000000"/>
                </a:solidFill>
              </a:rPr>
              <a:t>0.3</a:t>
            </a:r>
          </a:p>
        </p:txBody>
      </p:sp>
      <p:sp>
        <p:nvSpPr>
          <p:cNvPr id="29737" name="Text Box 41"/>
          <p:cNvSpPr txBox="1">
            <a:spLocks noChangeArrowheads="1"/>
          </p:cNvSpPr>
          <p:nvPr/>
        </p:nvSpPr>
        <p:spPr bwMode="auto">
          <a:xfrm>
            <a:off x="6219825" y="1196975"/>
            <a:ext cx="3762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600" dirty="0">
                <a:solidFill>
                  <a:srgbClr val="000000"/>
                </a:solidFill>
              </a:rPr>
              <a:t>0.2</a:t>
            </a:r>
          </a:p>
        </p:txBody>
      </p:sp>
      <p:sp>
        <p:nvSpPr>
          <p:cNvPr id="29738" name="Text Box 42"/>
          <p:cNvSpPr txBox="1">
            <a:spLocks noChangeArrowheads="1"/>
          </p:cNvSpPr>
          <p:nvPr/>
        </p:nvSpPr>
        <p:spPr bwMode="auto">
          <a:xfrm>
            <a:off x="6230938" y="2205038"/>
            <a:ext cx="3746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600" dirty="0">
                <a:solidFill>
                  <a:srgbClr val="000000"/>
                </a:solidFill>
              </a:rPr>
              <a:t>0.4</a:t>
            </a:r>
          </a:p>
        </p:txBody>
      </p:sp>
      <p:sp>
        <p:nvSpPr>
          <p:cNvPr id="29739" name="Freeform 43"/>
          <p:cNvSpPr>
            <a:spLocks noChangeArrowheads="1"/>
          </p:cNvSpPr>
          <p:nvPr/>
        </p:nvSpPr>
        <p:spPr bwMode="auto">
          <a:xfrm>
            <a:off x="2513013" y="2657475"/>
            <a:ext cx="4062412" cy="0"/>
          </a:xfrm>
          <a:custGeom>
            <a:avLst/>
            <a:gdLst>
              <a:gd name="T0" fmla="*/ 0 w 2559"/>
              <a:gd name="T1" fmla="*/ 2559 w 2559"/>
            </a:gdLst>
            <a:ahLst/>
            <a:cxnLst>
              <a:cxn ang="0">
                <a:pos x="T0" y="0"/>
              </a:cxn>
              <a:cxn ang="0">
                <a:pos x="T1" y="0"/>
              </a:cxn>
            </a:cxnLst>
            <a:rect l="0" t="0" r="r" b="b"/>
            <a:pathLst>
              <a:path w="2559">
                <a:moveTo>
                  <a:pt x="0" y="0"/>
                </a:moveTo>
                <a:lnTo>
                  <a:pt x="2559" y="0"/>
                </a:lnTo>
              </a:path>
            </a:pathLst>
          </a:custGeom>
          <a:noFill/>
          <a:ln w="1996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9740" name="Rectangle 44"/>
          <p:cNvSpPr>
            <a:spLocks noChangeArrowheads="1"/>
          </p:cNvSpPr>
          <p:nvPr/>
        </p:nvSpPr>
        <p:spPr bwMode="auto">
          <a:xfrm>
            <a:off x="2513013" y="849313"/>
            <a:ext cx="4062412" cy="4010025"/>
          </a:xfrm>
          <a:prstGeom prst="rect">
            <a:avLst/>
          </a:prstGeom>
          <a:noFill/>
          <a:ln w="39922">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9741" name="Freeform 45"/>
          <p:cNvSpPr>
            <a:spLocks noChangeArrowheads="1"/>
          </p:cNvSpPr>
          <p:nvPr/>
        </p:nvSpPr>
        <p:spPr bwMode="auto">
          <a:xfrm>
            <a:off x="6218238" y="871538"/>
            <a:ext cx="306387" cy="155575"/>
          </a:xfrm>
          <a:custGeom>
            <a:avLst/>
            <a:gdLst>
              <a:gd name="T0" fmla="*/ 168 w 193"/>
              <a:gd name="T1" fmla="*/ 0 h 98"/>
              <a:gd name="T2" fmla="*/ 178 w 193"/>
              <a:gd name="T3" fmla="*/ 2 h 98"/>
              <a:gd name="T4" fmla="*/ 186 w 193"/>
              <a:gd name="T5" fmla="*/ 7 h 98"/>
              <a:gd name="T6" fmla="*/ 191 w 193"/>
              <a:gd name="T7" fmla="*/ 15 h 98"/>
              <a:gd name="T8" fmla="*/ 193 w 193"/>
              <a:gd name="T9" fmla="*/ 24 h 98"/>
              <a:gd name="T10" fmla="*/ 193 w 193"/>
              <a:gd name="T11" fmla="*/ 73 h 98"/>
              <a:gd name="T12" fmla="*/ 191 w 193"/>
              <a:gd name="T13" fmla="*/ 83 h 98"/>
              <a:gd name="T14" fmla="*/ 186 w 193"/>
              <a:gd name="T15" fmla="*/ 90 h 98"/>
              <a:gd name="T16" fmla="*/ 178 w 193"/>
              <a:gd name="T17" fmla="*/ 96 h 98"/>
              <a:gd name="T18" fmla="*/ 168 w 193"/>
              <a:gd name="T19" fmla="*/ 98 h 98"/>
              <a:gd name="T20" fmla="*/ 25 w 193"/>
              <a:gd name="T21" fmla="*/ 98 h 98"/>
              <a:gd name="T22" fmla="*/ 15 w 193"/>
              <a:gd name="T23" fmla="*/ 96 h 98"/>
              <a:gd name="T24" fmla="*/ 7 w 193"/>
              <a:gd name="T25" fmla="*/ 90 h 98"/>
              <a:gd name="T26" fmla="*/ 2 w 193"/>
              <a:gd name="T27" fmla="*/ 83 h 98"/>
              <a:gd name="T28" fmla="*/ 0 w 193"/>
              <a:gd name="T29" fmla="*/ 73 h 98"/>
              <a:gd name="T30" fmla="*/ 0 w 193"/>
              <a:gd name="T31" fmla="*/ 24 h 98"/>
              <a:gd name="T32" fmla="*/ 2 w 193"/>
              <a:gd name="T33" fmla="*/ 15 h 98"/>
              <a:gd name="T34" fmla="*/ 7 w 193"/>
              <a:gd name="T35" fmla="*/ 7 h 98"/>
              <a:gd name="T36" fmla="*/ 15 w 193"/>
              <a:gd name="T37" fmla="*/ 2 h 98"/>
              <a:gd name="T38" fmla="*/ 25 w 193"/>
              <a:gd name="T39" fmla="*/ 0 h 98"/>
              <a:gd name="T40" fmla="*/ 168 w 193"/>
              <a:gd name="T41" fmla="*/ 0 h 98"/>
              <a:gd name="T42" fmla="*/ 168 w 193"/>
              <a:gd name="T43"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3" h="98">
                <a:moveTo>
                  <a:pt x="168" y="0"/>
                </a:moveTo>
                <a:lnTo>
                  <a:pt x="178" y="2"/>
                </a:lnTo>
                <a:lnTo>
                  <a:pt x="186" y="7"/>
                </a:lnTo>
                <a:lnTo>
                  <a:pt x="191" y="15"/>
                </a:lnTo>
                <a:lnTo>
                  <a:pt x="193" y="24"/>
                </a:lnTo>
                <a:lnTo>
                  <a:pt x="193" y="73"/>
                </a:lnTo>
                <a:lnTo>
                  <a:pt x="191" y="83"/>
                </a:lnTo>
                <a:lnTo>
                  <a:pt x="186" y="90"/>
                </a:lnTo>
                <a:lnTo>
                  <a:pt x="178" y="96"/>
                </a:lnTo>
                <a:lnTo>
                  <a:pt x="168" y="98"/>
                </a:lnTo>
                <a:lnTo>
                  <a:pt x="25" y="98"/>
                </a:lnTo>
                <a:lnTo>
                  <a:pt x="15" y="96"/>
                </a:lnTo>
                <a:lnTo>
                  <a:pt x="7" y="90"/>
                </a:lnTo>
                <a:lnTo>
                  <a:pt x="2" y="83"/>
                </a:lnTo>
                <a:lnTo>
                  <a:pt x="0" y="73"/>
                </a:lnTo>
                <a:lnTo>
                  <a:pt x="0" y="24"/>
                </a:lnTo>
                <a:lnTo>
                  <a:pt x="2" y="15"/>
                </a:lnTo>
                <a:lnTo>
                  <a:pt x="7" y="7"/>
                </a:lnTo>
                <a:lnTo>
                  <a:pt x="15" y="2"/>
                </a:lnTo>
                <a:lnTo>
                  <a:pt x="25" y="0"/>
                </a:lnTo>
                <a:lnTo>
                  <a:pt x="168" y="0"/>
                </a:lnTo>
                <a:lnTo>
                  <a:pt x="16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9742" name="Text Box 46"/>
          <p:cNvSpPr txBox="1">
            <a:spLocks noChangeArrowheads="1"/>
          </p:cNvSpPr>
          <p:nvPr/>
        </p:nvSpPr>
        <p:spPr bwMode="auto">
          <a:xfrm>
            <a:off x="6238875" y="858838"/>
            <a:ext cx="3746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600" dirty="0">
                <a:solidFill>
                  <a:srgbClr val="000000"/>
                </a:solidFill>
              </a:rPr>
              <a:t>0.1</a:t>
            </a:r>
          </a:p>
        </p:txBody>
      </p:sp>
      <p:sp>
        <p:nvSpPr>
          <p:cNvPr id="29744" name="Text Box 48"/>
          <p:cNvSpPr txBox="1">
            <a:spLocks noChangeArrowheads="1"/>
          </p:cNvSpPr>
          <p:nvPr/>
        </p:nvSpPr>
        <p:spPr bwMode="auto">
          <a:xfrm rot="-3180000">
            <a:off x="2515166" y="2724085"/>
            <a:ext cx="429272" cy="215444"/>
          </a:xfrm>
          <a:prstGeom prst="rect">
            <a:avLst/>
          </a:prstGeom>
          <a:noFill/>
          <a:ln>
            <a:noFill/>
          </a:ln>
        </p:spPr>
        <p:txBody>
          <a:bodyPr wrap="square"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400" dirty="0">
                <a:solidFill>
                  <a:schemeClr val="bg1"/>
                </a:solidFill>
              </a:rPr>
              <a:t>  1.5</a:t>
            </a:r>
          </a:p>
        </p:txBody>
      </p:sp>
      <p:sp>
        <p:nvSpPr>
          <p:cNvPr id="29745" name="Rectangle 49"/>
          <p:cNvSpPr>
            <a:spLocks noChangeArrowheads="1"/>
          </p:cNvSpPr>
          <p:nvPr/>
        </p:nvSpPr>
        <p:spPr bwMode="auto">
          <a:xfrm>
            <a:off x="6223000" y="2479675"/>
            <a:ext cx="290513" cy="920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9746" name="Text Box 50"/>
          <p:cNvSpPr txBox="1">
            <a:spLocks noChangeArrowheads="1"/>
          </p:cNvSpPr>
          <p:nvPr/>
        </p:nvSpPr>
        <p:spPr bwMode="auto">
          <a:xfrm>
            <a:off x="6215063" y="2414588"/>
            <a:ext cx="3746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600" dirty="0">
                <a:solidFill>
                  <a:srgbClr val="000000"/>
                </a:solidFill>
              </a:rPr>
              <a:t>0.5</a:t>
            </a:r>
          </a:p>
        </p:txBody>
      </p:sp>
      <p:sp>
        <p:nvSpPr>
          <p:cNvPr id="29748" name="Text Box 52"/>
          <p:cNvSpPr txBox="1">
            <a:spLocks noChangeArrowheads="1"/>
          </p:cNvSpPr>
          <p:nvPr/>
        </p:nvSpPr>
        <p:spPr bwMode="auto">
          <a:xfrm rot="-2640000">
            <a:off x="2713709" y="2934570"/>
            <a:ext cx="71015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400" dirty="0">
                <a:solidFill>
                  <a:srgbClr val="000000"/>
                </a:solidFill>
              </a:rPr>
              <a:t>  1.0</a:t>
            </a:r>
          </a:p>
        </p:txBody>
      </p:sp>
      <p:sp>
        <p:nvSpPr>
          <p:cNvPr id="29750" name="Text Box 54"/>
          <p:cNvSpPr txBox="1">
            <a:spLocks noChangeArrowheads="1"/>
          </p:cNvSpPr>
          <p:nvPr/>
        </p:nvSpPr>
        <p:spPr bwMode="auto">
          <a:xfrm rot="18828813">
            <a:off x="2826340" y="3223596"/>
            <a:ext cx="48489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300" dirty="0">
                <a:solidFill>
                  <a:srgbClr val="000000"/>
                </a:solidFill>
              </a:rPr>
              <a:t>  0.75</a:t>
            </a:r>
          </a:p>
        </p:txBody>
      </p:sp>
      <p:sp>
        <p:nvSpPr>
          <p:cNvPr id="29752" name="Text Box 56"/>
          <p:cNvSpPr txBox="1">
            <a:spLocks noChangeArrowheads="1"/>
          </p:cNvSpPr>
          <p:nvPr/>
        </p:nvSpPr>
        <p:spPr bwMode="auto">
          <a:xfrm rot="-2400000">
            <a:off x="2990717" y="3270238"/>
            <a:ext cx="5207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400" dirty="0">
                <a:solidFill>
                  <a:srgbClr val="000000"/>
                </a:solidFill>
              </a:rPr>
              <a:t>  0.5</a:t>
            </a:r>
          </a:p>
        </p:txBody>
      </p:sp>
      <p:sp>
        <p:nvSpPr>
          <p:cNvPr id="29754" name="Text Box 58"/>
          <p:cNvSpPr txBox="1">
            <a:spLocks noChangeArrowheads="1"/>
          </p:cNvSpPr>
          <p:nvPr/>
        </p:nvSpPr>
        <p:spPr bwMode="auto">
          <a:xfrm rot="18722767">
            <a:off x="2851488" y="3571951"/>
            <a:ext cx="6571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400" dirty="0">
                <a:solidFill>
                  <a:srgbClr val="000000"/>
                </a:solidFill>
              </a:rPr>
              <a:t>  0.25</a:t>
            </a:r>
          </a:p>
        </p:txBody>
      </p:sp>
      <p:sp>
        <p:nvSpPr>
          <p:cNvPr id="29756" name="Text Box 60"/>
          <p:cNvSpPr txBox="1">
            <a:spLocks noChangeArrowheads="1"/>
          </p:cNvSpPr>
          <p:nvPr/>
        </p:nvSpPr>
        <p:spPr bwMode="auto">
          <a:xfrm rot="-2880000">
            <a:off x="3124615" y="3789158"/>
            <a:ext cx="738188" cy="4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400" i="1" dirty="0">
                <a:solidFill>
                  <a:srgbClr val="000000"/>
                </a:solidFill>
              </a:rPr>
              <a:t>  Z/B = 0</a:t>
            </a:r>
          </a:p>
        </p:txBody>
      </p:sp>
      <mc:AlternateContent xmlns:mc="http://schemas.openxmlformats.org/markup-compatibility/2006" xmlns:p14="http://schemas.microsoft.com/office/powerpoint/2010/main">
        <mc:Choice Requires="p14">
          <p:contentPart p14:bwMode="auto" r:id="rId3">
            <p14:nvContentPartPr>
              <p14:cNvPr id="635906" name="Ink 2"/>
              <p14:cNvContentPartPr>
                <a14:cpLocks xmlns:a14="http://schemas.microsoft.com/office/drawing/2010/main" noRot="1" noChangeAspect="1" noEditPoints="1" noChangeArrowheads="1" noChangeShapeType="1"/>
              </p14:cNvContentPartPr>
              <p14:nvPr/>
            </p14:nvContentPartPr>
            <p14:xfrm>
              <a:off x="773113" y="2325688"/>
              <a:ext cx="1938337" cy="1244600"/>
            </p14:xfrm>
          </p:contentPart>
        </mc:Choice>
        <mc:Fallback xmlns="">
          <p:pic>
            <p:nvPicPr>
              <p:cNvPr id="635906" name="Ink 2"/>
              <p:cNvPicPr>
                <a:picLocks noRot="1" noChangeAspect="1" noEditPoints="1" noChangeArrowheads="1" noChangeShapeType="1"/>
              </p:cNvPicPr>
              <p:nvPr/>
            </p:nvPicPr>
            <p:blipFill>
              <a:blip r:embed="rId4"/>
              <a:stretch>
                <a:fillRect/>
              </a:stretch>
            </p:blipFill>
            <p:spPr>
              <a:xfrm>
                <a:off x="761959" y="2312011"/>
                <a:ext cx="1961725" cy="1270154"/>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35907" name="Ink 3"/>
              <p14:cNvContentPartPr>
                <a14:cpLocks xmlns:a14="http://schemas.microsoft.com/office/drawing/2010/main" noRot="1" noChangeAspect="1" noEditPoints="1" noChangeArrowheads="1" noChangeShapeType="1"/>
              </p14:cNvContentPartPr>
              <p14:nvPr/>
            </p14:nvContentPartPr>
            <p14:xfrm>
              <a:off x="4435475" y="2600325"/>
              <a:ext cx="173038" cy="2386013"/>
            </p14:xfrm>
          </p:contentPart>
        </mc:Choice>
        <mc:Fallback xmlns="">
          <p:pic>
            <p:nvPicPr>
              <p:cNvPr id="635907" name="Ink 3"/>
              <p:cNvPicPr>
                <a:picLocks noRot="1" noChangeAspect="1" noEditPoints="1" noChangeArrowheads="1" noChangeShapeType="1"/>
              </p:cNvPicPr>
              <p:nvPr/>
            </p:nvPicPr>
            <p:blipFill>
              <a:blip r:embed="rId6"/>
              <a:stretch>
                <a:fillRect/>
              </a:stretch>
            </p:blipFill>
            <p:spPr>
              <a:xfrm>
                <a:off x="4423193" y="2587735"/>
                <a:ext cx="196880" cy="2411553"/>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35908" name="Ink 4"/>
              <p14:cNvContentPartPr>
                <a14:cpLocks xmlns:a14="http://schemas.microsoft.com/office/drawing/2010/main" noRot="1" noChangeAspect="1" noEditPoints="1" noChangeArrowheads="1" noChangeShapeType="1"/>
              </p14:cNvContentPartPr>
              <p14:nvPr/>
            </p14:nvContentPartPr>
            <p14:xfrm>
              <a:off x="4564063" y="3484563"/>
              <a:ext cx="1587" cy="9525"/>
            </p14:xfrm>
          </p:contentPart>
        </mc:Choice>
        <mc:Fallback xmlns="">
          <p:pic>
            <p:nvPicPr>
              <p:cNvPr id="635908" name="Ink 4"/>
              <p:cNvPicPr>
                <a:picLocks noRot="1" noChangeAspect="1" noEditPoints="1" noChangeArrowheads="1" noChangeShapeType="1"/>
              </p:cNvPicPr>
              <p:nvPr/>
            </p:nvPicPr>
            <p:blipFill>
              <a:blip r:embed="rId8"/>
              <a:stretch>
                <a:fillRect/>
              </a:stretch>
            </p:blipFill>
            <p:spPr>
              <a:xfrm>
                <a:off x="4552954" y="3481896"/>
                <a:ext cx="23805" cy="14859"/>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35909" name="Ink 5"/>
              <p14:cNvContentPartPr>
                <a14:cpLocks xmlns:a14="http://schemas.microsoft.com/office/drawing/2010/main" noRot="1" noChangeAspect="1" noEditPoints="1" noChangeArrowheads="1" noChangeShapeType="1"/>
              </p14:cNvContentPartPr>
              <p14:nvPr/>
            </p14:nvContentPartPr>
            <p14:xfrm>
              <a:off x="4092575" y="5210175"/>
              <a:ext cx="1236663" cy="531813"/>
            </p14:xfrm>
          </p:contentPart>
        </mc:Choice>
        <mc:Fallback xmlns="">
          <p:pic>
            <p:nvPicPr>
              <p:cNvPr id="635909" name="Ink 5"/>
              <p:cNvPicPr>
                <a:picLocks noRot="1" noChangeAspect="1" noEditPoints="1" noChangeArrowheads="1" noChangeShapeType="1"/>
              </p:cNvPicPr>
              <p:nvPr/>
            </p:nvPicPr>
            <p:blipFill>
              <a:blip r:embed="rId10"/>
              <a:stretch>
                <a:fillRect/>
              </a:stretch>
            </p:blipFill>
            <p:spPr>
              <a:xfrm>
                <a:off x="4080334" y="5201905"/>
                <a:ext cx="1260424" cy="552668"/>
              </a:xfrm>
              <a:prstGeom prst="rect">
                <a:avLst/>
              </a:prstGeom>
            </p:spPr>
          </p:pic>
        </mc:Fallback>
      </mc:AlternateContent>
    </p:spTree>
    <p:extLst>
      <p:ext uri="{BB962C8B-B14F-4D97-AF65-F5344CB8AC3E}">
        <p14:creationId xmlns:p14="http://schemas.microsoft.com/office/powerpoint/2010/main" val="1275573339"/>
      </p:ext>
    </p:extLst>
  </p:cSld>
  <p:clrMapOvr>
    <a:masterClrMapping/>
  </p:clrMapOvr>
  <p:transition advClick="0">
    <p:cover dir="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p:cNvGrpSpPr/>
          <p:nvPr/>
        </p:nvGrpSpPr>
        <p:grpSpPr>
          <a:xfrm>
            <a:off x="4480955" y="280040"/>
            <a:ext cx="4663045" cy="2851939"/>
            <a:chOff x="4365044" y="1490663"/>
            <a:chExt cx="4663045" cy="2851939"/>
          </a:xfrm>
        </p:grpSpPr>
        <p:sp>
          <p:nvSpPr>
            <p:cNvPr id="3" name="Rectangle 2"/>
            <p:cNvSpPr/>
            <p:nvPr/>
          </p:nvSpPr>
          <p:spPr>
            <a:xfrm>
              <a:off x="4365044" y="3205668"/>
              <a:ext cx="3824443" cy="246450"/>
            </a:xfrm>
            <a:prstGeom prst="rect">
              <a:avLst/>
            </a:prstGeom>
            <a:gradFill>
              <a:gsLst>
                <a:gs pos="0">
                  <a:srgbClr val="00B050"/>
                </a:gs>
                <a:gs pos="99000">
                  <a:schemeClr val="accent1">
                    <a:tint val="44500"/>
                    <a:satMod val="160000"/>
                    <a:lumMod val="85000"/>
                    <a:lumOff val="15000"/>
                    <a:alpha val="34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Elbow Connector 3"/>
            <p:cNvCxnSpPr/>
            <p:nvPr/>
          </p:nvCxnSpPr>
          <p:spPr>
            <a:xfrm>
              <a:off x="4365044" y="1816094"/>
              <a:ext cx="2248509" cy="541992"/>
            </a:xfrm>
            <a:prstGeom prst="bentConnector3">
              <a:avLst>
                <a:gd name="adj1" fmla="val 68768"/>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Elbow Connector 4"/>
            <p:cNvCxnSpPr/>
            <p:nvPr/>
          </p:nvCxnSpPr>
          <p:spPr>
            <a:xfrm rot="10800000" flipV="1">
              <a:off x="5914603" y="1821860"/>
              <a:ext cx="2274884" cy="536226"/>
            </a:xfrm>
            <a:prstGeom prst="bentConnector3">
              <a:avLst>
                <a:gd name="adj1" fmla="val 69130"/>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365044" y="3205833"/>
              <a:ext cx="382444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4740894" y="2358086"/>
              <a:ext cx="74840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4859584" y="1821860"/>
              <a:ext cx="0" cy="536226"/>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859584" y="2363852"/>
              <a:ext cx="0" cy="836051"/>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914603" y="2547720"/>
              <a:ext cx="69895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5914603" y="2478529"/>
              <a:ext cx="0" cy="1383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6613553" y="2478529"/>
              <a:ext cx="0" cy="138381"/>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063967" y="2520467"/>
              <a:ext cx="763351" cy="276999"/>
            </a:xfrm>
            <a:prstGeom prst="rect">
              <a:avLst/>
            </a:prstGeom>
            <a:noFill/>
          </p:spPr>
          <p:txBody>
            <a:bodyPr wrap="none" rtlCol="0">
              <a:spAutoFit/>
            </a:bodyPr>
            <a:lstStyle/>
            <a:p>
              <a:r>
                <a:rPr lang="en-US" sz="1200" dirty="0" smtClean="0">
                  <a:solidFill>
                    <a:schemeClr val="bg1"/>
                  </a:solidFill>
                </a:rPr>
                <a:t>B = 2 m </a:t>
              </a:r>
              <a:endParaRPr lang="en-US" sz="1200" dirty="0">
                <a:solidFill>
                  <a:schemeClr val="bg1"/>
                </a:solidFill>
              </a:endParaRPr>
            </a:p>
          </p:txBody>
        </p:sp>
        <p:sp>
          <p:nvSpPr>
            <p:cNvPr id="14" name="TextBox 13"/>
            <p:cNvSpPr txBox="1"/>
            <p:nvPr/>
          </p:nvSpPr>
          <p:spPr>
            <a:xfrm>
              <a:off x="7516932" y="2071359"/>
              <a:ext cx="359394" cy="738664"/>
            </a:xfrm>
            <a:prstGeom prst="rect">
              <a:avLst/>
            </a:prstGeom>
            <a:noFill/>
          </p:spPr>
          <p:txBody>
            <a:bodyPr wrap="none" rtlCol="0">
              <a:spAutoFit/>
            </a:bodyPr>
            <a:lstStyle/>
            <a:p>
              <a:r>
                <a:rPr lang="en-US" sz="1400" b="1" dirty="0" smtClean="0">
                  <a:solidFill>
                    <a:srgbClr val="FF0000"/>
                  </a:solidFill>
                  <a:latin typeface="Symbol" pitchFamily="18" charset="2"/>
                </a:rPr>
                <a:t>g</a:t>
              </a:r>
              <a:r>
                <a:rPr lang="en-US" sz="1400" b="1" baseline="-25000" dirty="0" smtClean="0">
                  <a:solidFill>
                    <a:srgbClr val="FF0000"/>
                  </a:solidFill>
                </a:rPr>
                <a:t>1 </a:t>
              </a:r>
            </a:p>
            <a:p>
              <a:r>
                <a:rPr lang="en-US" sz="1400" b="1" dirty="0" smtClean="0">
                  <a:solidFill>
                    <a:srgbClr val="FF0000"/>
                  </a:solidFill>
                  <a:latin typeface="Symbol" pitchFamily="18" charset="2"/>
                </a:rPr>
                <a:t>f</a:t>
              </a:r>
              <a:r>
                <a:rPr lang="en-US" sz="1400" b="1" baseline="-25000" dirty="0" smtClean="0">
                  <a:solidFill>
                    <a:srgbClr val="FF0000"/>
                  </a:solidFill>
                </a:rPr>
                <a:t>1</a:t>
              </a:r>
            </a:p>
            <a:p>
              <a:r>
                <a:rPr lang="en-US" sz="1400" b="1" dirty="0" smtClean="0">
                  <a:solidFill>
                    <a:srgbClr val="FF0000"/>
                  </a:solidFill>
                </a:rPr>
                <a:t>c</a:t>
              </a:r>
              <a:r>
                <a:rPr lang="en-US" sz="1400" b="1" baseline="-25000" dirty="0" smtClean="0">
                  <a:solidFill>
                    <a:srgbClr val="FF0000"/>
                  </a:solidFill>
                </a:rPr>
                <a:t>1</a:t>
              </a:r>
              <a:endParaRPr lang="en-US" sz="1400" b="1" baseline="-25000" dirty="0">
                <a:solidFill>
                  <a:srgbClr val="FF0000"/>
                </a:solidFill>
              </a:endParaRPr>
            </a:p>
          </p:txBody>
        </p:sp>
        <p:sp>
          <p:nvSpPr>
            <p:cNvPr id="15" name="TextBox 14"/>
            <p:cNvSpPr txBox="1"/>
            <p:nvPr/>
          </p:nvSpPr>
          <p:spPr>
            <a:xfrm>
              <a:off x="7567732" y="3531491"/>
              <a:ext cx="351378" cy="738664"/>
            </a:xfrm>
            <a:prstGeom prst="rect">
              <a:avLst/>
            </a:prstGeom>
            <a:noFill/>
          </p:spPr>
          <p:txBody>
            <a:bodyPr wrap="none" rtlCol="0">
              <a:spAutoFit/>
            </a:bodyPr>
            <a:lstStyle/>
            <a:p>
              <a:r>
                <a:rPr lang="en-US" sz="1400" b="1" dirty="0" smtClean="0">
                  <a:solidFill>
                    <a:srgbClr val="007635"/>
                  </a:solidFill>
                  <a:latin typeface="Symbol" pitchFamily="18" charset="2"/>
                </a:rPr>
                <a:t>g</a:t>
              </a:r>
              <a:r>
                <a:rPr lang="en-US" sz="1400" b="1" baseline="-25000" dirty="0" smtClean="0">
                  <a:solidFill>
                    <a:srgbClr val="007635"/>
                  </a:solidFill>
                </a:rPr>
                <a:t>2</a:t>
              </a:r>
            </a:p>
            <a:p>
              <a:r>
                <a:rPr lang="en-US" sz="1400" b="1" dirty="0" smtClean="0">
                  <a:solidFill>
                    <a:srgbClr val="007635"/>
                  </a:solidFill>
                  <a:latin typeface="Symbol" pitchFamily="18" charset="2"/>
                </a:rPr>
                <a:t>f</a:t>
              </a:r>
              <a:r>
                <a:rPr lang="en-US" sz="1400" b="1" baseline="-25000" dirty="0" smtClean="0">
                  <a:solidFill>
                    <a:srgbClr val="007635"/>
                  </a:solidFill>
                </a:rPr>
                <a:t>2</a:t>
              </a:r>
            </a:p>
            <a:p>
              <a:r>
                <a:rPr lang="en-US" sz="1400" b="1" dirty="0" smtClean="0">
                  <a:solidFill>
                    <a:srgbClr val="007635"/>
                  </a:solidFill>
                </a:rPr>
                <a:t>c</a:t>
              </a:r>
              <a:r>
                <a:rPr lang="en-US" sz="1400" b="1" baseline="-25000" dirty="0" smtClean="0">
                  <a:solidFill>
                    <a:srgbClr val="007635"/>
                  </a:solidFill>
                </a:rPr>
                <a:t>2</a:t>
              </a:r>
              <a:endParaRPr lang="en-US" sz="1400" b="1" baseline="-25000" dirty="0">
                <a:solidFill>
                  <a:srgbClr val="007635"/>
                </a:solidFill>
              </a:endParaRPr>
            </a:p>
          </p:txBody>
        </p:sp>
        <p:sp>
          <p:nvSpPr>
            <p:cNvPr id="16" name="TextBox 15"/>
            <p:cNvSpPr txBox="1"/>
            <p:nvPr/>
          </p:nvSpPr>
          <p:spPr>
            <a:xfrm>
              <a:off x="4770009" y="1925977"/>
              <a:ext cx="1257075" cy="369332"/>
            </a:xfrm>
            <a:prstGeom prst="rect">
              <a:avLst/>
            </a:prstGeom>
            <a:noFill/>
          </p:spPr>
          <p:txBody>
            <a:bodyPr wrap="none" rtlCol="0">
              <a:spAutoFit/>
            </a:bodyPr>
            <a:lstStyle/>
            <a:p>
              <a:r>
                <a:rPr lang="en-US" dirty="0" smtClean="0">
                  <a:solidFill>
                    <a:schemeClr val="bg1"/>
                  </a:solidFill>
                </a:rPr>
                <a:t>D</a:t>
              </a:r>
              <a:r>
                <a:rPr lang="en-US" baseline="-25000" dirty="0" smtClean="0">
                  <a:solidFill>
                    <a:schemeClr val="bg1"/>
                  </a:solidFill>
                </a:rPr>
                <a:t>f  </a:t>
              </a:r>
              <a:r>
                <a:rPr lang="en-US" dirty="0" smtClean="0">
                  <a:solidFill>
                    <a:schemeClr val="bg1"/>
                  </a:solidFill>
                </a:rPr>
                <a:t>= 0.8 m</a:t>
              </a:r>
              <a:endParaRPr lang="en-US" dirty="0">
                <a:solidFill>
                  <a:schemeClr val="bg1"/>
                </a:solidFill>
              </a:endParaRPr>
            </a:p>
          </p:txBody>
        </p:sp>
        <p:sp>
          <p:nvSpPr>
            <p:cNvPr id="17" name="TextBox 16"/>
            <p:cNvSpPr txBox="1"/>
            <p:nvPr/>
          </p:nvSpPr>
          <p:spPr>
            <a:xfrm>
              <a:off x="4793734" y="2570723"/>
              <a:ext cx="998991" cy="369332"/>
            </a:xfrm>
            <a:prstGeom prst="rect">
              <a:avLst/>
            </a:prstGeom>
            <a:noFill/>
          </p:spPr>
          <p:txBody>
            <a:bodyPr wrap="none" rtlCol="0">
              <a:spAutoFit/>
            </a:bodyPr>
            <a:lstStyle/>
            <a:p>
              <a:r>
                <a:rPr lang="en-US" dirty="0" smtClean="0">
                  <a:solidFill>
                    <a:schemeClr val="bg1"/>
                  </a:solidFill>
                </a:rPr>
                <a:t>H = 1 m</a:t>
              </a:r>
              <a:endParaRPr lang="en-US" baseline="-25000" dirty="0">
                <a:solidFill>
                  <a:schemeClr val="bg1"/>
                </a:solidFill>
              </a:endParaRPr>
            </a:p>
          </p:txBody>
        </p:sp>
        <p:sp>
          <p:nvSpPr>
            <p:cNvPr id="18" name="Rectangle 17"/>
            <p:cNvSpPr/>
            <p:nvPr/>
          </p:nvSpPr>
          <p:spPr>
            <a:xfrm>
              <a:off x="5914603" y="2203410"/>
              <a:ext cx="698950" cy="161444"/>
            </a:xfrm>
            <a:prstGeom prst="rect">
              <a:avLst/>
            </a:prstGeom>
            <a:noFill/>
            <a:ln w="127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6180892" y="1563107"/>
              <a:ext cx="166372" cy="643941"/>
            </a:xfrm>
            <a:prstGeom prst="rect">
              <a:avLst/>
            </a:prstGeom>
            <a:noFill/>
            <a:ln w="127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91250" y="2181224"/>
              <a:ext cx="147638"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6034088" y="1490663"/>
              <a:ext cx="514350" cy="419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p:cNvCxnSpPr/>
            <p:nvPr/>
          </p:nvCxnSpPr>
          <p:spPr>
            <a:xfrm>
              <a:off x="6268841" y="1506998"/>
              <a:ext cx="0" cy="210454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780522" y="2099257"/>
              <a:ext cx="1221809" cy="738664"/>
            </a:xfrm>
            <a:prstGeom prst="rect">
              <a:avLst/>
            </a:prstGeom>
            <a:noFill/>
          </p:spPr>
          <p:txBody>
            <a:bodyPr wrap="none" rtlCol="0">
              <a:spAutoFit/>
            </a:bodyPr>
            <a:lstStyle/>
            <a:p>
              <a:r>
                <a:rPr lang="en-US" sz="1400" dirty="0" smtClean="0">
                  <a:solidFill>
                    <a:srgbClr val="FF0000"/>
                  </a:solidFill>
                </a:rPr>
                <a:t>= 16.5 kN/m</a:t>
              </a:r>
              <a:r>
                <a:rPr lang="en-US" sz="1400" baseline="30000" dirty="0" smtClean="0">
                  <a:solidFill>
                    <a:srgbClr val="FF0000"/>
                  </a:solidFill>
                </a:rPr>
                <a:t>3</a:t>
              </a:r>
            </a:p>
            <a:p>
              <a:r>
                <a:rPr lang="en-US" sz="1400" dirty="0" smtClean="0">
                  <a:solidFill>
                    <a:srgbClr val="FF0000"/>
                  </a:solidFill>
                </a:rPr>
                <a:t>= 32</a:t>
              </a:r>
              <a:r>
                <a:rPr lang="en-US" sz="1400" baseline="30000" dirty="0" smtClean="0">
                  <a:solidFill>
                    <a:srgbClr val="FF0000"/>
                  </a:solidFill>
                </a:rPr>
                <a:t>o</a:t>
              </a:r>
            </a:p>
            <a:p>
              <a:r>
                <a:rPr lang="en-US" sz="1400" dirty="0" smtClean="0">
                  <a:solidFill>
                    <a:srgbClr val="FF0000"/>
                  </a:solidFill>
                </a:rPr>
                <a:t>= 78 kN/m</a:t>
              </a:r>
              <a:r>
                <a:rPr lang="en-US" sz="1400" baseline="30000" dirty="0" smtClean="0">
                  <a:solidFill>
                    <a:srgbClr val="FF0000"/>
                  </a:solidFill>
                </a:rPr>
                <a:t>2</a:t>
              </a:r>
              <a:endParaRPr lang="en-US" sz="1400" baseline="30000" dirty="0">
                <a:solidFill>
                  <a:srgbClr val="FF0000"/>
                </a:solidFill>
              </a:endParaRPr>
            </a:p>
          </p:txBody>
        </p:sp>
        <p:sp>
          <p:nvSpPr>
            <p:cNvPr id="24" name="TextBox 23"/>
            <p:cNvSpPr txBox="1"/>
            <p:nvPr/>
          </p:nvSpPr>
          <p:spPr>
            <a:xfrm>
              <a:off x="7806280" y="3603938"/>
              <a:ext cx="1221809" cy="738664"/>
            </a:xfrm>
            <a:prstGeom prst="rect">
              <a:avLst/>
            </a:prstGeom>
            <a:noFill/>
          </p:spPr>
          <p:txBody>
            <a:bodyPr wrap="none" rtlCol="0">
              <a:spAutoFit/>
            </a:bodyPr>
            <a:lstStyle/>
            <a:p>
              <a:r>
                <a:rPr lang="en-US" sz="1400" dirty="0" smtClean="0">
                  <a:solidFill>
                    <a:srgbClr val="007635"/>
                  </a:solidFill>
                </a:rPr>
                <a:t>= 18.5 kN/m</a:t>
              </a:r>
              <a:r>
                <a:rPr lang="en-US" sz="1400" baseline="30000" dirty="0" smtClean="0">
                  <a:solidFill>
                    <a:srgbClr val="007635"/>
                  </a:solidFill>
                </a:rPr>
                <a:t>3</a:t>
              </a:r>
            </a:p>
            <a:p>
              <a:r>
                <a:rPr lang="en-US" sz="1400" dirty="0" smtClean="0">
                  <a:solidFill>
                    <a:srgbClr val="007635"/>
                  </a:solidFill>
                </a:rPr>
                <a:t>= 30</a:t>
              </a:r>
              <a:r>
                <a:rPr lang="en-US" sz="1400" baseline="30000" dirty="0" smtClean="0">
                  <a:solidFill>
                    <a:srgbClr val="007635"/>
                  </a:solidFill>
                </a:rPr>
                <a:t>o</a:t>
              </a:r>
            </a:p>
            <a:p>
              <a:r>
                <a:rPr lang="en-US" sz="1400" dirty="0" smtClean="0">
                  <a:solidFill>
                    <a:srgbClr val="007635"/>
                  </a:solidFill>
                </a:rPr>
                <a:t>= 78 kN/m</a:t>
              </a:r>
              <a:r>
                <a:rPr lang="en-US" sz="1400" baseline="30000" dirty="0" smtClean="0">
                  <a:solidFill>
                    <a:srgbClr val="007635"/>
                  </a:solidFill>
                </a:rPr>
                <a:t>2</a:t>
              </a:r>
              <a:endParaRPr lang="en-US" sz="1400" baseline="30000" dirty="0">
                <a:solidFill>
                  <a:srgbClr val="007635"/>
                </a:solidFill>
              </a:endParaRPr>
            </a:p>
          </p:txBody>
        </p:sp>
      </p:grpSp>
      <p:sp>
        <p:nvSpPr>
          <p:cNvPr id="25" name="Rectangle 24"/>
          <p:cNvSpPr/>
          <p:nvPr/>
        </p:nvSpPr>
        <p:spPr>
          <a:xfrm>
            <a:off x="277100" y="256436"/>
            <a:ext cx="1300356" cy="369332"/>
          </a:xfrm>
          <a:prstGeom prst="rect">
            <a:avLst/>
          </a:prstGeom>
        </p:spPr>
        <p:txBody>
          <a:bodyPr wrap="none">
            <a:spAutoFit/>
          </a:bodyPr>
          <a:lstStyle/>
          <a:p>
            <a:r>
              <a:rPr lang="en-US" b="1" u="sng" dirty="0" smtClean="0">
                <a:solidFill>
                  <a:schemeClr val="bg1"/>
                </a:solidFill>
              </a:rPr>
              <a:t>EXAMPLE</a:t>
            </a:r>
            <a:endParaRPr lang="en-US" u="sng" dirty="0">
              <a:solidFill>
                <a:schemeClr val="bg1"/>
              </a:solidFill>
            </a:endParaRPr>
          </a:p>
        </p:txBody>
      </p:sp>
      <p:sp>
        <p:nvSpPr>
          <p:cNvPr id="26" name="Rectangle 25"/>
          <p:cNvSpPr/>
          <p:nvPr/>
        </p:nvSpPr>
        <p:spPr>
          <a:xfrm>
            <a:off x="264017" y="700653"/>
            <a:ext cx="4140558" cy="1477328"/>
          </a:xfrm>
          <a:prstGeom prst="rect">
            <a:avLst/>
          </a:prstGeom>
        </p:spPr>
        <p:txBody>
          <a:bodyPr wrap="square">
            <a:spAutoFit/>
          </a:bodyPr>
          <a:lstStyle/>
          <a:p>
            <a:r>
              <a:rPr lang="en-US" u="sng" dirty="0" smtClean="0">
                <a:solidFill>
                  <a:schemeClr val="bg1"/>
                </a:solidFill>
              </a:rPr>
              <a:t>Given</a:t>
            </a:r>
            <a:r>
              <a:rPr lang="en-US" dirty="0" smtClean="0">
                <a:solidFill>
                  <a:schemeClr val="bg1"/>
                </a:solidFill>
              </a:rPr>
              <a:t>:</a:t>
            </a:r>
          </a:p>
          <a:p>
            <a:r>
              <a:rPr lang="en-US" dirty="0" smtClean="0">
                <a:solidFill>
                  <a:schemeClr val="bg1"/>
                </a:solidFill>
              </a:rPr>
              <a:t>A continuous footing &amp; soil parameters </a:t>
            </a:r>
          </a:p>
          <a:p>
            <a:endParaRPr lang="en-US" dirty="0" smtClean="0">
              <a:solidFill>
                <a:schemeClr val="bg1"/>
              </a:solidFill>
            </a:endParaRPr>
          </a:p>
          <a:p>
            <a:r>
              <a:rPr lang="en-US" u="sng" dirty="0" smtClean="0">
                <a:solidFill>
                  <a:schemeClr val="bg1"/>
                </a:solidFill>
              </a:rPr>
              <a:t>Find</a:t>
            </a:r>
            <a:r>
              <a:rPr lang="en-US" dirty="0" smtClean="0">
                <a:solidFill>
                  <a:schemeClr val="bg1"/>
                </a:solidFill>
              </a:rPr>
              <a:t>:</a:t>
            </a:r>
          </a:p>
          <a:p>
            <a:r>
              <a:rPr lang="en-US" dirty="0" smtClean="0">
                <a:solidFill>
                  <a:schemeClr val="bg1"/>
                </a:solidFill>
              </a:rPr>
              <a:t>Ultimate bearing capacity </a:t>
            </a:r>
            <a:r>
              <a:rPr lang="en-US" i="1" dirty="0" smtClean="0">
                <a:solidFill>
                  <a:schemeClr val="bg1"/>
                </a:solidFill>
              </a:rPr>
              <a:t>q</a:t>
            </a:r>
            <a:r>
              <a:rPr lang="en-US" i="1" baseline="-25000" dirty="0" smtClean="0">
                <a:solidFill>
                  <a:schemeClr val="bg1"/>
                </a:solidFill>
              </a:rPr>
              <a:t>ult</a:t>
            </a:r>
            <a:r>
              <a:rPr lang="en-US" i="1" dirty="0" smtClean="0">
                <a:solidFill>
                  <a:schemeClr val="bg1"/>
                </a:solidFill>
              </a:rPr>
              <a:t> .</a:t>
            </a:r>
            <a:endParaRPr lang="en-US" dirty="0">
              <a:solidFill>
                <a:schemeClr val="bg1"/>
              </a:solidFill>
            </a:endParaRPr>
          </a:p>
        </p:txBody>
      </p:sp>
      <p:pic>
        <p:nvPicPr>
          <p:cNvPr id="27" name="Picture 3"/>
          <p:cNvPicPr>
            <a:picLocks noChangeAspect="1" noChangeArrowheads="1"/>
          </p:cNvPicPr>
          <p:nvPr/>
        </p:nvPicPr>
        <p:blipFill rotWithShape="1">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5321" b="-40"/>
          <a:stretch/>
        </p:blipFill>
        <p:spPr bwMode="auto">
          <a:xfrm>
            <a:off x="5136703" y="3638281"/>
            <a:ext cx="2915084" cy="2651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27"/>
          <p:cNvSpPr/>
          <p:nvPr/>
        </p:nvSpPr>
        <p:spPr>
          <a:xfrm>
            <a:off x="5136703" y="3358593"/>
            <a:ext cx="2803973" cy="292388"/>
          </a:xfrm>
          <a:prstGeom prst="rect">
            <a:avLst/>
          </a:prstGeom>
        </p:spPr>
        <p:txBody>
          <a:bodyPr wrap="none">
            <a:spAutoFit/>
          </a:bodyPr>
          <a:lstStyle/>
          <a:p>
            <a:r>
              <a:rPr lang="en-US" sz="1300" dirty="0">
                <a:solidFill>
                  <a:schemeClr val="bg1"/>
                </a:solidFill>
              </a:rPr>
              <a:t>Meyerhof Bearing Capacity Factors</a:t>
            </a:r>
          </a:p>
        </p:txBody>
      </p:sp>
      <p:sp>
        <p:nvSpPr>
          <p:cNvPr id="29" name="Rectangle 28"/>
          <p:cNvSpPr/>
          <p:nvPr/>
        </p:nvSpPr>
        <p:spPr>
          <a:xfrm>
            <a:off x="5308196" y="3579184"/>
            <a:ext cx="304892" cy="369332"/>
          </a:xfrm>
          <a:prstGeom prst="rect">
            <a:avLst/>
          </a:prstGeom>
        </p:spPr>
        <p:txBody>
          <a:bodyPr wrap="none">
            <a:spAutoFit/>
          </a:bodyPr>
          <a:lstStyle/>
          <a:p>
            <a:r>
              <a:rPr lang="en-US" i="1" dirty="0" smtClean="0">
                <a:solidFill>
                  <a:schemeClr val="bg1"/>
                </a:solidFill>
                <a:latin typeface="Symbol" pitchFamily="18" charset="2"/>
              </a:rPr>
              <a:t>f</a:t>
            </a:r>
            <a:endParaRPr lang="en-US" i="1" dirty="0"/>
          </a:p>
        </p:txBody>
      </p:sp>
      <p:sp>
        <p:nvSpPr>
          <p:cNvPr id="30" name="Rectangle 29"/>
          <p:cNvSpPr>
            <a:spLocks noChangeArrowheads="1"/>
          </p:cNvSpPr>
          <p:nvPr/>
        </p:nvSpPr>
        <p:spPr bwMode="auto">
          <a:xfrm>
            <a:off x="421828" y="2492167"/>
            <a:ext cx="3145620" cy="400110"/>
          </a:xfrm>
          <a:prstGeom prst="rect">
            <a:avLst/>
          </a:prstGeom>
          <a:noFill/>
          <a:ln w="9525">
            <a:noFill/>
            <a:miter lim="800000"/>
            <a:headEnd/>
            <a:tailEnd/>
          </a:ln>
          <a:effectLst/>
        </p:spPr>
        <p:txBody>
          <a:bodyPr wrap="square">
            <a:spAutoFit/>
          </a:bodyPr>
          <a:lstStyle/>
          <a:p>
            <a:r>
              <a:rPr lang="en-US" sz="2000" i="1" dirty="0" smtClean="0">
                <a:solidFill>
                  <a:srgbClr val="FF0000"/>
                </a:solidFill>
              </a:rPr>
              <a:t>q</a:t>
            </a:r>
            <a:r>
              <a:rPr lang="en-US" sz="2000" i="1" baseline="-25000" dirty="0" smtClean="0">
                <a:solidFill>
                  <a:srgbClr val="FF0000"/>
                </a:solidFill>
              </a:rPr>
              <a:t>ult</a:t>
            </a:r>
            <a:r>
              <a:rPr lang="en-US" sz="2000" i="1" dirty="0" smtClean="0">
                <a:solidFill>
                  <a:srgbClr val="FF0000"/>
                </a:solidFill>
              </a:rPr>
              <a:t> </a:t>
            </a:r>
            <a:r>
              <a:rPr lang="en-US" sz="2000" i="1" dirty="0" smtClean="0">
                <a:solidFill>
                  <a:srgbClr val="FF0000"/>
                </a:solidFill>
                <a:latin typeface="Arial" pitchFamily="34" charset="0"/>
                <a:cs typeface="Arial" pitchFamily="34" charset="0"/>
              </a:rPr>
              <a:t> = c</a:t>
            </a:r>
            <a:r>
              <a:rPr lang="en-US" sz="2000" i="1" baseline="-25000" dirty="0" smtClean="0">
                <a:solidFill>
                  <a:srgbClr val="FF0000"/>
                </a:solidFill>
                <a:latin typeface="Arial" pitchFamily="34" charset="0"/>
                <a:cs typeface="Arial" pitchFamily="34" charset="0"/>
              </a:rPr>
              <a:t>1</a:t>
            </a:r>
            <a:r>
              <a:rPr lang="en-US" sz="2000" i="1" dirty="0" smtClean="0">
                <a:solidFill>
                  <a:srgbClr val="FF0000"/>
                </a:solidFill>
                <a:latin typeface="Arial" pitchFamily="34" charset="0"/>
                <a:cs typeface="Arial" pitchFamily="34" charset="0"/>
              </a:rPr>
              <a:t> N</a:t>
            </a:r>
            <a:r>
              <a:rPr lang="en-US" sz="2000" i="1" baseline="-25000" dirty="0" smtClean="0">
                <a:solidFill>
                  <a:srgbClr val="FF0000"/>
                </a:solidFill>
                <a:latin typeface="Arial" pitchFamily="34" charset="0"/>
                <a:cs typeface="Arial" pitchFamily="34" charset="0"/>
              </a:rPr>
              <a:t>c</a:t>
            </a:r>
            <a:r>
              <a:rPr lang="en-US" sz="2000" i="1" dirty="0" smtClean="0">
                <a:solidFill>
                  <a:srgbClr val="FF0000"/>
                </a:solidFill>
                <a:latin typeface="Arial" pitchFamily="34" charset="0"/>
                <a:cs typeface="Arial" pitchFamily="34" charset="0"/>
              </a:rPr>
              <a:t> s</a:t>
            </a:r>
            <a:r>
              <a:rPr lang="en-US" sz="2000" i="1" baseline="-25000" dirty="0" smtClean="0">
                <a:solidFill>
                  <a:srgbClr val="FF0000"/>
                </a:solidFill>
                <a:latin typeface="Arial" pitchFamily="34" charset="0"/>
                <a:cs typeface="Arial" pitchFamily="34" charset="0"/>
              </a:rPr>
              <a:t>c</a:t>
            </a:r>
            <a:r>
              <a:rPr lang="en-US" sz="2000" i="1" dirty="0" smtClean="0">
                <a:solidFill>
                  <a:srgbClr val="FF0000"/>
                </a:solidFill>
                <a:latin typeface="Arial" pitchFamily="34" charset="0"/>
                <a:cs typeface="Arial" pitchFamily="34" charset="0"/>
              </a:rPr>
              <a:t> d</a:t>
            </a:r>
            <a:r>
              <a:rPr lang="en-US" sz="2000" i="1" baseline="-25000" dirty="0" smtClean="0">
                <a:solidFill>
                  <a:srgbClr val="FF0000"/>
                </a:solidFill>
                <a:latin typeface="Arial" pitchFamily="34" charset="0"/>
                <a:cs typeface="Arial" pitchFamily="34" charset="0"/>
              </a:rPr>
              <a:t>c</a:t>
            </a:r>
            <a:r>
              <a:rPr lang="en-US" sz="2000" i="1" dirty="0" smtClean="0">
                <a:solidFill>
                  <a:srgbClr val="FF0000"/>
                </a:solidFill>
                <a:latin typeface="Arial" pitchFamily="34" charset="0"/>
                <a:cs typeface="Arial" pitchFamily="34" charset="0"/>
              </a:rPr>
              <a:t>+ q s</a:t>
            </a:r>
            <a:r>
              <a:rPr lang="en-US" sz="2000" i="1" baseline="-25000" dirty="0" smtClean="0">
                <a:solidFill>
                  <a:srgbClr val="FF0000"/>
                </a:solidFill>
                <a:latin typeface="Arial" pitchFamily="34" charset="0"/>
                <a:cs typeface="Arial" pitchFamily="34" charset="0"/>
              </a:rPr>
              <a:t>q</a:t>
            </a:r>
            <a:r>
              <a:rPr lang="en-US" sz="2000" i="1" dirty="0" smtClean="0">
                <a:solidFill>
                  <a:srgbClr val="FF0000"/>
                </a:solidFill>
                <a:latin typeface="Arial" pitchFamily="34" charset="0"/>
                <a:cs typeface="Arial" pitchFamily="34" charset="0"/>
              </a:rPr>
              <a:t> d</a:t>
            </a:r>
            <a:r>
              <a:rPr lang="en-US" sz="2000" i="1" baseline="-25000" dirty="0" smtClean="0">
                <a:solidFill>
                  <a:srgbClr val="FF0000"/>
                </a:solidFill>
                <a:latin typeface="Arial" pitchFamily="34" charset="0"/>
                <a:cs typeface="Arial" pitchFamily="34" charset="0"/>
              </a:rPr>
              <a:t>q</a:t>
            </a:r>
            <a:endParaRPr lang="en-US" sz="2000" i="1" baseline="-25000" dirty="0">
              <a:solidFill>
                <a:srgbClr val="FF0000"/>
              </a:solidFill>
              <a:latin typeface="Symbol" pitchFamily="18" charset="2"/>
            </a:endParaRPr>
          </a:p>
        </p:txBody>
      </p:sp>
      <mc:AlternateContent xmlns:mc="http://schemas.openxmlformats.org/markup-compatibility/2006" xmlns:p14="http://schemas.microsoft.com/office/powerpoint/2010/main">
        <mc:Choice Requires="p14">
          <p:contentPart p14:bwMode="auto" r:id="rId5">
            <p14:nvContentPartPr>
              <p14:cNvPr id="636930" name="Ink 2"/>
              <p14:cNvContentPartPr>
                <a14:cpLocks xmlns:a14="http://schemas.microsoft.com/office/drawing/2010/main" noRot="1" noChangeAspect="1" noEditPoints="1" noChangeArrowheads="1" noChangeShapeType="1"/>
              </p14:cNvContentPartPr>
              <p14:nvPr/>
            </p14:nvContentPartPr>
            <p14:xfrm>
              <a:off x="6965950" y="1047750"/>
              <a:ext cx="669925" cy="342900"/>
            </p14:xfrm>
          </p:contentPart>
        </mc:Choice>
        <mc:Fallback xmlns="">
          <p:pic>
            <p:nvPicPr>
              <p:cNvPr id="636930" name="Ink 2"/>
              <p:cNvPicPr>
                <a:picLocks noRot="1" noChangeAspect="1" noEditPoints="1" noChangeArrowheads="1" noChangeShapeType="1"/>
              </p:cNvPicPr>
              <p:nvPr/>
            </p:nvPicPr>
            <p:blipFill>
              <a:blip r:embed="rId6"/>
              <a:stretch>
                <a:fillRect/>
              </a:stretch>
            </p:blipFill>
            <p:spPr>
              <a:xfrm>
                <a:off x="6953344" y="1033342"/>
                <a:ext cx="696578" cy="37027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36931" name="Ink 3"/>
              <p14:cNvContentPartPr>
                <a14:cpLocks xmlns:a14="http://schemas.microsoft.com/office/drawing/2010/main" noRot="1" noChangeAspect="1" noEditPoints="1" noChangeArrowheads="1" noChangeShapeType="1"/>
              </p14:cNvContentPartPr>
              <p14:nvPr/>
            </p14:nvContentPartPr>
            <p14:xfrm>
              <a:off x="1939925" y="1982788"/>
              <a:ext cx="2616200" cy="935037"/>
            </p14:xfrm>
          </p:contentPart>
        </mc:Choice>
        <mc:Fallback xmlns="">
          <p:pic>
            <p:nvPicPr>
              <p:cNvPr id="636931" name="Ink 3"/>
              <p:cNvPicPr>
                <a:picLocks noRot="1" noChangeAspect="1" noEditPoints="1" noChangeArrowheads="1" noChangeShapeType="1"/>
              </p:cNvPicPr>
              <p:nvPr/>
            </p:nvPicPr>
            <p:blipFill>
              <a:blip r:embed="rId8"/>
              <a:stretch>
                <a:fillRect/>
              </a:stretch>
            </p:blipFill>
            <p:spPr>
              <a:xfrm>
                <a:off x="1929489" y="1968757"/>
                <a:ext cx="2640311" cy="959861"/>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36932" name="Ink 4"/>
              <p14:cNvContentPartPr>
                <a14:cpLocks xmlns:a14="http://schemas.microsoft.com/office/drawing/2010/main" noRot="1" noChangeAspect="1" noEditPoints="1" noChangeArrowheads="1" noChangeShapeType="1"/>
              </p14:cNvContentPartPr>
              <p14:nvPr/>
            </p14:nvContentPartPr>
            <p14:xfrm>
              <a:off x="8150225" y="1166813"/>
              <a:ext cx="773113" cy="669925"/>
            </p14:xfrm>
          </p:contentPart>
        </mc:Choice>
        <mc:Fallback xmlns="">
          <p:pic>
            <p:nvPicPr>
              <p:cNvPr id="636932" name="Ink 4"/>
              <p:cNvPicPr>
                <a:picLocks noRot="1" noChangeAspect="1" noEditPoints="1" noChangeArrowheads="1" noChangeShapeType="1"/>
              </p:cNvPicPr>
              <p:nvPr/>
            </p:nvPicPr>
            <p:blipFill>
              <a:blip r:embed="rId10"/>
              <a:stretch>
                <a:fillRect/>
              </a:stretch>
            </p:blipFill>
            <p:spPr>
              <a:xfrm>
                <a:off x="8137207" y="1157443"/>
                <a:ext cx="799510" cy="691547"/>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36933" name="Ink 5"/>
              <p14:cNvContentPartPr>
                <a14:cpLocks xmlns:a14="http://schemas.microsoft.com/office/drawing/2010/main" noRot="1" noChangeAspect="1" noEditPoints="1" noChangeArrowheads="1" noChangeShapeType="1"/>
              </p14:cNvContentPartPr>
              <p14:nvPr/>
            </p14:nvContentPartPr>
            <p14:xfrm>
              <a:off x="387350" y="3089275"/>
              <a:ext cx="1123950" cy="344488"/>
            </p14:xfrm>
          </p:contentPart>
        </mc:Choice>
        <mc:Fallback xmlns="">
          <p:pic>
            <p:nvPicPr>
              <p:cNvPr id="636933" name="Ink 5"/>
              <p:cNvPicPr>
                <a:picLocks noRot="1" noChangeAspect="1" noEditPoints="1" noChangeArrowheads="1" noChangeShapeType="1"/>
              </p:cNvPicPr>
              <p:nvPr/>
            </p:nvPicPr>
            <p:blipFill>
              <a:blip r:embed="rId12"/>
              <a:stretch>
                <a:fillRect/>
              </a:stretch>
            </p:blipFill>
            <p:spPr>
              <a:xfrm>
                <a:off x="379773" y="3078792"/>
                <a:ext cx="1141630" cy="361839"/>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636934" name="Ink 6"/>
              <p14:cNvContentPartPr>
                <a14:cpLocks xmlns:a14="http://schemas.microsoft.com/office/drawing/2010/main" noRot="1" noChangeAspect="1" noEditPoints="1" noChangeArrowheads="1" noChangeShapeType="1"/>
              </p14:cNvContentPartPr>
              <p14:nvPr/>
            </p14:nvContentPartPr>
            <p14:xfrm>
              <a:off x="1758950" y="2386013"/>
              <a:ext cx="249238" cy="909637"/>
            </p14:xfrm>
          </p:contentPart>
        </mc:Choice>
        <mc:Fallback xmlns="">
          <p:pic>
            <p:nvPicPr>
              <p:cNvPr id="636934" name="Ink 6"/>
              <p:cNvPicPr>
                <a:picLocks noRot="1" noChangeAspect="1" noEditPoints="1" noChangeArrowheads="1" noChangeShapeType="1"/>
              </p:cNvPicPr>
              <p:nvPr/>
            </p:nvPicPr>
            <p:blipFill>
              <a:blip r:embed="rId14"/>
              <a:stretch>
                <a:fillRect/>
              </a:stretch>
            </p:blipFill>
            <p:spPr>
              <a:xfrm>
                <a:off x="1746380" y="2377377"/>
                <a:ext cx="272222" cy="926189"/>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636935" name="Ink 7"/>
              <p14:cNvContentPartPr>
                <a14:cpLocks xmlns:a14="http://schemas.microsoft.com/office/drawing/2010/main" noRot="1" noChangeAspect="1" noEditPoints="1" noChangeArrowheads="1" noChangeShapeType="1"/>
              </p14:cNvContentPartPr>
              <p14:nvPr/>
            </p14:nvContentPartPr>
            <p14:xfrm>
              <a:off x="2728913" y="2454275"/>
              <a:ext cx="231775" cy="858838"/>
            </p14:xfrm>
          </p:contentPart>
        </mc:Choice>
        <mc:Fallback xmlns="">
          <p:pic>
            <p:nvPicPr>
              <p:cNvPr id="636935" name="Ink 7"/>
              <p:cNvPicPr>
                <a:picLocks noRot="1" noChangeAspect="1" noEditPoints="1" noChangeArrowheads="1" noChangeShapeType="1"/>
              </p:cNvPicPr>
              <p:nvPr/>
            </p:nvPicPr>
            <p:blipFill>
              <a:blip r:embed="rId16"/>
              <a:stretch>
                <a:fillRect/>
              </a:stretch>
            </p:blipFill>
            <p:spPr>
              <a:xfrm>
                <a:off x="2717721" y="2443832"/>
                <a:ext cx="253797" cy="873602"/>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636936" name="Ink 8"/>
              <p14:cNvContentPartPr>
                <a14:cpLocks xmlns:a14="http://schemas.microsoft.com/office/drawing/2010/main" noRot="1" noChangeAspect="1" noEditPoints="1" noChangeArrowheads="1" noChangeShapeType="1"/>
              </p14:cNvContentPartPr>
              <p14:nvPr/>
            </p14:nvContentPartPr>
            <p14:xfrm>
              <a:off x="3338513" y="2824163"/>
              <a:ext cx="385762" cy="300037"/>
            </p14:xfrm>
          </p:contentPart>
        </mc:Choice>
        <mc:Fallback xmlns="">
          <p:pic>
            <p:nvPicPr>
              <p:cNvPr id="636936" name="Ink 8"/>
              <p:cNvPicPr>
                <a:picLocks noRot="1" noChangeAspect="1" noEditPoints="1" noChangeArrowheads="1" noChangeShapeType="1"/>
              </p:cNvPicPr>
              <p:nvPr/>
            </p:nvPicPr>
            <p:blipFill>
              <a:blip r:embed="rId18"/>
              <a:stretch>
                <a:fillRect/>
              </a:stretch>
            </p:blipFill>
            <p:spPr>
              <a:xfrm>
                <a:off x="3327727" y="2812637"/>
                <a:ext cx="408052" cy="323809"/>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636937" name="Ink 9"/>
              <p14:cNvContentPartPr>
                <a14:cpLocks xmlns:a14="http://schemas.microsoft.com/office/drawing/2010/main" noRot="1" noChangeAspect="1" noEditPoints="1" noChangeArrowheads="1" noChangeShapeType="1"/>
              </p14:cNvContentPartPr>
              <p14:nvPr/>
            </p14:nvContentPartPr>
            <p14:xfrm>
              <a:off x="730250" y="3579813"/>
              <a:ext cx="2436813" cy="1046162"/>
            </p14:xfrm>
          </p:contentPart>
        </mc:Choice>
        <mc:Fallback xmlns="">
          <p:pic>
            <p:nvPicPr>
              <p:cNvPr id="636937" name="Ink 9"/>
              <p:cNvPicPr>
                <a:picLocks noRot="1" noChangeAspect="1" noEditPoints="1" noChangeArrowheads="1" noChangeShapeType="1"/>
              </p:cNvPicPr>
              <p:nvPr/>
            </p:nvPicPr>
            <p:blipFill>
              <a:blip r:embed="rId20"/>
              <a:stretch>
                <a:fillRect/>
              </a:stretch>
            </p:blipFill>
            <p:spPr>
              <a:xfrm>
                <a:off x="718008" y="3568309"/>
                <a:ext cx="2462737" cy="1060902"/>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636938" name="Ink 10"/>
              <p14:cNvContentPartPr>
                <a14:cpLocks xmlns:a14="http://schemas.microsoft.com/office/drawing/2010/main" noRot="1" noChangeAspect="1" noEditPoints="1" noChangeArrowheads="1" noChangeShapeType="1"/>
              </p14:cNvContentPartPr>
              <p14:nvPr/>
            </p14:nvContentPartPr>
            <p14:xfrm>
              <a:off x="8185150" y="2728913"/>
              <a:ext cx="566738" cy="609600"/>
            </p14:xfrm>
          </p:contentPart>
        </mc:Choice>
        <mc:Fallback xmlns="">
          <p:pic>
            <p:nvPicPr>
              <p:cNvPr id="636938" name="Ink 10"/>
              <p:cNvPicPr>
                <a:picLocks noRot="1" noChangeAspect="1" noEditPoints="1" noChangeArrowheads="1" noChangeShapeType="1"/>
              </p:cNvPicPr>
              <p:nvPr/>
            </p:nvPicPr>
            <p:blipFill>
              <a:blip r:embed="rId22"/>
              <a:stretch>
                <a:fillRect/>
              </a:stretch>
            </p:blipFill>
            <p:spPr>
              <a:xfrm>
                <a:off x="8171459" y="2717288"/>
                <a:ext cx="591958" cy="633577"/>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636939" name="Ink 11"/>
              <p14:cNvContentPartPr>
                <a14:cpLocks xmlns:a14="http://schemas.microsoft.com/office/drawing/2010/main" noRot="1" noChangeAspect="1" noEditPoints="1" noChangeArrowheads="1" noChangeShapeType="1"/>
              </p14:cNvContentPartPr>
              <p14:nvPr/>
            </p14:nvContentPartPr>
            <p14:xfrm>
              <a:off x="627063" y="4265613"/>
              <a:ext cx="3706812" cy="893762"/>
            </p14:xfrm>
          </p:contentPart>
        </mc:Choice>
        <mc:Fallback xmlns="">
          <p:pic>
            <p:nvPicPr>
              <p:cNvPr id="636939" name="Ink 11"/>
              <p:cNvPicPr>
                <a:picLocks noRot="1" noChangeAspect="1" noEditPoints="1" noChangeArrowheads="1" noChangeShapeType="1"/>
              </p:cNvPicPr>
              <p:nvPr/>
            </p:nvPicPr>
            <p:blipFill>
              <a:blip r:embed="rId24"/>
              <a:stretch>
                <a:fillRect/>
              </a:stretch>
            </p:blipFill>
            <p:spPr>
              <a:xfrm>
                <a:off x="616632" y="4261654"/>
                <a:ext cx="3721199" cy="9103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636940" name="Ink 12"/>
              <p14:cNvContentPartPr>
                <a14:cpLocks xmlns:a14="http://schemas.microsoft.com/office/drawing/2010/main" noRot="1" noChangeAspect="1" noEditPoints="1" noChangeArrowheads="1" noChangeShapeType="1"/>
              </p14:cNvContentPartPr>
              <p14:nvPr/>
            </p14:nvContentPartPr>
            <p14:xfrm>
              <a:off x="327025" y="5338763"/>
              <a:ext cx="814388" cy="446087"/>
            </p14:xfrm>
          </p:contentPart>
        </mc:Choice>
        <mc:Fallback xmlns="">
          <p:pic>
            <p:nvPicPr>
              <p:cNvPr id="636940" name="Ink 12"/>
              <p:cNvPicPr>
                <a:picLocks noRot="1" noChangeAspect="1" noEditPoints="1" noChangeArrowheads="1" noChangeShapeType="1"/>
              </p:cNvPicPr>
              <p:nvPr/>
            </p:nvPicPr>
            <p:blipFill>
              <a:blip r:embed="rId26"/>
              <a:stretch>
                <a:fillRect/>
              </a:stretch>
            </p:blipFill>
            <p:spPr>
              <a:xfrm>
                <a:off x="316205" y="5327538"/>
                <a:ext cx="836389" cy="466726"/>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636941" name="Ink 13"/>
              <p14:cNvContentPartPr>
                <a14:cpLocks xmlns:a14="http://schemas.microsoft.com/office/drawing/2010/main" noRot="1" noChangeAspect="1" noEditPoints="1" noChangeArrowheads="1" noChangeShapeType="1"/>
              </p14:cNvContentPartPr>
              <p14:nvPr/>
            </p14:nvContentPartPr>
            <p14:xfrm>
              <a:off x="1373188" y="5373688"/>
              <a:ext cx="498475" cy="222250"/>
            </p14:xfrm>
          </p:contentPart>
        </mc:Choice>
        <mc:Fallback xmlns="">
          <p:pic>
            <p:nvPicPr>
              <p:cNvPr id="636941" name="Ink 13"/>
              <p:cNvPicPr>
                <a:picLocks noRot="1" noChangeAspect="1" noEditPoints="1" noChangeArrowheads="1" noChangeShapeType="1"/>
              </p:cNvPicPr>
              <p:nvPr/>
            </p:nvPicPr>
            <p:blipFill>
              <a:blip r:embed="rId28"/>
              <a:stretch>
                <a:fillRect/>
              </a:stretch>
            </p:blipFill>
            <p:spPr>
              <a:xfrm>
                <a:off x="1363378" y="5362124"/>
                <a:ext cx="518458" cy="242487"/>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636942" name="Ink 14"/>
              <p14:cNvContentPartPr>
                <a14:cpLocks xmlns:a14="http://schemas.microsoft.com/office/drawing/2010/main" noRot="1" noChangeAspect="1" noEditPoints="1" noChangeArrowheads="1" noChangeShapeType="1"/>
              </p14:cNvContentPartPr>
              <p14:nvPr/>
            </p14:nvContentPartPr>
            <p14:xfrm>
              <a:off x="2051050" y="5167313"/>
              <a:ext cx="909638" cy="360362"/>
            </p14:xfrm>
          </p:contentPart>
        </mc:Choice>
        <mc:Fallback xmlns="">
          <p:pic>
            <p:nvPicPr>
              <p:cNvPr id="636942" name="Ink 14"/>
              <p:cNvPicPr>
                <a:picLocks noRot="1" noChangeAspect="1" noEditPoints="1" noChangeArrowheads="1" noChangeShapeType="1"/>
              </p:cNvPicPr>
              <p:nvPr/>
            </p:nvPicPr>
            <p:blipFill>
              <a:blip r:embed="rId30"/>
              <a:stretch>
                <a:fillRect/>
              </a:stretch>
            </p:blipFill>
            <p:spPr>
              <a:xfrm>
                <a:off x="2038096" y="5156164"/>
                <a:ext cx="930508" cy="381941"/>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636943" name="Ink 15"/>
              <p14:cNvContentPartPr>
                <a14:cpLocks xmlns:a14="http://schemas.microsoft.com/office/drawing/2010/main" noRot="1" noChangeAspect="1" noEditPoints="1" noChangeArrowheads="1" noChangeShapeType="1"/>
              </p14:cNvContentPartPr>
              <p14:nvPr/>
            </p14:nvContentPartPr>
            <p14:xfrm>
              <a:off x="3157538" y="5184775"/>
              <a:ext cx="566737" cy="309563"/>
            </p14:xfrm>
          </p:contentPart>
        </mc:Choice>
        <mc:Fallback xmlns="">
          <p:pic>
            <p:nvPicPr>
              <p:cNvPr id="636943" name="Ink 15"/>
              <p:cNvPicPr>
                <a:picLocks noRot="1" noChangeAspect="1" noEditPoints="1" noChangeArrowheads="1" noChangeShapeType="1"/>
              </p:cNvPicPr>
              <p:nvPr/>
            </p:nvPicPr>
            <p:blipFill>
              <a:blip r:embed="rId32"/>
              <a:stretch>
                <a:fillRect/>
              </a:stretch>
            </p:blipFill>
            <p:spPr>
              <a:xfrm>
                <a:off x="3150697" y="5171503"/>
                <a:ext cx="587261" cy="33252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636944" name="Ink 16"/>
              <p14:cNvContentPartPr>
                <a14:cpLocks xmlns:a14="http://schemas.microsoft.com/office/drawing/2010/main" noRot="1" noChangeAspect="1" noEditPoints="1" noChangeArrowheads="1" noChangeShapeType="1"/>
              </p14:cNvContentPartPr>
              <p14:nvPr/>
            </p14:nvContentPartPr>
            <p14:xfrm>
              <a:off x="1587500" y="5853113"/>
              <a:ext cx="128588" cy="206375"/>
            </p14:xfrm>
          </p:contentPart>
        </mc:Choice>
        <mc:Fallback xmlns="">
          <p:pic>
            <p:nvPicPr>
              <p:cNvPr id="636944" name="Ink 16"/>
              <p:cNvPicPr>
                <a:picLocks noRot="1" noChangeAspect="1" noEditPoints="1" noChangeArrowheads="1" noChangeShapeType="1"/>
              </p:cNvPicPr>
              <p:nvPr/>
            </p:nvPicPr>
            <p:blipFill>
              <a:blip r:embed="rId34"/>
              <a:stretch>
                <a:fillRect/>
              </a:stretch>
            </p:blipFill>
            <p:spPr>
              <a:xfrm>
                <a:off x="1577443" y="5842502"/>
                <a:ext cx="146906" cy="225402"/>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636945" name="Ink 17"/>
              <p14:cNvContentPartPr>
                <a14:cpLocks xmlns:a14="http://schemas.microsoft.com/office/drawing/2010/main" noRot="1" noChangeAspect="1" noEditPoints="1" noChangeArrowheads="1" noChangeShapeType="1"/>
              </p14:cNvContentPartPr>
              <p14:nvPr/>
            </p14:nvContentPartPr>
            <p14:xfrm>
              <a:off x="1914525" y="5767388"/>
              <a:ext cx="874713" cy="223837"/>
            </p14:xfrm>
          </p:contentPart>
        </mc:Choice>
        <mc:Fallback xmlns="">
          <p:pic>
            <p:nvPicPr>
              <p:cNvPr id="636945" name="Ink 17"/>
              <p:cNvPicPr>
                <a:picLocks noRot="1" noChangeAspect="1" noEditPoints="1" noChangeArrowheads="1" noChangeShapeType="1"/>
              </p:cNvPicPr>
              <p:nvPr/>
            </p:nvPicPr>
            <p:blipFill>
              <a:blip r:embed="rId36"/>
              <a:stretch>
                <a:fillRect/>
              </a:stretch>
            </p:blipFill>
            <p:spPr>
              <a:xfrm>
                <a:off x="1904065" y="5759124"/>
                <a:ext cx="896716" cy="242879"/>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636946" name="Ink 18"/>
              <p14:cNvContentPartPr>
                <a14:cpLocks xmlns:a14="http://schemas.microsoft.com/office/drawing/2010/main" noRot="1" noChangeAspect="1" noEditPoints="1" noChangeArrowheads="1" noChangeShapeType="1"/>
              </p14:cNvContentPartPr>
              <p14:nvPr/>
            </p14:nvContentPartPr>
            <p14:xfrm>
              <a:off x="2943225" y="5716588"/>
              <a:ext cx="342900" cy="223837"/>
            </p14:xfrm>
          </p:contentPart>
        </mc:Choice>
        <mc:Fallback xmlns="">
          <p:pic>
            <p:nvPicPr>
              <p:cNvPr id="636946" name="Ink 18"/>
              <p:cNvPicPr>
                <a:picLocks noRot="1" noChangeAspect="1" noEditPoints="1" noChangeArrowheads="1" noChangeShapeType="1"/>
              </p:cNvPicPr>
              <p:nvPr/>
            </p:nvPicPr>
            <p:blipFill>
              <a:blip r:embed="rId38"/>
              <a:stretch>
                <a:fillRect/>
              </a:stretch>
            </p:blipFill>
            <p:spPr>
              <a:xfrm>
                <a:off x="2932920" y="5705378"/>
                <a:ext cx="364576" cy="246618"/>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636947" name="Ink 19"/>
              <p14:cNvContentPartPr>
                <a14:cpLocks xmlns:a14="http://schemas.microsoft.com/office/drawing/2010/main" noRot="1" noChangeAspect="1" noEditPoints="1" noChangeArrowheads="1" noChangeShapeType="1"/>
              </p14:cNvContentPartPr>
              <p14:nvPr/>
            </p14:nvContentPartPr>
            <p14:xfrm>
              <a:off x="3449638" y="5741988"/>
              <a:ext cx="111125" cy="120650"/>
            </p14:xfrm>
          </p:contentPart>
        </mc:Choice>
        <mc:Fallback xmlns="">
          <p:pic>
            <p:nvPicPr>
              <p:cNvPr id="636947" name="Ink 19"/>
              <p:cNvPicPr>
                <a:picLocks noRot="1" noChangeAspect="1" noEditPoints="1" noChangeArrowheads="1" noChangeShapeType="1"/>
              </p:cNvPicPr>
              <p:nvPr/>
            </p:nvPicPr>
            <p:blipFill>
              <a:blip r:embed="rId40"/>
              <a:stretch>
                <a:fillRect/>
              </a:stretch>
            </p:blipFill>
            <p:spPr>
              <a:xfrm>
                <a:off x="3439536" y="5735166"/>
                <a:ext cx="129526" cy="135731"/>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636948" name="Ink 20"/>
              <p14:cNvContentPartPr>
                <a14:cpLocks xmlns:a14="http://schemas.microsoft.com/office/drawing/2010/main" noRot="1" noChangeAspect="1" noEditPoints="1" noChangeArrowheads="1" noChangeShapeType="1"/>
              </p14:cNvContentPartPr>
              <p14:nvPr/>
            </p14:nvContentPartPr>
            <p14:xfrm>
              <a:off x="3749675" y="5621338"/>
              <a:ext cx="395288" cy="284162"/>
            </p14:xfrm>
          </p:contentPart>
        </mc:Choice>
        <mc:Fallback xmlns="">
          <p:pic>
            <p:nvPicPr>
              <p:cNvPr id="636948" name="Ink 20"/>
              <p:cNvPicPr>
                <a:picLocks noRot="1" noChangeAspect="1" noEditPoints="1" noChangeArrowheads="1" noChangeShapeType="1"/>
              </p:cNvPicPr>
              <p:nvPr/>
            </p:nvPicPr>
            <p:blipFill>
              <a:blip r:embed="rId42"/>
              <a:stretch>
                <a:fillRect/>
              </a:stretch>
            </p:blipFill>
            <p:spPr>
              <a:xfrm>
                <a:off x="3739990" y="5610520"/>
                <a:ext cx="416093" cy="302914"/>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636949" name="Ink 21"/>
              <p14:cNvContentPartPr>
                <a14:cpLocks xmlns:a14="http://schemas.microsoft.com/office/drawing/2010/main" noRot="1" noChangeAspect="1" noEditPoints="1" noChangeArrowheads="1" noChangeShapeType="1"/>
              </p14:cNvContentPartPr>
              <p14:nvPr/>
            </p14:nvContentPartPr>
            <p14:xfrm>
              <a:off x="4273550" y="5630863"/>
              <a:ext cx="120650" cy="257175"/>
            </p14:xfrm>
          </p:contentPart>
        </mc:Choice>
        <mc:Fallback xmlns="">
          <p:pic>
            <p:nvPicPr>
              <p:cNvPr id="636949" name="Ink 21"/>
              <p:cNvPicPr>
                <a:picLocks noRot="1" noChangeAspect="1" noEditPoints="1" noChangeArrowheads="1" noChangeShapeType="1"/>
              </p:cNvPicPr>
              <p:nvPr/>
            </p:nvPicPr>
            <p:blipFill>
              <a:blip r:embed="rId44"/>
              <a:stretch>
                <a:fillRect/>
              </a:stretch>
            </p:blipFill>
            <p:spPr>
              <a:xfrm>
                <a:off x="4263797" y="5619076"/>
                <a:ext cx="143407" cy="278606"/>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636950" name="Ink 22"/>
              <p14:cNvContentPartPr>
                <a14:cpLocks xmlns:a14="http://schemas.microsoft.com/office/drawing/2010/main" noRot="1" noChangeAspect="1" noEditPoints="1" noChangeArrowheads="1" noChangeShapeType="1"/>
              </p14:cNvContentPartPr>
              <p14:nvPr/>
            </p14:nvContentPartPr>
            <p14:xfrm>
              <a:off x="2411413" y="6240463"/>
              <a:ext cx="138112" cy="111125"/>
            </p14:xfrm>
          </p:contentPart>
        </mc:Choice>
        <mc:Fallback xmlns="">
          <p:pic>
            <p:nvPicPr>
              <p:cNvPr id="636950" name="Ink 22"/>
              <p:cNvPicPr>
                <a:picLocks noRot="1" noChangeAspect="1" noEditPoints="1" noChangeArrowheads="1" noChangeShapeType="1"/>
              </p:cNvPicPr>
              <p:nvPr/>
            </p:nvPicPr>
            <p:blipFill>
              <a:blip r:embed="rId46"/>
              <a:stretch>
                <a:fillRect/>
              </a:stretch>
            </p:blipFill>
            <p:spPr>
              <a:xfrm>
                <a:off x="2401290" y="6228918"/>
                <a:ext cx="155466" cy="135659"/>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636951" name="Ink 23"/>
              <p14:cNvContentPartPr>
                <a14:cpLocks xmlns:a14="http://schemas.microsoft.com/office/drawing/2010/main" noRot="1" noChangeAspect="1" noEditPoints="1" noChangeArrowheads="1" noChangeShapeType="1"/>
              </p14:cNvContentPartPr>
              <p14:nvPr/>
            </p14:nvContentPartPr>
            <p14:xfrm>
              <a:off x="2806700" y="6197600"/>
              <a:ext cx="360363" cy="153988"/>
            </p14:xfrm>
          </p:contentPart>
        </mc:Choice>
        <mc:Fallback xmlns="">
          <p:pic>
            <p:nvPicPr>
              <p:cNvPr id="636951" name="Ink 23"/>
              <p:cNvPicPr>
                <a:picLocks noRot="1" noChangeAspect="1" noEditPoints="1" noChangeArrowheads="1" noChangeShapeType="1"/>
              </p:cNvPicPr>
              <p:nvPr/>
            </p:nvPicPr>
            <p:blipFill>
              <a:blip r:embed="rId48"/>
              <a:stretch>
                <a:fillRect/>
              </a:stretch>
            </p:blipFill>
            <p:spPr>
              <a:xfrm>
                <a:off x="2792882" y="6187215"/>
                <a:ext cx="384727" cy="17834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636952" name="Ink 24"/>
              <p14:cNvContentPartPr>
                <a14:cpLocks xmlns:a14="http://schemas.microsoft.com/office/drawing/2010/main" noRot="1" noChangeAspect="1" noEditPoints="1" noChangeArrowheads="1" noChangeShapeType="1"/>
              </p14:cNvContentPartPr>
              <p14:nvPr/>
            </p14:nvContentPartPr>
            <p14:xfrm>
              <a:off x="3509963" y="5870575"/>
              <a:ext cx="1620837" cy="635000"/>
            </p14:xfrm>
          </p:contentPart>
        </mc:Choice>
        <mc:Fallback xmlns="">
          <p:pic>
            <p:nvPicPr>
              <p:cNvPr id="636952" name="Ink 24"/>
              <p:cNvPicPr>
                <a:picLocks noRot="1" noChangeAspect="1" noEditPoints="1" noChangeArrowheads="1" noChangeShapeType="1"/>
              </p:cNvPicPr>
              <p:nvPr/>
            </p:nvPicPr>
            <p:blipFill>
              <a:blip r:embed="rId50"/>
              <a:stretch>
                <a:fillRect/>
              </a:stretch>
            </p:blipFill>
            <p:spPr>
              <a:xfrm>
                <a:off x="3498087" y="5862660"/>
                <a:ext cx="1642069" cy="645433"/>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636953" name="Ink 25"/>
              <p14:cNvContentPartPr>
                <a14:cpLocks xmlns:a14="http://schemas.microsoft.com/office/drawing/2010/main" noRot="1" noChangeAspect="1" noEditPoints="1" noChangeArrowheads="1" noChangeShapeType="1"/>
              </p14:cNvContentPartPr>
              <p14:nvPr/>
            </p14:nvContentPartPr>
            <p14:xfrm>
              <a:off x="4633913" y="3552825"/>
              <a:ext cx="1689100" cy="619125"/>
            </p14:xfrm>
          </p:contentPart>
        </mc:Choice>
        <mc:Fallback xmlns="">
          <p:pic>
            <p:nvPicPr>
              <p:cNvPr id="636953" name="Ink 25"/>
              <p:cNvPicPr>
                <a:picLocks noRot="1" noChangeAspect="1" noEditPoints="1" noChangeArrowheads="1" noChangeShapeType="1"/>
              </p:cNvPicPr>
              <p:nvPr/>
            </p:nvPicPr>
            <p:blipFill>
              <a:blip r:embed="rId52"/>
              <a:stretch>
                <a:fillRect/>
              </a:stretch>
            </p:blipFill>
            <p:spPr>
              <a:xfrm>
                <a:off x="4629955" y="3545617"/>
                <a:ext cx="1704933" cy="630297"/>
              </a:xfrm>
              <a:prstGeom prst="rect">
                <a:avLst/>
              </a:prstGeom>
            </p:spPr>
          </p:pic>
        </mc:Fallback>
      </mc:AlternateContent>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duotone>
              <a:prstClr val="black"/>
              <a:srgbClr val="D9C3A5">
                <a:tint val="50000"/>
                <a:satMod val="180000"/>
              </a:srgbClr>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106928" y="1199271"/>
            <a:ext cx="6872287"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3303" y="449218"/>
            <a:ext cx="9080697" cy="400110"/>
          </a:xfrm>
          <a:prstGeom prst="rect">
            <a:avLst/>
          </a:prstGeom>
        </p:spPr>
        <p:txBody>
          <a:bodyPr wrap="square">
            <a:spAutoFit/>
          </a:bodyPr>
          <a:lstStyle/>
          <a:p>
            <a:pPr algn="ctr"/>
            <a:r>
              <a:rPr lang="en-US" sz="2000" dirty="0" smtClean="0">
                <a:solidFill>
                  <a:srgbClr val="005EA4"/>
                </a:solidFill>
              </a:rPr>
              <a:t>Laboratory Testing on Bearing capacity failures of foundations </a:t>
            </a:r>
            <a:endParaRPr lang="en-US" sz="2000" dirty="0">
              <a:solidFill>
                <a:schemeClr val="bg1"/>
              </a:solidFill>
            </a:endParaRPr>
          </a:p>
        </p:txBody>
      </p:sp>
      <p:cxnSp>
        <p:nvCxnSpPr>
          <p:cNvPr id="6" name="Straight Arrow Connector 5"/>
          <p:cNvCxnSpPr/>
          <p:nvPr/>
        </p:nvCxnSpPr>
        <p:spPr>
          <a:xfrm rot="16200000" flipV="1">
            <a:off x="6961031" y="4282226"/>
            <a:ext cx="695459" cy="47651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309075" y="4789799"/>
            <a:ext cx="1997797" cy="646331"/>
          </a:xfrm>
          <a:prstGeom prst="rect">
            <a:avLst/>
          </a:prstGeom>
        </p:spPr>
        <p:txBody>
          <a:bodyPr wrap="square">
            <a:spAutoFit/>
          </a:bodyPr>
          <a:lstStyle/>
          <a:p>
            <a:pPr algn="ctr"/>
            <a:r>
              <a:rPr lang="en-US" dirty="0" smtClean="0">
                <a:solidFill>
                  <a:schemeClr val="bg1"/>
                </a:solidFill>
                <a:effectLst>
                  <a:outerShdw blurRad="38100" dist="38100" dir="2700000" algn="tl">
                    <a:srgbClr val="000000">
                      <a:alpha val="43137"/>
                    </a:srgbClr>
                  </a:outerShdw>
                </a:effectLst>
              </a:rPr>
              <a:t>General shear foundation failure</a:t>
            </a:r>
            <a:endParaRPr lang="en-US" dirty="0">
              <a:solidFill>
                <a:schemeClr val="bg1"/>
              </a:solidFill>
              <a:effectLst>
                <a:outerShdw blurRad="38100" dist="38100" dir="2700000" algn="tl">
                  <a:srgbClr val="000000">
                    <a:alpha val="43137"/>
                  </a:srgbClr>
                </a:outerShdw>
              </a:effectLst>
            </a:endParaRPr>
          </a:p>
        </p:txBody>
      </p:sp>
      <p:cxnSp>
        <p:nvCxnSpPr>
          <p:cNvPr id="8" name="Straight Arrow Connector 7"/>
          <p:cNvCxnSpPr/>
          <p:nvPr/>
        </p:nvCxnSpPr>
        <p:spPr>
          <a:xfrm rot="10800000">
            <a:off x="5937161" y="4893973"/>
            <a:ext cx="515154" cy="12878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5112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duotone>
              <a:prstClr val="black"/>
              <a:srgbClr val="D9C3A5">
                <a:tint val="50000"/>
                <a:satMod val="180000"/>
              </a:srgbClr>
            </a:duotone>
            <a:lum bright="-10000" contrast="20000"/>
          </a:blip>
          <a:srcRect/>
          <a:stretch>
            <a:fillRect/>
          </a:stretch>
        </p:blipFill>
        <p:spPr bwMode="auto">
          <a:xfrm>
            <a:off x="1250706" y="1106657"/>
            <a:ext cx="6389838" cy="4323472"/>
          </a:xfrm>
          <a:prstGeom prst="rect">
            <a:avLst/>
          </a:prstGeom>
          <a:noFill/>
          <a:ln w="9525">
            <a:noFill/>
            <a:miter lim="800000"/>
            <a:headEnd/>
            <a:tailEnd/>
          </a:ln>
        </p:spPr>
      </p:pic>
      <p:sp>
        <p:nvSpPr>
          <p:cNvPr id="3" name="Rectangle 2"/>
          <p:cNvSpPr/>
          <p:nvPr/>
        </p:nvSpPr>
        <p:spPr>
          <a:xfrm>
            <a:off x="1399734" y="5595816"/>
            <a:ext cx="6281225" cy="369332"/>
          </a:xfrm>
          <a:prstGeom prst="rect">
            <a:avLst/>
          </a:prstGeom>
        </p:spPr>
        <p:txBody>
          <a:bodyPr wrap="square">
            <a:spAutoFit/>
          </a:bodyPr>
          <a:lstStyle/>
          <a:p>
            <a:r>
              <a:rPr lang="en-US" dirty="0" smtClean="0">
                <a:solidFill>
                  <a:schemeClr val="bg1"/>
                </a:solidFill>
              </a:rPr>
              <a:t>one-sided rupture surface from a vertical, eccentrical load.</a:t>
            </a:r>
            <a:endParaRPr lang="en-US" dirty="0">
              <a:solidFill>
                <a:schemeClr val="bg1"/>
              </a:solidFill>
            </a:endParaRPr>
          </a:p>
        </p:txBody>
      </p:sp>
      <p:cxnSp>
        <p:nvCxnSpPr>
          <p:cNvPr id="4" name="Straight Arrow Connector 3"/>
          <p:cNvCxnSpPr/>
          <p:nvPr/>
        </p:nvCxnSpPr>
        <p:spPr>
          <a:xfrm rot="16200000" flipV="1">
            <a:off x="6252693" y="3818586"/>
            <a:ext cx="695459" cy="47651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5665132" y="4467827"/>
            <a:ext cx="1997797" cy="646331"/>
          </a:xfrm>
          <a:prstGeom prst="rect">
            <a:avLst/>
          </a:prstGeom>
        </p:spPr>
        <p:txBody>
          <a:bodyPr wrap="square">
            <a:spAutoFit/>
          </a:bodyPr>
          <a:lstStyle/>
          <a:p>
            <a:pPr algn="ctr"/>
            <a:r>
              <a:rPr lang="en-US" dirty="0" smtClean="0">
                <a:solidFill>
                  <a:srgbClr val="FFFF00"/>
                </a:solidFill>
                <a:effectLst>
                  <a:outerShdw blurRad="38100" dist="38100" dir="2700000" algn="tl">
                    <a:srgbClr val="000000">
                      <a:alpha val="43137"/>
                    </a:srgbClr>
                  </a:outerShdw>
                </a:effectLst>
              </a:rPr>
              <a:t>General shear foundation failure</a:t>
            </a:r>
            <a:endParaRPr lang="en-US" dirty="0">
              <a:solidFill>
                <a:srgbClr val="FFFF00"/>
              </a:solidFill>
              <a:effectLst>
                <a:outerShdw blurRad="38100" dist="38100" dir="2700000" algn="tl">
                  <a:srgbClr val="000000">
                    <a:alpha val="43137"/>
                  </a:srgbClr>
                </a:outerShdw>
              </a:effectLst>
            </a:endParaRPr>
          </a:p>
        </p:txBody>
      </p:sp>
      <p:cxnSp>
        <p:nvCxnSpPr>
          <p:cNvPr id="6" name="Straight Arrow Connector 5"/>
          <p:cNvCxnSpPr/>
          <p:nvPr/>
        </p:nvCxnSpPr>
        <p:spPr>
          <a:xfrm rot="10800000">
            <a:off x="5228824" y="4275789"/>
            <a:ext cx="373487" cy="24469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6934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lum bright="-20000"/>
          </a:blip>
          <a:srcRect/>
          <a:stretch>
            <a:fillRect/>
          </a:stretch>
        </p:blipFill>
        <p:spPr bwMode="auto">
          <a:xfrm>
            <a:off x="1081894" y="850583"/>
            <a:ext cx="6978894" cy="5399095"/>
          </a:xfrm>
          <a:prstGeom prst="rect">
            <a:avLst/>
          </a:prstGeom>
          <a:noFill/>
          <a:ln w="9525">
            <a:noFill/>
            <a:miter lim="800000"/>
            <a:headEnd/>
            <a:tailEnd/>
          </a:ln>
        </p:spPr>
      </p:pic>
      <p:sp>
        <p:nvSpPr>
          <p:cNvPr id="3" name="Rectangle 2"/>
          <p:cNvSpPr/>
          <p:nvPr/>
        </p:nvSpPr>
        <p:spPr>
          <a:xfrm>
            <a:off x="3855408" y="965368"/>
            <a:ext cx="1326004" cy="369332"/>
          </a:xfrm>
          <a:prstGeom prst="rect">
            <a:avLst/>
          </a:prstGeom>
        </p:spPr>
        <p:txBody>
          <a:bodyPr wrap="none">
            <a:spAutoFit/>
          </a:bodyPr>
          <a:lstStyle/>
          <a:p>
            <a:r>
              <a:rPr lang="en-US" b="1" dirty="0" smtClean="0">
                <a:effectLst>
                  <a:outerShdw blurRad="38100" dist="38100" dir="2700000" algn="tl">
                    <a:srgbClr val="000000">
                      <a:alpha val="43137"/>
                    </a:srgbClr>
                  </a:outerShdw>
                </a:effectLst>
              </a:rPr>
              <a:t>Apparatus</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047918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duotone>
              <a:prstClr val="black"/>
              <a:srgbClr val="D9C3A5">
                <a:tint val="50000"/>
                <a:satMod val="180000"/>
              </a:srgbClr>
            </a:duotone>
            <a:lum bright="-10000"/>
          </a:blip>
          <a:srcRect/>
          <a:stretch>
            <a:fillRect/>
          </a:stretch>
        </p:blipFill>
        <p:spPr bwMode="auto">
          <a:xfrm>
            <a:off x="1433923" y="1404272"/>
            <a:ext cx="6543455" cy="3852837"/>
          </a:xfrm>
          <a:prstGeom prst="rect">
            <a:avLst/>
          </a:prstGeom>
          <a:noFill/>
          <a:ln w="9525">
            <a:noFill/>
            <a:miter lim="800000"/>
            <a:headEnd/>
            <a:tailEnd/>
          </a:ln>
        </p:spPr>
      </p:pic>
      <p:sp>
        <p:nvSpPr>
          <p:cNvPr id="3" name="Rectangle 2"/>
          <p:cNvSpPr/>
          <p:nvPr/>
        </p:nvSpPr>
        <p:spPr>
          <a:xfrm>
            <a:off x="773730" y="5330703"/>
            <a:ext cx="7863840" cy="646331"/>
          </a:xfrm>
          <a:prstGeom prst="rect">
            <a:avLst/>
          </a:prstGeom>
        </p:spPr>
        <p:txBody>
          <a:bodyPr wrap="square">
            <a:spAutoFit/>
          </a:bodyPr>
          <a:lstStyle/>
          <a:p>
            <a:pPr algn="ctr"/>
            <a:r>
              <a:rPr lang="en-US" dirty="0" smtClean="0">
                <a:solidFill>
                  <a:schemeClr val="bg1"/>
                </a:solidFill>
              </a:rPr>
              <a:t>One-sided rupture surface in Raritan sand under an obliquely loaded foundation model.</a:t>
            </a:r>
            <a:endParaRPr lang="en-US" dirty="0">
              <a:solidFill>
                <a:schemeClr val="bg1"/>
              </a:solidFill>
            </a:endParaRPr>
          </a:p>
        </p:txBody>
      </p:sp>
      <p:cxnSp>
        <p:nvCxnSpPr>
          <p:cNvPr id="4" name="Straight Arrow Connector 3"/>
          <p:cNvCxnSpPr/>
          <p:nvPr/>
        </p:nvCxnSpPr>
        <p:spPr>
          <a:xfrm rot="16200000" flipV="1">
            <a:off x="6793606" y="3986011"/>
            <a:ext cx="695459" cy="47651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5935588" y="4570858"/>
            <a:ext cx="1997797" cy="646331"/>
          </a:xfrm>
          <a:prstGeom prst="rect">
            <a:avLst/>
          </a:prstGeom>
        </p:spPr>
        <p:txBody>
          <a:bodyPr wrap="square">
            <a:spAutoFit/>
          </a:bodyPr>
          <a:lstStyle/>
          <a:p>
            <a:pPr algn="ctr"/>
            <a:r>
              <a:rPr lang="en-US" dirty="0" smtClean="0">
                <a:solidFill>
                  <a:srgbClr val="FFFF00"/>
                </a:solidFill>
                <a:effectLst>
                  <a:outerShdw blurRad="38100" dist="38100" dir="2700000" algn="tl">
                    <a:srgbClr val="000000">
                      <a:alpha val="43137"/>
                    </a:srgbClr>
                  </a:outerShdw>
                </a:effectLst>
              </a:rPr>
              <a:t>General shear foundation failure</a:t>
            </a:r>
            <a:endParaRPr lang="en-US" dirty="0">
              <a:solidFill>
                <a:srgbClr val="FFFF00"/>
              </a:solidFill>
              <a:effectLst>
                <a:outerShdw blurRad="38100" dist="38100" dir="2700000" algn="tl">
                  <a:srgbClr val="000000">
                    <a:alpha val="43137"/>
                  </a:srgbClr>
                </a:outerShdw>
              </a:effectLst>
            </a:endParaRPr>
          </a:p>
        </p:txBody>
      </p:sp>
      <p:cxnSp>
        <p:nvCxnSpPr>
          <p:cNvPr id="6" name="Straight Arrow Connector 5"/>
          <p:cNvCxnSpPr/>
          <p:nvPr/>
        </p:nvCxnSpPr>
        <p:spPr>
          <a:xfrm rot="10800000">
            <a:off x="5537917" y="4584881"/>
            <a:ext cx="373487" cy="24469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98659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cstate="print"/>
          <a:srcRect/>
          <a:stretch>
            <a:fillRect/>
          </a:stretch>
        </p:blipFill>
        <p:spPr bwMode="auto">
          <a:xfrm>
            <a:off x="407362" y="1949002"/>
            <a:ext cx="7990829" cy="2880576"/>
          </a:xfrm>
          <a:prstGeom prst="rect">
            <a:avLst/>
          </a:prstGeom>
          <a:noFill/>
          <a:ln w="9525">
            <a:noFill/>
            <a:miter lim="800000"/>
            <a:headEnd/>
            <a:tailEnd/>
          </a:ln>
        </p:spPr>
      </p:pic>
      <p:sp>
        <p:nvSpPr>
          <p:cNvPr id="3" name="Rectangle 2"/>
          <p:cNvSpPr/>
          <p:nvPr/>
        </p:nvSpPr>
        <p:spPr>
          <a:xfrm>
            <a:off x="386366" y="1970468"/>
            <a:ext cx="1056068" cy="2962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502277" y="250182"/>
            <a:ext cx="8178084" cy="664217"/>
          </a:xfrm>
          <a:prstGeom prst="rect">
            <a:avLst/>
          </a:prstGeom>
          <a:solidFill>
            <a:srgbClr val="FFFF00"/>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Rectangle 4"/>
          <p:cNvSpPr/>
          <p:nvPr/>
        </p:nvSpPr>
        <p:spPr>
          <a:xfrm>
            <a:off x="862886" y="298241"/>
            <a:ext cx="7431108" cy="523220"/>
          </a:xfrm>
          <a:prstGeom prst="rect">
            <a:avLst/>
          </a:prstGeom>
        </p:spPr>
        <p:txBody>
          <a:bodyPr wrap="square">
            <a:spAutoFit/>
          </a:bodyPr>
          <a:lstStyle/>
          <a:p>
            <a:pPr algn="ctr"/>
            <a:r>
              <a:rPr lang="en-US" sz="2800" b="1" dirty="0" smtClean="0">
                <a:solidFill>
                  <a:srgbClr val="0562AF"/>
                </a:solidFill>
                <a:effectLst>
                  <a:outerShdw blurRad="38100" dist="38100" dir="2700000" algn="tl">
                    <a:srgbClr val="000000">
                      <a:alpha val="43137"/>
                    </a:srgbClr>
                  </a:outerShdw>
                </a:effectLst>
              </a:rPr>
              <a:t>Bearing Capacity of Foundations</a:t>
            </a:r>
          </a:p>
        </p:txBody>
      </p:sp>
      <p:sp>
        <p:nvSpPr>
          <p:cNvPr id="6" name="Rectangle 5"/>
          <p:cNvSpPr/>
          <p:nvPr/>
        </p:nvSpPr>
        <p:spPr>
          <a:xfrm>
            <a:off x="476518" y="3425780"/>
            <a:ext cx="1403797" cy="4507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p:cNvSpPr/>
          <p:nvPr/>
        </p:nvSpPr>
        <p:spPr>
          <a:xfrm>
            <a:off x="1880315" y="2768958"/>
            <a:ext cx="3142446" cy="669701"/>
          </a:xfrm>
          <a:custGeom>
            <a:avLst/>
            <a:gdLst>
              <a:gd name="connsiteX0" fmla="*/ 0 w 3142446"/>
              <a:gd name="connsiteY0" fmla="*/ 478664 h 491543"/>
              <a:gd name="connsiteX1" fmla="*/ 1957589 w 3142446"/>
              <a:gd name="connsiteY1" fmla="*/ 2146 h 491543"/>
              <a:gd name="connsiteX2" fmla="*/ 3142446 w 3142446"/>
              <a:gd name="connsiteY2" fmla="*/ 491543 h 491543"/>
            </a:gdLst>
            <a:ahLst/>
            <a:cxnLst>
              <a:cxn ang="0">
                <a:pos x="connsiteX0" y="connsiteY0"/>
              </a:cxn>
              <a:cxn ang="0">
                <a:pos x="connsiteX1" y="connsiteY1"/>
              </a:cxn>
              <a:cxn ang="0">
                <a:pos x="connsiteX2" y="connsiteY2"/>
              </a:cxn>
            </a:cxnLst>
            <a:rect l="l" t="t" r="r" b="b"/>
            <a:pathLst>
              <a:path w="3142446" h="491543">
                <a:moveTo>
                  <a:pt x="0" y="478664"/>
                </a:moveTo>
                <a:cubicBezTo>
                  <a:pt x="716924" y="239332"/>
                  <a:pt x="1433848" y="0"/>
                  <a:pt x="1957589" y="2146"/>
                </a:cubicBezTo>
                <a:cubicBezTo>
                  <a:pt x="2481330" y="4293"/>
                  <a:pt x="2811888" y="247918"/>
                  <a:pt x="3142446" y="491543"/>
                </a:cubicBezTo>
              </a:path>
            </a:pathLst>
          </a:custGeom>
          <a:ln>
            <a:solidFill>
              <a:srgbClr val="FF0000"/>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Picture 14" descr="Strap Footing1.bmp"/>
          <p:cNvPicPr>
            <a:picLocks noChangeAspect="1"/>
          </p:cNvPicPr>
          <p:nvPr/>
        </p:nvPicPr>
        <p:blipFill>
          <a:blip r:embed="rId3" cstate="print"/>
          <a:srcRect l="19995" t="1777" r="13330" b="15996"/>
          <a:stretch>
            <a:fillRect/>
          </a:stretch>
        </p:blipFill>
        <p:spPr>
          <a:xfrm>
            <a:off x="5257937" y="3884011"/>
            <a:ext cx="1460783" cy="1351247"/>
          </a:xfrm>
          <a:prstGeom prst="rect">
            <a:avLst/>
          </a:prstGeom>
        </p:spPr>
      </p:pic>
      <p:pic>
        <p:nvPicPr>
          <p:cNvPr id="12" name="Picture 11" descr="MAT FOUNDATION.bmp"/>
          <p:cNvPicPr>
            <a:picLocks noChangeAspect="1"/>
          </p:cNvPicPr>
          <p:nvPr/>
        </p:nvPicPr>
        <p:blipFill>
          <a:blip r:embed="rId4" cstate="print"/>
          <a:stretch>
            <a:fillRect/>
          </a:stretch>
        </p:blipFill>
        <p:spPr>
          <a:xfrm>
            <a:off x="1396769" y="5280339"/>
            <a:ext cx="2366494" cy="1577661"/>
          </a:xfrm>
          <a:prstGeom prst="rect">
            <a:avLst/>
          </a:prstGeom>
        </p:spPr>
      </p:pic>
      <p:pic>
        <p:nvPicPr>
          <p:cNvPr id="9" name="Picture 8" descr="combined footing1.bmp"/>
          <p:cNvPicPr>
            <a:picLocks noChangeAspect="1"/>
          </p:cNvPicPr>
          <p:nvPr/>
        </p:nvPicPr>
        <p:blipFill>
          <a:blip r:embed="rId5" cstate="print"/>
          <a:stretch>
            <a:fillRect/>
          </a:stretch>
        </p:blipFill>
        <p:spPr>
          <a:xfrm>
            <a:off x="6885249" y="3542259"/>
            <a:ext cx="2258751" cy="1694062"/>
          </a:xfrm>
          <a:prstGeom prst="rect">
            <a:avLst/>
          </a:prstGeom>
        </p:spPr>
      </p:pic>
      <p:sp>
        <p:nvSpPr>
          <p:cNvPr id="5" name="Rectangle 4"/>
          <p:cNvSpPr/>
          <p:nvPr/>
        </p:nvSpPr>
        <p:spPr>
          <a:xfrm>
            <a:off x="193183" y="2832836"/>
            <a:ext cx="2942821" cy="2400657"/>
          </a:xfrm>
          <a:prstGeom prst="rect">
            <a:avLst/>
          </a:prstGeom>
        </p:spPr>
        <p:txBody>
          <a:bodyPr wrap="square">
            <a:spAutoFit/>
          </a:bodyPr>
          <a:lstStyle/>
          <a:p>
            <a:r>
              <a:rPr lang="en-US" sz="1400" dirty="0" smtClean="0">
                <a:solidFill>
                  <a:srgbClr val="0562AF"/>
                </a:solidFill>
              </a:rPr>
              <a:t>Examples of shallow foundations. (</a:t>
            </a:r>
            <a:r>
              <a:rPr lang="en-US" sz="1400" i="1" dirty="0" smtClean="0">
                <a:solidFill>
                  <a:srgbClr val="0562AF"/>
                </a:solidFill>
              </a:rPr>
              <a:t>a) Combined footing; </a:t>
            </a:r>
          </a:p>
          <a:p>
            <a:r>
              <a:rPr lang="en-US" sz="1400" i="1" dirty="0" smtClean="0">
                <a:solidFill>
                  <a:srgbClr val="0562AF"/>
                </a:solidFill>
              </a:rPr>
              <a:t>(b) combined </a:t>
            </a:r>
            <a:r>
              <a:rPr lang="en-US" sz="1400" dirty="0" smtClean="0">
                <a:solidFill>
                  <a:srgbClr val="0562AF"/>
                </a:solidFill>
              </a:rPr>
              <a:t>trapezoidal footing; (</a:t>
            </a:r>
            <a:r>
              <a:rPr lang="en-US" sz="1400" i="1" dirty="0" smtClean="0">
                <a:solidFill>
                  <a:srgbClr val="0562AF"/>
                </a:solidFill>
              </a:rPr>
              <a:t>c) cantilever or strap footing; </a:t>
            </a:r>
          </a:p>
          <a:p>
            <a:r>
              <a:rPr lang="en-US" sz="1400" i="1" dirty="0" smtClean="0">
                <a:solidFill>
                  <a:srgbClr val="0562AF"/>
                </a:solidFill>
              </a:rPr>
              <a:t>(d) octagonal footing; </a:t>
            </a:r>
          </a:p>
          <a:p>
            <a:r>
              <a:rPr lang="en-US" sz="1400" i="1" dirty="0" smtClean="0">
                <a:solidFill>
                  <a:srgbClr val="0562AF"/>
                </a:solidFill>
              </a:rPr>
              <a:t>(e) eccentric </a:t>
            </a:r>
            <a:r>
              <a:rPr lang="en-US" sz="1400" dirty="0" smtClean="0">
                <a:solidFill>
                  <a:srgbClr val="0562AF"/>
                </a:solidFill>
              </a:rPr>
              <a:t>loaded footing with resultant coincident with area so soil pressure is uniform. </a:t>
            </a:r>
          </a:p>
          <a:p>
            <a:endParaRPr lang="en-US" sz="1400" dirty="0" smtClean="0">
              <a:solidFill>
                <a:srgbClr val="0562AF"/>
              </a:solidFill>
            </a:endParaRPr>
          </a:p>
          <a:p>
            <a:r>
              <a:rPr lang="en-US" sz="1200" dirty="0" smtClean="0">
                <a:solidFill>
                  <a:srgbClr val="0562AF"/>
                </a:solidFill>
              </a:rPr>
              <a:t>(</a:t>
            </a:r>
            <a:r>
              <a:rPr lang="en-US" sz="1200" i="1" dirty="0" smtClean="0">
                <a:solidFill>
                  <a:srgbClr val="0562AF"/>
                </a:solidFill>
              </a:rPr>
              <a:t>Reproduced from Bowles, 1982; McGraw-Hill, Inc.)</a:t>
            </a:r>
            <a:endParaRPr lang="en-US" sz="1200" dirty="0">
              <a:solidFill>
                <a:srgbClr val="0562AF"/>
              </a:solidFill>
            </a:endParaRPr>
          </a:p>
        </p:txBody>
      </p:sp>
      <p:sp>
        <p:nvSpPr>
          <p:cNvPr id="6" name="Rectangle 5"/>
          <p:cNvSpPr/>
          <p:nvPr/>
        </p:nvSpPr>
        <p:spPr>
          <a:xfrm>
            <a:off x="373239" y="398103"/>
            <a:ext cx="5827301" cy="369332"/>
          </a:xfrm>
          <a:prstGeom prst="rect">
            <a:avLst/>
          </a:prstGeom>
        </p:spPr>
        <p:txBody>
          <a:bodyPr wrap="none">
            <a:spAutoFit/>
          </a:bodyPr>
          <a:lstStyle/>
          <a:p>
            <a:r>
              <a:rPr lang="en-US" b="1" u="sng" dirty="0" smtClean="0">
                <a:solidFill>
                  <a:schemeClr val="bg1"/>
                </a:solidFill>
              </a:rPr>
              <a:t>BEARING CAPACITY OF SHALLOW FOUNDATIONS</a:t>
            </a:r>
            <a:endParaRPr lang="en-US" u="sng" dirty="0">
              <a:solidFill>
                <a:schemeClr val="bg1"/>
              </a:solidFill>
            </a:endParaRPr>
          </a:p>
        </p:txBody>
      </p:sp>
      <p:sp>
        <p:nvSpPr>
          <p:cNvPr id="7" name="Rectangle 6"/>
          <p:cNvSpPr/>
          <p:nvPr/>
        </p:nvSpPr>
        <p:spPr>
          <a:xfrm>
            <a:off x="328412" y="1277036"/>
            <a:ext cx="2350394" cy="1077218"/>
          </a:xfrm>
          <a:prstGeom prst="rect">
            <a:avLst/>
          </a:prstGeom>
        </p:spPr>
        <p:txBody>
          <a:bodyPr wrap="square">
            <a:spAutoFit/>
          </a:bodyPr>
          <a:lstStyle/>
          <a:p>
            <a:pPr marL="342900" indent="-342900">
              <a:buFont typeface="+mj-lt"/>
              <a:buAutoNum type="arabicPeriod"/>
            </a:pPr>
            <a:r>
              <a:rPr lang="en-US" sz="1600" i="1" dirty="0" smtClean="0">
                <a:solidFill>
                  <a:schemeClr val="bg1"/>
                </a:solidFill>
              </a:rPr>
              <a:t>Strip Footings</a:t>
            </a:r>
          </a:p>
          <a:p>
            <a:pPr marL="342900" indent="-342900">
              <a:buFont typeface="+mj-lt"/>
              <a:buAutoNum type="arabicPeriod"/>
            </a:pPr>
            <a:r>
              <a:rPr lang="en-US" sz="1600" i="1" dirty="0" smtClean="0">
                <a:solidFill>
                  <a:schemeClr val="bg1"/>
                </a:solidFill>
              </a:rPr>
              <a:t>Spread Footings</a:t>
            </a:r>
          </a:p>
          <a:p>
            <a:pPr marL="342900" indent="-342900">
              <a:buFont typeface="+mj-lt"/>
              <a:buAutoNum type="arabicPeriod"/>
            </a:pPr>
            <a:r>
              <a:rPr lang="en-US" sz="1600" i="1" dirty="0" smtClean="0">
                <a:solidFill>
                  <a:schemeClr val="bg1"/>
                </a:solidFill>
              </a:rPr>
              <a:t>Combined Footings</a:t>
            </a:r>
          </a:p>
          <a:p>
            <a:pPr marL="342900" indent="-342900">
              <a:buFont typeface="+mj-lt"/>
              <a:buAutoNum type="arabicPeriod"/>
            </a:pPr>
            <a:r>
              <a:rPr lang="en-US" sz="1600" i="1" dirty="0" smtClean="0">
                <a:solidFill>
                  <a:schemeClr val="bg1"/>
                </a:solidFill>
              </a:rPr>
              <a:t>Mat Foundation</a:t>
            </a:r>
          </a:p>
        </p:txBody>
      </p:sp>
      <p:sp>
        <p:nvSpPr>
          <p:cNvPr id="8" name="TextBox 7"/>
          <p:cNvSpPr txBox="1"/>
          <p:nvPr/>
        </p:nvSpPr>
        <p:spPr>
          <a:xfrm>
            <a:off x="450762" y="875762"/>
            <a:ext cx="760914" cy="338554"/>
          </a:xfrm>
          <a:prstGeom prst="rect">
            <a:avLst/>
          </a:prstGeom>
          <a:noFill/>
        </p:spPr>
        <p:txBody>
          <a:bodyPr wrap="none" rtlCol="0">
            <a:spAutoFit/>
          </a:bodyPr>
          <a:lstStyle/>
          <a:p>
            <a:r>
              <a:rPr lang="en-US" sz="1600" b="1" u="sng" dirty="0" smtClean="0">
                <a:solidFill>
                  <a:schemeClr val="bg1"/>
                </a:solidFill>
              </a:rPr>
              <a:t>Types</a:t>
            </a:r>
            <a:endParaRPr lang="en-US" sz="1600" b="1" u="sng" dirty="0">
              <a:solidFill>
                <a:schemeClr val="bg1"/>
              </a:solidFill>
            </a:endParaRPr>
          </a:p>
        </p:txBody>
      </p:sp>
      <p:pic>
        <p:nvPicPr>
          <p:cNvPr id="10" name="Picture 9" descr="combined footing2.bmp"/>
          <p:cNvPicPr>
            <a:picLocks noChangeAspect="1"/>
          </p:cNvPicPr>
          <p:nvPr/>
        </p:nvPicPr>
        <p:blipFill>
          <a:blip r:embed="rId6" cstate="print"/>
          <a:stretch>
            <a:fillRect/>
          </a:stretch>
        </p:blipFill>
        <p:spPr>
          <a:xfrm>
            <a:off x="4863266" y="2439978"/>
            <a:ext cx="1990165" cy="1492623"/>
          </a:xfrm>
          <a:prstGeom prst="rect">
            <a:avLst/>
          </a:prstGeom>
        </p:spPr>
      </p:pic>
      <p:pic>
        <p:nvPicPr>
          <p:cNvPr id="11" name="Picture 10" descr="isolated  Footing.bmp"/>
          <p:cNvPicPr>
            <a:picLocks noChangeAspect="1"/>
          </p:cNvPicPr>
          <p:nvPr/>
        </p:nvPicPr>
        <p:blipFill>
          <a:blip r:embed="rId7" cstate="print"/>
          <a:stretch>
            <a:fillRect/>
          </a:stretch>
        </p:blipFill>
        <p:spPr>
          <a:xfrm>
            <a:off x="4863266" y="1103227"/>
            <a:ext cx="1597315" cy="1197986"/>
          </a:xfrm>
          <a:prstGeom prst="rect">
            <a:avLst/>
          </a:prstGeom>
        </p:spPr>
      </p:pic>
      <p:pic>
        <p:nvPicPr>
          <p:cNvPr id="13" name="Picture 12" descr="several footings.bmp"/>
          <p:cNvPicPr>
            <a:picLocks noChangeAspect="1"/>
          </p:cNvPicPr>
          <p:nvPr/>
        </p:nvPicPr>
        <p:blipFill>
          <a:blip r:embed="rId8" cstate="print"/>
          <a:stretch>
            <a:fillRect/>
          </a:stretch>
        </p:blipFill>
        <p:spPr>
          <a:xfrm>
            <a:off x="6839187" y="1916111"/>
            <a:ext cx="2304813" cy="1728609"/>
          </a:xfrm>
          <a:prstGeom prst="rect">
            <a:avLst/>
          </a:prstGeom>
        </p:spPr>
      </p:pic>
      <p:pic>
        <p:nvPicPr>
          <p:cNvPr id="18" name="Picture 4" descr="MAT FOUNDATION1"/>
          <p:cNvPicPr>
            <a:picLocks noChangeAspect="1" noChangeArrowheads="1"/>
          </p:cNvPicPr>
          <p:nvPr/>
        </p:nvPicPr>
        <p:blipFill>
          <a:blip r:embed="rId9" cstate="print"/>
          <a:srcRect/>
          <a:stretch>
            <a:fillRect/>
          </a:stretch>
        </p:blipFill>
        <p:spPr bwMode="auto">
          <a:xfrm>
            <a:off x="4039672" y="5421290"/>
            <a:ext cx="2155066" cy="1436710"/>
          </a:xfrm>
          <a:prstGeom prst="rect">
            <a:avLst/>
          </a:prstGeom>
          <a:noFill/>
        </p:spPr>
      </p:pic>
      <p:pic>
        <p:nvPicPr>
          <p:cNvPr id="16" name="Picture 15" descr="Strap Footing3.bmp"/>
          <p:cNvPicPr>
            <a:picLocks noChangeAspect="1"/>
          </p:cNvPicPr>
          <p:nvPr/>
        </p:nvPicPr>
        <p:blipFill>
          <a:blip r:embed="rId10" cstate="print"/>
          <a:srcRect l="19995" t="3555" r="2666"/>
          <a:stretch>
            <a:fillRect/>
          </a:stretch>
        </p:blipFill>
        <p:spPr>
          <a:xfrm>
            <a:off x="3274590" y="3677730"/>
            <a:ext cx="1632961" cy="1527380"/>
          </a:xfrm>
          <a:prstGeom prst="rect">
            <a:avLst/>
          </a:prstGeom>
        </p:spPr>
      </p:pic>
      <p:pic>
        <p:nvPicPr>
          <p:cNvPr id="14" name="Picture 13" descr="Strap Footing.bmp"/>
          <p:cNvPicPr>
            <a:picLocks noChangeAspect="1"/>
          </p:cNvPicPr>
          <p:nvPr/>
        </p:nvPicPr>
        <p:blipFill>
          <a:blip r:embed="rId11" cstate="print"/>
          <a:srcRect l="21328" r="13330" b="15996"/>
          <a:stretch>
            <a:fillRect/>
          </a:stretch>
        </p:blipFill>
        <p:spPr>
          <a:xfrm>
            <a:off x="3274590" y="2275999"/>
            <a:ext cx="1567065" cy="1511097"/>
          </a:xfrm>
          <a:prstGeom prst="rect">
            <a:avLst/>
          </a:prstGeom>
        </p:spPr>
      </p:pic>
      <p:pic>
        <p:nvPicPr>
          <p:cNvPr id="51201" name="Picture 1"/>
          <p:cNvPicPr>
            <a:picLocks noChangeAspect="1" noChangeArrowheads="1"/>
          </p:cNvPicPr>
          <p:nvPr/>
        </p:nvPicPr>
        <p:blipFill>
          <a:blip r:embed="rId12" cstate="print"/>
          <a:srcRect l="24003" t="7112" r="17335" b="5334"/>
          <a:stretch>
            <a:fillRect/>
          </a:stretch>
        </p:blipFill>
        <p:spPr bwMode="auto">
          <a:xfrm>
            <a:off x="3274590" y="946321"/>
            <a:ext cx="1293560" cy="1448594"/>
          </a:xfrm>
          <a:prstGeom prst="rect">
            <a:avLst/>
          </a:prstGeom>
          <a:noFill/>
          <a:ln w="9525">
            <a:noFill/>
            <a:miter lim="800000"/>
            <a:headEnd/>
            <a:tailEnd/>
          </a:ln>
        </p:spPr>
      </p:pic>
      <p:pic>
        <p:nvPicPr>
          <p:cNvPr id="19" name="Picture 18" descr="combined footing3.bmp"/>
          <p:cNvPicPr>
            <a:picLocks noChangeAspect="1"/>
          </p:cNvPicPr>
          <p:nvPr/>
        </p:nvPicPr>
        <p:blipFill>
          <a:blip r:embed="rId13" cstate="print"/>
          <a:srcRect l="15996" t="1777" r="21328" b="21328"/>
          <a:stretch>
            <a:fillRect/>
          </a:stretch>
        </p:blipFill>
        <p:spPr>
          <a:xfrm>
            <a:off x="6954592" y="5114642"/>
            <a:ext cx="1648497" cy="1517037"/>
          </a:xfrm>
          <a:prstGeom prst="rect">
            <a:avLst/>
          </a:prstGeom>
        </p:spPr>
      </p:pic>
      <p:pic>
        <p:nvPicPr>
          <p:cNvPr id="20" name="Picture 19" descr="circular footings.bmp"/>
          <p:cNvPicPr>
            <a:picLocks noChangeAspect="1"/>
          </p:cNvPicPr>
          <p:nvPr/>
        </p:nvPicPr>
        <p:blipFill>
          <a:blip r:embed="rId14" cstate="print"/>
          <a:srcRect l="25804" t="8301" r="26694" b="26090"/>
          <a:stretch>
            <a:fillRect/>
          </a:stretch>
        </p:blipFill>
        <p:spPr>
          <a:xfrm>
            <a:off x="7174942" y="561885"/>
            <a:ext cx="1136927" cy="1178276"/>
          </a:xfrm>
          <a:prstGeom prst="rect">
            <a:avLst/>
          </a:prstGeom>
        </p:spPr>
      </p:pic>
      <p:sp>
        <p:nvSpPr>
          <p:cNvPr id="21" name="TextBox 20"/>
          <p:cNvSpPr txBox="1"/>
          <p:nvPr/>
        </p:nvSpPr>
        <p:spPr>
          <a:xfrm>
            <a:off x="76200" y="43190"/>
            <a:ext cx="1669047" cy="261610"/>
          </a:xfrm>
          <a:prstGeom prst="rect">
            <a:avLst/>
          </a:prstGeom>
          <a:noFill/>
        </p:spPr>
        <p:txBody>
          <a:bodyPr wrap="none" rtlCol="0">
            <a:spAutoFit/>
          </a:bodyPr>
          <a:lstStyle/>
          <a:p>
            <a:r>
              <a:rPr lang="en-US" sz="1100" dirty="0" smtClean="0">
                <a:solidFill>
                  <a:srgbClr val="FF0000"/>
                </a:solidFill>
              </a:rPr>
              <a:t>Section 4     Lecture # 4</a:t>
            </a:r>
            <a:endParaRPr lang="en-US" sz="1100" dirty="0">
              <a:solidFill>
                <a:srgbClr val="FF00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179" name="Picture 3"/>
          <p:cNvPicPr>
            <a:picLocks noChangeAspect="1" noChangeArrowheads="1"/>
          </p:cNvPicPr>
          <p:nvPr/>
        </p:nvPicPr>
        <p:blipFill>
          <a:blip r:embed="rId3" cstate="print">
            <a:lum bright="10000" contrast="20000"/>
          </a:blip>
          <a:srcRect/>
          <a:stretch>
            <a:fillRect/>
          </a:stretch>
        </p:blipFill>
        <p:spPr bwMode="auto">
          <a:xfrm>
            <a:off x="6640468" y="2010457"/>
            <a:ext cx="2155802" cy="2431492"/>
          </a:xfrm>
          <a:prstGeom prst="rect">
            <a:avLst/>
          </a:prstGeom>
          <a:noFill/>
          <a:ln w="9525">
            <a:noFill/>
            <a:miter lim="800000"/>
            <a:headEnd/>
            <a:tailEnd/>
          </a:ln>
        </p:spPr>
      </p:pic>
      <p:pic>
        <p:nvPicPr>
          <p:cNvPr id="60418" name="Picture 2"/>
          <p:cNvPicPr>
            <a:picLocks noChangeAspect="1" noChangeArrowheads="1"/>
          </p:cNvPicPr>
          <p:nvPr/>
        </p:nvPicPr>
        <p:blipFill>
          <a:blip r:embed="rId4" cstate="print"/>
          <a:srcRect/>
          <a:stretch>
            <a:fillRect/>
          </a:stretch>
        </p:blipFill>
        <p:spPr bwMode="auto">
          <a:xfrm>
            <a:off x="596721" y="3293772"/>
            <a:ext cx="3284113" cy="2463085"/>
          </a:xfrm>
          <a:prstGeom prst="rect">
            <a:avLst/>
          </a:prstGeom>
          <a:noFill/>
          <a:ln w="9525">
            <a:noFill/>
            <a:miter lim="800000"/>
            <a:headEnd/>
            <a:tailEnd/>
          </a:ln>
        </p:spPr>
      </p:pic>
      <p:sp>
        <p:nvSpPr>
          <p:cNvPr id="3" name="Rectangle 2"/>
          <p:cNvSpPr/>
          <p:nvPr/>
        </p:nvSpPr>
        <p:spPr>
          <a:xfrm>
            <a:off x="373239" y="398103"/>
            <a:ext cx="5827301" cy="369332"/>
          </a:xfrm>
          <a:prstGeom prst="rect">
            <a:avLst/>
          </a:prstGeom>
        </p:spPr>
        <p:txBody>
          <a:bodyPr wrap="none">
            <a:spAutoFit/>
          </a:bodyPr>
          <a:lstStyle/>
          <a:p>
            <a:r>
              <a:rPr lang="en-US" b="1" u="sng" dirty="0" smtClean="0">
                <a:solidFill>
                  <a:schemeClr val="bg1"/>
                </a:solidFill>
              </a:rPr>
              <a:t>BEARING CAPACITY OF SHALLOW FOUNDATIONS</a:t>
            </a:r>
            <a:endParaRPr lang="en-US" u="sng" dirty="0">
              <a:solidFill>
                <a:schemeClr val="bg1"/>
              </a:solidFill>
            </a:endParaRPr>
          </a:p>
        </p:txBody>
      </p:sp>
      <p:sp>
        <p:nvSpPr>
          <p:cNvPr id="4" name="Rectangle 3"/>
          <p:cNvSpPr/>
          <p:nvPr/>
        </p:nvSpPr>
        <p:spPr>
          <a:xfrm>
            <a:off x="328412" y="1277036"/>
            <a:ext cx="2350394" cy="338554"/>
          </a:xfrm>
          <a:prstGeom prst="rect">
            <a:avLst/>
          </a:prstGeom>
        </p:spPr>
        <p:txBody>
          <a:bodyPr wrap="square">
            <a:spAutoFit/>
          </a:bodyPr>
          <a:lstStyle/>
          <a:p>
            <a:pPr marL="342900" indent="-342900">
              <a:buFont typeface="+mj-lt"/>
              <a:buAutoNum type="arabicPeriod"/>
            </a:pPr>
            <a:r>
              <a:rPr lang="en-US" sz="1600" i="1" dirty="0" smtClean="0">
                <a:solidFill>
                  <a:schemeClr val="bg1"/>
                </a:solidFill>
              </a:rPr>
              <a:t>Strip Footings</a:t>
            </a:r>
          </a:p>
        </p:txBody>
      </p:sp>
      <p:sp>
        <p:nvSpPr>
          <p:cNvPr id="5" name="TextBox 4"/>
          <p:cNvSpPr txBox="1"/>
          <p:nvPr/>
        </p:nvSpPr>
        <p:spPr>
          <a:xfrm>
            <a:off x="450762" y="875762"/>
            <a:ext cx="760914" cy="338554"/>
          </a:xfrm>
          <a:prstGeom prst="rect">
            <a:avLst/>
          </a:prstGeom>
          <a:noFill/>
        </p:spPr>
        <p:txBody>
          <a:bodyPr wrap="none" rtlCol="0">
            <a:spAutoFit/>
          </a:bodyPr>
          <a:lstStyle/>
          <a:p>
            <a:r>
              <a:rPr lang="en-US" sz="1600" b="1" u="sng" dirty="0" smtClean="0">
                <a:solidFill>
                  <a:schemeClr val="bg1"/>
                </a:solidFill>
              </a:rPr>
              <a:t>Types</a:t>
            </a:r>
            <a:endParaRPr lang="en-US" sz="1600" b="1" u="sng" dirty="0">
              <a:solidFill>
                <a:schemeClr val="bg1"/>
              </a:solidFill>
            </a:endParaRPr>
          </a:p>
        </p:txBody>
      </p:sp>
      <p:grpSp>
        <p:nvGrpSpPr>
          <p:cNvPr id="21" name="Group 20"/>
          <p:cNvGrpSpPr/>
          <p:nvPr/>
        </p:nvGrpSpPr>
        <p:grpSpPr>
          <a:xfrm>
            <a:off x="2637890" y="1243348"/>
            <a:ext cx="3383585" cy="1871765"/>
            <a:chOff x="1903793" y="1706987"/>
            <a:chExt cx="5619750" cy="4191000"/>
          </a:xfrm>
        </p:grpSpPr>
        <p:pic>
          <p:nvPicPr>
            <p:cNvPr id="6"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Lst>
            </a:blip>
            <a:srcRect/>
            <a:stretch>
              <a:fillRect/>
            </a:stretch>
          </p:blipFill>
          <p:spPr bwMode="auto">
            <a:xfrm>
              <a:off x="1903793" y="1706987"/>
              <a:ext cx="5619750" cy="4191000"/>
            </a:xfrm>
            <a:prstGeom prst="rect">
              <a:avLst/>
            </a:prstGeom>
            <a:noFill/>
            <a:ln w="9525">
              <a:noFill/>
              <a:miter lim="800000"/>
              <a:headEnd/>
              <a:tailEnd/>
            </a:ln>
          </p:spPr>
        </p:pic>
        <p:cxnSp>
          <p:nvCxnSpPr>
            <p:cNvPr id="7" name="Straight Connector 6"/>
            <p:cNvCxnSpPr/>
            <p:nvPr/>
          </p:nvCxnSpPr>
          <p:spPr>
            <a:xfrm flipV="1">
              <a:off x="1903793" y="5253038"/>
              <a:ext cx="5211382" cy="361950"/>
            </a:xfrm>
            <a:prstGeom prst="line">
              <a:avLst/>
            </a:prstGeom>
            <a:ln>
              <a:solidFill>
                <a:srgbClr val="0562AF"/>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903793" y="5343525"/>
              <a:ext cx="5211382" cy="404813"/>
            </a:xfrm>
            <a:prstGeom prst="line">
              <a:avLst/>
            </a:prstGeom>
            <a:ln>
              <a:solidFill>
                <a:srgbClr val="0562AF"/>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115175" y="5253038"/>
              <a:ext cx="0" cy="90487"/>
            </a:xfrm>
            <a:prstGeom prst="line">
              <a:avLst/>
            </a:prstGeom>
            <a:ln>
              <a:solidFill>
                <a:srgbClr val="0562AF"/>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5988677" y="5434013"/>
              <a:ext cx="334850" cy="46397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060620" y="4403377"/>
              <a:ext cx="0" cy="940148"/>
            </a:xfrm>
            <a:prstGeom prst="straightConnector1">
              <a:avLst/>
            </a:prstGeom>
            <a:ln w="28575">
              <a:solidFill>
                <a:srgbClr val="0562AF"/>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127420" y="4312890"/>
              <a:ext cx="0" cy="940148"/>
            </a:xfrm>
            <a:prstGeom prst="straightConnector1">
              <a:avLst/>
            </a:prstGeom>
            <a:ln w="28575">
              <a:solidFill>
                <a:srgbClr val="0562AF"/>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003184" y="4312890"/>
              <a:ext cx="0" cy="940148"/>
            </a:xfrm>
            <a:prstGeom prst="straightConnector1">
              <a:avLst/>
            </a:prstGeom>
            <a:ln w="28575">
              <a:solidFill>
                <a:srgbClr val="0562AF"/>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713668" y="4225493"/>
              <a:ext cx="0" cy="940148"/>
            </a:xfrm>
            <a:prstGeom prst="straightConnector1">
              <a:avLst/>
            </a:prstGeom>
            <a:ln w="28575">
              <a:solidFill>
                <a:srgbClr val="0562AF"/>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355465" y="4225493"/>
              <a:ext cx="0" cy="940148"/>
            </a:xfrm>
            <a:prstGeom prst="straightConnector1">
              <a:avLst/>
            </a:prstGeom>
            <a:ln w="28575">
              <a:solidFill>
                <a:srgbClr val="0562AF"/>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844863" y="4212615"/>
              <a:ext cx="0" cy="940148"/>
            </a:xfrm>
            <a:prstGeom prst="straightConnector1">
              <a:avLst/>
            </a:prstGeom>
            <a:ln w="28575">
              <a:solidFill>
                <a:srgbClr val="0562AF"/>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295623" y="4236226"/>
              <a:ext cx="0" cy="940148"/>
            </a:xfrm>
            <a:prstGeom prst="straightConnector1">
              <a:avLst/>
            </a:prstGeom>
            <a:ln w="28575">
              <a:solidFill>
                <a:srgbClr val="0562AF"/>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617594" y="4236226"/>
              <a:ext cx="0" cy="940148"/>
            </a:xfrm>
            <a:prstGeom prst="straightConnector1">
              <a:avLst/>
            </a:prstGeom>
            <a:ln w="28575">
              <a:solidFill>
                <a:srgbClr val="0562AF"/>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6939567" y="4225493"/>
              <a:ext cx="0" cy="940148"/>
            </a:xfrm>
            <a:prstGeom prst="straightConnector1">
              <a:avLst/>
            </a:prstGeom>
            <a:ln w="28575">
              <a:solidFill>
                <a:srgbClr val="0562AF"/>
              </a:solidFill>
              <a:tailEnd type="arrow"/>
            </a:ln>
          </p:spPr>
          <p:style>
            <a:lnRef idx="1">
              <a:schemeClr val="accent1"/>
            </a:lnRef>
            <a:fillRef idx="0">
              <a:schemeClr val="accent1"/>
            </a:fillRef>
            <a:effectRef idx="0">
              <a:schemeClr val="accent1"/>
            </a:effectRef>
            <a:fontRef idx="minor">
              <a:schemeClr val="tx1"/>
            </a:fontRef>
          </p:style>
        </p:cxnSp>
      </p:grpSp>
      <p:pic>
        <p:nvPicPr>
          <p:cNvPr id="50177" name="Picture 1"/>
          <p:cNvPicPr>
            <a:picLocks noChangeAspect="1" noChangeArrowheads="1"/>
          </p:cNvPicPr>
          <p:nvPr/>
        </p:nvPicPr>
        <p:blipFill>
          <a:blip r:embed="rId7" cstate="print"/>
          <a:srcRect/>
          <a:stretch>
            <a:fillRect/>
          </a:stretch>
        </p:blipFill>
        <p:spPr bwMode="auto">
          <a:xfrm>
            <a:off x="4353059" y="3587840"/>
            <a:ext cx="1828800" cy="2438400"/>
          </a:xfrm>
          <a:prstGeom prst="rect">
            <a:avLst/>
          </a:prstGeom>
          <a:noFill/>
          <a:ln w="9525">
            <a:noFill/>
            <a:miter lim="800000"/>
            <a:headEnd/>
            <a:tailEnd/>
          </a:ln>
        </p:spPr>
      </p:pic>
      <p:pic>
        <p:nvPicPr>
          <p:cNvPr id="50178" name="Picture 2"/>
          <p:cNvPicPr>
            <a:picLocks noChangeAspect="1" noChangeArrowheads="1"/>
          </p:cNvPicPr>
          <p:nvPr/>
        </p:nvPicPr>
        <p:blipFill>
          <a:blip r:embed="rId8" cstate="print"/>
          <a:srcRect/>
          <a:stretch>
            <a:fillRect/>
          </a:stretch>
        </p:blipFill>
        <p:spPr bwMode="auto">
          <a:xfrm>
            <a:off x="6480959" y="4625326"/>
            <a:ext cx="2466975" cy="1857375"/>
          </a:xfrm>
          <a:prstGeom prst="rect">
            <a:avLst/>
          </a:prstGeom>
          <a:noFill/>
          <a:ln w="9525">
            <a:noFill/>
            <a:miter lim="800000"/>
            <a:headEnd/>
            <a:tailEnd/>
          </a:ln>
        </p:spPr>
      </p:pic>
      <p:pic>
        <p:nvPicPr>
          <p:cNvPr id="50180" name="Picture 4"/>
          <p:cNvPicPr>
            <a:picLocks noChangeAspect="1" noChangeArrowheads="1"/>
          </p:cNvPicPr>
          <p:nvPr/>
        </p:nvPicPr>
        <p:blipFill>
          <a:blip r:embed="rId9" cstate="print"/>
          <a:srcRect l="37049" t="23777" r="10897" b="2972"/>
          <a:stretch>
            <a:fillRect/>
          </a:stretch>
        </p:blipFill>
        <p:spPr bwMode="auto">
          <a:xfrm>
            <a:off x="6718023" y="166994"/>
            <a:ext cx="2084735" cy="215120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3386" y="2324100"/>
            <a:ext cx="8001000" cy="523220"/>
          </a:xfrm>
          <a:prstGeom prst="rect">
            <a:avLst/>
          </a:prstGeom>
        </p:spPr>
        <p:txBody>
          <a:bodyPr>
            <a:spAutoFit/>
          </a:bodyPr>
          <a:lstStyle/>
          <a:p>
            <a:pPr algn="ctr"/>
            <a:r>
              <a:rPr lang="en-US" sz="2800" dirty="0" smtClean="0"/>
              <a:t>Bearing Capacity of Shallow Foundations</a:t>
            </a:r>
            <a:endParaRPr lang="en-US" sz="2800" dirty="0">
              <a:solidFill>
                <a:srgbClr val="FFFF00"/>
              </a:solidFill>
            </a:endParaRPr>
          </a:p>
        </p:txBody>
      </p:sp>
      <p:sp>
        <p:nvSpPr>
          <p:cNvPr id="14340" name="Text Box 4"/>
          <p:cNvSpPr txBox="1">
            <a:spLocks noChangeArrowheads="1"/>
          </p:cNvSpPr>
          <p:nvPr/>
        </p:nvSpPr>
        <p:spPr bwMode="auto">
          <a:xfrm>
            <a:off x="474786" y="3507839"/>
            <a:ext cx="8458200" cy="1754326"/>
          </a:xfrm>
          <a:prstGeom prst="rect">
            <a:avLst/>
          </a:prstGeom>
          <a:noFill/>
          <a:ln w="9525">
            <a:noFill/>
            <a:miter lim="800000"/>
            <a:headEnd/>
            <a:tailEnd/>
          </a:ln>
          <a:effectLst/>
        </p:spPr>
        <p:txBody>
          <a:bodyPr>
            <a:spAutoFit/>
          </a:bodyPr>
          <a:lstStyle/>
          <a:p>
            <a:pPr marL="342900" indent="-342900">
              <a:tabLst>
                <a:tab pos="1377950" algn="l"/>
              </a:tabLst>
            </a:pPr>
            <a:r>
              <a:rPr lang="en-US" b="1" u="sng" dirty="0" smtClean="0">
                <a:effectLst>
                  <a:outerShdw blurRad="38100" dist="38100" dir="2700000" algn="tl">
                    <a:srgbClr val="69676D"/>
                  </a:outerShdw>
                </a:effectLst>
              </a:rPr>
              <a:t>Objectives:</a:t>
            </a:r>
            <a:r>
              <a:rPr lang="en-US" b="1" dirty="0" smtClean="0">
                <a:effectLst>
                  <a:outerShdw blurRad="38100" dist="38100" dir="2700000" algn="tl">
                    <a:srgbClr val="69676D"/>
                  </a:outerShdw>
                </a:effectLst>
              </a:rPr>
              <a:t> </a:t>
            </a:r>
            <a:r>
              <a:rPr lang="en-US" dirty="0" smtClean="0">
                <a:effectLst>
                  <a:outerShdw blurRad="38100" dist="38100" dir="2700000" algn="tl">
                    <a:srgbClr val="69676D"/>
                  </a:outerShdw>
                </a:effectLst>
              </a:rPr>
              <a:t>  To </a:t>
            </a:r>
            <a:r>
              <a:rPr lang="en-US" dirty="0">
                <a:effectLst>
                  <a:outerShdw blurRad="38100" dist="38100" dir="2700000" algn="tl">
                    <a:srgbClr val="69676D"/>
                  </a:outerShdw>
                </a:effectLst>
              </a:rPr>
              <a:t> </a:t>
            </a:r>
            <a:r>
              <a:rPr lang="en-US" dirty="0" smtClean="0">
                <a:effectLst>
                  <a:outerShdw blurRad="38100" dist="38100" dir="2700000" algn="tl">
                    <a:srgbClr val="69676D"/>
                  </a:outerShdw>
                </a:effectLst>
              </a:rPr>
              <a:t>analyze and design shallow foundations</a:t>
            </a:r>
            <a:endParaRPr lang="en-US" dirty="0">
              <a:effectLst>
                <a:outerShdw blurRad="38100" dist="38100" dir="2700000" algn="tl">
                  <a:srgbClr val="69676D"/>
                </a:outerShdw>
              </a:effectLst>
            </a:endParaRPr>
          </a:p>
          <a:p>
            <a:pPr marL="342900" indent="-342900">
              <a:buFont typeface="Arial" pitchFamily="34" charset="0"/>
              <a:buChar char="•"/>
            </a:pPr>
            <a:endParaRPr lang="en-US" dirty="0">
              <a:effectLst>
                <a:outerShdw blurRad="38100" dist="38100" dir="2700000" algn="tl">
                  <a:srgbClr val="69676D"/>
                </a:outerShdw>
              </a:effectLst>
            </a:endParaRPr>
          </a:p>
          <a:p>
            <a:pPr marL="342900" indent="-342900"/>
            <a:r>
              <a:rPr lang="en-US" b="1" u="sng" dirty="0" smtClean="0">
                <a:effectLst>
                  <a:outerShdw blurRad="38100" dist="38100" dir="2700000" algn="tl">
                    <a:srgbClr val="69676D"/>
                  </a:outerShdw>
                </a:effectLst>
              </a:rPr>
              <a:t>Outcomes:</a:t>
            </a:r>
            <a:r>
              <a:rPr lang="en-US" dirty="0" smtClean="0">
                <a:effectLst>
                  <a:outerShdw blurRad="38100" dist="38100" dir="2700000" algn="tl">
                    <a:srgbClr val="69676D"/>
                  </a:outerShdw>
                </a:effectLst>
              </a:rPr>
              <a:t>       Solve shallow  foundation problems</a:t>
            </a:r>
          </a:p>
          <a:p>
            <a:pPr marL="342900" indent="-342900"/>
            <a:endParaRPr lang="en-US" dirty="0">
              <a:effectLst>
                <a:outerShdw blurRad="38100" dist="38100" dir="2700000" algn="tl">
                  <a:srgbClr val="69676D"/>
                </a:outerShdw>
              </a:effectLst>
            </a:endParaRPr>
          </a:p>
          <a:p>
            <a:pPr marL="342900" indent="-342900"/>
            <a:r>
              <a:rPr lang="en-US" b="1" u="sng" dirty="0">
                <a:effectLst>
                  <a:outerShdw blurRad="38100" dist="38100" dir="2700000" algn="tl">
                    <a:srgbClr val="69676D"/>
                  </a:outerShdw>
                </a:effectLst>
              </a:rPr>
              <a:t>Learning </a:t>
            </a:r>
            <a:r>
              <a:rPr lang="en-US" b="1" u="sng" dirty="0" smtClean="0">
                <a:effectLst>
                  <a:outerShdw blurRad="38100" dist="38100" dir="2700000" algn="tl">
                    <a:srgbClr val="69676D"/>
                  </a:outerShdw>
                </a:effectLst>
              </a:rPr>
              <a:t>Tasks:</a:t>
            </a:r>
            <a:r>
              <a:rPr lang="en-US" b="1" dirty="0" smtClean="0">
                <a:effectLst>
                  <a:outerShdw blurRad="38100" dist="38100" dir="2700000" algn="tl">
                    <a:srgbClr val="69676D"/>
                  </a:outerShdw>
                </a:effectLst>
              </a:rPr>
              <a:t>       	</a:t>
            </a:r>
            <a:r>
              <a:rPr lang="en-US" b="1" dirty="0" smtClean="0"/>
              <a:t>Homework     </a:t>
            </a:r>
          </a:p>
          <a:p>
            <a:pPr marL="342900" indent="-342900"/>
            <a:r>
              <a:rPr lang="en-US" b="1" dirty="0"/>
              <a:t>	</a:t>
            </a:r>
            <a:r>
              <a:rPr lang="en-US" b="1" dirty="0" smtClean="0"/>
              <a:t>			</a:t>
            </a:r>
            <a:r>
              <a:rPr lang="en-US" dirty="0" smtClean="0"/>
              <a:t>Online quiz</a:t>
            </a:r>
          </a:p>
        </p:txBody>
      </p:sp>
      <p:sp>
        <p:nvSpPr>
          <p:cNvPr id="4" name="Rectangle 3"/>
          <p:cNvSpPr/>
          <p:nvPr/>
        </p:nvSpPr>
        <p:spPr>
          <a:xfrm>
            <a:off x="3126733" y="12785"/>
            <a:ext cx="2890535" cy="1200329"/>
          </a:xfrm>
          <a:prstGeom prst="rect">
            <a:avLst/>
          </a:prstGeom>
        </p:spPr>
        <p:txBody>
          <a:bodyPr wrap="none">
            <a:spAutoFit/>
          </a:bodyPr>
          <a:lstStyle/>
          <a:p>
            <a:pPr algn="ctr">
              <a:lnSpc>
                <a:spcPct val="150000"/>
              </a:lnSpc>
            </a:pPr>
            <a:r>
              <a:rPr lang="en-US" sz="4800" dirty="0">
                <a:effectLst>
                  <a:outerShdw blurRad="38100" dist="38100" dir="2700000" algn="tl">
                    <a:srgbClr val="69676D"/>
                  </a:outerShdw>
                </a:effectLst>
              </a:rPr>
              <a:t>Session 3</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373239" y="398103"/>
            <a:ext cx="5827301" cy="369332"/>
          </a:xfrm>
          <a:prstGeom prst="rect">
            <a:avLst/>
          </a:prstGeom>
        </p:spPr>
        <p:txBody>
          <a:bodyPr wrap="none">
            <a:spAutoFit/>
          </a:bodyPr>
          <a:lstStyle/>
          <a:p>
            <a:r>
              <a:rPr lang="en-US" b="1" u="sng" dirty="0" smtClean="0">
                <a:solidFill>
                  <a:schemeClr val="bg1"/>
                </a:solidFill>
              </a:rPr>
              <a:t>BEARING CAPACITY OF SHALLOW FOUNDATIONS</a:t>
            </a:r>
            <a:endParaRPr lang="en-US" u="sng" dirty="0">
              <a:solidFill>
                <a:schemeClr val="bg1"/>
              </a:solidFill>
            </a:endParaRPr>
          </a:p>
        </p:txBody>
      </p:sp>
      <p:sp>
        <p:nvSpPr>
          <p:cNvPr id="7" name="Rectangle 6"/>
          <p:cNvSpPr/>
          <p:nvPr/>
        </p:nvSpPr>
        <p:spPr>
          <a:xfrm>
            <a:off x="328412" y="1277036"/>
            <a:ext cx="2350394" cy="338554"/>
          </a:xfrm>
          <a:prstGeom prst="rect">
            <a:avLst/>
          </a:prstGeom>
        </p:spPr>
        <p:txBody>
          <a:bodyPr wrap="square">
            <a:spAutoFit/>
          </a:bodyPr>
          <a:lstStyle/>
          <a:p>
            <a:pPr marL="342900" indent="-342900">
              <a:buFont typeface="+mj-lt"/>
              <a:buAutoNum type="arabicPeriod" startAt="2"/>
            </a:pPr>
            <a:r>
              <a:rPr lang="en-US" sz="1600" dirty="0" smtClean="0">
                <a:solidFill>
                  <a:schemeClr val="bg1"/>
                </a:solidFill>
              </a:rPr>
              <a:t>Spread Footings</a:t>
            </a:r>
          </a:p>
        </p:txBody>
      </p:sp>
      <p:sp>
        <p:nvSpPr>
          <p:cNvPr id="8" name="TextBox 7"/>
          <p:cNvSpPr txBox="1"/>
          <p:nvPr/>
        </p:nvSpPr>
        <p:spPr>
          <a:xfrm>
            <a:off x="450762" y="875762"/>
            <a:ext cx="760914" cy="338554"/>
          </a:xfrm>
          <a:prstGeom prst="rect">
            <a:avLst/>
          </a:prstGeom>
          <a:noFill/>
        </p:spPr>
        <p:txBody>
          <a:bodyPr wrap="none" rtlCol="0">
            <a:spAutoFit/>
          </a:bodyPr>
          <a:lstStyle/>
          <a:p>
            <a:r>
              <a:rPr lang="en-US" sz="1600" b="1" u="sng" dirty="0" smtClean="0">
                <a:solidFill>
                  <a:schemeClr val="bg1"/>
                </a:solidFill>
              </a:rPr>
              <a:t>Types</a:t>
            </a:r>
            <a:endParaRPr lang="en-US" sz="1600" b="1" u="sng" dirty="0">
              <a:solidFill>
                <a:schemeClr val="bg1"/>
              </a:solidFill>
            </a:endParaRPr>
          </a:p>
        </p:txBody>
      </p:sp>
      <p:pic>
        <p:nvPicPr>
          <p:cNvPr id="9" name="Picture 4" descr="SteelColumnBase1"/>
          <p:cNvPicPr>
            <a:picLocks noChangeAspect="1" noChangeArrowheads="1"/>
          </p:cNvPicPr>
          <p:nvPr/>
        </p:nvPicPr>
        <p:blipFill>
          <a:blip r:embed="rId3" cstate="print"/>
          <a:srcRect/>
          <a:stretch>
            <a:fillRect/>
          </a:stretch>
        </p:blipFill>
        <p:spPr bwMode="auto">
          <a:xfrm>
            <a:off x="152400" y="2895600"/>
            <a:ext cx="2161133" cy="1727027"/>
          </a:xfrm>
          <a:prstGeom prst="rect">
            <a:avLst/>
          </a:prstGeom>
          <a:noFill/>
        </p:spPr>
      </p:pic>
      <p:pic>
        <p:nvPicPr>
          <p:cNvPr id="10" name="Picture 2" descr="Isolated footing"/>
          <p:cNvPicPr>
            <a:picLocks noChangeAspect="1" noChangeArrowheads="1"/>
          </p:cNvPicPr>
          <p:nvPr/>
        </p:nvPicPr>
        <p:blipFill>
          <a:blip r:embed="rId4" cstate="print"/>
          <a:srcRect/>
          <a:stretch>
            <a:fillRect/>
          </a:stretch>
        </p:blipFill>
        <p:spPr bwMode="auto">
          <a:xfrm>
            <a:off x="2362200" y="2895600"/>
            <a:ext cx="2194969" cy="1754066"/>
          </a:xfrm>
          <a:prstGeom prst="rect">
            <a:avLst/>
          </a:prstGeom>
          <a:noFill/>
        </p:spPr>
      </p:pic>
      <p:pic>
        <p:nvPicPr>
          <p:cNvPr id="11" name="Picture 4" descr="Combined Footing"/>
          <p:cNvPicPr>
            <a:picLocks noChangeAspect="1" noChangeArrowheads="1"/>
          </p:cNvPicPr>
          <p:nvPr/>
        </p:nvPicPr>
        <p:blipFill>
          <a:blip r:embed="rId5" cstate="print"/>
          <a:srcRect/>
          <a:stretch>
            <a:fillRect/>
          </a:stretch>
        </p:blipFill>
        <p:spPr bwMode="auto">
          <a:xfrm>
            <a:off x="296215" y="4766966"/>
            <a:ext cx="2149266" cy="1717543"/>
          </a:xfrm>
          <a:prstGeom prst="rect">
            <a:avLst/>
          </a:prstGeom>
          <a:noFill/>
        </p:spPr>
      </p:pic>
      <p:pic>
        <p:nvPicPr>
          <p:cNvPr id="59394" name="Picture 2"/>
          <p:cNvPicPr>
            <a:picLocks noChangeAspect="1" noChangeArrowheads="1"/>
          </p:cNvPicPr>
          <p:nvPr/>
        </p:nvPicPr>
        <p:blipFill>
          <a:blip r:embed="rId6" cstate="print"/>
          <a:srcRect/>
          <a:stretch>
            <a:fillRect/>
          </a:stretch>
        </p:blipFill>
        <p:spPr bwMode="auto">
          <a:xfrm>
            <a:off x="5105400" y="940159"/>
            <a:ext cx="1821849" cy="1734211"/>
          </a:xfrm>
          <a:prstGeom prst="rect">
            <a:avLst/>
          </a:prstGeom>
          <a:noFill/>
          <a:ln w="9525">
            <a:noFill/>
            <a:miter lim="800000"/>
            <a:headEnd/>
            <a:tailEnd/>
          </a:ln>
        </p:spPr>
      </p:pic>
      <p:pic>
        <p:nvPicPr>
          <p:cNvPr id="59396" name="Picture 4"/>
          <p:cNvPicPr>
            <a:picLocks noChangeAspect="1" noChangeArrowheads="1"/>
          </p:cNvPicPr>
          <p:nvPr/>
        </p:nvPicPr>
        <p:blipFill>
          <a:blip r:embed="rId7" cstate="print">
            <a:lum bright="10000" contrast="30000"/>
          </a:blip>
          <a:srcRect/>
          <a:stretch>
            <a:fillRect/>
          </a:stretch>
        </p:blipFill>
        <p:spPr bwMode="auto">
          <a:xfrm>
            <a:off x="2301235" y="4766966"/>
            <a:ext cx="2180007" cy="1739733"/>
          </a:xfrm>
          <a:prstGeom prst="rect">
            <a:avLst/>
          </a:prstGeom>
          <a:noFill/>
          <a:ln w="9525">
            <a:noFill/>
            <a:miter lim="800000"/>
            <a:headEnd/>
            <a:tailEnd/>
          </a:ln>
        </p:spPr>
      </p:pic>
      <p:pic>
        <p:nvPicPr>
          <p:cNvPr id="59397" name="Picture 5"/>
          <p:cNvPicPr>
            <a:picLocks noChangeAspect="1" noChangeArrowheads="1"/>
          </p:cNvPicPr>
          <p:nvPr/>
        </p:nvPicPr>
        <p:blipFill>
          <a:blip r:embed="rId8" cstate="print"/>
          <a:srcRect/>
          <a:stretch>
            <a:fillRect/>
          </a:stretch>
        </p:blipFill>
        <p:spPr bwMode="auto">
          <a:xfrm>
            <a:off x="4633220" y="4766966"/>
            <a:ext cx="1899934" cy="2008171"/>
          </a:xfrm>
          <a:prstGeom prst="rect">
            <a:avLst/>
          </a:prstGeom>
          <a:noFill/>
          <a:ln w="9525">
            <a:noFill/>
            <a:miter lim="800000"/>
            <a:headEnd/>
            <a:tailEnd/>
          </a:ln>
        </p:spPr>
      </p:pic>
      <p:pic>
        <p:nvPicPr>
          <p:cNvPr id="59398" name="Picture 6"/>
          <p:cNvPicPr>
            <a:picLocks noChangeAspect="1" noChangeArrowheads="1"/>
          </p:cNvPicPr>
          <p:nvPr/>
        </p:nvPicPr>
        <p:blipFill>
          <a:blip r:embed="rId9" cstate="print">
            <a:lum bright="10000"/>
          </a:blip>
          <a:srcRect/>
          <a:stretch>
            <a:fillRect/>
          </a:stretch>
        </p:blipFill>
        <p:spPr bwMode="auto">
          <a:xfrm>
            <a:off x="4648200" y="2895600"/>
            <a:ext cx="2326756" cy="1859237"/>
          </a:xfrm>
          <a:prstGeom prst="rect">
            <a:avLst/>
          </a:prstGeom>
          <a:noFill/>
          <a:ln w="9525">
            <a:noFill/>
            <a:miter lim="800000"/>
            <a:headEnd/>
            <a:tailEnd/>
          </a:ln>
        </p:spPr>
      </p:pic>
      <p:pic>
        <p:nvPicPr>
          <p:cNvPr id="16" name="Picture 3"/>
          <p:cNvPicPr>
            <a:picLocks noChangeAspect="1" noChangeArrowheads="1"/>
          </p:cNvPicPr>
          <p:nvPr/>
        </p:nvPicPr>
        <p:blipFill>
          <a:blip r:embed="rId10" cstate="print"/>
          <a:srcRect/>
          <a:stretch>
            <a:fillRect/>
          </a:stretch>
        </p:blipFill>
        <p:spPr bwMode="auto">
          <a:xfrm>
            <a:off x="2590800" y="940159"/>
            <a:ext cx="2325938" cy="1744454"/>
          </a:xfrm>
          <a:prstGeom prst="rect">
            <a:avLst/>
          </a:prstGeom>
          <a:noFill/>
          <a:ln w="9525">
            <a:noFill/>
            <a:miter lim="800000"/>
            <a:headEnd/>
            <a:tailEnd/>
          </a:ln>
        </p:spPr>
      </p:pic>
      <p:pic>
        <p:nvPicPr>
          <p:cNvPr id="49153" name="Picture 1"/>
          <p:cNvPicPr>
            <a:picLocks noChangeAspect="1" noChangeArrowheads="1"/>
          </p:cNvPicPr>
          <p:nvPr/>
        </p:nvPicPr>
        <p:blipFill>
          <a:blip r:embed="rId11" cstate="print"/>
          <a:srcRect/>
          <a:stretch>
            <a:fillRect/>
          </a:stretch>
        </p:blipFill>
        <p:spPr bwMode="auto">
          <a:xfrm>
            <a:off x="6609656" y="4766966"/>
            <a:ext cx="2534344" cy="1752921"/>
          </a:xfrm>
          <a:prstGeom prst="rect">
            <a:avLst/>
          </a:prstGeom>
          <a:noFill/>
          <a:ln w="9525">
            <a:noFill/>
            <a:miter lim="800000"/>
            <a:headEnd/>
            <a:tailEnd/>
          </a:ln>
        </p:spPr>
      </p:pic>
      <p:pic>
        <p:nvPicPr>
          <p:cNvPr id="49154" name="Picture 2"/>
          <p:cNvPicPr>
            <a:picLocks noChangeAspect="1" noChangeArrowheads="1"/>
          </p:cNvPicPr>
          <p:nvPr/>
        </p:nvPicPr>
        <p:blipFill>
          <a:blip r:embed="rId12" cstate="print"/>
          <a:srcRect/>
          <a:stretch>
            <a:fillRect/>
          </a:stretch>
        </p:blipFill>
        <p:spPr bwMode="auto">
          <a:xfrm>
            <a:off x="7010400" y="940159"/>
            <a:ext cx="1222152" cy="1894336"/>
          </a:xfrm>
          <a:prstGeom prst="rect">
            <a:avLst/>
          </a:prstGeom>
          <a:noFill/>
          <a:ln w="9525">
            <a:noFill/>
            <a:miter lim="800000"/>
            <a:headEnd/>
            <a:tailEnd/>
          </a:ln>
        </p:spPr>
      </p:pic>
      <p:pic>
        <p:nvPicPr>
          <p:cNvPr id="38913" name="Picture 1"/>
          <p:cNvPicPr>
            <a:picLocks noChangeAspect="1" noChangeArrowheads="1"/>
          </p:cNvPicPr>
          <p:nvPr/>
        </p:nvPicPr>
        <p:blipFill>
          <a:blip r:embed="rId13" cstate="print"/>
          <a:srcRect r="15026"/>
          <a:stretch>
            <a:fillRect/>
          </a:stretch>
        </p:blipFill>
        <p:spPr bwMode="auto">
          <a:xfrm>
            <a:off x="7015163" y="3048000"/>
            <a:ext cx="2067959" cy="16379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373239" y="398103"/>
            <a:ext cx="5827301" cy="369332"/>
          </a:xfrm>
          <a:prstGeom prst="rect">
            <a:avLst/>
          </a:prstGeom>
        </p:spPr>
        <p:txBody>
          <a:bodyPr wrap="none">
            <a:spAutoFit/>
          </a:bodyPr>
          <a:lstStyle/>
          <a:p>
            <a:r>
              <a:rPr lang="en-US" b="1" u="sng" dirty="0" smtClean="0">
                <a:solidFill>
                  <a:schemeClr val="bg1"/>
                </a:solidFill>
              </a:rPr>
              <a:t>BEARING CAPACITY OF SHALLOW FOUNDATIONS</a:t>
            </a:r>
            <a:endParaRPr lang="en-US" u="sng" dirty="0">
              <a:solidFill>
                <a:schemeClr val="bg1"/>
              </a:solidFill>
            </a:endParaRPr>
          </a:p>
        </p:txBody>
      </p:sp>
      <p:sp>
        <p:nvSpPr>
          <p:cNvPr id="5" name="TextBox 4"/>
          <p:cNvSpPr txBox="1"/>
          <p:nvPr/>
        </p:nvSpPr>
        <p:spPr>
          <a:xfrm>
            <a:off x="450762" y="875762"/>
            <a:ext cx="760914" cy="338554"/>
          </a:xfrm>
          <a:prstGeom prst="rect">
            <a:avLst/>
          </a:prstGeom>
          <a:noFill/>
        </p:spPr>
        <p:txBody>
          <a:bodyPr wrap="none" rtlCol="0">
            <a:spAutoFit/>
          </a:bodyPr>
          <a:lstStyle/>
          <a:p>
            <a:r>
              <a:rPr lang="en-US" sz="1600" b="1" u="sng" dirty="0" smtClean="0">
                <a:solidFill>
                  <a:schemeClr val="bg1"/>
                </a:solidFill>
              </a:rPr>
              <a:t>Types</a:t>
            </a:r>
            <a:endParaRPr lang="en-US" sz="1600" b="1" u="sng" dirty="0">
              <a:solidFill>
                <a:schemeClr val="bg1"/>
              </a:solidFill>
            </a:endParaRPr>
          </a:p>
        </p:txBody>
      </p:sp>
      <p:sp>
        <p:nvSpPr>
          <p:cNvPr id="6" name="Rectangle 5"/>
          <p:cNvSpPr/>
          <p:nvPr/>
        </p:nvSpPr>
        <p:spPr>
          <a:xfrm>
            <a:off x="523774" y="1325382"/>
            <a:ext cx="2492990" cy="369332"/>
          </a:xfrm>
          <a:prstGeom prst="rect">
            <a:avLst/>
          </a:prstGeom>
        </p:spPr>
        <p:txBody>
          <a:bodyPr wrap="none">
            <a:spAutoFit/>
          </a:bodyPr>
          <a:lstStyle/>
          <a:p>
            <a:pPr marL="342900" indent="-342900">
              <a:buFont typeface="+mj-lt"/>
              <a:buAutoNum type="arabicPeriod" startAt="3"/>
            </a:pPr>
            <a:r>
              <a:rPr lang="en-US" dirty="0" smtClean="0">
                <a:solidFill>
                  <a:schemeClr val="bg1"/>
                </a:solidFill>
              </a:rPr>
              <a:t>Combined Footing </a:t>
            </a:r>
          </a:p>
        </p:txBody>
      </p:sp>
      <p:pic>
        <p:nvPicPr>
          <p:cNvPr id="75779" name="Picture 3"/>
          <p:cNvPicPr>
            <a:picLocks noChangeAspect="1" noChangeArrowheads="1"/>
          </p:cNvPicPr>
          <p:nvPr/>
        </p:nvPicPr>
        <p:blipFill>
          <a:blip r:embed="rId3" cstate="print">
            <a:lum contrast="20000"/>
          </a:blip>
          <a:srcRect/>
          <a:stretch>
            <a:fillRect/>
          </a:stretch>
        </p:blipFill>
        <p:spPr bwMode="auto">
          <a:xfrm>
            <a:off x="4380696" y="1855968"/>
            <a:ext cx="4170877" cy="3128158"/>
          </a:xfrm>
          <a:prstGeom prst="rect">
            <a:avLst/>
          </a:prstGeom>
          <a:noFill/>
          <a:ln w="9525">
            <a:noFill/>
            <a:miter lim="800000"/>
            <a:headEnd/>
            <a:tailEnd/>
          </a:ln>
        </p:spPr>
      </p:pic>
      <p:pic>
        <p:nvPicPr>
          <p:cNvPr id="75781" name="Picture 5"/>
          <p:cNvPicPr>
            <a:picLocks noChangeAspect="1" noChangeArrowheads="1"/>
          </p:cNvPicPr>
          <p:nvPr/>
        </p:nvPicPr>
        <p:blipFill>
          <a:blip r:embed="rId4" cstate="print"/>
          <a:srcRect/>
          <a:stretch>
            <a:fillRect/>
          </a:stretch>
        </p:blipFill>
        <p:spPr bwMode="auto">
          <a:xfrm>
            <a:off x="490738" y="2467312"/>
            <a:ext cx="3553227" cy="26649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1985" name="Picture 1"/>
          <p:cNvPicPr>
            <a:picLocks noChangeAspect="1" noChangeArrowheads="1"/>
          </p:cNvPicPr>
          <p:nvPr/>
        </p:nvPicPr>
        <p:blipFill>
          <a:blip r:embed="rId3" cstate="print"/>
          <a:srcRect/>
          <a:stretch>
            <a:fillRect/>
          </a:stretch>
        </p:blipFill>
        <p:spPr bwMode="auto">
          <a:xfrm>
            <a:off x="3454864" y="851548"/>
            <a:ext cx="5573227" cy="4171212"/>
          </a:xfrm>
          <a:prstGeom prst="rect">
            <a:avLst/>
          </a:prstGeom>
          <a:noFill/>
          <a:ln w="9525">
            <a:noFill/>
            <a:miter lim="800000"/>
            <a:headEnd/>
            <a:tailEnd/>
          </a:ln>
        </p:spPr>
      </p:pic>
      <p:sp>
        <p:nvSpPr>
          <p:cNvPr id="4" name="Rectangle 3"/>
          <p:cNvSpPr/>
          <p:nvPr/>
        </p:nvSpPr>
        <p:spPr>
          <a:xfrm>
            <a:off x="373239" y="398103"/>
            <a:ext cx="5827301" cy="369332"/>
          </a:xfrm>
          <a:prstGeom prst="rect">
            <a:avLst/>
          </a:prstGeom>
        </p:spPr>
        <p:txBody>
          <a:bodyPr wrap="none">
            <a:spAutoFit/>
          </a:bodyPr>
          <a:lstStyle/>
          <a:p>
            <a:r>
              <a:rPr lang="en-US" b="1" u="sng" dirty="0" smtClean="0">
                <a:solidFill>
                  <a:schemeClr val="bg1"/>
                </a:solidFill>
              </a:rPr>
              <a:t>BEARING CAPACITY OF SHALLOW FOUNDATIONS</a:t>
            </a:r>
            <a:endParaRPr lang="en-US" u="sng" dirty="0">
              <a:solidFill>
                <a:schemeClr val="bg1"/>
              </a:solidFill>
            </a:endParaRPr>
          </a:p>
        </p:txBody>
      </p:sp>
      <p:sp>
        <p:nvSpPr>
          <p:cNvPr id="5" name="TextBox 4"/>
          <p:cNvSpPr txBox="1"/>
          <p:nvPr/>
        </p:nvSpPr>
        <p:spPr>
          <a:xfrm>
            <a:off x="450762" y="875762"/>
            <a:ext cx="760914" cy="338554"/>
          </a:xfrm>
          <a:prstGeom prst="rect">
            <a:avLst/>
          </a:prstGeom>
          <a:noFill/>
        </p:spPr>
        <p:txBody>
          <a:bodyPr wrap="none" rtlCol="0">
            <a:spAutoFit/>
          </a:bodyPr>
          <a:lstStyle/>
          <a:p>
            <a:r>
              <a:rPr lang="en-US" sz="1600" b="1" u="sng" dirty="0" smtClean="0">
                <a:solidFill>
                  <a:schemeClr val="bg1"/>
                </a:solidFill>
              </a:rPr>
              <a:t>Types</a:t>
            </a:r>
            <a:endParaRPr lang="en-US" sz="1600" b="1" u="sng" dirty="0">
              <a:solidFill>
                <a:schemeClr val="bg1"/>
              </a:solidFill>
            </a:endParaRPr>
          </a:p>
        </p:txBody>
      </p:sp>
      <p:sp>
        <p:nvSpPr>
          <p:cNvPr id="6" name="Rectangle 5"/>
          <p:cNvSpPr/>
          <p:nvPr/>
        </p:nvSpPr>
        <p:spPr>
          <a:xfrm>
            <a:off x="523774" y="1325382"/>
            <a:ext cx="2133918" cy="369332"/>
          </a:xfrm>
          <a:prstGeom prst="rect">
            <a:avLst/>
          </a:prstGeom>
        </p:spPr>
        <p:txBody>
          <a:bodyPr wrap="none">
            <a:spAutoFit/>
          </a:bodyPr>
          <a:lstStyle/>
          <a:p>
            <a:pPr marL="342900" indent="-342900">
              <a:buFont typeface="+mj-lt"/>
              <a:buAutoNum type="arabicPeriod" startAt="4"/>
            </a:pPr>
            <a:r>
              <a:rPr lang="en-US" dirty="0" smtClean="0">
                <a:solidFill>
                  <a:schemeClr val="bg1"/>
                </a:solidFill>
              </a:rPr>
              <a:t>Mat Foundation</a:t>
            </a:r>
          </a:p>
        </p:txBody>
      </p:sp>
      <p:pic>
        <p:nvPicPr>
          <p:cNvPr id="41988" name="Picture 4"/>
          <p:cNvPicPr>
            <a:picLocks noChangeAspect="1" noChangeArrowheads="1"/>
          </p:cNvPicPr>
          <p:nvPr/>
        </p:nvPicPr>
        <p:blipFill>
          <a:blip r:embed="rId4" cstate="print"/>
          <a:srcRect/>
          <a:stretch>
            <a:fillRect/>
          </a:stretch>
        </p:blipFill>
        <p:spPr bwMode="auto">
          <a:xfrm>
            <a:off x="115911" y="1809242"/>
            <a:ext cx="3302106" cy="2476580"/>
          </a:xfrm>
          <a:prstGeom prst="rect">
            <a:avLst/>
          </a:prstGeom>
          <a:noFill/>
          <a:ln w="9525">
            <a:noFill/>
            <a:miter lim="800000"/>
            <a:headEnd/>
            <a:tailEnd/>
          </a:ln>
        </p:spPr>
      </p:pic>
      <p:pic>
        <p:nvPicPr>
          <p:cNvPr id="41989" name="Picture 5"/>
          <p:cNvPicPr>
            <a:picLocks noChangeAspect="1" noChangeArrowheads="1"/>
          </p:cNvPicPr>
          <p:nvPr/>
        </p:nvPicPr>
        <p:blipFill>
          <a:blip r:embed="rId5" cstate="print"/>
          <a:srcRect/>
          <a:stretch>
            <a:fillRect/>
          </a:stretch>
        </p:blipFill>
        <p:spPr bwMode="auto">
          <a:xfrm>
            <a:off x="115911" y="4411015"/>
            <a:ext cx="3262647" cy="2446985"/>
          </a:xfrm>
          <a:prstGeom prst="rect">
            <a:avLst/>
          </a:prstGeom>
          <a:noFill/>
          <a:ln w="9525">
            <a:noFill/>
            <a:miter lim="800000"/>
            <a:headEnd/>
            <a:tailEnd/>
          </a:ln>
        </p:spPr>
      </p:pic>
      <p:pic>
        <p:nvPicPr>
          <p:cNvPr id="41990" name="Picture 6"/>
          <p:cNvPicPr>
            <a:picLocks noChangeAspect="1" noChangeArrowheads="1"/>
          </p:cNvPicPr>
          <p:nvPr/>
        </p:nvPicPr>
        <p:blipFill>
          <a:blip r:embed="rId6" cstate="print"/>
          <a:srcRect/>
          <a:stretch>
            <a:fillRect/>
          </a:stretch>
        </p:blipFill>
        <p:spPr bwMode="auto">
          <a:xfrm>
            <a:off x="4265055" y="5104717"/>
            <a:ext cx="3758485" cy="16631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865" name="Picture 1"/>
          <p:cNvPicPr>
            <a:picLocks noChangeAspect="1" noChangeArrowheads="1"/>
          </p:cNvPicPr>
          <p:nvPr/>
        </p:nvPicPr>
        <p:blipFill>
          <a:blip r:embed="rId3" cstate="print"/>
          <a:srcRect/>
          <a:stretch>
            <a:fillRect/>
          </a:stretch>
        </p:blipFill>
        <p:spPr bwMode="auto">
          <a:xfrm>
            <a:off x="1238250" y="928688"/>
            <a:ext cx="6667500" cy="5000625"/>
          </a:xfrm>
          <a:prstGeom prst="rect">
            <a:avLst/>
          </a:prstGeom>
          <a:noFill/>
          <a:ln w="9525">
            <a:noFill/>
            <a:miter lim="800000"/>
            <a:headEnd/>
            <a:tailEnd/>
          </a:ln>
        </p:spPr>
      </p:pic>
      <p:sp>
        <p:nvSpPr>
          <p:cNvPr id="3" name="TextBox 2"/>
          <p:cNvSpPr txBox="1"/>
          <p:nvPr/>
        </p:nvSpPr>
        <p:spPr>
          <a:xfrm>
            <a:off x="3124200" y="541826"/>
            <a:ext cx="3262432" cy="369332"/>
          </a:xfrm>
          <a:prstGeom prst="rect">
            <a:avLst/>
          </a:prstGeom>
          <a:noFill/>
        </p:spPr>
        <p:txBody>
          <a:bodyPr wrap="none" rtlCol="0">
            <a:spAutoFit/>
          </a:bodyPr>
          <a:lstStyle/>
          <a:p>
            <a:r>
              <a:rPr lang="en-US" dirty="0" smtClean="0">
                <a:solidFill>
                  <a:schemeClr val="bg1"/>
                </a:solidFill>
              </a:rPr>
              <a:t>Depth of Shallow Foundation</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9937" name="Picture 1"/>
          <p:cNvPicPr>
            <a:picLocks noChangeAspect="1" noChangeArrowheads="1"/>
          </p:cNvPicPr>
          <p:nvPr/>
        </p:nvPicPr>
        <p:blipFill>
          <a:blip r:embed="rId3" cstate="print"/>
          <a:srcRect/>
          <a:stretch>
            <a:fillRect/>
          </a:stretch>
        </p:blipFill>
        <p:spPr bwMode="auto">
          <a:xfrm>
            <a:off x="1504950" y="942975"/>
            <a:ext cx="6134100" cy="4972050"/>
          </a:xfrm>
          <a:prstGeom prst="rect">
            <a:avLst/>
          </a:prstGeom>
          <a:noFill/>
          <a:ln w="9525">
            <a:noFill/>
            <a:miter lim="800000"/>
            <a:headEnd/>
            <a:tailEnd/>
          </a:ln>
        </p:spPr>
      </p:pic>
      <p:sp>
        <p:nvSpPr>
          <p:cNvPr id="3" name="TextBox 2"/>
          <p:cNvSpPr txBox="1"/>
          <p:nvPr/>
        </p:nvSpPr>
        <p:spPr>
          <a:xfrm>
            <a:off x="425005" y="528032"/>
            <a:ext cx="3797001" cy="338554"/>
          </a:xfrm>
          <a:prstGeom prst="rect">
            <a:avLst/>
          </a:prstGeom>
          <a:noFill/>
        </p:spPr>
        <p:txBody>
          <a:bodyPr wrap="none" rtlCol="0">
            <a:spAutoFit/>
          </a:bodyPr>
          <a:lstStyle/>
          <a:p>
            <a:r>
              <a:rPr lang="en-US" sz="1600" b="1" u="sng" dirty="0" smtClean="0">
                <a:solidFill>
                  <a:schemeClr val="bg1"/>
                </a:solidFill>
              </a:rPr>
              <a:t>Other Types of Shallow Foundations </a:t>
            </a:r>
            <a:endParaRPr lang="en-US" sz="1600" b="1" u="sng" dirty="0">
              <a:solidFill>
                <a:schemeClr val="bg1"/>
              </a:solidFill>
            </a:endParaRPr>
          </a:p>
        </p:txBody>
      </p:sp>
      <p:sp>
        <p:nvSpPr>
          <p:cNvPr id="4" name="TextBox 3"/>
          <p:cNvSpPr txBox="1"/>
          <p:nvPr/>
        </p:nvSpPr>
        <p:spPr>
          <a:xfrm>
            <a:off x="76200" y="43190"/>
            <a:ext cx="1669047" cy="261610"/>
          </a:xfrm>
          <a:prstGeom prst="rect">
            <a:avLst/>
          </a:prstGeom>
          <a:noFill/>
        </p:spPr>
        <p:txBody>
          <a:bodyPr wrap="none" rtlCol="0">
            <a:spAutoFit/>
          </a:bodyPr>
          <a:lstStyle/>
          <a:p>
            <a:r>
              <a:rPr lang="en-US" sz="1100" dirty="0" smtClean="0">
                <a:solidFill>
                  <a:srgbClr val="FF0000"/>
                </a:solidFill>
              </a:rPr>
              <a:t>Section 5     Lecture # 4</a:t>
            </a:r>
            <a:endParaRPr lang="en-US" sz="1100" dirty="0">
              <a:solidFill>
                <a:srgbClr val="FF00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61" name="Picture 1"/>
          <p:cNvPicPr>
            <a:picLocks noChangeAspect="1" noChangeArrowheads="1"/>
          </p:cNvPicPr>
          <p:nvPr/>
        </p:nvPicPr>
        <p:blipFill>
          <a:blip r:embed="rId3" cstate="print"/>
          <a:srcRect/>
          <a:stretch>
            <a:fillRect/>
          </a:stretch>
        </p:blipFill>
        <p:spPr bwMode="auto">
          <a:xfrm>
            <a:off x="1514475" y="1123950"/>
            <a:ext cx="6115050" cy="4610100"/>
          </a:xfrm>
          <a:prstGeom prst="rect">
            <a:avLst/>
          </a:prstGeom>
          <a:noFill/>
          <a:ln w="9525">
            <a:noFill/>
            <a:miter lim="800000"/>
            <a:headEnd/>
            <a:tailEnd/>
          </a:ln>
        </p:spPr>
      </p:pic>
      <p:sp>
        <p:nvSpPr>
          <p:cNvPr id="3" name="TextBox 2"/>
          <p:cNvSpPr txBox="1"/>
          <p:nvPr/>
        </p:nvSpPr>
        <p:spPr>
          <a:xfrm>
            <a:off x="425005" y="528032"/>
            <a:ext cx="3797001" cy="338554"/>
          </a:xfrm>
          <a:prstGeom prst="rect">
            <a:avLst/>
          </a:prstGeom>
          <a:noFill/>
        </p:spPr>
        <p:txBody>
          <a:bodyPr wrap="none" rtlCol="0">
            <a:spAutoFit/>
          </a:bodyPr>
          <a:lstStyle/>
          <a:p>
            <a:r>
              <a:rPr lang="en-US" sz="1600" b="1" u="sng" dirty="0" smtClean="0">
                <a:solidFill>
                  <a:schemeClr val="bg1"/>
                </a:solidFill>
              </a:rPr>
              <a:t>Other Types of Shallow Foundations </a:t>
            </a:r>
            <a:endParaRPr lang="en-US" sz="1600" b="1" u="sng" dirty="0">
              <a:solidFill>
                <a:schemeClr val="bg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3" cstate="print"/>
          <a:srcRect/>
          <a:stretch>
            <a:fillRect/>
          </a:stretch>
        </p:blipFill>
        <p:spPr bwMode="auto">
          <a:xfrm>
            <a:off x="4719972" y="1068276"/>
            <a:ext cx="4148836" cy="2949933"/>
          </a:xfrm>
          <a:prstGeom prst="rect">
            <a:avLst/>
          </a:prstGeom>
          <a:noFill/>
          <a:ln w="9525">
            <a:noFill/>
            <a:miter lim="800000"/>
            <a:headEnd/>
            <a:tailEnd/>
          </a:ln>
        </p:spPr>
      </p:pic>
      <p:sp>
        <p:nvSpPr>
          <p:cNvPr id="3" name="TextBox 2"/>
          <p:cNvSpPr txBox="1"/>
          <p:nvPr/>
        </p:nvSpPr>
        <p:spPr>
          <a:xfrm>
            <a:off x="425005" y="528032"/>
            <a:ext cx="3797001" cy="338554"/>
          </a:xfrm>
          <a:prstGeom prst="rect">
            <a:avLst/>
          </a:prstGeom>
          <a:noFill/>
        </p:spPr>
        <p:txBody>
          <a:bodyPr wrap="none" rtlCol="0">
            <a:spAutoFit/>
          </a:bodyPr>
          <a:lstStyle/>
          <a:p>
            <a:r>
              <a:rPr lang="en-US" sz="1600" b="1" u="sng" dirty="0" smtClean="0">
                <a:solidFill>
                  <a:schemeClr val="bg1"/>
                </a:solidFill>
              </a:rPr>
              <a:t>Other Types of Shallow Foundations </a:t>
            </a:r>
            <a:endParaRPr lang="en-US" sz="1600" b="1" u="sng" dirty="0">
              <a:solidFill>
                <a:schemeClr val="bg1"/>
              </a:solidFill>
            </a:endParaRPr>
          </a:p>
        </p:txBody>
      </p:sp>
      <p:pic>
        <p:nvPicPr>
          <p:cNvPr id="101379" name="Picture 3"/>
          <p:cNvPicPr>
            <a:picLocks noChangeAspect="1" noChangeArrowheads="1"/>
          </p:cNvPicPr>
          <p:nvPr/>
        </p:nvPicPr>
        <p:blipFill>
          <a:blip r:embed="rId4" cstate="print"/>
          <a:srcRect/>
          <a:stretch>
            <a:fillRect/>
          </a:stretch>
        </p:blipFill>
        <p:spPr bwMode="auto">
          <a:xfrm>
            <a:off x="1261527" y="1270716"/>
            <a:ext cx="2370315" cy="2127808"/>
          </a:xfrm>
          <a:prstGeom prst="rect">
            <a:avLst/>
          </a:prstGeom>
          <a:noFill/>
          <a:ln w="9525">
            <a:noFill/>
            <a:miter lim="800000"/>
            <a:headEnd/>
            <a:tailEnd/>
          </a:ln>
        </p:spPr>
      </p:pic>
      <p:sp>
        <p:nvSpPr>
          <p:cNvPr id="5" name="Rectangle 4"/>
          <p:cNvSpPr/>
          <p:nvPr/>
        </p:nvSpPr>
        <p:spPr>
          <a:xfrm>
            <a:off x="431441" y="3376292"/>
            <a:ext cx="3445100" cy="523220"/>
          </a:xfrm>
          <a:prstGeom prst="rect">
            <a:avLst/>
          </a:prstGeom>
        </p:spPr>
        <p:txBody>
          <a:bodyPr wrap="square">
            <a:spAutoFit/>
          </a:bodyPr>
          <a:lstStyle/>
          <a:p>
            <a:pPr algn="ctr"/>
            <a:r>
              <a:rPr lang="en-US" sz="1400" dirty="0" smtClean="0">
                <a:solidFill>
                  <a:schemeClr val="bg1"/>
                </a:solidFill>
              </a:rPr>
              <a:t>Spread Footing with Cantilever Stemwall at Bridge Abutment</a:t>
            </a:r>
          </a:p>
        </p:txBody>
      </p:sp>
      <p:sp>
        <p:nvSpPr>
          <p:cNvPr id="6" name="Rectangle 5"/>
          <p:cNvSpPr/>
          <p:nvPr/>
        </p:nvSpPr>
        <p:spPr>
          <a:xfrm>
            <a:off x="4430332" y="3927937"/>
            <a:ext cx="4713668" cy="523220"/>
          </a:xfrm>
          <a:prstGeom prst="rect">
            <a:avLst/>
          </a:prstGeom>
        </p:spPr>
        <p:txBody>
          <a:bodyPr wrap="square">
            <a:spAutoFit/>
          </a:bodyPr>
          <a:lstStyle/>
          <a:p>
            <a:r>
              <a:rPr lang="en-US" sz="1400" dirty="0" smtClean="0">
                <a:solidFill>
                  <a:schemeClr val="bg1"/>
                </a:solidFill>
              </a:rPr>
              <a:t>Spill-Through Abutment on Combination Strip Footing 	</a:t>
            </a:r>
          </a:p>
        </p:txBody>
      </p:sp>
      <p:pic>
        <p:nvPicPr>
          <p:cNvPr id="101380" name="Picture 4"/>
          <p:cNvPicPr>
            <a:picLocks noChangeAspect="1" noChangeArrowheads="1"/>
          </p:cNvPicPr>
          <p:nvPr/>
        </p:nvPicPr>
        <p:blipFill>
          <a:blip r:embed="rId5" cstate="print"/>
          <a:srcRect/>
          <a:stretch>
            <a:fillRect/>
          </a:stretch>
        </p:blipFill>
        <p:spPr bwMode="auto">
          <a:xfrm>
            <a:off x="517907" y="4461928"/>
            <a:ext cx="4582128" cy="1465912"/>
          </a:xfrm>
          <a:prstGeom prst="rect">
            <a:avLst/>
          </a:prstGeom>
          <a:noFill/>
          <a:ln w="9525">
            <a:noFill/>
            <a:miter lim="800000"/>
            <a:headEnd/>
            <a:tailEnd/>
          </a:ln>
        </p:spPr>
      </p:pic>
      <p:pic>
        <p:nvPicPr>
          <p:cNvPr id="101381" name="Picture 5"/>
          <p:cNvPicPr>
            <a:picLocks noChangeAspect="1" noChangeArrowheads="1"/>
          </p:cNvPicPr>
          <p:nvPr/>
        </p:nvPicPr>
        <p:blipFill>
          <a:blip r:embed="rId6" cstate="print"/>
          <a:srcRect/>
          <a:stretch>
            <a:fillRect/>
          </a:stretch>
        </p:blipFill>
        <p:spPr bwMode="auto">
          <a:xfrm>
            <a:off x="5490559" y="4313551"/>
            <a:ext cx="2893588" cy="2032541"/>
          </a:xfrm>
          <a:prstGeom prst="rect">
            <a:avLst/>
          </a:prstGeom>
          <a:noFill/>
          <a:ln w="9525">
            <a:noFill/>
            <a:miter lim="800000"/>
            <a:headEnd/>
            <a:tailEnd/>
          </a:ln>
        </p:spPr>
      </p:pic>
      <p:sp>
        <p:nvSpPr>
          <p:cNvPr id="9" name="Rectangle 8"/>
          <p:cNvSpPr/>
          <p:nvPr/>
        </p:nvSpPr>
        <p:spPr>
          <a:xfrm>
            <a:off x="5703900" y="6296627"/>
            <a:ext cx="2954655" cy="307777"/>
          </a:xfrm>
          <a:prstGeom prst="rect">
            <a:avLst/>
          </a:prstGeom>
        </p:spPr>
        <p:txBody>
          <a:bodyPr wrap="none">
            <a:spAutoFit/>
          </a:bodyPr>
          <a:lstStyle/>
          <a:p>
            <a:r>
              <a:rPr lang="en-US" sz="1400" dirty="0" smtClean="0">
                <a:solidFill>
                  <a:schemeClr val="bg1"/>
                </a:solidFill>
              </a:rPr>
              <a:t>Footing at Bridge Abutment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3009" name="Picture 1"/>
          <p:cNvPicPr>
            <a:picLocks noChangeAspect="1" noChangeArrowheads="1"/>
          </p:cNvPicPr>
          <p:nvPr/>
        </p:nvPicPr>
        <p:blipFill>
          <a:blip r:embed="rId3" cstate="print">
            <a:lum contrast="30000"/>
          </a:blip>
          <a:srcRect/>
          <a:stretch>
            <a:fillRect/>
          </a:stretch>
        </p:blipFill>
        <p:spPr bwMode="auto">
          <a:xfrm>
            <a:off x="64395" y="886633"/>
            <a:ext cx="3557252" cy="2667939"/>
          </a:xfrm>
          <a:prstGeom prst="rect">
            <a:avLst/>
          </a:prstGeom>
          <a:noFill/>
          <a:ln w="9525">
            <a:noFill/>
            <a:miter lim="800000"/>
            <a:headEnd/>
            <a:tailEnd/>
          </a:ln>
        </p:spPr>
      </p:pic>
      <p:sp>
        <p:nvSpPr>
          <p:cNvPr id="4" name="Rectangle 3"/>
          <p:cNvSpPr/>
          <p:nvPr/>
        </p:nvSpPr>
        <p:spPr>
          <a:xfrm>
            <a:off x="2849150" y="539770"/>
            <a:ext cx="4206023" cy="523220"/>
          </a:xfrm>
          <a:prstGeom prst="rect">
            <a:avLst/>
          </a:prstGeom>
        </p:spPr>
        <p:txBody>
          <a:bodyPr wrap="none">
            <a:spAutoFit/>
          </a:bodyPr>
          <a:lstStyle/>
          <a:p>
            <a:r>
              <a:rPr lang="en-US" sz="2800" dirty="0" smtClean="0">
                <a:solidFill>
                  <a:schemeClr val="bg1"/>
                </a:solidFill>
              </a:rPr>
              <a:t>Wind Turbine Foundation</a:t>
            </a:r>
            <a:endParaRPr lang="en-US" sz="2800" dirty="0">
              <a:solidFill>
                <a:schemeClr val="bg1"/>
              </a:solidFill>
            </a:endParaRPr>
          </a:p>
        </p:txBody>
      </p:sp>
      <p:pic>
        <p:nvPicPr>
          <p:cNvPr id="43010" name="Picture 2"/>
          <p:cNvPicPr>
            <a:picLocks noChangeAspect="1" noChangeArrowheads="1"/>
          </p:cNvPicPr>
          <p:nvPr/>
        </p:nvPicPr>
        <p:blipFill>
          <a:blip r:embed="rId4" cstate="print">
            <a:lum contrast="10000"/>
          </a:blip>
          <a:srcRect/>
          <a:stretch>
            <a:fillRect/>
          </a:stretch>
        </p:blipFill>
        <p:spPr bwMode="auto">
          <a:xfrm>
            <a:off x="3601861" y="1489258"/>
            <a:ext cx="2461130" cy="2567591"/>
          </a:xfrm>
          <a:prstGeom prst="rect">
            <a:avLst/>
          </a:prstGeom>
          <a:noFill/>
          <a:ln w="9525">
            <a:noFill/>
            <a:miter lim="800000"/>
            <a:headEnd/>
            <a:tailEnd/>
          </a:ln>
        </p:spPr>
      </p:pic>
      <p:pic>
        <p:nvPicPr>
          <p:cNvPr id="43011" name="Picture 3"/>
          <p:cNvPicPr>
            <a:picLocks noChangeAspect="1" noChangeArrowheads="1"/>
          </p:cNvPicPr>
          <p:nvPr/>
        </p:nvPicPr>
        <p:blipFill>
          <a:blip r:embed="rId5" cstate="print"/>
          <a:srcRect l="3179" t="4229" r="3179" b="4229"/>
          <a:stretch>
            <a:fillRect/>
          </a:stretch>
        </p:blipFill>
        <p:spPr bwMode="auto">
          <a:xfrm>
            <a:off x="51516" y="4002792"/>
            <a:ext cx="2960246" cy="2175174"/>
          </a:xfrm>
          <a:prstGeom prst="rect">
            <a:avLst/>
          </a:prstGeom>
          <a:noFill/>
          <a:ln w="9525">
            <a:noFill/>
            <a:miter lim="800000"/>
            <a:headEnd/>
            <a:tailEnd/>
          </a:ln>
        </p:spPr>
      </p:pic>
      <p:pic>
        <p:nvPicPr>
          <p:cNvPr id="43012" name="Picture 4"/>
          <p:cNvPicPr>
            <a:picLocks noChangeAspect="1" noChangeArrowheads="1"/>
          </p:cNvPicPr>
          <p:nvPr/>
        </p:nvPicPr>
        <p:blipFill>
          <a:blip r:embed="rId6" cstate="print"/>
          <a:srcRect/>
          <a:stretch>
            <a:fillRect/>
          </a:stretch>
        </p:blipFill>
        <p:spPr bwMode="auto">
          <a:xfrm>
            <a:off x="3275529" y="4582296"/>
            <a:ext cx="2932090" cy="2159798"/>
          </a:xfrm>
          <a:prstGeom prst="rect">
            <a:avLst/>
          </a:prstGeom>
          <a:noFill/>
          <a:ln w="9525">
            <a:noFill/>
            <a:miter lim="800000"/>
            <a:headEnd/>
            <a:tailEnd/>
          </a:ln>
        </p:spPr>
      </p:pic>
      <p:pic>
        <p:nvPicPr>
          <p:cNvPr id="43013" name="Picture 5"/>
          <p:cNvPicPr>
            <a:picLocks noChangeAspect="1" noChangeArrowheads="1"/>
          </p:cNvPicPr>
          <p:nvPr/>
        </p:nvPicPr>
        <p:blipFill>
          <a:blip r:embed="rId7" cstate="print"/>
          <a:srcRect/>
          <a:stretch>
            <a:fillRect/>
          </a:stretch>
        </p:blipFill>
        <p:spPr bwMode="auto">
          <a:xfrm>
            <a:off x="6310077" y="3700332"/>
            <a:ext cx="2833923" cy="2127362"/>
          </a:xfrm>
          <a:prstGeom prst="rect">
            <a:avLst/>
          </a:prstGeom>
          <a:noFill/>
          <a:ln w="9525">
            <a:noFill/>
            <a:miter lim="800000"/>
            <a:headEnd/>
            <a:tailEnd/>
          </a:ln>
        </p:spPr>
      </p:pic>
      <p:pic>
        <p:nvPicPr>
          <p:cNvPr id="43014" name="Picture 6"/>
          <p:cNvPicPr>
            <a:picLocks noChangeAspect="1" noChangeArrowheads="1"/>
          </p:cNvPicPr>
          <p:nvPr/>
        </p:nvPicPr>
        <p:blipFill>
          <a:blip r:embed="rId8" cstate="print">
            <a:lum bright="10000" contrast="30000"/>
          </a:blip>
          <a:srcRect/>
          <a:stretch>
            <a:fillRect/>
          </a:stretch>
        </p:blipFill>
        <p:spPr bwMode="auto">
          <a:xfrm>
            <a:off x="6101367" y="1777894"/>
            <a:ext cx="2952480" cy="1660770"/>
          </a:xfrm>
          <a:prstGeom prst="rect">
            <a:avLst/>
          </a:prstGeom>
          <a:noFill/>
          <a:ln w="9525">
            <a:noFill/>
            <a:miter lim="800000"/>
            <a:headEnd/>
            <a:tailEnd/>
          </a:ln>
        </p:spPr>
      </p:pic>
      <p:sp>
        <p:nvSpPr>
          <p:cNvPr id="10" name="Rectangle 9"/>
          <p:cNvSpPr/>
          <p:nvPr/>
        </p:nvSpPr>
        <p:spPr>
          <a:xfrm>
            <a:off x="328412" y="1277036"/>
            <a:ext cx="2350394" cy="338554"/>
          </a:xfrm>
          <a:prstGeom prst="rect">
            <a:avLst/>
          </a:prstGeom>
        </p:spPr>
        <p:txBody>
          <a:bodyPr wrap="square">
            <a:spAutoFit/>
          </a:bodyPr>
          <a:lstStyle/>
          <a:p>
            <a:pPr marL="342900" indent="-342900">
              <a:buFont typeface="+mj-lt"/>
              <a:buAutoNum type="arabicPeriod" startAt="2"/>
            </a:pPr>
            <a:r>
              <a:rPr lang="en-US" sz="1600" dirty="0" smtClean="0">
                <a:solidFill>
                  <a:schemeClr val="bg1"/>
                </a:solidFill>
              </a:rPr>
              <a:t>Spread Footings</a:t>
            </a:r>
          </a:p>
        </p:txBody>
      </p:sp>
      <p:sp>
        <p:nvSpPr>
          <p:cNvPr id="11" name="TextBox 10"/>
          <p:cNvSpPr txBox="1"/>
          <p:nvPr/>
        </p:nvSpPr>
        <p:spPr>
          <a:xfrm>
            <a:off x="450762" y="875762"/>
            <a:ext cx="760914" cy="338554"/>
          </a:xfrm>
          <a:prstGeom prst="rect">
            <a:avLst/>
          </a:prstGeom>
          <a:noFill/>
        </p:spPr>
        <p:txBody>
          <a:bodyPr wrap="none" rtlCol="0">
            <a:spAutoFit/>
          </a:bodyPr>
          <a:lstStyle/>
          <a:p>
            <a:r>
              <a:rPr lang="en-US" sz="1600" b="1" u="sng" dirty="0" smtClean="0">
                <a:solidFill>
                  <a:schemeClr val="bg1"/>
                </a:solidFill>
              </a:rPr>
              <a:t>Types</a:t>
            </a:r>
            <a:endParaRPr lang="en-US" sz="1600" b="1" u="sng" dirty="0">
              <a:solidFill>
                <a:schemeClr val="bg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99330" y="1273595"/>
            <a:ext cx="8721970" cy="4955203"/>
          </a:xfrm>
          <a:prstGeom prst="rect">
            <a:avLst/>
          </a:prstGeom>
        </p:spPr>
        <p:txBody>
          <a:bodyPr wrap="square">
            <a:spAutoFit/>
          </a:bodyPr>
          <a:lstStyle/>
          <a:p>
            <a:pPr algn="just">
              <a:spcAft>
                <a:spcPts val="600"/>
              </a:spcAft>
            </a:pPr>
            <a:r>
              <a:rPr lang="en-US" u="sng" dirty="0" smtClean="0">
                <a:solidFill>
                  <a:srgbClr val="FF0000"/>
                </a:solidFill>
              </a:rPr>
              <a:t>Pauker's Method (1850):</a:t>
            </a:r>
          </a:p>
          <a:p>
            <a:pPr algn="just">
              <a:spcAft>
                <a:spcPts val="600"/>
              </a:spcAft>
            </a:pPr>
            <a:endParaRPr lang="en-US" u="sng" dirty="0" smtClean="0">
              <a:solidFill>
                <a:srgbClr val="FF0000"/>
              </a:solidFill>
            </a:endParaRPr>
          </a:p>
          <a:p>
            <a:pPr algn="just">
              <a:spcAft>
                <a:spcPts val="0"/>
              </a:spcAft>
              <a:buFont typeface="Arial" pitchFamily="34" charset="0"/>
              <a:buChar char="•"/>
              <a:tabLst>
                <a:tab pos="338138" algn="l"/>
              </a:tabLst>
            </a:pPr>
            <a:r>
              <a:rPr lang="en-US" dirty="0" smtClean="0">
                <a:solidFill>
                  <a:schemeClr val="bg1"/>
                </a:solidFill>
              </a:rPr>
              <a:t>	Pauker developed one of the </a:t>
            </a:r>
            <a:r>
              <a:rPr lang="en-US" dirty="0" smtClean="0">
                <a:solidFill>
                  <a:srgbClr val="007635"/>
                </a:solidFill>
              </a:rPr>
              <a:t>oldest formula </a:t>
            </a:r>
            <a:r>
              <a:rPr lang="en-US" dirty="0" smtClean="0">
                <a:solidFill>
                  <a:schemeClr val="bg1"/>
                </a:solidFill>
              </a:rPr>
              <a:t>for the determination of the soil 	bearing capacity and the depth of foundations.</a:t>
            </a:r>
          </a:p>
          <a:p>
            <a:pPr algn="just">
              <a:spcAft>
                <a:spcPts val="0"/>
              </a:spcAft>
              <a:buFont typeface="Arial" pitchFamily="34" charset="0"/>
              <a:buChar char="•"/>
              <a:tabLst>
                <a:tab pos="338138" algn="l"/>
              </a:tabLst>
            </a:pPr>
            <a:endParaRPr lang="en-US" dirty="0" smtClean="0">
              <a:solidFill>
                <a:schemeClr val="bg1"/>
              </a:solidFill>
            </a:endParaRPr>
          </a:p>
          <a:p>
            <a:pPr algn="just">
              <a:spcAft>
                <a:spcPts val="0"/>
              </a:spcAft>
              <a:buFont typeface="Arial" pitchFamily="34" charset="0"/>
              <a:buChar char="•"/>
              <a:tabLst>
                <a:tab pos="338138" algn="l"/>
              </a:tabLst>
            </a:pPr>
            <a:r>
              <a:rPr lang="en-US" dirty="0" smtClean="0">
                <a:solidFill>
                  <a:schemeClr val="bg1"/>
                </a:solidFill>
              </a:rPr>
              <a:t>	</a:t>
            </a:r>
            <a:r>
              <a:rPr lang="en-US" dirty="0" smtClean="0">
                <a:solidFill>
                  <a:srgbClr val="007635"/>
                </a:solidFill>
              </a:rPr>
              <a:t>Colonel Pauker was a Russian military engineer </a:t>
            </a:r>
            <a:r>
              <a:rPr lang="en-US" dirty="0" smtClean="0">
                <a:solidFill>
                  <a:schemeClr val="bg1"/>
                </a:solidFill>
              </a:rPr>
              <a:t>and derived his formula while 	constructing fortifications and sea-batteries in the 1850's for the Czarist navel 	base of Kronstadt. </a:t>
            </a:r>
          </a:p>
          <a:p>
            <a:pPr algn="just">
              <a:spcAft>
                <a:spcPts val="0"/>
              </a:spcAft>
              <a:buFont typeface="Arial" pitchFamily="34" charset="0"/>
              <a:buChar char="•"/>
              <a:tabLst>
                <a:tab pos="338138" algn="l"/>
              </a:tabLst>
            </a:pPr>
            <a:endParaRPr lang="en-US" dirty="0" smtClean="0">
              <a:solidFill>
                <a:schemeClr val="bg1"/>
              </a:solidFill>
            </a:endParaRPr>
          </a:p>
          <a:p>
            <a:pPr algn="just">
              <a:spcAft>
                <a:spcPts val="0"/>
              </a:spcAft>
              <a:buFont typeface="Arial" pitchFamily="34" charset="0"/>
              <a:buChar char="•"/>
              <a:tabLst>
                <a:tab pos="338138" algn="l"/>
              </a:tabLst>
            </a:pPr>
            <a:r>
              <a:rPr lang="en-US" dirty="0" smtClean="0">
                <a:solidFill>
                  <a:schemeClr val="bg1"/>
                </a:solidFill>
              </a:rPr>
              <a:t>	In his derivations Pauker operated skillfully with </a:t>
            </a:r>
            <a:r>
              <a:rPr lang="en-US" dirty="0" smtClean="0">
                <a:solidFill>
                  <a:srgbClr val="007635"/>
                </a:solidFill>
              </a:rPr>
              <a:t>Coulomb's earth pressure 	theory.</a:t>
            </a:r>
          </a:p>
          <a:p>
            <a:pPr algn="just">
              <a:spcAft>
                <a:spcPts val="0"/>
              </a:spcAft>
              <a:buFont typeface="Arial" pitchFamily="34" charset="0"/>
              <a:buChar char="•"/>
              <a:tabLst>
                <a:tab pos="338138" algn="l"/>
              </a:tabLst>
            </a:pPr>
            <a:endParaRPr lang="en-US" dirty="0" smtClean="0">
              <a:solidFill>
                <a:schemeClr val="bg1"/>
              </a:solidFill>
            </a:endParaRPr>
          </a:p>
          <a:p>
            <a:pPr algn="just">
              <a:spcAft>
                <a:spcPts val="0"/>
              </a:spcAft>
              <a:buFont typeface="Arial" pitchFamily="34" charset="0"/>
              <a:buChar char="•"/>
              <a:tabLst>
                <a:tab pos="338138" algn="l"/>
              </a:tabLst>
            </a:pPr>
            <a:r>
              <a:rPr lang="en-US" dirty="0" smtClean="0">
                <a:solidFill>
                  <a:schemeClr val="bg1"/>
                </a:solidFill>
              </a:rPr>
              <a:t>	Pauker's theory is good for sandy soils, although the effect of </a:t>
            </a:r>
            <a:r>
              <a:rPr lang="en-US" dirty="0" smtClean="0">
                <a:solidFill>
                  <a:srgbClr val="007635"/>
                </a:solidFill>
              </a:rPr>
              <a:t>cohesion can also 	be considered. </a:t>
            </a:r>
          </a:p>
          <a:p>
            <a:pPr algn="just">
              <a:spcAft>
                <a:spcPts val="0"/>
              </a:spcAft>
              <a:buFont typeface="Arial" pitchFamily="34" charset="0"/>
              <a:buChar char="•"/>
              <a:tabLst>
                <a:tab pos="338138" algn="l"/>
              </a:tabLst>
            </a:pPr>
            <a:endParaRPr lang="en-US" dirty="0" smtClean="0">
              <a:solidFill>
                <a:schemeClr val="bg1"/>
              </a:solidFill>
            </a:endParaRPr>
          </a:p>
          <a:p>
            <a:pPr algn="just">
              <a:spcAft>
                <a:spcPts val="0"/>
              </a:spcAft>
              <a:buFont typeface="Arial" pitchFamily="34" charset="0"/>
              <a:buChar char="•"/>
              <a:tabLst>
                <a:tab pos="338138" algn="l"/>
              </a:tabLst>
            </a:pPr>
            <a:r>
              <a:rPr lang="en-US" dirty="0" smtClean="0">
                <a:solidFill>
                  <a:schemeClr val="bg1"/>
                </a:solidFill>
              </a:rPr>
              <a:t>	His theory was once </a:t>
            </a:r>
            <a:r>
              <a:rPr lang="en-US" dirty="0" smtClean="0">
                <a:solidFill>
                  <a:srgbClr val="007635"/>
                </a:solidFill>
              </a:rPr>
              <a:t>very popular </a:t>
            </a:r>
            <a:r>
              <a:rPr lang="en-US" dirty="0" smtClean="0">
                <a:solidFill>
                  <a:schemeClr val="bg1"/>
                </a:solidFill>
              </a:rPr>
              <a:t>in the: technical literature and was 	extensively 	used  in the pre-revolutionary days in Czarist Russia</a:t>
            </a:r>
            <a:endParaRPr lang="en-US" dirty="0"/>
          </a:p>
        </p:txBody>
      </p:sp>
      <p:sp>
        <p:nvSpPr>
          <p:cNvPr id="52" name="Rectangle 51"/>
          <p:cNvSpPr/>
          <p:nvPr/>
        </p:nvSpPr>
        <p:spPr>
          <a:xfrm>
            <a:off x="2935037" y="1287939"/>
            <a:ext cx="933269" cy="369332"/>
          </a:xfrm>
          <a:prstGeom prst="rect">
            <a:avLst/>
          </a:prstGeom>
        </p:spPr>
        <p:txBody>
          <a:bodyPr wrap="none">
            <a:spAutoFit/>
          </a:bodyPr>
          <a:lstStyle/>
          <a:p>
            <a:r>
              <a:rPr lang="en-US" dirty="0" smtClean="0">
                <a:solidFill>
                  <a:srgbClr val="FF0000"/>
                </a:solidFill>
                <a:latin typeface="Symbol" pitchFamily="18" charset="2"/>
              </a:rPr>
              <a:t>(f</a:t>
            </a:r>
            <a:r>
              <a:rPr lang="en-US" dirty="0" smtClean="0">
                <a:solidFill>
                  <a:srgbClr val="FF0000"/>
                </a:solidFill>
              </a:rPr>
              <a:t> soil).</a:t>
            </a:r>
            <a:endParaRPr lang="en-US" dirty="0"/>
          </a:p>
        </p:txBody>
      </p:sp>
      <p:sp>
        <p:nvSpPr>
          <p:cNvPr id="4" name="Rectangle 3"/>
          <p:cNvSpPr/>
          <p:nvPr/>
        </p:nvSpPr>
        <p:spPr>
          <a:xfrm>
            <a:off x="502277" y="250182"/>
            <a:ext cx="8178084" cy="908917"/>
          </a:xfrm>
          <a:prstGeom prst="rect">
            <a:avLst/>
          </a:prstGeom>
          <a:solidFill>
            <a:srgbClr val="FFFF00"/>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Rectangle 4"/>
          <p:cNvSpPr/>
          <p:nvPr/>
        </p:nvSpPr>
        <p:spPr>
          <a:xfrm>
            <a:off x="862886" y="298241"/>
            <a:ext cx="7431108" cy="830997"/>
          </a:xfrm>
          <a:prstGeom prst="rect">
            <a:avLst/>
          </a:prstGeom>
        </p:spPr>
        <p:txBody>
          <a:bodyPr wrap="square">
            <a:spAutoFit/>
          </a:bodyPr>
          <a:lstStyle/>
          <a:p>
            <a:pPr algn="ctr"/>
            <a:r>
              <a:rPr lang="en-US" sz="2800" b="1" dirty="0" smtClean="0">
                <a:solidFill>
                  <a:srgbClr val="0562AF"/>
                </a:solidFill>
                <a:effectLst>
                  <a:outerShdw blurRad="38100" dist="38100" dir="2700000" algn="tl">
                    <a:srgbClr val="000000">
                      <a:alpha val="43137"/>
                    </a:srgbClr>
                  </a:outerShdw>
                </a:effectLst>
              </a:rPr>
              <a:t>Bearing Capacity of Foundations</a:t>
            </a:r>
          </a:p>
          <a:p>
            <a:pPr algn="ctr"/>
            <a:r>
              <a:rPr lang="en-US" sz="2000" dirty="0" smtClean="0">
                <a:solidFill>
                  <a:srgbClr val="0562AF"/>
                </a:solidFill>
              </a:rPr>
              <a:t>Historic Review</a:t>
            </a:r>
          </a:p>
        </p:txBody>
      </p:sp>
    </p:spTree>
    <p:extLst>
      <p:ext uri="{BB962C8B-B14F-4D97-AF65-F5344CB8AC3E}">
        <p14:creationId xmlns:p14="http://schemas.microsoft.com/office/powerpoint/2010/main" val="12506413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276607" y="174811"/>
            <a:ext cx="8069107" cy="6463308"/>
          </a:xfrm>
          <a:prstGeom prst="rect">
            <a:avLst/>
          </a:prstGeom>
        </p:spPr>
        <p:txBody>
          <a:bodyPr wrap="square">
            <a:spAutoFit/>
          </a:bodyPr>
          <a:lstStyle/>
          <a:p>
            <a:r>
              <a:rPr lang="en-US" u="sng" dirty="0" smtClean="0">
                <a:solidFill>
                  <a:srgbClr val="FF0000"/>
                </a:solidFill>
              </a:rPr>
              <a:t>Pauker's Method (1850):</a:t>
            </a:r>
          </a:p>
          <a:p>
            <a:endParaRPr lang="en-US" dirty="0" smtClean="0">
              <a:solidFill>
                <a:schemeClr val="bg1"/>
              </a:solidFill>
            </a:endParaRPr>
          </a:p>
          <a:p>
            <a:r>
              <a:rPr lang="en-US" dirty="0" smtClean="0">
                <a:solidFill>
                  <a:schemeClr val="bg1"/>
                </a:solidFill>
              </a:rPr>
              <a:t>The principle of Pauker's theory is the equilibrium condition of a point, say, point </a:t>
            </a:r>
            <a:r>
              <a:rPr lang="en-US" i="1" dirty="0" smtClean="0">
                <a:solidFill>
                  <a:schemeClr val="bg1"/>
                </a:solidFill>
              </a:rPr>
              <a:t>A, </a:t>
            </a:r>
            <a:r>
              <a:rPr lang="en-US" dirty="0" smtClean="0">
                <a:solidFill>
                  <a:schemeClr val="bg1"/>
                </a:solidFill>
              </a:rPr>
              <a:t>within a soil mass.</a:t>
            </a:r>
          </a:p>
          <a:p>
            <a:endParaRPr lang="en-US" dirty="0" smtClean="0">
              <a:solidFill>
                <a:schemeClr val="bg1"/>
              </a:solidFill>
            </a:endParaRPr>
          </a:p>
          <a:p>
            <a:r>
              <a:rPr lang="en-US" dirty="0" smtClean="0">
                <a:solidFill>
                  <a:schemeClr val="bg1"/>
                </a:solidFill>
              </a:rPr>
              <a:t>At depth </a:t>
            </a:r>
            <a:r>
              <a:rPr lang="en-US" dirty="0" smtClean="0">
                <a:solidFill>
                  <a:srgbClr val="FF0000"/>
                </a:solidFill>
              </a:rPr>
              <a:t>z</a:t>
            </a:r>
            <a:r>
              <a:rPr lang="en-US" dirty="0" smtClean="0">
                <a:solidFill>
                  <a:schemeClr val="bg1"/>
                </a:solidFill>
              </a:rPr>
              <a:t>, the strip foundation contact</a:t>
            </a:r>
          </a:p>
          <a:p>
            <a:r>
              <a:rPr lang="en-US" dirty="0" smtClean="0">
                <a:solidFill>
                  <a:schemeClr val="bg1"/>
                </a:solidFill>
              </a:rPr>
              <a:t>pressure is </a:t>
            </a:r>
            <a:r>
              <a:rPr lang="en-US" dirty="0" smtClean="0">
                <a:solidFill>
                  <a:schemeClr val="bg1"/>
                </a:solidFill>
                <a:latin typeface="Symbol" pitchFamily="18" charset="2"/>
              </a:rPr>
              <a:t>s</a:t>
            </a:r>
            <a:r>
              <a:rPr lang="en-US" i="1" baseline="-25000" dirty="0" smtClean="0">
                <a:solidFill>
                  <a:schemeClr val="bg1"/>
                </a:solidFill>
              </a:rPr>
              <a:t>u </a:t>
            </a:r>
            <a:r>
              <a:rPr lang="en-US" i="1" dirty="0" smtClean="0">
                <a:solidFill>
                  <a:schemeClr val="bg1"/>
                </a:solidFill>
              </a:rPr>
              <a:t>.</a:t>
            </a:r>
          </a:p>
          <a:p>
            <a:endParaRPr lang="en-US" dirty="0" smtClean="0">
              <a:solidFill>
                <a:schemeClr val="bg1"/>
              </a:solidFill>
            </a:endParaRPr>
          </a:p>
          <a:p>
            <a:r>
              <a:rPr lang="en-US" dirty="0" smtClean="0">
                <a:solidFill>
                  <a:schemeClr val="bg1"/>
                </a:solidFill>
              </a:rPr>
              <a:t>The bearing capacity equation </a:t>
            </a:r>
          </a:p>
          <a:p>
            <a:r>
              <a:rPr lang="en-US" dirty="0" smtClean="0">
                <a:solidFill>
                  <a:schemeClr val="bg1"/>
                </a:solidFill>
              </a:rPr>
              <a:t>was derived based on the </a:t>
            </a:r>
          </a:p>
          <a:p>
            <a:r>
              <a:rPr lang="en-US" dirty="0" smtClean="0">
                <a:solidFill>
                  <a:schemeClr val="bg1"/>
                </a:solidFill>
              </a:rPr>
              <a:t>following assumptions.</a:t>
            </a:r>
          </a:p>
          <a:p>
            <a:endParaRPr lang="en-US" dirty="0" smtClean="0">
              <a:solidFill>
                <a:schemeClr val="bg1"/>
              </a:solidFill>
            </a:endParaRPr>
          </a:p>
          <a:p>
            <a:pPr marL="342900" indent="-342900">
              <a:buAutoNum type="arabicParenR"/>
            </a:pPr>
            <a:r>
              <a:rPr lang="en-US" sz="1600" dirty="0" smtClean="0">
                <a:solidFill>
                  <a:schemeClr val="bg1"/>
                </a:solidFill>
              </a:rPr>
              <a:t>The soil is cohesionless.</a:t>
            </a:r>
          </a:p>
          <a:p>
            <a:pPr marL="342900" indent="-342900">
              <a:buAutoNum type="arabicParenR"/>
            </a:pPr>
            <a:endParaRPr lang="en-US" sz="1600" dirty="0" smtClean="0">
              <a:solidFill>
                <a:schemeClr val="bg1"/>
              </a:solidFill>
            </a:endParaRPr>
          </a:p>
          <a:p>
            <a:r>
              <a:rPr lang="en-US" sz="1600" dirty="0" smtClean="0">
                <a:solidFill>
                  <a:schemeClr val="bg1"/>
                </a:solidFill>
              </a:rPr>
              <a:t>2) The weight of the structure</a:t>
            </a:r>
            <a:r>
              <a:rPr lang="en-US" sz="1600" i="1" dirty="0" smtClean="0">
                <a:solidFill>
                  <a:schemeClr val="bg1"/>
                </a:solidFill>
              </a:rPr>
              <a:t> </a:t>
            </a:r>
            <a:r>
              <a:rPr lang="en-US" sz="1600" dirty="0" smtClean="0">
                <a:solidFill>
                  <a:schemeClr val="bg1"/>
                </a:solidFill>
              </a:rPr>
              <a:t>is </a:t>
            </a:r>
          </a:p>
          <a:p>
            <a:r>
              <a:rPr lang="en-US" sz="1600" dirty="0" smtClean="0">
                <a:solidFill>
                  <a:schemeClr val="bg1"/>
                </a:solidFill>
              </a:rPr>
              <a:t>replaced by an equivalent height, </a:t>
            </a:r>
          </a:p>
          <a:p>
            <a:r>
              <a:rPr lang="en-US" sz="1600" i="1" dirty="0" smtClean="0">
                <a:solidFill>
                  <a:schemeClr val="bg1"/>
                </a:solidFill>
              </a:rPr>
              <a:t>H</a:t>
            </a:r>
            <a:r>
              <a:rPr lang="en-US" sz="1600" i="1" baseline="-25000" dirty="0" smtClean="0">
                <a:solidFill>
                  <a:schemeClr val="bg1"/>
                </a:solidFill>
              </a:rPr>
              <a:t>e</a:t>
            </a:r>
            <a:r>
              <a:rPr lang="en-US" sz="1600" i="1" dirty="0" smtClean="0">
                <a:solidFill>
                  <a:schemeClr val="bg1"/>
                </a:solidFill>
              </a:rPr>
              <a:t> </a:t>
            </a:r>
            <a:r>
              <a:rPr lang="en-US" sz="1600" dirty="0" smtClean="0">
                <a:solidFill>
                  <a:schemeClr val="bg1"/>
                </a:solidFill>
              </a:rPr>
              <a:t>(or head) of soil whose </a:t>
            </a:r>
          </a:p>
          <a:p>
            <a:r>
              <a:rPr lang="en-US" sz="1600" dirty="0" smtClean="0">
                <a:solidFill>
                  <a:schemeClr val="bg1"/>
                </a:solidFill>
              </a:rPr>
              <a:t>unit weight,</a:t>
            </a:r>
            <a:r>
              <a:rPr lang="en-US" sz="2400" dirty="0" smtClean="0">
                <a:solidFill>
                  <a:srgbClr val="00B050"/>
                </a:solidFill>
              </a:rPr>
              <a:t> </a:t>
            </a:r>
            <a:r>
              <a:rPr lang="en-US" sz="2400" dirty="0" smtClean="0">
                <a:solidFill>
                  <a:srgbClr val="00B050"/>
                </a:solidFill>
                <a:latin typeface="Symbol" pitchFamily="18" charset="2"/>
              </a:rPr>
              <a:t>g</a:t>
            </a:r>
            <a:r>
              <a:rPr lang="en-US" sz="2400" dirty="0" smtClean="0">
                <a:solidFill>
                  <a:srgbClr val="00B050"/>
                </a:solidFill>
              </a:rPr>
              <a:t> </a:t>
            </a:r>
            <a:r>
              <a:rPr lang="en-US" sz="1600" dirty="0" smtClean="0">
                <a:solidFill>
                  <a:schemeClr val="bg1"/>
                </a:solidFill>
              </a:rPr>
              <a:t>is the same as that of the foundation soil. </a:t>
            </a:r>
          </a:p>
          <a:p>
            <a:r>
              <a:rPr lang="en-US" sz="1600" dirty="0" smtClean="0">
                <a:solidFill>
                  <a:schemeClr val="bg1"/>
                </a:solidFill>
              </a:rPr>
              <a:t>So H</a:t>
            </a:r>
            <a:r>
              <a:rPr lang="en-US" sz="1600" baseline="-25000" dirty="0" smtClean="0">
                <a:solidFill>
                  <a:schemeClr val="bg1"/>
                </a:solidFill>
              </a:rPr>
              <a:t>e</a:t>
            </a:r>
            <a:r>
              <a:rPr lang="en-US" sz="1600" dirty="0" smtClean="0">
                <a:solidFill>
                  <a:schemeClr val="bg1"/>
                </a:solidFill>
              </a:rPr>
              <a:t> can be defined as:  </a:t>
            </a:r>
            <a:endParaRPr lang="en-US" dirty="0" smtClean="0">
              <a:solidFill>
                <a:schemeClr val="bg1"/>
              </a:solidFill>
            </a:endParaRPr>
          </a:p>
          <a:p>
            <a:r>
              <a:rPr lang="en-US" sz="2400" dirty="0" smtClean="0">
                <a:solidFill>
                  <a:schemeClr val="bg1"/>
                </a:solidFill>
              </a:rPr>
              <a:t>	</a:t>
            </a:r>
            <a:endParaRPr lang="en-US" sz="2400" b="1" dirty="0" smtClean="0">
              <a:solidFill>
                <a:srgbClr val="00B050"/>
              </a:solidFill>
              <a:latin typeface="Symbol" pitchFamily="18" charset="2"/>
            </a:endParaRPr>
          </a:p>
          <a:p>
            <a:endParaRPr lang="en-US" dirty="0" smtClean="0">
              <a:solidFill>
                <a:schemeClr val="bg1"/>
              </a:solidFill>
            </a:endParaRPr>
          </a:p>
          <a:p>
            <a:r>
              <a:rPr lang="en-US" sz="1600" dirty="0" smtClean="0">
                <a:solidFill>
                  <a:schemeClr val="bg1"/>
                </a:solidFill>
              </a:rPr>
              <a:t>3) At depth h and point  A  the active pressure from the </a:t>
            </a:r>
            <a:r>
              <a:rPr lang="en-US" sz="1600" dirty="0" smtClean="0">
                <a:solidFill>
                  <a:schemeClr val="bg1"/>
                </a:solidFill>
                <a:latin typeface="Symbol" pitchFamily="18" charset="2"/>
              </a:rPr>
              <a:t>s</a:t>
            </a:r>
            <a:r>
              <a:rPr lang="en-US" sz="1600" baseline="-25000" dirty="0" smtClean="0">
                <a:solidFill>
                  <a:schemeClr val="bg1"/>
                </a:solidFill>
              </a:rPr>
              <a:t>u</a:t>
            </a:r>
            <a:r>
              <a:rPr lang="en-US" sz="1600" dirty="0" smtClean="0">
                <a:solidFill>
                  <a:schemeClr val="bg1"/>
                </a:solidFill>
              </a:rPr>
              <a:t> is equal to the passive stress from the soil wedge ABC.</a:t>
            </a:r>
            <a:endParaRPr lang="en-US" sz="1600" dirty="0">
              <a:solidFill>
                <a:schemeClr val="bg1"/>
              </a:solidFill>
            </a:endParaRPr>
          </a:p>
        </p:txBody>
      </p:sp>
      <p:sp>
        <p:nvSpPr>
          <p:cNvPr id="68" name="Rectangle 67"/>
          <p:cNvSpPr/>
          <p:nvPr/>
        </p:nvSpPr>
        <p:spPr>
          <a:xfrm>
            <a:off x="844060" y="5387927"/>
            <a:ext cx="2447779" cy="56270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B050"/>
                </a:solidFill>
              </a:rPr>
              <a:t>H</a:t>
            </a:r>
            <a:r>
              <a:rPr lang="en-US" sz="2400" baseline="-25000" dirty="0" smtClean="0">
                <a:solidFill>
                  <a:srgbClr val="00B050"/>
                </a:solidFill>
              </a:rPr>
              <a:t>e</a:t>
            </a:r>
            <a:r>
              <a:rPr lang="en-US" sz="2400" dirty="0" smtClean="0">
                <a:solidFill>
                  <a:srgbClr val="00B050"/>
                </a:solidFill>
              </a:rPr>
              <a:t> = </a:t>
            </a:r>
            <a:r>
              <a:rPr lang="en-US" sz="2400" dirty="0" smtClean="0">
                <a:solidFill>
                  <a:srgbClr val="00B050"/>
                </a:solidFill>
                <a:latin typeface="Symbol" pitchFamily="18" charset="2"/>
              </a:rPr>
              <a:t>s</a:t>
            </a:r>
            <a:r>
              <a:rPr lang="en-US" sz="2400" baseline="-25000" dirty="0" smtClean="0">
                <a:solidFill>
                  <a:srgbClr val="00B050"/>
                </a:solidFill>
              </a:rPr>
              <a:t>u </a:t>
            </a:r>
            <a:r>
              <a:rPr lang="en-US" sz="2400" dirty="0" smtClean="0">
                <a:solidFill>
                  <a:srgbClr val="00B050"/>
                </a:solidFill>
              </a:rPr>
              <a:t>/ </a:t>
            </a:r>
            <a:r>
              <a:rPr lang="en-US" sz="2400" dirty="0" smtClean="0">
                <a:solidFill>
                  <a:srgbClr val="00B050"/>
                </a:solidFill>
                <a:latin typeface="Symbol" pitchFamily="18" charset="2"/>
              </a:rPr>
              <a:t>g</a:t>
            </a:r>
            <a:endParaRPr lang="en-US" sz="2400" dirty="0"/>
          </a:p>
        </p:txBody>
      </p:sp>
      <p:grpSp>
        <p:nvGrpSpPr>
          <p:cNvPr id="77" name="Group 76"/>
          <p:cNvGrpSpPr/>
          <p:nvPr/>
        </p:nvGrpSpPr>
        <p:grpSpPr>
          <a:xfrm>
            <a:off x="4090193" y="1089638"/>
            <a:ext cx="5053807" cy="3619163"/>
            <a:chOff x="4090193" y="1089638"/>
            <a:chExt cx="5053807" cy="3619163"/>
          </a:xfrm>
        </p:grpSpPr>
        <p:grpSp>
          <p:nvGrpSpPr>
            <p:cNvPr id="74" name="Group 73"/>
            <p:cNvGrpSpPr/>
            <p:nvPr/>
          </p:nvGrpSpPr>
          <p:grpSpPr>
            <a:xfrm>
              <a:off x="4090193" y="1089638"/>
              <a:ext cx="5053807" cy="3619163"/>
              <a:chOff x="4013670" y="1307574"/>
              <a:chExt cx="5053807" cy="3619163"/>
            </a:xfrm>
          </p:grpSpPr>
          <p:cxnSp>
            <p:nvCxnSpPr>
              <p:cNvPr id="67" name="Straight Connector 66"/>
              <p:cNvCxnSpPr/>
              <p:nvPr/>
            </p:nvCxnSpPr>
            <p:spPr>
              <a:xfrm>
                <a:off x="4095750" y="2776538"/>
                <a:ext cx="488156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5067300" y="1628775"/>
                <a:ext cx="3952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5067300" y="3290887"/>
                <a:ext cx="342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238750" y="1628775"/>
                <a:ext cx="0" cy="167163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672013" y="3290887"/>
                <a:ext cx="31908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743450" y="4157663"/>
                <a:ext cx="11001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831556" y="3300413"/>
                <a:ext cx="0" cy="85725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5519738" y="3300412"/>
                <a:ext cx="1143000" cy="238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 name="Straight Arrow Connector 27"/>
              <p:cNvCxnSpPr/>
              <p:nvPr/>
            </p:nvCxnSpPr>
            <p:spPr>
              <a:xfrm flipV="1">
                <a:off x="5672138" y="3300413"/>
                <a:ext cx="0" cy="238124"/>
              </a:xfrm>
              <a:prstGeom prst="straightConnector1">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5843588" y="3300413"/>
                <a:ext cx="0" cy="238124"/>
              </a:xfrm>
              <a:prstGeom prst="straightConnector1">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6010276" y="3314700"/>
                <a:ext cx="0" cy="238124"/>
              </a:xfrm>
              <a:prstGeom prst="straightConnector1">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6181726" y="3314700"/>
                <a:ext cx="0" cy="238124"/>
              </a:xfrm>
              <a:prstGeom prst="straightConnector1">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6334125" y="3300413"/>
                <a:ext cx="0" cy="238124"/>
              </a:xfrm>
              <a:prstGeom prst="straightConnector1">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6505575" y="3300413"/>
                <a:ext cx="0" cy="238124"/>
              </a:xfrm>
              <a:prstGeom prst="straightConnector1">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267450" y="3290887"/>
                <a:ext cx="395288" cy="866776"/>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6662738" y="3290887"/>
                <a:ext cx="0" cy="866776"/>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6253170" y="4157663"/>
                <a:ext cx="36195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a:off x="6710358" y="4157663"/>
                <a:ext cx="442912"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077312" y="3958335"/>
                <a:ext cx="409086" cy="646331"/>
              </a:xfrm>
              <a:prstGeom prst="rect">
                <a:avLst/>
              </a:prstGeom>
              <a:noFill/>
            </p:spPr>
            <p:txBody>
              <a:bodyPr wrap="none" rtlCol="0">
                <a:spAutoFit/>
              </a:bodyPr>
              <a:lstStyle/>
              <a:p>
                <a:r>
                  <a:rPr lang="en-US" dirty="0" smtClean="0">
                    <a:solidFill>
                      <a:schemeClr val="bg1"/>
                    </a:solidFill>
                    <a:latin typeface="Symbol" pitchFamily="18" charset="2"/>
                  </a:rPr>
                  <a:t>s</a:t>
                </a:r>
                <a:r>
                  <a:rPr lang="en-US" baseline="-25000" dirty="0" smtClean="0">
                    <a:solidFill>
                      <a:schemeClr val="bg1"/>
                    </a:solidFill>
                  </a:rPr>
                  <a:t>p</a:t>
                </a:r>
              </a:p>
              <a:p>
                <a:endParaRPr lang="en-US" dirty="0">
                  <a:solidFill>
                    <a:schemeClr val="bg1"/>
                  </a:solidFill>
                </a:endParaRPr>
              </a:p>
            </p:txBody>
          </p:sp>
          <p:sp>
            <p:nvSpPr>
              <p:cNvPr id="47" name="TextBox 46"/>
              <p:cNvSpPr txBox="1"/>
              <p:nvPr/>
            </p:nvSpPr>
            <p:spPr>
              <a:xfrm>
                <a:off x="5996237" y="3960724"/>
                <a:ext cx="409086" cy="646331"/>
              </a:xfrm>
              <a:prstGeom prst="rect">
                <a:avLst/>
              </a:prstGeom>
              <a:noFill/>
            </p:spPr>
            <p:txBody>
              <a:bodyPr wrap="none" rtlCol="0">
                <a:spAutoFit/>
              </a:bodyPr>
              <a:lstStyle/>
              <a:p>
                <a:r>
                  <a:rPr lang="en-US" dirty="0" smtClean="0">
                    <a:solidFill>
                      <a:schemeClr val="bg1"/>
                    </a:solidFill>
                    <a:latin typeface="Symbol" pitchFamily="18" charset="2"/>
                  </a:rPr>
                  <a:t>s</a:t>
                </a:r>
                <a:r>
                  <a:rPr lang="en-US" baseline="-25000" dirty="0" smtClean="0">
                    <a:solidFill>
                      <a:schemeClr val="bg1"/>
                    </a:solidFill>
                  </a:rPr>
                  <a:t>a</a:t>
                </a:r>
              </a:p>
              <a:p>
                <a:endParaRPr lang="en-US" dirty="0">
                  <a:solidFill>
                    <a:schemeClr val="bg1"/>
                  </a:solidFill>
                </a:endParaRPr>
              </a:p>
            </p:txBody>
          </p:sp>
          <p:sp>
            <p:nvSpPr>
              <p:cNvPr id="48" name="TextBox 47"/>
              <p:cNvSpPr txBox="1"/>
              <p:nvPr/>
            </p:nvSpPr>
            <p:spPr>
              <a:xfrm>
                <a:off x="6610790" y="3075942"/>
                <a:ext cx="405880" cy="369332"/>
              </a:xfrm>
              <a:prstGeom prst="rect">
                <a:avLst/>
              </a:prstGeom>
              <a:noFill/>
            </p:spPr>
            <p:txBody>
              <a:bodyPr wrap="none" rtlCol="0">
                <a:spAutoFit/>
              </a:bodyPr>
              <a:lstStyle/>
              <a:p>
                <a:r>
                  <a:rPr lang="en-US" sz="1600" dirty="0" smtClean="0">
                    <a:solidFill>
                      <a:schemeClr val="bg1"/>
                    </a:solidFill>
                    <a:latin typeface="Arial" pitchFamily="34" charset="0"/>
                    <a:cs typeface="Arial" pitchFamily="34" charset="0"/>
                  </a:rPr>
                  <a:t>A</a:t>
                </a:r>
                <a:r>
                  <a:rPr lang="en-US" baseline="-25000" dirty="0" smtClean="0">
                    <a:solidFill>
                      <a:schemeClr val="bg1"/>
                    </a:solidFill>
                  </a:rPr>
                  <a:t>1</a:t>
                </a:r>
                <a:endParaRPr lang="en-US" dirty="0">
                  <a:solidFill>
                    <a:schemeClr val="bg1"/>
                  </a:solidFill>
                </a:endParaRPr>
              </a:p>
            </p:txBody>
          </p:sp>
          <p:sp>
            <p:nvSpPr>
              <p:cNvPr id="49" name="TextBox 48"/>
              <p:cNvSpPr txBox="1"/>
              <p:nvPr/>
            </p:nvSpPr>
            <p:spPr>
              <a:xfrm>
                <a:off x="5928245" y="2959268"/>
                <a:ext cx="356188" cy="338554"/>
              </a:xfrm>
              <a:prstGeom prst="rect">
                <a:avLst/>
              </a:prstGeom>
              <a:noFill/>
            </p:spPr>
            <p:txBody>
              <a:bodyPr wrap="none" rtlCol="0">
                <a:spAutoFit/>
              </a:bodyPr>
              <a:lstStyle/>
              <a:p>
                <a:r>
                  <a:rPr lang="en-US" sz="1600" dirty="0" smtClean="0">
                    <a:solidFill>
                      <a:schemeClr val="bg1"/>
                    </a:solidFill>
                    <a:latin typeface="Arial" pitchFamily="34" charset="0"/>
                    <a:cs typeface="Arial" pitchFamily="34" charset="0"/>
                  </a:rPr>
                  <a:t>M</a:t>
                </a:r>
                <a:endParaRPr lang="en-US" dirty="0">
                  <a:solidFill>
                    <a:schemeClr val="bg1"/>
                  </a:solidFill>
                </a:endParaRPr>
              </a:p>
            </p:txBody>
          </p:sp>
          <p:sp>
            <p:nvSpPr>
              <p:cNvPr id="52" name="TextBox 51"/>
              <p:cNvSpPr txBox="1"/>
              <p:nvPr/>
            </p:nvSpPr>
            <p:spPr>
              <a:xfrm>
                <a:off x="6492918" y="4126517"/>
                <a:ext cx="320922" cy="338554"/>
              </a:xfrm>
              <a:prstGeom prst="rect">
                <a:avLst/>
              </a:prstGeom>
              <a:noFill/>
            </p:spPr>
            <p:txBody>
              <a:bodyPr wrap="none" rtlCol="0">
                <a:spAutoFit/>
              </a:bodyPr>
              <a:lstStyle/>
              <a:p>
                <a:r>
                  <a:rPr lang="en-US" sz="1600" dirty="0" smtClean="0">
                    <a:solidFill>
                      <a:schemeClr val="bg1"/>
                    </a:solidFill>
                    <a:latin typeface="Arial" pitchFamily="34" charset="0"/>
                    <a:cs typeface="Arial" pitchFamily="34" charset="0"/>
                  </a:rPr>
                  <a:t>A</a:t>
                </a:r>
                <a:endParaRPr lang="en-US" dirty="0">
                  <a:solidFill>
                    <a:schemeClr val="bg1"/>
                  </a:solidFill>
                </a:endParaRPr>
              </a:p>
            </p:txBody>
          </p:sp>
          <p:sp>
            <p:nvSpPr>
              <p:cNvPr id="54" name="TextBox 53"/>
              <p:cNvSpPr txBox="1"/>
              <p:nvPr/>
            </p:nvSpPr>
            <p:spPr>
              <a:xfrm>
                <a:off x="4681865" y="3554998"/>
                <a:ext cx="298480" cy="338554"/>
              </a:xfrm>
              <a:prstGeom prst="rect">
                <a:avLst/>
              </a:prstGeom>
              <a:solidFill>
                <a:schemeClr val="tx1"/>
              </a:solidFill>
            </p:spPr>
            <p:txBody>
              <a:bodyPr wrap="none" rtlCol="0">
                <a:spAutoFit/>
              </a:bodyPr>
              <a:lstStyle/>
              <a:p>
                <a:r>
                  <a:rPr lang="en-US" sz="1600" dirty="0" smtClean="0">
                    <a:solidFill>
                      <a:schemeClr val="bg1"/>
                    </a:solidFill>
                    <a:latin typeface="Arial" pitchFamily="34" charset="0"/>
                    <a:cs typeface="Arial" pitchFamily="34" charset="0"/>
                  </a:rPr>
                  <a:t>h</a:t>
                </a:r>
                <a:endParaRPr lang="en-US" dirty="0">
                  <a:solidFill>
                    <a:schemeClr val="bg1"/>
                  </a:solidFill>
                </a:endParaRPr>
              </a:p>
            </p:txBody>
          </p:sp>
          <p:sp>
            <p:nvSpPr>
              <p:cNvPr id="55" name="TextBox 54"/>
              <p:cNvSpPr txBox="1"/>
              <p:nvPr/>
            </p:nvSpPr>
            <p:spPr>
              <a:xfrm>
                <a:off x="5067300" y="2219325"/>
                <a:ext cx="407484" cy="338554"/>
              </a:xfrm>
              <a:prstGeom prst="rect">
                <a:avLst/>
              </a:prstGeom>
              <a:solidFill>
                <a:schemeClr val="tx1"/>
              </a:solidFill>
            </p:spPr>
            <p:txBody>
              <a:bodyPr wrap="none" rtlCol="0">
                <a:spAutoFit/>
              </a:bodyPr>
              <a:lstStyle/>
              <a:p>
                <a:r>
                  <a:rPr lang="en-US" sz="1600" dirty="0" smtClean="0">
                    <a:solidFill>
                      <a:schemeClr val="bg1"/>
                    </a:solidFill>
                    <a:latin typeface="Arial" pitchFamily="34" charset="0"/>
                    <a:cs typeface="Arial" pitchFamily="34" charset="0"/>
                  </a:rPr>
                  <a:t>H</a:t>
                </a:r>
                <a:r>
                  <a:rPr lang="en-US" sz="1600" baseline="-25000" dirty="0" smtClean="0">
                    <a:solidFill>
                      <a:schemeClr val="bg1"/>
                    </a:solidFill>
                    <a:latin typeface="Arial" pitchFamily="34" charset="0"/>
                    <a:cs typeface="Arial" pitchFamily="34" charset="0"/>
                  </a:rPr>
                  <a:t>e</a:t>
                </a:r>
                <a:endParaRPr lang="en-US" baseline="-25000" dirty="0">
                  <a:solidFill>
                    <a:schemeClr val="bg1"/>
                  </a:solidFill>
                </a:endParaRPr>
              </a:p>
            </p:txBody>
          </p:sp>
          <p:sp>
            <p:nvSpPr>
              <p:cNvPr id="56" name="TextBox 55"/>
              <p:cNvSpPr txBox="1"/>
              <p:nvPr/>
            </p:nvSpPr>
            <p:spPr>
              <a:xfrm>
                <a:off x="5206458" y="3250197"/>
                <a:ext cx="383438" cy="338554"/>
              </a:xfrm>
              <a:prstGeom prst="rect">
                <a:avLst/>
              </a:prstGeom>
              <a:noFill/>
            </p:spPr>
            <p:txBody>
              <a:bodyPr wrap="none" rtlCol="0">
                <a:spAutoFit/>
              </a:bodyPr>
              <a:lstStyle/>
              <a:p>
                <a:r>
                  <a:rPr lang="en-US" sz="1600" dirty="0" smtClean="0">
                    <a:solidFill>
                      <a:schemeClr val="bg1"/>
                    </a:solidFill>
                    <a:latin typeface="Symbol" pitchFamily="18" charset="2"/>
                    <a:cs typeface="Arial" pitchFamily="34" charset="0"/>
                  </a:rPr>
                  <a:t>s</a:t>
                </a:r>
                <a:r>
                  <a:rPr lang="en-US" sz="1600" baseline="-25000" dirty="0" smtClean="0">
                    <a:solidFill>
                      <a:schemeClr val="bg1"/>
                    </a:solidFill>
                    <a:latin typeface="Arial" pitchFamily="34" charset="0"/>
                    <a:cs typeface="Arial" pitchFamily="34" charset="0"/>
                  </a:rPr>
                  <a:t>u</a:t>
                </a:r>
                <a:endParaRPr lang="en-US" baseline="-25000" dirty="0">
                  <a:solidFill>
                    <a:schemeClr val="bg1"/>
                  </a:solidFill>
                </a:endParaRPr>
              </a:p>
            </p:txBody>
          </p:sp>
          <p:sp>
            <p:nvSpPr>
              <p:cNvPr id="57" name="TextBox 56"/>
              <p:cNvSpPr txBox="1"/>
              <p:nvPr/>
            </p:nvSpPr>
            <p:spPr>
              <a:xfrm>
                <a:off x="6519109" y="1307574"/>
                <a:ext cx="344966" cy="338554"/>
              </a:xfrm>
              <a:prstGeom prst="rect">
                <a:avLst/>
              </a:prstGeom>
              <a:noFill/>
            </p:spPr>
            <p:txBody>
              <a:bodyPr wrap="none" rtlCol="0">
                <a:spAutoFit/>
              </a:bodyPr>
              <a:lstStyle/>
              <a:p>
                <a:r>
                  <a:rPr lang="en-US" sz="1600" dirty="0" smtClean="0">
                    <a:solidFill>
                      <a:schemeClr val="bg1"/>
                    </a:solidFill>
                    <a:latin typeface="Arial" pitchFamily="34" charset="0"/>
                    <a:cs typeface="Arial" pitchFamily="34" charset="0"/>
                  </a:rPr>
                  <a:t>G</a:t>
                </a:r>
                <a:endParaRPr lang="en-US" dirty="0">
                  <a:solidFill>
                    <a:schemeClr val="bg1"/>
                  </a:solidFill>
                </a:endParaRPr>
              </a:p>
            </p:txBody>
          </p:sp>
          <p:sp>
            <p:nvSpPr>
              <p:cNvPr id="58" name="TextBox 57"/>
              <p:cNvSpPr txBox="1"/>
              <p:nvPr/>
            </p:nvSpPr>
            <p:spPr>
              <a:xfrm>
                <a:off x="6132037" y="1307574"/>
                <a:ext cx="344966" cy="338554"/>
              </a:xfrm>
              <a:prstGeom prst="rect">
                <a:avLst/>
              </a:prstGeom>
              <a:noFill/>
            </p:spPr>
            <p:txBody>
              <a:bodyPr wrap="none" rtlCol="0">
                <a:spAutoFit/>
              </a:bodyPr>
              <a:lstStyle/>
              <a:p>
                <a:r>
                  <a:rPr lang="en-US" sz="1600" dirty="0" smtClean="0">
                    <a:solidFill>
                      <a:schemeClr val="bg1"/>
                    </a:solidFill>
                    <a:latin typeface="Arial" pitchFamily="34" charset="0"/>
                    <a:cs typeface="Arial" pitchFamily="34" charset="0"/>
                  </a:rPr>
                  <a:t>N</a:t>
                </a:r>
                <a:endParaRPr lang="en-US" dirty="0">
                  <a:solidFill>
                    <a:schemeClr val="bg1"/>
                  </a:solidFill>
                </a:endParaRPr>
              </a:p>
            </p:txBody>
          </p:sp>
          <p:sp>
            <p:nvSpPr>
              <p:cNvPr id="61" name="TextBox 60"/>
              <p:cNvSpPr txBox="1"/>
              <p:nvPr/>
            </p:nvSpPr>
            <p:spPr>
              <a:xfrm>
                <a:off x="4210855" y="2809933"/>
                <a:ext cx="279244" cy="369332"/>
              </a:xfrm>
              <a:prstGeom prst="rect">
                <a:avLst/>
              </a:prstGeom>
              <a:noFill/>
            </p:spPr>
            <p:txBody>
              <a:bodyPr wrap="none" rtlCol="0">
                <a:spAutoFit/>
              </a:bodyPr>
              <a:lstStyle/>
              <a:p>
                <a:r>
                  <a:rPr lang="en-US" dirty="0" smtClean="0">
                    <a:solidFill>
                      <a:schemeClr val="bg1"/>
                    </a:solidFill>
                    <a:latin typeface="Symbol" pitchFamily="18" charset="2"/>
                    <a:cs typeface="Arial" pitchFamily="34" charset="0"/>
                  </a:rPr>
                  <a:t>g</a:t>
                </a:r>
                <a:endParaRPr lang="en-US" dirty="0">
                  <a:solidFill>
                    <a:schemeClr val="bg1"/>
                  </a:solidFill>
                  <a:latin typeface="Symbol" pitchFamily="18" charset="2"/>
                </a:endParaRPr>
              </a:p>
            </p:txBody>
          </p:sp>
          <p:sp>
            <p:nvSpPr>
              <p:cNvPr id="62" name="TextBox 61"/>
              <p:cNvSpPr txBox="1"/>
              <p:nvPr/>
            </p:nvSpPr>
            <p:spPr>
              <a:xfrm>
                <a:off x="5417413" y="1319748"/>
                <a:ext cx="309700" cy="338554"/>
              </a:xfrm>
              <a:prstGeom prst="rect">
                <a:avLst/>
              </a:prstGeom>
              <a:noFill/>
            </p:spPr>
            <p:txBody>
              <a:bodyPr wrap="none" rtlCol="0">
                <a:spAutoFit/>
              </a:bodyPr>
              <a:lstStyle/>
              <a:p>
                <a:r>
                  <a:rPr lang="en-US" sz="1600" dirty="0" smtClean="0">
                    <a:solidFill>
                      <a:schemeClr val="bg1"/>
                    </a:solidFill>
                    <a:latin typeface="Arial" pitchFamily="34" charset="0"/>
                    <a:cs typeface="Arial" pitchFamily="34" charset="0"/>
                  </a:rPr>
                  <a:t>F</a:t>
                </a:r>
                <a:endParaRPr lang="en-US" dirty="0">
                  <a:solidFill>
                    <a:schemeClr val="bg1"/>
                  </a:solidFill>
                </a:endParaRPr>
              </a:p>
            </p:txBody>
          </p:sp>
          <p:sp>
            <p:nvSpPr>
              <p:cNvPr id="63" name="TextBox 62"/>
              <p:cNvSpPr txBox="1"/>
              <p:nvPr/>
            </p:nvSpPr>
            <p:spPr>
              <a:xfrm>
                <a:off x="5254088" y="3038600"/>
                <a:ext cx="332142" cy="338554"/>
              </a:xfrm>
              <a:prstGeom prst="rect">
                <a:avLst/>
              </a:prstGeom>
              <a:noFill/>
            </p:spPr>
            <p:txBody>
              <a:bodyPr wrap="none" rtlCol="0">
                <a:spAutoFit/>
              </a:bodyPr>
              <a:lstStyle/>
              <a:p>
                <a:r>
                  <a:rPr lang="en-US" sz="1600" dirty="0" smtClean="0">
                    <a:solidFill>
                      <a:schemeClr val="bg1"/>
                    </a:solidFill>
                    <a:latin typeface="Arial" pitchFamily="34" charset="0"/>
                    <a:cs typeface="Arial" pitchFamily="34" charset="0"/>
                  </a:rPr>
                  <a:t>D</a:t>
                </a:r>
                <a:endParaRPr lang="en-US" dirty="0">
                  <a:solidFill>
                    <a:schemeClr val="bg1"/>
                  </a:solidFill>
                </a:endParaRPr>
              </a:p>
            </p:txBody>
          </p:sp>
          <p:sp>
            <p:nvSpPr>
              <p:cNvPr id="53" name="TextBox 52"/>
              <p:cNvSpPr txBox="1"/>
              <p:nvPr/>
            </p:nvSpPr>
            <p:spPr>
              <a:xfrm>
                <a:off x="4610954" y="2865525"/>
                <a:ext cx="300082" cy="369332"/>
              </a:xfrm>
              <a:prstGeom prst="rect">
                <a:avLst/>
              </a:prstGeom>
              <a:noFill/>
            </p:spPr>
            <p:txBody>
              <a:bodyPr wrap="none" rtlCol="0">
                <a:spAutoFit/>
              </a:bodyPr>
              <a:lstStyle/>
              <a:p>
                <a:r>
                  <a:rPr lang="en-US" dirty="0" smtClean="0">
                    <a:solidFill>
                      <a:srgbClr val="FF0000"/>
                    </a:solidFill>
                    <a:latin typeface="Arial" pitchFamily="34" charset="0"/>
                    <a:cs typeface="Arial" pitchFamily="34" charset="0"/>
                  </a:rPr>
                  <a:t>z</a:t>
                </a:r>
                <a:endParaRPr lang="en-US" dirty="0">
                  <a:solidFill>
                    <a:srgbClr val="FF0000"/>
                  </a:solidFill>
                </a:endParaRPr>
              </a:p>
            </p:txBody>
          </p:sp>
          <p:sp>
            <p:nvSpPr>
              <p:cNvPr id="65" name="Rectangle 64"/>
              <p:cNvSpPr/>
              <p:nvPr/>
            </p:nvSpPr>
            <p:spPr>
              <a:xfrm>
                <a:off x="4095750" y="2776538"/>
                <a:ext cx="4881563" cy="182730"/>
              </a:xfrm>
              <a:prstGeom prst="rect">
                <a:avLst/>
              </a:prstGeom>
              <a:gradFill>
                <a:gsLst>
                  <a:gs pos="0">
                    <a:schemeClr val="accent1">
                      <a:tint val="66000"/>
                      <a:satMod val="160000"/>
                    </a:schemeClr>
                  </a:gs>
                  <a:gs pos="3000">
                    <a:srgbClr val="FFC000"/>
                  </a:gs>
                  <a:gs pos="71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5519738" y="1628775"/>
                <a:ext cx="1143000" cy="16716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p:nvPr/>
            </p:nvCxnSpPr>
            <p:spPr>
              <a:xfrm>
                <a:off x="6091238" y="2219325"/>
                <a:ext cx="0" cy="6048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5817632" y="2640656"/>
                <a:ext cx="298480" cy="338554"/>
              </a:xfrm>
              <a:prstGeom prst="rect">
                <a:avLst/>
              </a:prstGeom>
              <a:noFill/>
            </p:spPr>
            <p:txBody>
              <a:bodyPr wrap="none" rtlCol="0">
                <a:spAutoFit/>
              </a:bodyPr>
              <a:lstStyle/>
              <a:p>
                <a:r>
                  <a:rPr lang="en-US" sz="1600" dirty="0" smtClean="0">
                    <a:solidFill>
                      <a:schemeClr val="bg1"/>
                    </a:solidFill>
                    <a:latin typeface="Arial" pitchFamily="34" charset="0"/>
                    <a:cs typeface="Arial" pitchFamily="34" charset="0"/>
                  </a:rPr>
                  <a:t>p</a:t>
                </a:r>
                <a:endParaRPr lang="en-US" dirty="0">
                  <a:solidFill>
                    <a:schemeClr val="bg1"/>
                  </a:solidFill>
                </a:endParaRPr>
              </a:p>
            </p:txBody>
          </p:sp>
          <p:sp>
            <p:nvSpPr>
              <p:cNvPr id="8" name="Rectangle 7"/>
              <p:cNvSpPr/>
              <p:nvPr/>
            </p:nvSpPr>
            <p:spPr>
              <a:xfrm>
                <a:off x="6267450" y="1628775"/>
                <a:ext cx="395288" cy="1671638"/>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p:cNvSpPr txBox="1"/>
              <p:nvPr/>
            </p:nvSpPr>
            <p:spPr>
              <a:xfrm>
                <a:off x="6638926" y="2512903"/>
                <a:ext cx="320922" cy="338554"/>
              </a:xfrm>
              <a:prstGeom prst="rect">
                <a:avLst/>
              </a:prstGeom>
              <a:noFill/>
            </p:spPr>
            <p:txBody>
              <a:bodyPr wrap="none" rtlCol="0">
                <a:spAutoFit/>
              </a:bodyPr>
              <a:lstStyle/>
              <a:p>
                <a:r>
                  <a:rPr lang="en-US" sz="1600" dirty="0" smtClean="0">
                    <a:solidFill>
                      <a:schemeClr val="bg1"/>
                    </a:solidFill>
                    <a:latin typeface="Arial" pitchFamily="34" charset="0"/>
                    <a:cs typeface="Arial" pitchFamily="34" charset="0"/>
                  </a:rPr>
                  <a:t>B</a:t>
                </a:r>
                <a:endParaRPr lang="en-US" dirty="0">
                  <a:solidFill>
                    <a:schemeClr val="bg1"/>
                  </a:solidFill>
                </a:endParaRPr>
              </a:p>
            </p:txBody>
          </p:sp>
          <p:sp>
            <p:nvSpPr>
              <p:cNvPr id="59" name="TextBox 58"/>
              <p:cNvSpPr txBox="1"/>
              <p:nvPr/>
            </p:nvSpPr>
            <p:spPr>
              <a:xfrm>
                <a:off x="6334930" y="1983849"/>
                <a:ext cx="332142" cy="523220"/>
              </a:xfrm>
              <a:prstGeom prst="rect">
                <a:avLst/>
              </a:prstGeom>
              <a:noFill/>
            </p:spPr>
            <p:txBody>
              <a:bodyPr wrap="none" rtlCol="0">
                <a:spAutoFit/>
              </a:bodyPr>
              <a:lstStyle/>
              <a:p>
                <a:r>
                  <a:rPr lang="en-US" sz="2800" dirty="0" smtClean="0">
                    <a:solidFill>
                      <a:srgbClr val="00B050"/>
                    </a:solidFill>
                    <a:latin typeface="Symbol" pitchFamily="18" charset="2"/>
                    <a:cs typeface="Arial" pitchFamily="34" charset="0"/>
                  </a:rPr>
                  <a:t>g</a:t>
                </a:r>
                <a:endParaRPr lang="en-US" sz="2800" dirty="0">
                  <a:solidFill>
                    <a:srgbClr val="00B050"/>
                  </a:solidFill>
                  <a:latin typeface="Symbol" pitchFamily="18" charset="2"/>
                </a:endParaRPr>
              </a:p>
            </p:txBody>
          </p:sp>
          <p:sp>
            <p:nvSpPr>
              <p:cNvPr id="50" name="TextBox 49"/>
              <p:cNvSpPr txBox="1"/>
              <p:nvPr/>
            </p:nvSpPr>
            <p:spPr>
              <a:xfrm>
                <a:off x="8421948" y="2512903"/>
                <a:ext cx="287258" cy="338554"/>
              </a:xfrm>
              <a:prstGeom prst="rect">
                <a:avLst/>
              </a:prstGeom>
              <a:noFill/>
            </p:spPr>
            <p:txBody>
              <a:bodyPr wrap="none" rtlCol="0">
                <a:spAutoFit/>
              </a:bodyPr>
              <a:lstStyle/>
              <a:p>
                <a:r>
                  <a:rPr lang="en-US" sz="1600" dirty="0" smtClean="0">
                    <a:solidFill>
                      <a:schemeClr val="bg1"/>
                    </a:solidFill>
                    <a:latin typeface="Arial" pitchFamily="34" charset="0"/>
                    <a:cs typeface="Arial" pitchFamily="34" charset="0"/>
                  </a:rPr>
                  <a:t>c</a:t>
                </a:r>
                <a:endParaRPr lang="en-US" dirty="0">
                  <a:solidFill>
                    <a:schemeClr val="bg1"/>
                  </a:solidFill>
                </a:endParaRPr>
              </a:p>
            </p:txBody>
          </p:sp>
          <p:sp>
            <p:nvSpPr>
              <p:cNvPr id="64" name="Freeform 63"/>
              <p:cNvSpPr/>
              <p:nvPr/>
            </p:nvSpPr>
            <p:spPr>
              <a:xfrm rot="2453509">
                <a:off x="8124824" y="2821697"/>
                <a:ext cx="200025" cy="176061"/>
              </a:xfrm>
              <a:custGeom>
                <a:avLst/>
                <a:gdLst>
                  <a:gd name="connsiteX0" fmla="*/ 0 w 261937"/>
                  <a:gd name="connsiteY0" fmla="*/ 0 h 347662"/>
                  <a:gd name="connsiteX1" fmla="*/ 90487 w 261937"/>
                  <a:gd name="connsiteY1" fmla="*/ 238125 h 347662"/>
                  <a:gd name="connsiteX2" fmla="*/ 261937 w 261937"/>
                  <a:gd name="connsiteY2" fmla="*/ 347662 h 347662"/>
                  <a:gd name="connsiteX3" fmla="*/ 261937 w 261937"/>
                  <a:gd name="connsiteY3" fmla="*/ 347662 h 347662"/>
                </a:gdLst>
                <a:ahLst/>
                <a:cxnLst>
                  <a:cxn ang="0">
                    <a:pos x="connsiteX0" y="connsiteY0"/>
                  </a:cxn>
                  <a:cxn ang="0">
                    <a:pos x="connsiteX1" y="connsiteY1"/>
                  </a:cxn>
                  <a:cxn ang="0">
                    <a:pos x="connsiteX2" y="connsiteY2"/>
                  </a:cxn>
                  <a:cxn ang="0">
                    <a:pos x="connsiteX3" y="connsiteY3"/>
                  </a:cxn>
                </a:cxnLst>
                <a:rect l="l" t="t" r="r" b="b"/>
                <a:pathLst>
                  <a:path w="261937" h="347662">
                    <a:moveTo>
                      <a:pt x="0" y="0"/>
                    </a:moveTo>
                    <a:cubicBezTo>
                      <a:pt x="23415" y="90090"/>
                      <a:pt x="46831" y="180181"/>
                      <a:pt x="90487" y="238125"/>
                    </a:cubicBezTo>
                    <a:cubicBezTo>
                      <a:pt x="134143" y="296069"/>
                      <a:pt x="261937" y="347662"/>
                      <a:pt x="261937" y="347662"/>
                    </a:cubicBezTo>
                    <a:lnTo>
                      <a:pt x="261937" y="347662"/>
                    </a:lnTo>
                  </a:path>
                </a:pathLst>
              </a:custGeom>
              <a:noFill/>
              <a:ln w="3175">
                <a:solidFill>
                  <a:srgbClr val="FF0000"/>
                </a:solidFill>
                <a:headEnd type="stealth" w="sm" len="lg"/>
                <a:tailEnd type="stealth" w="sm"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9" name="Straight Arrow Connector 68"/>
              <p:cNvCxnSpPr/>
              <p:nvPr/>
            </p:nvCxnSpPr>
            <p:spPr>
              <a:xfrm flipH="1" flipV="1">
                <a:off x="8262405" y="2867903"/>
                <a:ext cx="319086" cy="2748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8182298" y="3142731"/>
                <a:ext cx="885179" cy="276999"/>
              </a:xfrm>
              <a:prstGeom prst="rect">
                <a:avLst/>
              </a:prstGeom>
              <a:noFill/>
            </p:spPr>
            <p:txBody>
              <a:bodyPr wrap="none" rtlCol="0">
                <a:spAutoFit/>
              </a:bodyPr>
              <a:lstStyle/>
              <a:p>
                <a:r>
                  <a:rPr lang="en-US" sz="1200" dirty="0" smtClean="0">
                    <a:solidFill>
                      <a:schemeClr val="bg1"/>
                    </a:solidFill>
                  </a:rPr>
                  <a:t>(</a:t>
                </a:r>
                <a:r>
                  <a:rPr lang="en-US" sz="1200" dirty="0" smtClean="0">
                    <a:solidFill>
                      <a:schemeClr val="bg1"/>
                    </a:solidFill>
                    <a:latin typeface="Symbol" pitchFamily="18" charset="2"/>
                  </a:rPr>
                  <a:t>p</a:t>
                </a:r>
                <a:r>
                  <a:rPr lang="en-US" sz="1200" dirty="0" smtClean="0">
                    <a:solidFill>
                      <a:schemeClr val="bg1"/>
                    </a:solidFill>
                  </a:rPr>
                  <a:t>/4 + </a:t>
                </a:r>
                <a:r>
                  <a:rPr lang="en-US" sz="1200" dirty="0" smtClean="0">
                    <a:solidFill>
                      <a:schemeClr val="bg1"/>
                    </a:solidFill>
                    <a:latin typeface="Symbol" pitchFamily="18" charset="2"/>
                  </a:rPr>
                  <a:t>f</a:t>
                </a:r>
                <a:r>
                  <a:rPr lang="en-US" sz="1200" dirty="0" smtClean="0">
                    <a:solidFill>
                      <a:schemeClr val="bg1"/>
                    </a:solidFill>
                  </a:rPr>
                  <a:t>/2)</a:t>
                </a:r>
                <a:endParaRPr lang="en-US" sz="1200" dirty="0">
                  <a:solidFill>
                    <a:schemeClr val="bg1"/>
                  </a:solidFill>
                </a:endParaRPr>
              </a:p>
            </p:txBody>
          </p:sp>
          <p:cxnSp>
            <p:nvCxnSpPr>
              <p:cNvPr id="37" name="Straight Connector 36"/>
              <p:cNvCxnSpPr/>
              <p:nvPr/>
            </p:nvCxnSpPr>
            <p:spPr>
              <a:xfrm flipH="1">
                <a:off x="6662738" y="2776538"/>
                <a:ext cx="1962150" cy="1381125"/>
              </a:xfrm>
              <a:prstGeom prst="line">
                <a:avLst/>
              </a:prstGeom>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4013670" y="4618960"/>
                <a:ext cx="4983809" cy="307777"/>
              </a:xfrm>
              <a:prstGeom prst="rect">
                <a:avLst/>
              </a:prstGeom>
            </p:spPr>
            <p:txBody>
              <a:bodyPr wrap="square">
                <a:spAutoFit/>
              </a:bodyPr>
              <a:lstStyle/>
              <a:p>
                <a:r>
                  <a:rPr lang="en-US" sz="1400" dirty="0">
                    <a:solidFill>
                      <a:srgbClr val="007635"/>
                    </a:solidFill>
                  </a:rPr>
                  <a:t>Expulsion of soil from underneath a foundation after Pauker.</a:t>
                </a:r>
              </a:p>
            </p:txBody>
          </p:sp>
          <p:cxnSp>
            <p:nvCxnSpPr>
              <p:cNvPr id="23" name="Straight Arrow Connector 22"/>
              <p:cNvCxnSpPr/>
              <p:nvPr/>
            </p:nvCxnSpPr>
            <p:spPr>
              <a:xfrm>
                <a:off x="4831556" y="2776538"/>
                <a:ext cx="0" cy="514349"/>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grpSp>
        <p:sp>
          <p:nvSpPr>
            <p:cNvPr id="71" name="Oval 70"/>
            <p:cNvSpPr/>
            <p:nvPr/>
          </p:nvSpPr>
          <p:spPr>
            <a:xfrm>
              <a:off x="6688895" y="3903678"/>
              <a:ext cx="98474" cy="984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TextBox 75"/>
            <p:cNvSpPr txBox="1"/>
            <p:nvPr/>
          </p:nvSpPr>
          <p:spPr>
            <a:xfrm>
              <a:off x="6125265" y="2816461"/>
              <a:ext cx="287258" cy="338554"/>
            </a:xfrm>
            <a:prstGeom prst="rect">
              <a:avLst/>
            </a:prstGeom>
            <a:noFill/>
          </p:spPr>
          <p:txBody>
            <a:bodyPr wrap="none" rtlCol="0">
              <a:spAutoFit/>
            </a:bodyPr>
            <a:lstStyle/>
            <a:p>
              <a:r>
                <a:rPr lang="en-US" sz="1600" dirty="0" smtClean="0">
                  <a:solidFill>
                    <a:schemeClr val="bg1"/>
                  </a:solidFill>
                  <a:latin typeface="Arial" pitchFamily="34" charset="0"/>
                  <a:cs typeface="Arial" pitchFamily="34" charset="0"/>
                </a:rPr>
                <a:t>J</a:t>
              </a:r>
              <a:endParaRPr lang="en-US" dirty="0">
                <a:solidFill>
                  <a:schemeClr val="bg1"/>
                </a:solidFill>
              </a:endParaRPr>
            </a:p>
          </p:txBody>
        </p:sp>
      </p:grpSp>
    </p:spTree>
    <p:extLst>
      <p:ext uri="{BB962C8B-B14F-4D97-AF65-F5344CB8AC3E}">
        <p14:creationId xmlns:p14="http://schemas.microsoft.com/office/powerpoint/2010/main" val="19431884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77800" y="292100"/>
            <a:ext cx="4152900" cy="1790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sp>
        <p:nvSpPr>
          <p:cNvPr id="7172" name="Text Box 2612"/>
          <p:cNvSpPr txBox="1">
            <a:spLocks noChangeArrowheads="1"/>
          </p:cNvSpPr>
          <p:nvPr/>
        </p:nvSpPr>
        <p:spPr bwMode="auto">
          <a:xfrm>
            <a:off x="316627" y="1397145"/>
            <a:ext cx="8441005"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a:solidFill>
                  <a:schemeClr val="tx1"/>
                </a:solidFill>
                <a:latin typeface="Arial" charset="0"/>
              </a:defRPr>
            </a:lvl1pPr>
            <a:lvl2pPr marL="6858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98463" indent="-398463" eaLnBrk="1" hangingPunct="1">
              <a:lnSpc>
                <a:spcPct val="150000"/>
              </a:lnSpc>
              <a:buFont typeface="Wingdings" pitchFamily="2" charset="2"/>
              <a:buChar char="q"/>
            </a:pPr>
            <a:r>
              <a:rPr lang="en-US" sz="2400" dirty="0" smtClean="0">
                <a:solidFill>
                  <a:schemeClr val="bg1"/>
                </a:solidFill>
              </a:rPr>
              <a:t>Foundations are structural elements which transfer the superstructure loads to the subsurface soil or rock layers.</a:t>
            </a:r>
          </a:p>
          <a:p>
            <a:pPr marL="398463" indent="-398463" eaLnBrk="1" hangingPunct="1">
              <a:lnSpc>
                <a:spcPct val="150000"/>
              </a:lnSpc>
              <a:buFont typeface="Wingdings" pitchFamily="2" charset="2"/>
              <a:buChar char="q"/>
            </a:pPr>
            <a:endParaRPr lang="en-US" sz="2400" dirty="0" smtClean="0">
              <a:solidFill>
                <a:schemeClr val="bg1"/>
              </a:solidFill>
            </a:endParaRPr>
          </a:p>
          <a:p>
            <a:pPr marL="398463" indent="-398463" eaLnBrk="1" hangingPunct="1">
              <a:lnSpc>
                <a:spcPct val="150000"/>
              </a:lnSpc>
              <a:buFont typeface="Wingdings" pitchFamily="2" charset="2"/>
              <a:buChar char="q"/>
            </a:pPr>
            <a:r>
              <a:rPr lang="en-US" sz="2400" dirty="0" smtClean="0">
                <a:solidFill>
                  <a:schemeClr val="bg1"/>
                </a:solidFill>
              </a:rPr>
              <a:t>The mechanism of load transfer varies from one foundation type to another.</a:t>
            </a:r>
          </a:p>
          <a:p>
            <a:pPr marL="398463" indent="-398463" eaLnBrk="1" hangingPunct="1">
              <a:lnSpc>
                <a:spcPct val="150000"/>
              </a:lnSpc>
              <a:buFont typeface="Wingdings" pitchFamily="2" charset="2"/>
              <a:buChar char="q"/>
            </a:pPr>
            <a:endParaRPr lang="en-US" sz="2400" dirty="0" smtClean="0">
              <a:solidFill>
                <a:schemeClr val="bg1"/>
              </a:solidFill>
            </a:endParaRPr>
          </a:p>
          <a:p>
            <a:pPr marL="398463" indent="-398463" eaLnBrk="1" hangingPunct="1">
              <a:lnSpc>
                <a:spcPct val="150000"/>
              </a:lnSpc>
              <a:buFont typeface="Wingdings" pitchFamily="2" charset="2"/>
              <a:buChar char="q"/>
            </a:pPr>
            <a:r>
              <a:rPr lang="en-US" sz="2400" dirty="0" smtClean="0">
                <a:solidFill>
                  <a:schemeClr val="bg1"/>
                </a:solidFill>
              </a:rPr>
              <a:t>The best foundation is the one which maintains both the short and long term stability of the structure at a reasonable cost. </a:t>
            </a:r>
            <a:endParaRPr lang="en-US" sz="3200" dirty="0">
              <a:solidFill>
                <a:schemeClr val="bg1"/>
              </a:solidFill>
            </a:endParaRPr>
          </a:p>
        </p:txBody>
      </p:sp>
      <p:sp>
        <p:nvSpPr>
          <p:cNvPr id="3" name="Rectangle 2"/>
          <p:cNvSpPr/>
          <p:nvPr/>
        </p:nvSpPr>
        <p:spPr>
          <a:xfrm>
            <a:off x="7786186" y="6505303"/>
            <a:ext cx="1358537" cy="3526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2266682" y="425001"/>
            <a:ext cx="4826962" cy="646331"/>
          </a:xfrm>
          <a:prstGeom prst="rect">
            <a:avLst/>
          </a:prstGeom>
          <a:solidFill>
            <a:srgbClr val="FFFF00"/>
          </a:solidFill>
        </p:spPr>
        <p:txBody>
          <a:bodyPr wrap="none" rtlCol="0">
            <a:spAutoFit/>
          </a:bodyPr>
          <a:lstStyle/>
          <a:p>
            <a:r>
              <a:rPr lang="en-US" sz="3600" dirty="0" smtClean="0">
                <a:solidFill>
                  <a:srgbClr val="005EA4"/>
                </a:solidFill>
                <a:effectLst>
                  <a:outerShdw blurRad="38100" dist="38100" dir="2700000" algn="tl">
                    <a:srgbClr val="000000">
                      <a:alpha val="43137"/>
                    </a:srgbClr>
                  </a:outerShdw>
                </a:effectLst>
              </a:rPr>
              <a:t>Structural Foundations</a:t>
            </a:r>
            <a:endParaRPr lang="en-US" sz="3600" dirty="0">
              <a:solidFill>
                <a:srgbClr val="005EA4"/>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062429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5" name="Rectangle 104"/>
          <p:cNvSpPr/>
          <p:nvPr/>
        </p:nvSpPr>
        <p:spPr>
          <a:xfrm>
            <a:off x="576775" y="4290646"/>
            <a:ext cx="3235570" cy="61897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407968" y="5159088"/>
            <a:ext cx="7751298" cy="1384995"/>
          </a:xfrm>
          <a:prstGeom prst="rect">
            <a:avLst/>
          </a:prstGeom>
        </p:spPr>
        <p:txBody>
          <a:bodyPr wrap="square">
            <a:spAutoFit/>
          </a:bodyPr>
          <a:lstStyle/>
          <a:p>
            <a:r>
              <a:rPr lang="en-US" sz="1400" i="1" dirty="0">
                <a:solidFill>
                  <a:srgbClr val="0562AF"/>
                </a:solidFill>
              </a:rPr>
              <a:t>Pauker's formula is a simple one, but it has some limitations, </a:t>
            </a:r>
            <a:r>
              <a:rPr lang="en-US" sz="1400" i="1" dirty="0" smtClean="0">
                <a:solidFill>
                  <a:srgbClr val="0562AF"/>
                </a:solidFill>
              </a:rPr>
              <a:t>namely:</a:t>
            </a:r>
          </a:p>
          <a:p>
            <a:endParaRPr lang="en-US" sz="1400" i="1" dirty="0" smtClean="0">
              <a:solidFill>
                <a:srgbClr val="0562AF"/>
              </a:solidFill>
            </a:endParaRPr>
          </a:p>
          <a:p>
            <a:pPr marL="280988" indent="-280988">
              <a:buFont typeface="Arial" pitchFamily="34" charset="0"/>
              <a:buChar char="•"/>
            </a:pPr>
            <a:r>
              <a:rPr lang="en-US" sz="1400" i="1" dirty="0" smtClean="0">
                <a:solidFill>
                  <a:srgbClr val="0562AF"/>
                </a:solidFill>
              </a:rPr>
              <a:t>If z = 0 (as on the ground surface), then by this formula the bearing capacity is </a:t>
            </a:r>
            <a:r>
              <a:rPr lang="en-US" sz="1400" i="1" dirty="0" smtClean="0">
                <a:solidFill>
                  <a:srgbClr val="0562AF"/>
                </a:solidFill>
                <a:latin typeface="Symbol" pitchFamily="18" charset="2"/>
              </a:rPr>
              <a:t>s</a:t>
            </a:r>
            <a:r>
              <a:rPr lang="en-US" sz="1400" i="1" baseline="-25000" dirty="0" smtClean="0">
                <a:solidFill>
                  <a:srgbClr val="0562AF"/>
                </a:solidFill>
              </a:rPr>
              <a:t>u</a:t>
            </a:r>
            <a:r>
              <a:rPr lang="en-US" sz="1400" i="1" dirty="0" smtClean="0">
                <a:solidFill>
                  <a:srgbClr val="0562AF"/>
                </a:solidFill>
              </a:rPr>
              <a:t> = 0.</a:t>
            </a:r>
          </a:p>
          <a:p>
            <a:pPr marL="280988" indent="-280988">
              <a:buFont typeface="Arial" pitchFamily="34" charset="0"/>
              <a:buChar char="•"/>
            </a:pPr>
            <a:r>
              <a:rPr lang="en-US" sz="1400" i="1" dirty="0" smtClean="0">
                <a:solidFill>
                  <a:srgbClr val="0562AF"/>
                </a:solidFill>
              </a:rPr>
              <a:t>When </a:t>
            </a:r>
            <a:r>
              <a:rPr lang="en-US" sz="1400" i="1" dirty="0" smtClean="0">
                <a:solidFill>
                  <a:srgbClr val="0562AF"/>
                </a:solidFill>
                <a:latin typeface="Symbol" pitchFamily="18" charset="2"/>
              </a:rPr>
              <a:t>f</a:t>
            </a:r>
            <a:r>
              <a:rPr lang="en-US" sz="1400" i="1" dirty="0" smtClean="0">
                <a:solidFill>
                  <a:srgbClr val="0562AF"/>
                </a:solidFill>
              </a:rPr>
              <a:t> </a:t>
            </a:r>
            <a:r>
              <a:rPr lang="en-US" sz="1400" i="1" dirty="0">
                <a:solidFill>
                  <a:srgbClr val="0562AF"/>
                </a:solidFill>
              </a:rPr>
              <a:t>= 0</a:t>
            </a:r>
            <a:r>
              <a:rPr lang="en-US" sz="1400" i="1" dirty="0" smtClean="0">
                <a:solidFill>
                  <a:srgbClr val="0562AF"/>
                </a:solidFill>
              </a:rPr>
              <a:t>,  then </a:t>
            </a:r>
            <a:r>
              <a:rPr lang="en-US" sz="1400" i="1" dirty="0">
                <a:solidFill>
                  <a:srgbClr val="0562AF"/>
                </a:solidFill>
                <a:latin typeface="Symbol" pitchFamily="18" charset="2"/>
              </a:rPr>
              <a:t>s</a:t>
            </a:r>
            <a:r>
              <a:rPr lang="en-US" sz="1400" i="1" baseline="-25000" dirty="0" smtClean="0">
                <a:solidFill>
                  <a:srgbClr val="0562AF"/>
                </a:solidFill>
              </a:rPr>
              <a:t>u </a:t>
            </a:r>
            <a:r>
              <a:rPr lang="en-US" sz="1400" i="1" dirty="0" smtClean="0">
                <a:solidFill>
                  <a:srgbClr val="0562AF"/>
                </a:solidFill>
              </a:rPr>
              <a:t>=</a:t>
            </a:r>
            <a:r>
              <a:rPr lang="en-US" sz="1400" i="1" dirty="0" smtClean="0">
                <a:solidFill>
                  <a:srgbClr val="0562AF"/>
                </a:solidFill>
                <a:latin typeface="Symbol" pitchFamily="18" charset="2"/>
              </a:rPr>
              <a:t>g</a:t>
            </a:r>
            <a:r>
              <a:rPr lang="en-US" sz="1400" i="1" dirty="0" smtClean="0">
                <a:solidFill>
                  <a:srgbClr val="0562AF"/>
                </a:solidFill>
              </a:rPr>
              <a:t>z, </a:t>
            </a:r>
            <a:r>
              <a:rPr lang="en-US" sz="1400" i="1" dirty="0">
                <a:solidFill>
                  <a:srgbClr val="0562AF"/>
                </a:solidFill>
              </a:rPr>
              <a:t>or H</a:t>
            </a:r>
            <a:r>
              <a:rPr lang="en-US" sz="1400" i="1" baseline="-25000" dirty="0">
                <a:solidFill>
                  <a:srgbClr val="0562AF"/>
                </a:solidFill>
              </a:rPr>
              <a:t>e</a:t>
            </a:r>
            <a:r>
              <a:rPr lang="en-US" sz="1400" i="1" dirty="0">
                <a:solidFill>
                  <a:srgbClr val="0562AF"/>
                </a:solidFill>
              </a:rPr>
              <a:t> = z</a:t>
            </a:r>
            <a:r>
              <a:rPr lang="en-US" sz="1400" i="1" dirty="0" smtClean="0">
                <a:solidFill>
                  <a:srgbClr val="0562AF"/>
                </a:solidFill>
              </a:rPr>
              <a:t>.</a:t>
            </a:r>
          </a:p>
          <a:p>
            <a:pPr marL="280988" indent="-280988">
              <a:buFont typeface="Arial" pitchFamily="34" charset="0"/>
              <a:buChar char="•"/>
            </a:pPr>
            <a:r>
              <a:rPr lang="en-US" sz="1400" i="1" dirty="0" smtClean="0">
                <a:solidFill>
                  <a:srgbClr val="0562AF"/>
                </a:solidFill>
              </a:rPr>
              <a:t>Also</a:t>
            </a:r>
            <a:r>
              <a:rPr lang="en-US" sz="1400" i="1" dirty="0">
                <a:solidFill>
                  <a:srgbClr val="0562AF"/>
                </a:solidFill>
              </a:rPr>
              <a:t>, Pauker's equation does not consider the </a:t>
            </a:r>
            <a:r>
              <a:rPr lang="en-US" sz="1400" i="1" dirty="0" smtClean="0">
                <a:solidFill>
                  <a:srgbClr val="0562AF"/>
                </a:solidFill>
              </a:rPr>
              <a:t>width of </a:t>
            </a:r>
            <a:r>
              <a:rPr lang="en-US" sz="1400" i="1" dirty="0">
                <a:solidFill>
                  <a:srgbClr val="0562AF"/>
                </a:solidFill>
              </a:rPr>
              <a:t>the foundation</a:t>
            </a:r>
            <a:r>
              <a:rPr lang="en-US" sz="1400" i="1" dirty="0" smtClean="0">
                <a:solidFill>
                  <a:srgbClr val="0562AF"/>
                </a:solidFill>
              </a:rPr>
              <a:t>.</a:t>
            </a:r>
          </a:p>
          <a:p>
            <a:pPr marL="280988" indent="-280988">
              <a:buFont typeface="Arial" pitchFamily="34" charset="0"/>
              <a:buChar char="•"/>
            </a:pPr>
            <a:r>
              <a:rPr lang="en-US" sz="1400" i="1" dirty="0">
                <a:solidFill>
                  <a:srgbClr val="0562AF"/>
                </a:solidFill>
              </a:rPr>
              <a:t>The angle of internal friction at the vertical plane, AA1 , is not taken into account.</a:t>
            </a:r>
          </a:p>
        </p:txBody>
      </p:sp>
      <p:sp>
        <p:nvSpPr>
          <p:cNvPr id="5" name="Rectangle 4"/>
          <p:cNvSpPr/>
          <p:nvPr/>
        </p:nvSpPr>
        <p:spPr>
          <a:xfrm>
            <a:off x="168815" y="0"/>
            <a:ext cx="8882743" cy="5324535"/>
          </a:xfrm>
          <a:prstGeom prst="rect">
            <a:avLst/>
          </a:prstGeom>
        </p:spPr>
        <p:txBody>
          <a:bodyPr wrap="square">
            <a:spAutoFit/>
          </a:bodyPr>
          <a:lstStyle/>
          <a:p>
            <a:endParaRPr lang="en-US" sz="1600" dirty="0" smtClean="0">
              <a:solidFill>
                <a:schemeClr val="bg1"/>
              </a:solidFill>
            </a:endParaRPr>
          </a:p>
          <a:p>
            <a:endParaRPr lang="en-US" sz="1600" dirty="0" smtClean="0">
              <a:solidFill>
                <a:schemeClr val="bg1"/>
              </a:solidFill>
            </a:endParaRPr>
          </a:p>
          <a:p>
            <a:r>
              <a:rPr lang="en-US" sz="1600" dirty="0" smtClean="0">
                <a:solidFill>
                  <a:schemeClr val="bg1"/>
                </a:solidFill>
              </a:rPr>
              <a:t>where   </a:t>
            </a:r>
            <a:r>
              <a:rPr lang="en-US" sz="1600" i="1" dirty="0" smtClean="0">
                <a:solidFill>
                  <a:schemeClr val="bg1"/>
                </a:solidFill>
                <a:latin typeface="Symbol" pitchFamily="18" charset="2"/>
              </a:rPr>
              <a:t>s</a:t>
            </a:r>
            <a:r>
              <a:rPr lang="en-US" sz="1600" i="1" baseline="-25000" dirty="0" smtClean="0">
                <a:solidFill>
                  <a:schemeClr val="bg1"/>
                </a:solidFill>
              </a:rPr>
              <a:t>p</a:t>
            </a:r>
            <a:r>
              <a:rPr lang="en-US" sz="1600" i="1" dirty="0" smtClean="0">
                <a:solidFill>
                  <a:schemeClr val="bg1"/>
                </a:solidFill>
              </a:rPr>
              <a:t> </a:t>
            </a:r>
            <a:r>
              <a:rPr lang="en-US" sz="1600" dirty="0">
                <a:solidFill>
                  <a:schemeClr val="bg1"/>
                </a:solidFill>
              </a:rPr>
              <a:t>= lateral stress at point </a:t>
            </a:r>
            <a:r>
              <a:rPr lang="en-US" sz="1600" i="1" dirty="0">
                <a:solidFill>
                  <a:schemeClr val="bg1"/>
                </a:solidFill>
              </a:rPr>
              <a:t>A </a:t>
            </a:r>
            <a:r>
              <a:rPr lang="en-US" sz="1600" dirty="0">
                <a:solidFill>
                  <a:schemeClr val="bg1"/>
                </a:solidFill>
              </a:rPr>
              <a:t>from passive earth pressure, </a:t>
            </a:r>
            <a:r>
              <a:rPr lang="en-US" sz="1600" dirty="0" smtClean="0">
                <a:solidFill>
                  <a:schemeClr val="bg1"/>
                </a:solidFill>
              </a:rPr>
              <a:t>and</a:t>
            </a:r>
          </a:p>
          <a:p>
            <a:endParaRPr lang="en-US" sz="1600" dirty="0">
              <a:solidFill>
                <a:schemeClr val="bg1"/>
              </a:solidFill>
            </a:endParaRPr>
          </a:p>
          <a:p>
            <a:pPr>
              <a:tabLst>
                <a:tab pos="804863" algn="l"/>
              </a:tabLst>
            </a:pPr>
            <a:r>
              <a:rPr lang="en-US" sz="1600" i="1" dirty="0" smtClean="0">
                <a:solidFill>
                  <a:schemeClr val="bg1"/>
                </a:solidFill>
                <a:latin typeface="Symbol" pitchFamily="18" charset="2"/>
              </a:rPr>
              <a:t>	s</a:t>
            </a:r>
            <a:r>
              <a:rPr lang="en-US" sz="1600" i="1" baseline="-25000" dirty="0" smtClean="0">
                <a:solidFill>
                  <a:schemeClr val="bg1"/>
                </a:solidFill>
              </a:rPr>
              <a:t>a  </a:t>
            </a:r>
            <a:r>
              <a:rPr lang="en-US" sz="1600" dirty="0" smtClean="0">
                <a:solidFill>
                  <a:schemeClr val="bg1"/>
                </a:solidFill>
              </a:rPr>
              <a:t>= </a:t>
            </a:r>
            <a:r>
              <a:rPr lang="en-US" sz="1600" dirty="0">
                <a:solidFill>
                  <a:schemeClr val="bg1"/>
                </a:solidFill>
              </a:rPr>
              <a:t>lateral stress at point </a:t>
            </a:r>
            <a:r>
              <a:rPr lang="en-US" sz="1600" i="1" dirty="0">
                <a:solidFill>
                  <a:schemeClr val="bg1"/>
                </a:solidFill>
              </a:rPr>
              <a:t>A </a:t>
            </a:r>
            <a:r>
              <a:rPr lang="en-US" sz="1600" dirty="0">
                <a:solidFill>
                  <a:schemeClr val="bg1"/>
                </a:solidFill>
              </a:rPr>
              <a:t>from active earth pressure</a:t>
            </a:r>
            <a:r>
              <a:rPr lang="en-US" sz="1600" dirty="0" smtClean="0">
                <a:solidFill>
                  <a:schemeClr val="bg1"/>
                </a:solidFill>
              </a:rPr>
              <a:t>.</a:t>
            </a:r>
          </a:p>
          <a:p>
            <a:pPr>
              <a:tabLst>
                <a:tab pos="804863" algn="l"/>
              </a:tabLst>
            </a:pPr>
            <a:endParaRPr lang="en-US" sz="1600" dirty="0">
              <a:solidFill>
                <a:schemeClr val="bg1"/>
              </a:solidFill>
            </a:endParaRPr>
          </a:p>
          <a:p>
            <a:r>
              <a:rPr lang="en-US" sz="1600" dirty="0">
                <a:solidFill>
                  <a:schemeClr val="bg1"/>
                </a:solidFill>
              </a:rPr>
              <a:t>From earth pressure theory</a:t>
            </a:r>
            <a:r>
              <a:rPr lang="en-US" sz="1600" dirty="0" smtClean="0">
                <a:solidFill>
                  <a:schemeClr val="bg1"/>
                </a:solidFill>
              </a:rPr>
              <a:t>:</a:t>
            </a:r>
          </a:p>
          <a:p>
            <a:endParaRPr lang="en-US" sz="1600" dirty="0">
              <a:solidFill>
                <a:schemeClr val="bg1"/>
              </a:solidFill>
            </a:endParaRPr>
          </a:p>
          <a:p>
            <a:r>
              <a:rPr lang="en-US" sz="1600" i="1" dirty="0">
                <a:solidFill>
                  <a:schemeClr val="bg1"/>
                </a:solidFill>
                <a:latin typeface="Symbol" pitchFamily="18" charset="2"/>
              </a:rPr>
              <a:t>s</a:t>
            </a:r>
            <a:r>
              <a:rPr lang="en-US" sz="1600" i="1" baseline="-25000" dirty="0">
                <a:solidFill>
                  <a:schemeClr val="bg1"/>
                </a:solidFill>
              </a:rPr>
              <a:t>p</a:t>
            </a:r>
            <a:r>
              <a:rPr lang="en-US" sz="1600" i="1" dirty="0" smtClean="0">
                <a:solidFill>
                  <a:schemeClr val="bg1"/>
                </a:solidFill>
              </a:rPr>
              <a:t> </a:t>
            </a:r>
            <a:r>
              <a:rPr lang="en-US" sz="1600" dirty="0">
                <a:solidFill>
                  <a:schemeClr val="bg1"/>
                </a:solidFill>
              </a:rPr>
              <a:t>= </a:t>
            </a:r>
            <a:r>
              <a:rPr lang="en-US" sz="1600" i="1" dirty="0" smtClean="0">
                <a:solidFill>
                  <a:schemeClr val="bg1"/>
                </a:solidFill>
                <a:latin typeface="Symbol" pitchFamily="18" charset="2"/>
              </a:rPr>
              <a:t>g </a:t>
            </a:r>
            <a:r>
              <a:rPr lang="en-US" sz="1600" i="1" dirty="0" smtClean="0">
                <a:solidFill>
                  <a:schemeClr val="bg1"/>
                </a:solidFill>
              </a:rPr>
              <a:t>(z </a:t>
            </a:r>
            <a:r>
              <a:rPr lang="en-US" sz="1600" dirty="0">
                <a:solidFill>
                  <a:schemeClr val="bg1"/>
                </a:solidFill>
              </a:rPr>
              <a:t>+ h</a:t>
            </a:r>
            <a:r>
              <a:rPr lang="en-US" sz="1600" dirty="0" smtClean="0">
                <a:solidFill>
                  <a:schemeClr val="bg1"/>
                </a:solidFill>
              </a:rPr>
              <a:t>) tan</a:t>
            </a:r>
            <a:r>
              <a:rPr lang="en-US" sz="1600" baseline="30000" dirty="0" smtClean="0">
                <a:solidFill>
                  <a:schemeClr val="bg1"/>
                </a:solidFill>
              </a:rPr>
              <a:t>2</a:t>
            </a:r>
            <a:r>
              <a:rPr lang="en-US" sz="1600" dirty="0" smtClean="0">
                <a:solidFill>
                  <a:schemeClr val="bg1"/>
                </a:solidFill>
              </a:rPr>
              <a:t>(45</a:t>
            </a:r>
            <a:r>
              <a:rPr lang="en-US" sz="1600" dirty="0">
                <a:solidFill>
                  <a:schemeClr val="bg1"/>
                </a:solidFill>
              </a:rPr>
              <a:t>° + </a:t>
            </a:r>
            <a:r>
              <a:rPr lang="en-US" sz="1600" i="1" dirty="0" smtClean="0">
                <a:solidFill>
                  <a:schemeClr val="bg1"/>
                </a:solidFill>
                <a:latin typeface="Symbol" pitchFamily="18" charset="2"/>
              </a:rPr>
              <a:t>f</a:t>
            </a:r>
            <a:r>
              <a:rPr lang="en-US" sz="1600" i="1" dirty="0" smtClean="0">
                <a:solidFill>
                  <a:schemeClr val="bg1"/>
                </a:solidFill>
              </a:rPr>
              <a:t>/2)</a:t>
            </a:r>
          </a:p>
          <a:p>
            <a:endParaRPr lang="en-US" sz="1600" i="1" dirty="0">
              <a:solidFill>
                <a:schemeClr val="bg1"/>
              </a:solidFill>
            </a:endParaRPr>
          </a:p>
          <a:p>
            <a:r>
              <a:rPr lang="en-US" sz="1600" i="1" dirty="0">
                <a:solidFill>
                  <a:schemeClr val="bg1"/>
                </a:solidFill>
                <a:latin typeface="Symbol" pitchFamily="18" charset="2"/>
              </a:rPr>
              <a:t>s</a:t>
            </a:r>
            <a:r>
              <a:rPr lang="en-US" sz="1600" i="1" baseline="-25000" dirty="0">
                <a:solidFill>
                  <a:schemeClr val="bg1"/>
                </a:solidFill>
              </a:rPr>
              <a:t>a</a:t>
            </a:r>
            <a:r>
              <a:rPr lang="es-ES" sz="1600" i="1" dirty="0" smtClean="0">
                <a:solidFill>
                  <a:schemeClr val="bg1"/>
                </a:solidFill>
              </a:rPr>
              <a:t> </a:t>
            </a:r>
            <a:r>
              <a:rPr lang="es-ES" sz="1600" dirty="0">
                <a:solidFill>
                  <a:schemeClr val="bg1"/>
                </a:solidFill>
              </a:rPr>
              <a:t>= </a:t>
            </a:r>
            <a:r>
              <a:rPr lang="es-ES" sz="1600" i="1" dirty="0" smtClean="0">
                <a:solidFill>
                  <a:schemeClr val="bg1"/>
                </a:solidFill>
                <a:latin typeface="Symbol" pitchFamily="18" charset="2"/>
              </a:rPr>
              <a:t>g </a:t>
            </a:r>
            <a:r>
              <a:rPr lang="es-ES" sz="1600" i="1" dirty="0" smtClean="0">
                <a:solidFill>
                  <a:schemeClr val="bg1"/>
                </a:solidFill>
              </a:rPr>
              <a:t>(H</a:t>
            </a:r>
            <a:r>
              <a:rPr lang="es-ES" sz="1600" i="1" baseline="-25000" dirty="0" smtClean="0">
                <a:solidFill>
                  <a:schemeClr val="bg1"/>
                </a:solidFill>
              </a:rPr>
              <a:t>e</a:t>
            </a:r>
            <a:r>
              <a:rPr lang="es-ES" sz="1600" i="1" dirty="0" smtClean="0">
                <a:solidFill>
                  <a:schemeClr val="bg1"/>
                </a:solidFill>
              </a:rPr>
              <a:t> </a:t>
            </a:r>
            <a:r>
              <a:rPr lang="es-ES" sz="1600" dirty="0">
                <a:solidFill>
                  <a:schemeClr val="bg1"/>
                </a:solidFill>
              </a:rPr>
              <a:t>+ h</a:t>
            </a:r>
            <a:r>
              <a:rPr lang="es-ES" sz="1600" dirty="0" smtClean="0">
                <a:solidFill>
                  <a:schemeClr val="bg1"/>
                </a:solidFill>
              </a:rPr>
              <a:t>) tan</a:t>
            </a:r>
            <a:r>
              <a:rPr lang="es-ES" sz="1600" baseline="30000" dirty="0" smtClean="0">
                <a:solidFill>
                  <a:schemeClr val="bg1"/>
                </a:solidFill>
              </a:rPr>
              <a:t>2</a:t>
            </a:r>
            <a:r>
              <a:rPr lang="es-ES" sz="1600" dirty="0" smtClean="0">
                <a:solidFill>
                  <a:schemeClr val="bg1"/>
                </a:solidFill>
              </a:rPr>
              <a:t>(45</a:t>
            </a:r>
            <a:r>
              <a:rPr lang="es-ES" sz="1600" baseline="30000" dirty="0" smtClean="0">
                <a:solidFill>
                  <a:schemeClr val="bg1"/>
                </a:solidFill>
              </a:rPr>
              <a:t>º</a:t>
            </a:r>
            <a:r>
              <a:rPr lang="es-ES" sz="1600" dirty="0" smtClean="0">
                <a:solidFill>
                  <a:schemeClr val="bg1"/>
                </a:solidFill>
              </a:rPr>
              <a:t> - </a:t>
            </a:r>
            <a:r>
              <a:rPr lang="es-ES" sz="1600" i="1" dirty="0" smtClean="0">
                <a:solidFill>
                  <a:schemeClr val="bg1"/>
                </a:solidFill>
                <a:latin typeface="Symbol" pitchFamily="18" charset="2"/>
              </a:rPr>
              <a:t>f</a:t>
            </a:r>
            <a:r>
              <a:rPr lang="es-ES" sz="1600" i="1" dirty="0" smtClean="0">
                <a:solidFill>
                  <a:schemeClr val="bg1"/>
                </a:solidFill>
              </a:rPr>
              <a:t>/2),</a:t>
            </a:r>
          </a:p>
          <a:p>
            <a:endParaRPr lang="es-ES" sz="1600" i="1" dirty="0">
              <a:solidFill>
                <a:schemeClr val="bg1"/>
              </a:solidFill>
            </a:endParaRPr>
          </a:p>
          <a:p>
            <a:r>
              <a:rPr lang="en-US" sz="1600" dirty="0">
                <a:solidFill>
                  <a:schemeClr val="bg1"/>
                </a:solidFill>
              </a:rPr>
              <a:t>where </a:t>
            </a:r>
            <a:r>
              <a:rPr lang="es-ES" sz="1600" i="1" dirty="0">
                <a:solidFill>
                  <a:schemeClr val="bg1"/>
                </a:solidFill>
                <a:latin typeface="Symbol" pitchFamily="18" charset="2"/>
              </a:rPr>
              <a:t>f</a:t>
            </a:r>
            <a:r>
              <a:rPr lang="en-US" sz="1600" dirty="0" smtClean="0">
                <a:solidFill>
                  <a:schemeClr val="bg1"/>
                </a:solidFill>
              </a:rPr>
              <a:t> </a:t>
            </a:r>
            <a:r>
              <a:rPr lang="en-US" sz="1600" dirty="0">
                <a:solidFill>
                  <a:schemeClr val="bg1"/>
                </a:solidFill>
              </a:rPr>
              <a:t>= angle of internal friction of soil</a:t>
            </a:r>
            <a:r>
              <a:rPr lang="en-US" sz="1600" dirty="0" smtClean="0">
                <a:solidFill>
                  <a:schemeClr val="bg1"/>
                </a:solidFill>
              </a:rPr>
              <a:t>.</a:t>
            </a:r>
          </a:p>
          <a:p>
            <a:endParaRPr lang="en-US" sz="1600" dirty="0" smtClean="0">
              <a:solidFill>
                <a:schemeClr val="bg1"/>
              </a:solidFill>
            </a:endParaRPr>
          </a:p>
          <a:p>
            <a:r>
              <a:rPr lang="en-US" sz="1600" dirty="0" smtClean="0">
                <a:solidFill>
                  <a:schemeClr val="bg1"/>
                </a:solidFill>
              </a:rPr>
              <a:t>For     z = H</a:t>
            </a:r>
            <a:r>
              <a:rPr lang="en-US" sz="1600" baseline="-25000" dirty="0" smtClean="0">
                <a:solidFill>
                  <a:schemeClr val="bg1"/>
                </a:solidFill>
              </a:rPr>
              <a:t>e</a:t>
            </a:r>
            <a:r>
              <a:rPr lang="en-US" sz="1600" dirty="0" smtClean="0">
                <a:solidFill>
                  <a:schemeClr val="bg1"/>
                </a:solidFill>
              </a:rPr>
              <a:t> tan</a:t>
            </a:r>
            <a:r>
              <a:rPr lang="en-US" sz="1600" baseline="30000" dirty="0" smtClean="0">
                <a:solidFill>
                  <a:schemeClr val="bg1"/>
                </a:solidFill>
              </a:rPr>
              <a:t>4</a:t>
            </a:r>
            <a:r>
              <a:rPr lang="en-US" sz="1600" dirty="0" smtClean="0">
                <a:solidFill>
                  <a:schemeClr val="bg1"/>
                </a:solidFill>
              </a:rPr>
              <a:t> (45</a:t>
            </a:r>
            <a:r>
              <a:rPr lang="en-US" sz="1600" baseline="30000" dirty="0" smtClean="0">
                <a:solidFill>
                  <a:schemeClr val="bg1"/>
                </a:solidFill>
              </a:rPr>
              <a:t>o</a:t>
            </a:r>
            <a:r>
              <a:rPr lang="en-US" sz="1600" dirty="0" smtClean="0">
                <a:solidFill>
                  <a:schemeClr val="bg1"/>
                </a:solidFill>
              </a:rPr>
              <a:t> –  </a:t>
            </a:r>
            <a:r>
              <a:rPr lang="en-US" sz="1600" dirty="0" smtClean="0">
                <a:solidFill>
                  <a:schemeClr val="bg1"/>
                </a:solidFill>
                <a:latin typeface="Symbol" pitchFamily="18" charset="2"/>
              </a:rPr>
              <a:t>f</a:t>
            </a:r>
            <a:r>
              <a:rPr lang="en-US" sz="1600" dirty="0" smtClean="0">
                <a:solidFill>
                  <a:schemeClr val="bg1"/>
                </a:solidFill>
              </a:rPr>
              <a:t>/2)</a:t>
            </a:r>
          </a:p>
          <a:p>
            <a:endParaRPr lang="en-US" sz="1600" dirty="0" smtClean="0">
              <a:solidFill>
                <a:schemeClr val="bg1"/>
              </a:solidFill>
            </a:endParaRPr>
          </a:p>
          <a:p>
            <a:r>
              <a:rPr lang="en-US" sz="1600" dirty="0" smtClean="0">
                <a:solidFill>
                  <a:schemeClr val="bg1"/>
                </a:solidFill>
              </a:rPr>
              <a:t>The ultimate bearing capacity of the soil is </a:t>
            </a:r>
          </a:p>
          <a:p>
            <a:endParaRPr lang="en-US" sz="1600" dirty="0" smtClean="0">
              <a:solidFill>
                <a:schemeClr val="bg1"/>
              </a:solidFill>
            </a:endParaRPr>
          </a:p>
          <a:p>
            <a:r>
              <a:rPr lang="en-US" sz="2000" dirty="0" smtClean="0">
                <a:solidFill>
                  <a:schemeClr val="bg1"/>
                </a:solidFill>
                <a:latin typeface="Symbol" pitchFamily="18" charset="2"/>
              </a:rPr>
              <a:t>        </a:t>
            </a:r>
            <a:r>
              <a:rPr lang="en-US" sz="2000" dirty="0" smtClean="0">
                <a:solidFill>
                  <a:srgbClr val="FF0000"/>
                </a:solidFill>
                <a:latin typeface="Symbol" pitchFamily="18" charset="2"/>
              </a:rPr>
              <a:t>s</a:t>
            </a:r>
            <a:r>
              <a:rPr lang="en-US" sz="2000" baseline="-25000" dirty="0" smtClean="0">
                <a:solidFill>
                  <a:srgbClr val="FF0000"/>
                </a:solidFill>
              </a:rPr>
              <a:t>u</a:t>
            </a:r>
            <a:r>
              <a:rPr lang="en-US" sz="2000" dirty="0" smtClean="0">
                <a:solidFill>
                  <a:srgbClr val="FF0000"/>
                </a:solidFill>
              </a:rPr>
              <a:t> =  </a:t>
            </a:r>
            <a:r>
              <a:rPr lang="en-US" sz="2000" dirty="0" smtClean="0">
                <a:solidFill>
                  <a:srgbClr val="FF0000"/>
                </a:solidFill>
                <a:latin typeface="Symbol" pitchFamily="18" charset="2"/>
              </a:rPr>
              <a:t>g </a:t>
            </a:r>
            <a:r>
              <a:rPr lang="en-US" sz="2000" dirty="0" smtClean="0">
                <a:solidFill>
                  <a:srgbClr val="FF0000"/>
                </a:solidFill>
              </a:rPr>
              <a:t>z tan</a:t>
            </a:r>
            <a:r>
              <a:rPr lang="en-US" sz="2000" baseline="30000" dirty="0" smtClean="0">
                <a:solidFill>
                  <a:srgbClr val="FF0000"/>
                </a:solidFill>
              </a:rPr>
              <a:t>4</a:t>
            </a:r>
            <a:r>
              <a:rPr lang="en-US" sz="2000" dirty="0" smtClean="0">
                <a:solidFill>
                  <a:srgbClr val="FF0000"/>
                </a:solidFill>
              </a:rPr>
              <a:t> (45</a:t>
            </a:r>
            <a:r>
              <a:rPr lang="en-US" sz="2000" baseline="30000" dirty="0" smtClean="0">
                <a:solidFill>
                  <a:srgbClr val="FF0000"/>
                </a:solidFill>
              </a:rPr>
              <a:t>o</a:t>
            </a:r>
            <a:r>
              <a:rPr lang="en-US" sz="2000" dirty="0" smtClean="0">
                <a:solidFill>
                  <a:srgbClr val="FF0000"/>
                </a:solidFill>
              </a:rPr>
              <a:t> +  </a:t>
            </a:r>
            <a:r>
              <a:rPr lang="en-US" sz="2000" dirty="0" smtClean="0">
                <a:solidFill>
                  <a:srgbClr val="FF0000"/>
                </a:solidFill>
                <a:latin typeface="Symbol" pitchFamily="18" charset="2"/>
              </a:rPr>
              <a:t>f</a:t>
            </a:r>
            <a:r>
              <a:rPr lang="en-US" sz="2000" dirty="0" smtClean="0">
                <a:solidFill>
                  <a:srgbClr val="FF0000"/>
                </a:solidFill>
              </a:rPr>
              <a:t>/2)</a:t>
            </a:r>
          </a:p>
          <a:p>
            <a:endParaRPr lang="en-US" sz="1600" dirty="0" smtClean="0">
              <a:solidFill>
                <a:schemeClr val="bg1"/>
              </a:solidFill>
            </a:endParaRPr>
          </a:p>
          <a:p>
            <a:endParaRPr lang="en-US" sz="1600" dirty="0">
              <a:solidFill>
                <a:schemeClr val="bg1"/>
              </a:solidFill>
            </a:endParaRPr>
          </a:p>
        </p:txBody>
      </p:sp>
      <p:grpSp>
        <p:nvGrpSpPr>
          <p:cNvPr id="55" name="Group 54"/>
          <p:cNvGrpSpPr/>
          <p:nvPr/>
        </p:nvGrpSpPr>
        <p:grpSpPr>
          <a:xfrm>
            <a:off x="4540359" y="1331769"/>
            <a:ext cx="4336355" cy="3078968"/>
            <a:chOff x="4090193" y="1089638"/>
            <a:chExt cx="5053807" cy="3588385"/>
          </a:xfrm>
        </p:grpSpPr>
        <p:grpSp>
          <p:nvGrpSpPr>
            <p:cNvPr id="56" name="Group 73"/>
            <p:cNvGrpSpPr/>
            <p:nvPr/>
          </p:nvGrpSpPr>
          <p:grpSpPr>
            <a:xfrm>
              <a:off x="4090193" y="1089638"/>
              <a:ext cx="5053807" cy="3588385"/>
              <a:chOff x="4013670" y="1307574"/>
              <a:chExt cx="5053807" cy="3588385"/>
            </a:xfrm>
          </p:grpSpPr>
          <p:cxnSp>
            <p:nvCxnSpPr>
              <p:cNvPr id="59" name="Straight Connector 58"/>
              <p:cNvCxnSpPr/>
              <p:nvPr/>
            </p:nvCxnSpPr>
            <p:spPr>
              <a:xfrm>
                <a:off x="4095750" y="2776538"/>
                <a:ext cx="488156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5067300" y="1628775"/>
                <a:ext cx="3952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5067300" y="3290887"/>
                <a:ext cx="342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5238750" y="1628775"/>
                <a:ext cx="0" cy="167163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4672013" y="3290887"/>
                <a:ext cx="31908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743450" y="4157663"/>
                <a:ext cx="11001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4831556" y="3300413"/>
                <a:ext cx="0" cy="85725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a:off x="5519738" y="3300412"/>
                <a:ext cx="1143000" cy="238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67" name="Straight Arrow Connector 66"/>
              <p:cNvCxnSpPr/>
              <p:nvPr/>
            </p:nvCxnSpPr>
            <p:spPr>
              <a:xfrm flipV="1">
                <a:off x="5672138" y="3300413"/>
                <a:ext cx="0" cy="238124"/>
              </a:xfrm>
              <a:prstGeom prst="straightConnector1">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V="1">
                <a:off x="5843588" y="3300413"/>
                <a:ext cx="0" cy="238124"/>
              </a:xfrm>
              <a:prstGeom prst="straightConnector1">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6010276" y="3314700"/>
                <a:ext cx="0" cy="238124"/>
              </a:xfrm>
              <a:prstGeom prst="straightConnector1">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V="1">
                <a:off x="6181726" y="3314700"/>
                <a:ext cx="0" cy="238124"/>
              </a:xfrm>
              <a:prstGeom prst="straightConnector1">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V="1">
                <a:off x="6334125" y="3300413"/>
                <a:ext cx="0" cy="238124"/>
              </a:xfrm>
              <a:prstGeom prst="straightConnector1">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V="1">
                <a:off x="6505575" y="3300413"/>
                <a:ext cx="0" cy="238124"/>
              </a:xfrm>
              <a:prstGeom prst="straightConnector1">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6267450" y="3290887"/>
                <a:ext cx="395288" cy="866776"/>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6662738" y="3290887"/>
                <a:ext cx="0" cy="866776"/>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6253170" y="4157663"/>
                <a:ext cx="36195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H="1">
                <a:off x="6710358" y="4157663"/>
                <a:ext cx="442912"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7077312" y="3958335"/>
                <a:ext cx="335348" cy="461665"/>
              </a:xfrm>
              <a:prstGeom prst="rect">
                <a:avLst/>
              </a:prstGeom>
              <a:noFill/>
            </p:spPr>
            <p:txBody>
              <a:bodyPr wrap="none" rtlCol="0">
                <a:spAutoFit/>
              </a:bodyPr>
              <a:lstStyle/>
              <a:p>
                <a:r>
                  <a:rPr lang="en-US" sz="1200" dirty="0" smtClean="0">
                    <a:solidFill>
                      <a:schemeClr val="bg1"/>
                    </a:solidFill>
                    <a:latin typeface="Symbol" pitchFamily="18" charset="2"/>
                  </a:rPr>
                  <a:t>s</a:t>
                </a:r>
                <a:r>
                  <a:rPr lang="en-US" sz="1200" baseline="-25000" dirty="0" smtClean="0">
                    <a:solidFill>
                      <a:schemeClr val="bg1"/>
                    </a:solidFill>
                  </a:rPr>
                  <a:t>p</a:t>
                </a:r>
              </a:p>
              <a:p>
                <a:endParaRPr lang="en-US" sz="1200" dirty="0">
                  <a:solidFill>
                    <a:schemeClr val="bg1"/>
                  </a:solidFill>
                </a:endParaRPr>
              </a:p>
            </p:txBody>
          </p:sp>
          <p:sp>
            <p:nvSpPr>
              <p:cNvPr id="78" name="TextBox 77"/>
              <p:cNvSpPr txBox="1"/>
              <p:nvPr/>
            </p:nvSpPr>
            <p:spPr>
              <a:xfrm>
                <a:off x="5996237" y="3960724"/>
                <a:ext cx="335348" cy="461665"/>
              </a:xfrm>
              <a:prstGeom prst="rect">
                <a:avLst/>
              </a:prstGeom>
              <a:noFill/>
            </p:spPr>
            <p:txBody>
              <a:bodyPr wrap="none" rtlCol="0">
                <a:spAutoFit/>
              </a:bodyPr>
              <a:lstStyle/>
              <a:p>
                <a:r>
                  <a:rPr lang="en-US" sz="1200" dirty="0" smtClean="0">
                    <a:solidFill>
                      <a:schemeClr val="bg1"/>
                    </a:solidFill>
                    <a:latin typeface="Symbol" pitchFamily="18" charset="2"/>
                  </a:rPr>
                  <a:t>s</a:t>
                </a:r>
                <a:r>
                  <a:rPr lang="en-US" sz="1200" baseline="-25000" dirty="0" smtClean="0">
                    <a:solidFill>
                      <a:schemeClr val="bg1"/>
                    </a:solidFill>
                  </a:rPr>
                  <a:t>a</a:t>
                </a:r>
              </a:p>
              <a:p>
                <a:endParaRPr lang="en-US" sz="1200" dirty="0">
                  <a:solidFill>
                    <a:schemeClr val="bg1"/>
                  </a:solidFill>
                </a:endParaRPr>
              </a:p>
            </p:txBody>
          </p:sp>
          <p:sp>
            <p:nvSpPr>
              <p:cNvPr id="79" name="TextBox 78"/>
              <p:cNvSpPr txBox="1"/>
              <p:nvPr/>
            </p:nvSpPr>
            <p:spPr>
              <a:xfrm>
                <a:off x="6610790" y="3075942"/>
                <a:ext cx="344966" cy="276999"/>
              </a:xfrm>
              <a:prstGeom prst="rect">
                <a:avLst/>
              </a:prstGeom>
              <a:noFill/>
            </p:spPr>
            <p:txBody>
              <a:bodyPr wrap="none" rtlCol="0">
                <a:spAutoFit/>
              </a:bodyPr>
              <a:lstStyle/>
              <a:p>
                <a:r>
                  <a:rPr lang="en-US" sz="1200" dirty="0" smtClean="0">
                    <a:solidFill>
                      <a:schemeClr val="bg1"/>
                    </a:solidFill>
                    <a:latin typeface="Arial" pitchFamily="34" charset="0"/>
                    <a:cs typeface="Arial" pitchFamily="34" charset="0"/>
                  </a:rPr>
                  <a:t>A</a:t>
                </a:r>
                <a:r>
                  <a:rPr lang="en-US" sz="1200" baseline="-25000" dirty="0" smtClean="0">
                    <a:solidFill>
                      <a:schemeClr val="bg1"/>
                    </a:solidFill>
                  </a:rPr>
                  <a:t>1</a:t>
                </a:r>
                <a:endParaRPr lang="en-US" sz="1200" dirty="0">
                  <a:solidFill>
                    <a:schemeClr val="bg1"/>
                  </a:solidFill>
                </a:endParaRPr>
              </a:p>
            </p:txBody>
          </p:sp>
          <p:sp>
            <p:nvSpPr>
              <p:cNvPr id="80" name="TextBox 79"/>
              <p:cNvSpPr txBox="1"/>
              <p:nvPr/>
            </p:nvSpPr>
            <p:spPr>
              <a:xfrm>
                <a:off x="5928245" y="2959268"/>
                <a:ext cx="312906" cy="276999"/>
              </a:xfrm>
              <a:prstGeom prst="rect">
                <a:avLst/>
              </a:prstGeom>
              <a:noFill/>
            </p:spPr>
            <p:txBody>
              <a:bodyPr wrap="none" rtlCol="0">
                <a:spAutoFit/>
              </a:bodyPr>
              <a:lstStyle/>
              <a:p>
                <a:r>
                  <a:rPr lang="en-US" sz="1200" dirty="0" smtClean="0">
                    <a:solidFill>
                      <a:schemeClr val="bg1"/>
                    </a:solidFill>
                    <a:latin typeface="Arial" pitchFamily="34" charset="0"/>
                    <a:cs typeface="Arial" pitchFamily="34" charset="0"/>
                  </a:rPr>
                  <a:t>M</a:t>
                </a:r>
                <a:endParaRPr lang="en-US" sz="1200" dirty="0">
                  <a:solidFill>
                    <a:schemeClr val="bg1"/>
                  </a:solidFill>
                </a:endParaRPr>
              </a:p>
            </p:txBody>
          </p:sp>
          <p:sp>
            <p:nvSpPr>
              <p:cNvPr id="81" name="TextBox 80"/>
              <p:cNvSpPr txBox="1"/>
              <p:nvPr/>
            </p:nvSpPr>
            <p:spPr>
              <a:xfrm>
                <a:off x="6492918" y="4126517"/>
                <a:ext cx="287258" cy="276999"/>
              </a:xfrm>
              <a:prstGeom prst="rect">
                <a:avLst/>
              </a:prstGeom>
              <a:noFill/>
            </p:spPr>
            <p:txBody>
              <a:bodyPr wrap="none" rtlCol="0">
                <a:spAutoFit/>
              </a:bodyPr>
              <a:lstStyle/>
              <a:p>
                <a:r>
                  <a:rPr lang="en-US" sz="1200" dirty="0" smtClean="0">
                    <a:solidFill>
                      <a:schemeClr val="bg1"/>
                    </a:solidFill>
                    <a:latin typeface="Arial" pitchFamily="34" charset="0"/>
                    <a:cs typeface="Arial" pitchFamily="34" charset="0"/>
                  </a:rPr>
                  <a:t>A</a:t>
                </a:r>
                <a:endParaRPr lang="en-US" sz="1200" dirty="0">
                  <a:solidFill>
                    <a:schemeClr val="bg1"/>
                  </a:solidFill>
                </a:endParaRPr>
              </a:p>
            </p:txBody>
          </p:sp>
          <p:sp>
            <p:nvSpPr>
              <p:cNvPr id="82" name="TextBox 81"/>
              <p:cNvSpPr txBox="1"/>
              <p:nvPr/>
            </p:nvSpPr>
            <p:spPr>
              <a:xfrm>
                <a:off x="4681865" y="3554998"/>
                <a:ext cx="269626" cy="276999"/>
              </a:xfrm>
              <a:prstGeom prst="rect">
                <a:avLst/>
              </a:prstGeom>
              <a:solidFill>
                <a:schemeClr val="tx1"/>
              </a:solidFill>
            </p:spPr>
            <p:txBody>
              <a:bodyPr wrap="none" rtlCol="0">
                <a:spAutoFit/>
              </a:bodyPr>
              <a:lstStyle/>
              <a:p>
                <a:r>
                  <a:rPr lang="en-US" sz="1200" dirty="0" smtClean="0">
                    <a:solidFill>
                      <a:schemeClr val="bg1"/>
                    </a:solidFill>
                    <a:latin typeface="Arial" pitchFamily="34" charset="0"/>
                    <a:cs typeface="Arial" pitchFamily="34" charset="0"/>
                  </a:rPr>
                  <a:t>h</a:t>
                </a:r>
                <a:endParaRPr lang="en-US" sz="1200" dirty="0">
                  <a:solidFill>
                    <a:schemeClr val="bg1"/>
                  </a:solidFill>
                </a:endParaRPr>
              </a:p>
            </p:txBody>
          </p:sp>
          <p:sp>
            <p:nvSpPr>
              <p:cNvPr id="83" name="TextBox 82"/>
              <p:cNvSpPr txBox="1"/>
              <p:nvPr/>
            </p:nvSpPr>
            <p:spPr>
              <a:xfrm>
                <a:off x="5067300" y="2219325"/>
                <a:ext cx="352982" cy="276999"/>
              </a:xfrm>
              <a:prstGeom prst="rect">
                <a:avLst/>
              </a:prstGeom>
              <a:solidFill>
                <a:schemeClr val="tx1"/>
              </a:solidFill>
            </p:spPr>
            <p:txBody>
              <a:bodyPr wrap="none" rtlCol="0">
                <a:spAutoFit/>
              </a:bodyPr>
              <a:lstStyle/>
              <a:p>
                <a:r>
                  <a:rPr lang="en-US" sz="1200" dirty="0" smtClean="0">
                    <a:solidFill>
                      <a:schemeClr val="bg1"/>
                    </a:solidFill>
                    <a:latin typeface="Arial" pitchFamily="34" charset="0"/>
                    <a:cs typeface="Arial" pitchFamily="34" charset="0"/>
                  </a:rPr>
                  <a:t>H</a:t>
                </a:r>
                <a:r>
                  <a:rPr lang="en-US" sz="1200" baseline="-25000" dirty="0" smtClean="0">
                    <a:solidFill>
                      <a:schemeClr val="bg1"/>
                    </a:solidFill>
                    <a:latin typeface="Arial" pitchFamily="34" charset="0"/>
                    <a:cs typeface="Arial" pitchFamily="34" charset="0"/>
                  </a:rPr>
                  <a:t>e</a:t>
                </a:r>
                <a:endParaRPr lang="en-US" sz="1200" baseline="-25000" dirty="0">
                  <a:solidFill>
                    <a:schemeClr val="bg1"/>
                  </a:solidFill>
                </a:endParaRPr>
              </a:p>
            </p:txBody>
          </p:sp>
          <p:sp>
            <p:nvSpPr>
              <p:cNvPr id="84" name="TextBox 83"/>
              <p:cNvSpPr txBox="1"/>
              <p:nvPr/>
            </p:nvSpPr>
            <p:spPr>
              <a:xfrm>
                <a:off x="5206458" y="3250197"/>
                <a:ext cx="335348" cy="276999"/>
              </a:xfrm>
              <a:prstGeom prst="rect">
                <a:avLst/>
              </a:prstGeom>
              <a:noFill/>
            </p:spPr>
            <p:txBody>
              <a:bodyPr wrap="none" rtlCol="0">
                <a:spAutoFit/>
              </a:bodyPr>
              <a:lstStyle/>
              <a:p>
                <a:r>
                  <a:rPr lang="en-US" sz="1200" dirty="0" smtClean="0">
                    <a:solidFill>
                      <a:schemeClr val="bg1"/>
                    </a:solidFill>
                    <a:latin typeface="Symbol" pitchFamily="18" charset="2"/>
                    <a:cs typeface="Arial" pitchFamily="34" charset="0"/>
                  </a:rPr>
                  <a:t>s</a:t>
                </a:r>
                <a:r>
                  <a:rPr lang="en-US" sz="1200" baseline="-25000" dirty="0" smtClean="0">
                    <a:solidFill>
                      <a:schemeClr val="bg1"/>
                    </a:solidFill>
                    <a:latin typeface="Arial" pitchFamily="34" charset="0"/>
                    <a:cs typeface="Arial" pitchFamily="34" charset="0"/>
                  </a:rPr>
                  <a:t>u</a:t>
                </a:r>
                <a:endParaRPr lang="en-US" sz="1200" baseline="-25000" dirty="0">
                  <a:solidFill>
                    <a:schemeClr val="bg1"/>
                  </a:solidFill>
                </a:endParaRPr>
              </a:p>
            </p:txBody>
          </p:sp>
          <p:sp>
            <p:nvSpPr>
              <p:cNvPr id="85" name="TextBox 84"/>
              <p:cNvSpPr txBox="1"/>
              <p:nvPr/>
            </p:nvSpPr>
            <p:spPr>
              <a:xfrm>
                <a:off x="6519109" y="1307574"/>
                <a:ext cx="304892" cy="276999"/>
              </a:xfrm>
              <a:prstGeom prst="rect">
                <a:avLst/>
              </a:prstGeom>
              <a:noFill/>
            </p:spPr>
            <p:txBody>
              <a:bodyPr wrap="none" rtlCol="0">
                <a:spAutoFit/>
              </a:bodyPr>
              <a:lstStyle/>
              <a:p>
                <a:r>
                  <a:rPr lang="en-US" sz="1200" dirty="0" smtClean="0">
                    <a:solidFill>
                      <a:schemeClr val="bg1"/>
                    </a:solidFill>
                    <a:latin typeface="Arial" pitchFamily="34" charset="0"/>
                    <a:cs typeface="Arial" pitchFamily="34" charset="0"/>
                  </a:rPr>
                  <a:t>G</a:t>
                </a:r>
                <a:endParaRPr lang="en-US" sz="1200" dirty="0">
                  <a:solidFill>
                    <a:schemeClr val="bg1"/>
                  </a:solidFill>
                </a:endParaRPr>
              </a:p>
            </p:txBody>
          </p:sp>
          <p:sp>
            <p:nvSpPr>
              <p:cNvPr id="86" name="TextBox 85"/>
              <p:cNvSpPr txBox="1"/>
              <p:nvPr/>
            </p:nvSpPr>
            <p:spPr>
              <a:xfrm>
                <a:off x="6132037" y="1307574"/>
                <a:ext cx="295274" cy="276999"/>
              </a:xfrm>
              <a:prstGeom prst="rect">
                <a:avLst/>
              </a:prstGeom>
              <a:noFill/>
            </p:spPr>
            <p:txBody>
              <a:bodyPr wrap="none" rtlCol="0">
                <a:spAutoFit/>
              </a:bodyPr>
              <a:lstStyle/>
              <a:p>
                <a:r>
                  <a:rPr lang="en-US" sz="1200" dirty="0" smtClean="0">
                    <a:solidFill>
                      <a:schemeClr val="bg1"/>
                    </a:solidFill>
                    <a:latin typeface="Arial" pitchFamily="34" charset="0"/>
                    <a:cs typeface="Arial" pitchFamily="34" charset="0"/>
                  </a:rPr>
                  <a:t>N</a:t>
                </a:r>
                <a:endParaRPr lang="en-US" sz="1200" dirty="0">
                  <a:solidFill>
                    <a:schemeClr val="bg1"/>
                  </a:solidFill>
                </a:endParaRPr>
              </a:p>
            </p:txBody>
          </p:sp>
          <p:sp>
            <p:nvSpPr>
              <p:cNvPr id="87" name="TextBox 86"/>
              <p:cNvSpPr txBox="1"/>
              <p:nvPr/>
            </p:nvSpPr>
            <p:spPr>
              <a:xfrm>
                <a:off x="4210855" y="2809933"/>
                <a:ext cx="247184" cy="276999"/>
              </a:xfrm>
              <a:prstGeom prst="rect">
                <a:avLst/>
              </a:prstGeom>
              <a:noFill/>
            </p:spPr>
            <p:txBody>
              <a:bodyPr wrap="none" rtlCol="0">
                <a:spAutoFit/>
              </a:bodyPr>
              <a:lstStyle/>
              <a:p>
                <a:r>
                  <a:rPr lang="en-US" sz="1200" dirty="0" smtClean="0">
                    <a:solidFill>
                      <a:schemeClr val="bg1"/>
                    </a:solidFill>
                    <a:latin typeface="Symbol" pitchFamily="18" charset="2"/>
                    <a:cs typeface="Arial" pitchFamily="34" charset="0"/>
                  </a:rPr>
                  <a:t>g</a:t>
                </a:r>
                <a:endParaRPr lang="en-US" sz="1200" dirty="0">
                  <a:solidFill>
                    <a:schemeClr val="bg1"/>
                  </a:solidFill>
                  <a:latin typeface="Symbol" pitchFamily="18" charset="2"/>
                </a:endParaRPr>
              </a:p>
            </p:txBody>
          </p:sp>
          <p:sp>
            <p:nvSpPr>
              <p:cNvPr id="88" name="TextBox 87"/>
              <p:cNvSpPr txBox="1"/>
              <p:nvPr/>
            </p:nvSpPr>
            <p:spPr>
              <a:xfrm>
                <a:off x="5417413" y="1319748"/>
                <a:ext cx="279244" cy="276999"/>
              </a:xfrm>
              <a:prstGeom prst="rect">
                <a:avLst/>
              </a:prstGeom>
              <a:noFill/>
            </p:spPr>
            <p:txBody>
              <a:bodyPr wrap="none" rtlCol="0">
                <a:spAutoFit/>
              </a:bodyPr>
              <a:lstStyle/>
              <a:p>
                <a:r>
                  <a:rPr lang="en-US" sz="1200" dirty="0" smtClean="0">
                    <a:solidFill>
                      <a:schemeClr val="bg1"/>
                    </a:solidFill>
                    <a:latin typeface="Arial" pitchFamily="34" charset="0"/>
                    <a:cs typeface="Arial" pitchFamily="34" charset="0"/>
                  </a:rPr>
                  <a:t>F</a:t>
                </a:r>
                <a:endParaRPr lang="en-US" sz="1200" dirty="0">
                  <a:solidFill>
                    <a:schemeClr val="bg1"/>
                  </a:solidFill>
                </a:endParaRPr>
              </a:p>
            </p:txBody>
          </p:sp>
          <p:sp>
            <p:nvSpPr>
              <p:cNvPr id="89" name="TextBox 88"/>
              <p:cNvSpPr txBox="1"/>
              <p:nvPr/>
            </p:nvSpPr>
            <p:spPr>
              <a:xfrm>
                <a:off x="5254088" y="3038600"/>
                <a:ext cx="295274" cy="276999"/>
              </a:xfrm>
              <a:prstGeom prst="rect">
                <a:avLst/>
              </a:prstGeom>
              <a:noFill/>
            </p:spPr>
            <p:txBody>
              <a:bodyPr wrap="none" rtlCol="0">
                <a:spAutoFit/>
              </a:bodyPr>
              <a:lstStyle/>
              <a:p>
                <a:r>
                  <a:rPr lang="en-US" sz="1200" dirty="0" smtClean="0">
                    <a:solidFill>
                      <a:schemeClr val="bg1"/>
                    </a:solidFill>
                    <a:latin typeface="Arial" pitchFamily="34" charset="0"/>
                    <a:cs typeface="Arial" pitchFamily="34" charset="0"/>
                  </a:rPr>
                  <a:t>D</a:t>
                </a:r>
                <a:endParaRPr lang="en-US" sz="1200" dirty="0">
                  <a:solidFill>
                    <a:schemeClr val="bg1"/>
                  </a:solidFill>
                </a:endParaRPr>
              </a:p>
            </p:txBody>
          </p:sp>
          <p:sp>
            <p:nvSpPr>
              <p:cNvPr id="90" name="TextBox 89"/>
              <p:cNvSpPr txBox="1"/>
              <p:nvPr/>
            </p:nvSpPr>
            <p:spPr>
              <a:xfrm>
                <a:off x="4610954" y="2865525"/>
                <a:ext cx="261610" cy="276999"/>
              </a:xfrm>
              <a:prstGeom prst="rect">
                <a:avLst/>
              </a:prstGeom>
              <a:noFill/>
            </p:spPr>
            <p:txBody>
              <a:bodyPr wrap="none" rtlCol="0">
                <a:spAutoFit/>
              </a:bodyPr>
              <a:lstStyle/>
              <a:p>
                <a:r>
                  <a:rPr lang="en-US" sz="1200" dirty="0" smtClean="0">
                    <a:solidFill>
                      <a:srgbClr val="FF0000"/>
                    </a:solidFill>
                    <a:latin typeface="Arial" pitchFamily="34" charset="0"/>
                    <a:cs typeface="Arial" pitchFamily="34" charset="0"/>
                  </a:rPr>
                  <a:t>z</a:t>
                </a:r>
                <a:endParaRPr lang="en-US" sz="1200" dirty="0">
                  <a:solidFill>
                    <a:srgbClr val="FF0000"/>
                  </a:solidFill>
                </a:endParaRPr>
              </a:p>
            </p:txBody>
          </p:sp>
          <p:sp>
            <p:nvSpPr>
              <p:cNvPr id="91" name="Rectangle 90"/>
              <p:cNvSpPr/>
              <p:nvPr/>
            </p:nvSpPr>
            <p:spPr>
              <a:xfrm>
                <a:off x="4095750" y="2776538"/>
                <a:ext cx="4881563" cy="182730"/>
              </a:xfrm>
              <a:prstGeom prst="rect">
                <a:avLst/>
              </a:prstGeom>
              <a:gradFill>
                <a:gsLst>
                  <a:gs pos="0">
                    <a:schemeClr val="accent1">
                      <a:tint val="66000"/>
                      <a:satMod val="160000"/>
                    </a:schemeClr>
                  </a:gs>
                  <a:gs pos="3000">
                    <a:srgbClr val="FFC000"/>
                  </a:gs>
                  <a:gs pos="71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92" name="Rectangle 91"/>
              <p:cNvSpPr/>
              <p:nvPr/>
            </p:nvSpPr>
            <p:spPr>
              <a:xfrm>
                <a:off x="5519738" y="1628775"/>
                <a:ext cx="1143000" cy="16716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93" name="Straight Arrow Connector 92"/>
              <p:cNvCxnSpPr/>
              <p:nvPr/>
            </p:nvCxnSpPr>
            <p:spPr>
              <a:xfrm>
                <a:off x="6091238" y="2219325"/>
                <a:ext cx="0" cy="6048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5817632" y="2640656"/>
                <a:ext cx="269626" cy="276999"/>
              </a:xfrm>
              <a:prstGeom prst="rect">
                <a:avLst/>
              </a:prstGeom>
              <a:noFill/>
            </p:spPr>
            <p:txBody>
              <a:bodyPr wrap="none" rtlCol="0">
                <a:spAutoFit/>
              </a:bodyPr>
              <a:lstStyle/>
              <a:p>
                <a:r>
                  <a:rPr lang="en-US" sz="1200" dirty="0" smtClean="0">
                    <a:solidFill>
                      <a:schemeClr val="bg1"/>
                    </a:solidFill>
                    <a:latin typeface="Arial" pitchFamily="34" charset="0"/>
                    <a:cs typeface="Arial" pitchFamily="34" charset="0"/>
                  </a:rPr>
                  <a:t>p</a:t>
                </a:r>
                <a:endParaRPr lang="en-US" sz="1200" dirty="0">
                  <a:solidFill>
                    <a:schemeClr val="bg1"/>
                  </a:solidFill>
                </a:endParaRPr>
              </a:p>
            </p:txBody>
          </p:sp>
          <p:sp>
            <p:nvSpPr>
              <p:cNvPr id="95" name="Rectangle 94"/>
              <p:cNvSpPr/>
              <p:nvPr/>
            </p:nvSpPr>
            <p:spPr>
              <a:xfrm>
                <a:off x="6267450" y="1628775"/>
                <a:ext cx="395288" cy="1671638"/>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96" name="TextBox 95"/>
              <p:cNvSpPr txBox="1"/>
              <p:nvPr/>
            </p:nvSpPr>
            <p:spPr>
              <a:xfrm>
                <a:off x="6638926" y="2512903"/>
                <a:ext cx="287258" cy="276999"/>
              </a:xfrm>
              <a:prstGeom prst="rect">
                <a:avLst/>
              </a:prstGeom>
              <a:noFill/>
            </p:spPr>
            <p:txBody>
              <a:bodyPr wrap="none" rtlCol="0">
                <a:spAutoFit/>
              </a:bodyPr>
              <a:lstStyle/>
              <a:p>
                <a:r>
                  <a:rPr lang="en-US" sz="1200" dirty="0" smtClean="0">
                    <a:solidFill>
                      <a:schemeClr val="bg1"/>
                    </a:solidFill>
                    <a:latin typeface="Arial" pitchFamily="34" charset="0"/>
                    <a:cs typeface="Arial" pitchFamily="34" charset="0"/>
                  </a:rPr>
                  <a:t>B</a:t>
                </a:r>
                <a:endParaRPr lang="en-US" sz="1200" dirty="0">
                  <a:solidFill>
                    <a:schemeClr val="bg1"/>
                  </a:solidFill>
                </a:endParaRPr>
              </a:p>
            </p:txBody>
          </p:sp>
          <p:sp>
            <p:nvSpPr>
              <p:cNvPr id="97" name="TextBox 96"/>
              <p:cNvSpPr txBox="1"/>
              <p:nvPr/>
            </p:nvSpPr>
            <p:spPr>
              <a:xfrm>
                <a:off x="6334930" y="1983849"/>
                <a:ext cx="247184" cy="276999"/>
              </a:xfrm>
              <a:prstGeom prst="rect">
                <a:avLst/>
              </a:prstGeom>
              <a:noFill/>
            </p:spPr>
            <p:txBody>
              <a:bodyPr wrap="none" rtlCol="0">
                <a:spAutoFit/>
              </a:bodyPr>
              <a:lstStyle/>
              <a:p>
                <a:r>
                  <a:rPr lang="en-US" sz="1200" dirty="0" smtClean="0">
                    <a:solidFill>
                      <a:srgbClr val="00B050"/>
                    </a:solidFill>
                    <a:latin typeface="Symbol" pitchFamily="18" charset="2"/>
                    <a:cs typeface="Arial" pitchFamily="34" charset="0"/>
                  </a:rPr>
                  <a:t>g</a:t>
                </a:r>
                <a:endParaRPr lang="en-US" sz="1200" dirty="0">
                  <a:solidFill>
                    <a:srgbClr val="00B050"/>
                  </a:solidFill>
                  <a:latin typeface="Symbol" pitchFamily="18" charset="2"/>
                </a:endParaRPr>
              </a:p>
            </p:txBody>
          </p:sp>
          <p:sp>
            <p:nvSpPr>
              <p:cNvPr id="98" name="TextBox 97"/>
              <p:cNvSpPr txBox="1"/>
              <p:nvPr/>
            </p:nvSpPr>
            <p:spPr>
              <a:xfrm>
                <a:off x="8421948" y="2512903"/>
                <a:ext cx="261610" cy="276999"/>
              </a:xfrm>
              <a:prstGeom prst="rect">
                <a:avLst/>
              </a:prstGeom>
              <a:noFill/>
            </p:spPr>
            <p:txBody>
              <a:bodyPr wrap="none" rtlCol="0">
                <a:spAutoFit/>
              </a:bodyPr>
              <a:lstStyle/>
              <a:p>
                <a:r>
                  <a:rPr lang="en-US" sz="1200" dirty="0" smtClean="0">
                    <a:solidFill>
                      <a:schemeClr val="bg1"/>
                    </a:solidFill>
                    <a:latin typeface="Arial" pitchFamily="34" charset="0"/>
                    <a:cs typeface="Arial" pitchFamily="34" charset="0"/>
                  </a:rPr>
                  <a:t>c</a:t>
                </a:r>
                <a:endParaRPr lang="en-US" sz="1200" dirty="0">
                  <a:solidFill>
                    <a:schemeClr val="bg1"/>
                  </a:solidFill>
                </a:endParaRPr>
              </a:p>
            </p:txBody>
          </p:sp>
          <p:sp>
            <p:nvSpPr>
              <p:cNvPr id="99" name="Freeform 98"/>
              <p:cNvSpPr/>
              <p:nvPr/>
            </p:nvSpPr>
            <p:spPr>
              <a:xfrm rot="2453509">
                <a:off x="8124824" y="2821697"/>
                <a:ext cx="200025" cy="176061"/>
              </a:xfrm>
              <a:custGeom>
                <a:avLst/>
                <a:gdLst>
                  <a:gd name="connsiteX0" fmla="*/ 0 w 261937"/>
                  <a:gd name="connsiteY0" fmla="*/ 0 h 347662"/>
                  <a:gd name="connsiteX1" fmla="*/ 90487 w 261937"/>
                  <a:gd name="connsiteY1" fmla="*/ 238125 h 347662"/>
                  <a:gd name="connsiteX2" fmla="*/ 261937 w 261937"/>
                  <a:gd name="connsiteY2" fmla="*/ 347662 h 347662"/>
                  <a:gd name="connsiteX3" fmla="*/ 261937 w 261937"/>
                  <a:gd name="connsiteY3" fmla="*/ 347662 h 347662"/>
                </a:gdLst>
                <a:ahLst/>
                <a:cxnLst>
                  <a:cxn ang="0">
                    <a:pos x="connsiteX0" y="connsiteY0"/>
                  </a:cxn>
                  <a:cxn ang="0">
                    <a:pos x="connsiteX1" y="connsiteY1"/>
                  </a:cxn>
                  <a:cxn ang="0">
                    <a:pos x="connsiteX2" y="connsiteY2"/>
                  </a:cxn>
                  <a:cxn ang="0">
                    <a:pos x="connsiteX3" y="connsiteY3"/>
                  </a:cxn>
                </a:cxnLst>
                <a:rect l="l" t="t" r="r" b="b"/>
                <a:pathLst>
                  <a:path w="261937" h="347662">
                    <a:moveTo>
                      <a:pt x="0" y="0"/>
                    </a:moveTo>
                    <a:cubicBezTo>
                      <a:pt x="23415" y="90090"/>
                      <a:pt x="46831" y="180181"/>
                      <a:pt x="90487" y="238125"/>
                    </a:cubicBezTo>
                    <a:cubicBezTo>
                      <a:pt x="134143" y="296069"/>
                      <a:pt x="261937" y="347662"/>
                      <a:pt x="261937" y="347662"/>
                    </a:cubicBezTo>
                    <a:lnTo>
                      <a:pt x="261937" y="347662"/>
                    </a:lnTo>
                  </a:path>
                </a:pathLst>
              </a:custGeom>
              <a:noFill/>
              <a:ln w="3175">
                <a:solidFill>
                  <a:srgbClr val="FF0000"/>
                </a:solidFill>
                <a:headEnd type="stealth" w="sm" len="lg"/>
                <a:tailEnd type="stealth" w="sm"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100" name="Straight Arrow Connector 99"/>
              <p:cNvCxnSpPr/>
              <p:nvPr/>
            </p:nvCxnSpPr>
            <p:spPr>
              <a:xfrm flipH="1" flipV="1">
                <a:off x="8262405" y="2867903"/>
                <a:ext cx="319086" cy="2748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8182298" y="3142731"/>
                <a:ext cx="885179" cy="276999"/>
              </a:xfrm>
              <a:prstGeom prst="rect">
                <a:avLst/>
              </a:prstGeom>
              <a:noFill/>
            </p:spPr>
            <p:txBody>
              <a:bodyPr wrap="none" rtlCol="0">
                <a:spAutoFit/>
              </a:bodyPr>
              <a:lstStyle/>
              <a:p>
                <a:r>
                  <a:rPr lang="en-US" sz="1200" dirty="0" smtClean="0">
                    <a:solidFill>
                      <a:schemeClr val="bg1"/>
                    </a:solidFill>
                  </a:rPr>
                  <a:t>(</a:t>
                </a:r>
                <a:r>
                  <a:rPr lang="en-US" sz="1200" dirty="0" smtClean="0">
                    <a:solidFill>
                      <a:schemeClr val="bg1"/>
                    </a:solidFill>
                    <a:latin typeface="Symbol" pitchFamily="18" charset="2"/>
                  </a:rPr>
                  <a:t>p</a:t>
                </a:r>
                <a:r>
                  <a:rPr lang="en-US" sz="1200" dirty="0" smtClean="0">
                    <a:solidFill>
                      <a:schemeClr val="bg1"/>
                    </a:solidFill>
                  </a:rPr>
                  <a:t>/4 + </a:t>
                </a:r>
                <a:r>
                  <a:rPr lang="en-US" sz="1200" dirty="0" smtClean="0">
                    <a:solidFill>
                      <a:schemeClr val="bg1"/>
                    </a:solidFill>
                    <a:latin typeface="Symbol" pitchFamily="18" charset="2"/>
                  </a:rPr>
                  <a:t>f</a:t>
                </a:r>
                <a:r>
                  <a:rPr lang="en-US" sz="1200" dirty="0" smtClean="0">
                    <a:solidFill>
                      <a:schemeClr val="bg1"/>
                    </a:solidFill>
                  </a:rPr>
                  <a:t>/2)</a:t>
                </a:r>
                <a:endParaRPr lang="en-US" sz="1200" dirty="0">
                  <a:solidFill>
                    <a:schemeClr val="bg1"/>
                  </a:solidFill>
                </a:endParaRPr>
              </a:p>
            </p:txBody>
          </p:sp>
          <p:cxnSp>
            <p:nvCxnSpPr>
              <p:cNvPr id="102" name="Straight Connector 101"/>
              <p:cNvCxnSpPr/>
              <p:nvPr/>
            </p:nvCxnSpPr>
            <p:spPr>
              <a:xfrm flipH="1">
                <a:off x="6662738" y="2776538"/>
                <a:ext cx="1962150" cy="1381125"/>
              </a:xfrm>
              <a:prstGeom prst="line">
                <a:avLst/>
              </a:prstGeom>
            </p:spPr>
            <p:style>
              <a:lnRef idx="1">
                <a:schemeClr val="accent1"/>
              </a:lnRef>
              <a:fillRef idx="0">
                <a:schemeClr val="accent1"/>
              </a:fillRef>
              <a:effectRef idx="0">
                <a:schemeClr val="accent1"/>
              </a:effectRef>
              <a:fontRef idx="minor">
                <a:schemeClr val="tx1"/>
              </a:fontRef>
            </p:style>
          </p:cxnSp>
          <p:sp>
            <p:nvSpPr>
              <p:cNvPr id="103" name="Rectangle 102"/>
              <p:cNvSpPr/>
              <p:nvPr/>
            </p:nvSpPr>
            <p:spPr>
              <a:xfrm>
                <a:off x="4013670" y="4618960"/>
                <a:ext cx="4983809" cy="276999"/>
              </a:xfrm>
              <a:prstGeom prst="rect">
                <a:avLst/>
              </a:prstGeom>
            </p:spPr>
            <p:txBody>
              <a:bodyPr wrap="square">
                <a:spAutoFit/>
              </a:bodyPr>
              <a:lstStyle/>
              <a:p>
                <a:r>
                  <a:rPr lang="en-US" sz="1200" dirty="0">
                    <a:solidFill>
                      <a:srgbClr val="007635"/>
                    </a:solidFill>
                  </a:rPr>
                  <a:t>Expulsion of soil from underneath a foundation after Pauker.</a:t>
                </a:r>
              </a:p>
            </p:txBody>
          </p:sp>
          <p:cxnSp>
            <p:nvCxnSpPr>
              <p:cNvPr id="104" name="Straight Arrow Connector 103"/>
              <p:cNvCxnSpPr/>
              <p:nvPr/>
            </p:nvCxnSpPr>
            <p:spPr>
              <a:xfrm>
                <a:off x="4831556" y="2776538"/>
                <a:ext cx="0" cy="514349"/>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grpSp>
        <p:sp>
          <p:nvSpPr>
            <p:cNvPr id="57" name="Oval 56"/>
            <p:cNvSpPr/>
            <p:nvPr/>
          </p:nvSpPr>
          <p:spPr>
            <a:xfrm>
              <a:off x="6688895" y="3903678"/>
              <a:ext cx="98474" cy="984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8" name="TextBox 57"/>
            <p:cNvSpPr txBox="1"/>
            <p:nvPr/>
          </p:nvSpPr>
          <p:spPr>
            <a:xfrm>
              <a:off x="6125265" y="2816461"/>
              <a:ext cx="261610" cy="276999"/>
            </a:xfrm>
            <a:prstGeom prst="rect">
              <a:avLst/>
            </a:prstGeom>
            <a:noFill/>
          </p:spPr>
          <p:txBody>
            <a:bodyPr wrap="none" rtlCol="0">
              <a:spAutoFit/>
            </a:bodyPr>
            <a:lstStyle/>
            <a:p>
              <a:r>
                <a:rPr lang="en-US" sz="1200" dirty="0" smtClean="0">
                  <a:solidFill>
                    <a:schemeClr val="bg1"/>
                  </a:solidFill>
                  <a:latin typeface="Arial" pitchFamily="34" charset="0"/>
                  <a:cs typeface="Arial" pitchFamily="34" charset="0"/>
                </a:rPr>
                <a:t>J</a:t>
              </a:r>
              <a:endParaRPr lang="en-US" sz="1200" dirty="0">
                <a:solidFill>
                  <a:schemeClr val="bg1"/>
                </a:solidFill>
              </a:endParaRPr>
            </a:p>
          </p:txBody>
        </p:sp>
      </p:grpSp>
      <p:sp>
        <p:nvSpPr>
          <p:cNvPr id="2" name="Rectangle 1"/>
          <p:cNvSpPr/>
          <p:nvPr/>
        </p:nvSpPr>
        <p:spPr>
          <a:xfrm>
            <a:off x="407968" y="132834"/>
            <a:ext cx="2702984" cy="369332"/>
          </a:xfrm>
          <a:prstGeom prst="rect">
            <a:avLst/>
          </a:prstGeom>
        </p:spPr>
        <p:txBody>
          <a:bodyPr wrap="none">
            <a:spAutoFit/>
          </a:bodyPr>
          <a:lstStyle/>
          <a:p>
            <a:r>
              <a:rPr lang="en-US" u="sng" dirty="0">
                <a:solidFill>
                  <a:srgbClr val="FF0000"/>
                </a:solidFill>
              </a:rPr>
              <a:t>Pauker's Method (1850):</a:t>
            </a:r>
          </a:p>
        </p:txBody>
      </p:sp>
    </p:spTree>
    <p:extLst>
      <p:ext uri="{BB962C8B-B14F-4D97-AF65-F5344CB8AC3E}">
        <p14:creationId xmlns:p14="http://schemas.microsoft.com/office/powerpoint/2010/main" val="32976439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571500" y="1275139"/>
            <a:ext cx="8097088" cy="4662815"/>
          </a:xfrm>
          <a:prstGeom prst="rect">
            <a:avLst/>
          </a:prstGeom>
          <a:noFill/>
        </p:spPr>
        <p:txBody>
          <a:bodyPr wrap="none" rtlCol="0">
            <a:spAutoFit/>
          </a:bodyPr>
          <a:lstStyle/>
          <a:p>
            <a:pPr marL="342900" indent="-342900">
              <a:lnSpc>
                <a:spcPct val="150000"/>
              </a:lnSpc>
              <a:buFont typeface="+mj-lt"/>
              <a:buAutoNum type="arabicPeriod"/>
            </a:pPr>
            <a:r>
              <a:rPr lang="en-US" dirty="0" smtClean="0">
                <a:solidFill>
                  <a:schemeClr val="bg1"/>
                </a:solidFill>
              </a:rPr>
              <a:t>One </a:t>
            </a:r>
            <a:r>
              <a:rPr lang="en-US" dirty="0">
                <a:solidFill>
                  <a:schemeClr val="bg1"/>
                </a:solidFill>
              </a:rPr>
              <a:t>the oldest methods for determining bearing capacity of </a:t>
            </a:r>
            <a:r>
              <a:rPr lang="en-US" dirty="0" smtClean="0">
                <a:solidFill>
                  <a:schemeClr val="bg1"/>
                </a:solidFill>
              </a:rPr>
              <a:t>soil</a:t>
            </a:r>
          </a:p>
          <a:p>
            <a:pPr marL="342900" indent="-342900">
              <a:lnSpc>
                <a:spcPct val="150000"/>
              </a:lnSpc>
              <a:buFont typeface="+mj-lt"/>
              <a:buAutoNum type="arabicPeriod"/>
            </a:pPr>
            <a:r>
              <a:rPr lang="en-US" dirty="0" smtClean="0">
                <a:solidFill>
                  <a:schemeClr val="bg1"/>
                </a:solidFill>
              </a:rPr>
              <a:t>Developed </a:t>
            </a:r>
            <a:r>
              <a:rPr lang="en-US" dirty="0">
                <a:solidFill>
                  <a:schemeClr val="bg1"/>
                </a:solidFill>
              </a:rPr>
              <a:t>based on Coulomb earth pressure theory </a:t>
            </a:r>
            <a:r>
              <a:rPr lang="en-US" dirty="0" smtClean="0">
                <a:solidFill>
                  <a:schemeClr val="bg1"/>
                </a:solidFill>
              </a:rPr>
              <a:t> </a:t>
            </a:r>
          </a:p>
          <a:p>
            <a:pPr marL="342900" indent="-342900">
              <a:lnSpc>
                <a:spcPct val="150000"/>
              </a:lnSpc>
              <a:buFont typeface="+mj-lt"/>
              <a:buAutoNum type="arabicPeriod"/>
            </a:pPr>
            <a:r>
              <a:rPr lang="en-US" dirty="0" smtClean="0">
                <a:solidFill>
                  <a:schemeClr val="bg1"/>
                </a:solidFill>
              </a:rPr>
              <a:t>It </a:t>
            </a:r>
            <a:r>
              <a:rPr lang="en-US" dirty="0">
                <a:solidFill>
                  <a:schemeClr val="bg1"/>
                </a:solidFill>
              </a:rPr>
              <a:t>is used for sandy soils </a:t>
            </a:r>
            <a:r>
              <a:rPr lang="en-US" dirty="0" smtClean="0">
                <a:solidFill>
                  <a:schemeClr val="bg1"/>
                </a:solidFill>
              </a:rPr>
              <a:t>only</a:t>
            </a:r>
          </a:p>
          <a:p>
            <a:pPr marL="342900" indent="-342900">
              <a:lnSpc>
                <a:spcPct val="150000"/>
              </a:lnSpc>
              <a:buFont typeface="+mj-lt"/>
              <a:buAutoNum type="arabicPeriod"/>
            </a:pPr>
            <a:r>
              <a:rPr lang="en-US" dirty="0" smtClean="0">
                <a:solidFill>
                  <a:schemeClr val="bg1"/>
                </a:solidFill>
              </a:rPr>
              <a:t>Where </a:t>
            </a:r>
            <a:r>
              <a:rPr lang="en-US" dirty="0">
                <a:solidFill>
                  <a:schemeClr val="bg1"/>
                </a:solidFill>
                <a:latin typeface="Symbol" pitchFamily="18" charset="2"/>
              </a:rPr>
              <a:t>s</a:t>
            </a:r>
            <a:r>
              <a:rPr lang="en-US" baseline="-25000" dirty="0">
                <a:solidFill>
                  <a:schemeClr val="bg1"/>
                </a:solidFill>
              </a:rPr>
              <a:t>u</a:t>
            </a:r>
            <a:r>
              <a:rPr lang="en-US" dirty="0">
                <a:solidFill>
                  <a:schemeClr val="bg1"/>
                </a:solidFill>
              </a:rPr>
              <a:t>= Ultimate Bearing </a:t>
            </a:r>
            <a:r>
              <a:rPr lang="en-US" dirty="0" smtClean="0">
                <a:solidFill>
                  <a:schemeClr val="bg1"/>
                </a:solidFill>
              </a:rPr>
              <a:t>Capacity = f(</a:t>
            </a:r>
            <a:r>
              <a:rPr lang="en-US" dirty="0" smtClean="0">
                <a:solidFill>
                  <a:schemeClr val="bg1"/>
                </a:solidFill>
                <a:latin typeface="Symbol" pitchFamily="18" charset="2"/>
              </a:rPr>
              <a:t>g</a:t>
            </a:r>
            <a:r>
              <a:rPr lang="en-US" dirty="0" smtClean="0">
                <a:solidFill>
                  <a:schemeClr val="bg1"/>
                </a:solidFill>
              </a:rPr>
              <a:t>,</a:t>
            </a:r>
            <a:r>
              <a:rPr lang="en-US" dirty="0" smtClean="0">
                <a:solidFill>
                  <a:schemeClr val="bg1"/>
                </a:solidFill>
                <a:latin typeface="Symbol" pitchFamily="18" charset="2"/>
              </a:rPr>
              <a:t> f</a:t>
            </a:r>
            <a:r>
              <a:rPr lang="en-US" dirty="0" smtClean="0">
                <a:solidFill>
                  <a:schemeClr val="bg1"/>
                </a:solidFill>
              </a:rPr>
              <a:t>, z)</a:t>
            </a:r>
          </a:p>
          <a:p>
            <a:pPr marL="342900" indent="-342900">
              <a:lnSpc>
                <a:spcPct val="150000"/>
              </a:lnSpc>
              <a:buFont typeface="+mj-lt"/>
              <a:buAutoNum type="arabicPeriod"/>
            </a:pPr>
            <a:r>
              <a:rPr lang="en-US" dirty="0" smtClean="0">
                <a:solidFill>
                  <a:schemeClr val="bg1"/>
                </a:solidFill>
              </a:rPr>
              <a:t>The </a:t>
            </a:r>
            <a:r>
              <a:rPr lang="en-US" dirty="0">
                <a:solidFill>
                  <a:schemeClr val="bg1"/>
                </a:solidFill>
              </a:rPr>
              <a:t>bearing capacity increases linearly with the </a:t>
            </a:r>
            <a:r>
              <a:rPr lang="en-US" dirty="0" smtClean="0">
                <a:solidFill>
                  <a:schemeClr val="bg1"/>
                </a:solidFill>
              </a:rPr>
              <a:t>depth of foundation (Z) </a:t>
            </a:r>
          </a:p>
          <a:p>
            <a:pPr marL="342900" indent="-342900">
              <a:lnSpc>
                <a:spcPct val="150000"/>
              </a:lnSpc>
              <a:buFont typeface="+mj-lt"/>
              <a:buAutoNum type="arabicPeriod"/>
            </a:pPr>
            <a:r>
              <a:rPr lang="en-US" dirty="0" smtClean="0">
                <a:solidFill>
                  <a:schemeClr val="bg1"/>
                </a:solidFill>
              </a:rPr>
              <a:t>This </a:t>
            </a:r>
            <a:r>
              <a:rPr lang="en-US" dirty="0">
                <a:solidFill>
                  <a:schemeClr val="bg1"/>
                </a:solidFill>
              </a:rPr>
              <a:t>formula is valid only when Z &gt; 0 why ??????? </a:t>
            </a:r>
            <a:endParaRPr lang="en-US" dirty="0" smtClean="0">
              <a:solidFill>
                <a:schemeClr val="bg1"/>
              </a:solidFill>
            </a:endParaRPr>
          </a:p>
          <a:p>
            <a:pPr marL="342900" indent="-342900">
              <a:lnSpc>
                <a:spcPct val="150000"/>
              </a:lnSpc>
              <a:buFont typeface="+mj-lt"/>
              <a:buAutoNum type="arabicPeriod"/>
            </a:pPr>
            <a:r>
              <a:rPr lang="en-US" dirty="0" smtClean="0">
                <a:solidFill>
                  <a:schemeClr val="bg1"/>
                </a:solidFill>
              </a:rPr>
              <a:t>Because </a:t>
            </a:r>
            <a:r>
              <a:rPr lang="en-US" dirty="0">
                <a:solidFill>
                  <a:schemeClr val="bg1"/>
                </a:solidFill>
              </a:rPr>
              <a:t>the weight of the soil wedges below the footing are not included. </a:t>
            </a:r>
            <a:endParaRPr lang="en-US" dirty="0" smtClean="0">
              <a:solidFill>
                <a:schemeClr val="bg1"/>
              </a:solidFill>
            </a:endParaRPr>
          </a:p>
          <a:p>
            <a:pPr marL="342900" indent="-342900">
              <a:lnSpc>
                <a:spcPct val="150000"/>
              </a:lnSpc>
              <a:buFont typeface="+mj-lt"/>
              <a:buAutoNum type="arabicPeriod"/>
            </a:pPr>
            <a:r>
              <a:rPr lang="en-US" dirty="0" smtClean="0">
                <a:solidFill>
                  <a:schemeClr val="bg1"/>
                </a:solidFill>
              </a:rPr>
              <a:t>When </a:t>
            </a:r>
            <a:r>
              <a:rPr lang="en-US" dirty="0">
                <a:solidFill>
                  <a:schemeClr val="bg1"/>
                </a:solidFill>
                <a:latin typeface="Symbol" pitchFamily="18" charset="2"/>
              </a:rPr>
              <a:t>f</a:t>
            </a:r>
            <a:r>
              <a:rPr lang="en-US" dirty="0">
                <a:solidFill>
                  <a:schemeClr val="bg1"/>
                </a:solidFill>
              </a:rPr>
              <a:t> = 0 ...... </a:t>
            </a:r>
            <a:endParaRPr lang="en-US" dirty="0" smtClean="0">
              <a:solidFill>
                <a:schemeClr val="bg1"/>
              </a:solidFill>
            </a:endParaRPr>
          </a:p>
          <a:p>
            <a:pPr marL="342900" indent="-342900">
              <a:lnSpc>
                <a:spcPct val="150000"/>
              </a:lnSpc>
              <a:buFont typeface="+mj-lt"/>
              <a:buAutoNum type="arabicPeriod"/>
            </a:pPr>
            <a:r>
              <a:rPr lang="en-US" dirty="0" smtClean="0">
                <a:solidFill>
                  <a:schemeClr val="bg1"/>
                </a:solidFill>
              </a:rPr>
              <a:t>No </a:t>
            </a:r>
            <a:r>
              <a:rPr lang="en-US" dirty="0">
                <a:solidFill>
                  <a:schemeClr val="bg1"/>
                </a:solidFill>
              </a:rPr>
              <a:t>consideration for the cohesion of the soil (c</a:t>
            </a:r>
            <a:r>
              <a:rPr lang="en-US" dirty="0" smtClean="0">
                <a:solidFill>
                  <a:schemeClr val="bg1"/>
                </a:solidFill>
              </a:rPr>
              <a:t>) </a:t>
            </a:r>
          </a:p>
          <a:p>
            <a:pPr marL="342900" indent="-342900">
              <a:lnSpc>
                <a:spcPct val="150000"/>
              </a:lnSpc>
              <a:buFont typeface="+mj-lt"/>
              <a:buAutoNum type="arabicPeriod"/>
            </a:pPr>
            <a:r>
              <a:rPr lang="en-US" dirty="0" smtClean="0">
                <a:solidFill>
                  <a:schemeClr val="bg1"/>
                </a:solidFill>
              </a:rPr>
              <a:t>This </a:t>
            </a:r>
            <a:r>
              <a:rPr lang="en-US" dirty="0">
                <a:solidFill>
                  <a:schemeClr val="bg1"/>
                </a:solidFill>
              </a:rPr>
              <a:t>equation does not consider the width of the footing </a:t>
            </a:r>
            <a:endParaRPr lang="en-US" dirty="0" smtClean="0">
              <a:solidFill>
                <a:schemeClr val="bg1"/>
              </a:solidFill>
            </a:endParaRPr>
          </a:p>
          <a:p>
            <a:pPr marL="342900" indent="-342900">
              <a:lnSpc>
                <a:spcPct val="150000"/>
              </a:lnSpc>
              <a:buFont typeface="+mj-lt"/>
              <a:buAutoNum type="arabicPeriod"/>
            </a:pPr>
            <a:r>
              <a:rPr lang="en-US" dirty="0" smtClean="0">
                <a:solidFill>
                  <a:schemeClr val="bg1"/>
                </a:solidFill>
              </a:rPr>
              <a:t>The </a:t>
            </a:r>
            <a:r>
              <a:rPr lang="en-US" dirty="0">
                <a:solidFill>
                  <a:schemeClr val="bg1"/>
                </a:solidFill>
              </a:rPr>
              <a:t>angle of internal friction at the vertical plane, A-A1, is not included. </a:t>
            </a:r>
          </a:p>
        </p:txBody>
      </p:sp>
      <p:sp>
        <p:nvSpPr>
          <p:cNvPr id="6" name="Rectangle 5"/>
          <p:cNvSpPr/>
          <p:nvPr/>
        </p:nvSpPr>
        <p:spPr>
          <a:xfrm>
            <a:off x="407968" y="653534"/>
            <a:ext cx="2702984" cy="369332"/>
          </a:xfrm>
          <a:prstGeom prst="rect">
            <a:avLst/>
          </a:prstGeom>
        </p:spPr>
        <p:txBody>
          <a:bodyPr wrap="none">
            <a:spAutoFit/>
          </a:bodyPr>
          <a:lstStyle/>
          <a:p>
            <a:r>
              <a:rPr lang="en-US" u="sng" dirty="0">
                <a:solidFill>
                  <a:srgbClr val="FF0000"/>
                </a:solidFill>
              </a:rPr>
              <a:t>Pauker's Method (1850):</a:t>
            </a:r>
          </a:p>
        </p:txBody>
      </p:sp>
    </p:spTree>
    <p:extLst>
      <p:ext uri="{BB962C8B-B14F-4D97-AF65-F5344CB8AC3E}">
        <p14:creationId xmlns:p14="http://schemas.microsoft.com/office/powerpoint/2010/main" val="7533850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16" name="Group 115"/>
          <p:cNvGrpSpPr/>
          <p:nvPr/>
        </p:nvGrpSpPr>
        <p:grpSpPr>
          <a:xfrm>
            <a:off x="5358399" y="4744556"/>
            <a:ext cx="3300421" cy="1995904"/>
            <a:chOff x="5091113" y="2176463"/>
            <a:chExt cx="3300421" cy="1995904"/>
          </a:xfrm>
        </p:grpSpPr>
        <p:cxnSp>
          <p:nvCxnSpPr>
            <p:cNvPr id="93" name="Straight Connector 92"/>
            <p:cNvCxnSpPr/>
            <p:nvPr/>
          </p:nvCxnSpPr>
          <p:spPr>
            <a:xfrm>
              <a:off x="5200650" y="2752725"/>
              <a:ext cx="24384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922498" y="2236320"/>
              <a:ext cx="900333" cy="844062"/>
            </a:xfrm>
            <a:prstGeom prst="rect">
              <a:avLst/>
            </a:prstGeom>
            <a:solidFill>
              <a:schemeClr val="accent2">
                <a:lumMod val="20000"/>
                <a:lumOff val="8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9" name="Group 68"/>
            <p:cNvGrpSpPr/>
            <p:nvPr/>
          </p:nvGrpSpPr>
          <p:grpSpPr>
            <a:xfrm>
              <a:off x="6600824" y="3128962"/>
              <a:ext cx="209549" cy="209549"/>
              <a:chOff x="6610350" y="3143251"/>
              <a:chExt cx="209549" cy="209549"/>
            </a:xfrm>
          </p:grpSpPr>
          <p:sp>
            <p:nvSpPr>
              <p:cNvPr id="9" name="Rectangle 8"/>
              <p:cNvSpPr/>
              <p:nvPr/>
            </p:nvSpPr>
            <p:spPr>
              <a:xfrm>
                <a:off x="6610350" y="3143251"/>
                <a:ext cx="209549" cy="209549"/>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67" name="Straight Connector 66"/>
              <p:cNvCxnSpPr/>
              <p:nvPr/>
            </p:nvCxnSpPr>
            <p:spPr>
              <a:xfrm>
                <a:off x="6612733" y="3157538"/>
                <a:ext cx="197645" cy="1857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0" name="Group 69"/>
            <p:cNvGrpSpPr/>
            <p:nvPr/>
          </p:nvGrpSpPr>
          <p:grpSpPr>
            <a:xfrm rot="5400000">
              <a:off x="7329495" y="3128963"/>
              <a:ext cx="209549" cy="209549"/>
              <a:chOff x="6610350" y="3143251"/>
              <a:chExt cx="209549" cy="209549"/>
            </a:xfrm>
          </p:grpSpPr>
          <p:sp>
            <p:nvSpPr>
              <p:cNvPr id="71" name="Rectangle 70"/>
              <p:cNvSpPr/>
              <p:nvPr/>
            </p:nvSpPr>
            <p:spPr>
              <a:xfrm>
                <a:off x="6610350" y="3143251"/>
                <a:ext cx="209549" cy="209549"/>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72" name="Straight Connector 71"/>
              <p:cNvCxnSpPr/>
              <p:nvPr/>
            </p:nvCxnSpPr>
            <p:spPr>
              <a:xfrm>
                <a:off x="6612733" y="3157538"/>
                <a:ext cx="197645" cy="1857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76" name="Straight Arrow Connector 75"/>
            <p:cNvCxnSpPr/>
            <p:nvPr/>
          </p:nvCxnSpPr>
          <p:spPr>
            <a:xfrm rot="5400000">
              <a:off x="7320761" y="3009106"/>
              <a:ext cx="228600" cy="1588"/>
            </a:xfrm>
            <a:prstGeom prst="straightConnector1">
              <a:avLst/>
            </a:prstGeom>
            <a:ln>
              <a:solidFill>
                <a:schemeClr val="bg1"/>
              </a:solidFill>
              <a:tailEnd type="stealth" w="sm" len="lg"/>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rot="5400000">
              <a:off x="6592094" y="3009106"/>
              <a:ext cx="228600" cy="1588"/>
            </a:xfrm>
            <a:prstGeom prst="straightConnector1">
              <a:avLst/>
            </a:prstGeom>
            <a:ln>
              <a:solidFill>
                <a:schemeClr val="bg1"/>
              </a:solidFill>
              <a:tailEnd type="stealth" w="sm" len="lg"/>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5400000" flipH="1" flipV="1">
              <a:off x="7320761" y="3452017"/>
              <a:ext cx="227806" cy="794"/>
            </a:xfrm>
            <a:prstGeom prst="straightConnector1">
              <a:avLst/>
            </a:prstGeom>
            <a:ln>
              <a:solidFill>
                <a:schemeClr val="bg1"/>
              </a:solidFill>
              <a:tailEnd type="stealth" w="sm" len="lg"/>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rot="5400000" flipH="1" flipV="1">
              <a:off x="6592094" y="3466306"/>
              <a:ext cx="227806" cy="794"/>
            </a:xfrm>
            <a:prstGeom prst="straightConnector1">
              <a:avLst/>
            </a:prstGeom>
            <a:ln>
              <a:solidFill>
                <a:schemeClr val="bg1"/>
              </a:solidFill>
              <a:tailEnd type="stealth" w="sm" len="lg"/>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rot="10800000">
              <a:off x="7543808" y="3233733"/>
              <a:ext cx="227806" cy="1588"/>
            </a:xfrm>
            <a:prstGeom prst="straightConnector1">
              <a:avLst/>
            </a:prstGeom>
            <a:ln>
              <a:solidFill>
                <a:schemeClr val="bg1"/>
              </a:solidFill>
              <a:tailEnd type="stealth" w="sm" len="lg"/>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rot="10800000">
              <a:off x="6810378" y="3233733"/>
              <a:ext cx="152400" cy="1588"/>
            </a:xfrm>
            <a:prstGeom prst="straightConnector1">
              <a:avLst/>
            </a:prstGeom>
            <a:ln>
              <a:solidFill>
                <a:schemeClr val="bg1"/>
              </a:solidFill>
              <a:tailEnd type="stealth" w="sm" len="lg"/>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a:off x="7181860" y="3233733"/>
              <a:ext cx="152400" cy="1588"/>
            </a:xfrm>
            <a:prstGeom prst="straightConnector1">
              <a:avLst/>
            </a:prstGeom>
            <a:ln>
              <a:solidFill>
                <a:schemeClr val="bg1"/>
              </a:solidFill>
              <a:tailEnd type="stealth" w="sm" len="lg"/>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a:off x="6438904" y="3233733"/>
              <a:ext cx="152400" cy="1588"/>
            </a:xfrm>
            <a:prstGeom prst="straightConnector1">
              <a:avLst/>
            </a:prstGeom>
            <a:ln>
              <a:solidFill>
                <a:schemeClr val="bg1"/>
              </a:solidFill>
              <a:tailEnd type="stealth" w="sm" len="lg"/>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6215061" y="2638425"/>
              <a:ext cx="681039" cy="307777"/>
            </a:xfrm>
            <a:prstGeom prst="rect">
              <a:avLst/>
            </a:prstGeom>
            <a:noFill/>
          </p:spPr>
          <p:txBody>
            <a:bodyPr wrap="square" rtlCol="0">
              <a:spAutoFit/>
            </a:bodyPr>
            <a:lstStyle/>
            <a:p>
              <a:r>
                <a:rPr lang="en-US" sz="1400" dirty="0" smtClean="0">
                  <a:solidFill>
                    <a:srgbClr val="FF0000"/>
                  </a:solidFill>
                  <a:latin typeface="Symbol" pitchFamily="18" charset="2"/>
                </a:rPr>
                <a:t>s</a:t>
              </a:r>
              <a:r>
                <a:rPr lang="en-US" sz="1400" baseline="-25000" dirty="0" smtClean="0">
                  <a:solidFill>
                    <a:srgbClr val="FF0000"/>
                  </a:solidFill>
                </a:rPr>
                <a:t>u = </a:t>
              </a:r>
              <a:r>
                <a:rPr lang="en-US" sz="1400" dirty="0" smtClean="0">
                  <a:solidFill>
                    <a:srgbClr val="FF0000"/>
                  </a:solidFill>
                  <a:latin typeface="Symbol" pitchFamily="18" charset="2"/>
                </a:rPr>
                <a:t>s</a:t>
              </a:r>
              <a:r>
                <a:rPr lang="en-US" sz="1400" baseline="-25000" dirty="0" smtClean="0">
                  <a:solidFill>
                    <a:srgbClr val="FF0000"/>
                  </a:solidFill>
                </a:rPr>
                <a:t>1</a:t>
              </a:r>
              <a:endParaRPr lang="en-US" sz="1400" baseline="-25000" dirty="0">
                <a:solidFill>
                  <a:srgbClr val="FF0000"/>
                </a:solidFill>
              </a:endParaRPr>
            </a:p>
          </p:txBody>
        </p:sp>
        <p:sp>
          <p:nvSpPr>
            <p:cNvPr id="91" name="TextBox 90"/>
            <p:cNvSpPr txBox="1"/>
            <p:nvPr/>
          </p:nvSpPr>
          <p:spPr>
            <a:xfrm>
              <a:off x="7162807" y="2666997"/>
              <a:ext cx="681039" cy="307777"/>
            </a:xfrm>
            <a:prstGeom prst="rect">
              <a:avLst/>
            </a:prstGeom>
            <a:noFill/>
          </p:spPr>
          <p:txBody>
            <a:bodyPr wrap="square" rtlCol="0">
              <a:spAutoFit/>
            </a:bodyPr>
            <a:lstStyle/>
            <a:p>
              <a:r>
                <a:rPr lang="en-US" sz="1400" dirty="0" smtClean="0">
                  <a:solidFill>
                    <a:srgbClr val="FF0000"/>
                  </a:solidFill>
                  <a:latin typeface="Symbol" pitchFamily="18" charset="2"/>
                </a:rPr>
                <a:t>s</a:t>
              </a:r>
              <a:r>
                <a:rPr lang="en-US" sz="1400" baseline="-25000" dirty="0" smtClean="0">
                  <a:solidFill>
                    <a:srgbClr val="FF0000"/>
                  </a:solidFill>
                </a:rPr>
                <a:t>3 = </a:t>
              </a:r>
              <a:r>
                <a:rPr lang="en-US" sz="1400" dirty="0" smtClean="0">
                  <a:solidFill>
                    <a:srgbClr val="FF0000"/>
                  </a:solidFill>
                  <a:latin typeface="Symbol" pitchFamily="18" charset="2"/>
                </a:rPr>
                <a:t>g</a:t>
              </a:r>
              <a:r>
                <a:rPr lang="en-US" sz="1400" dirty="0" smtClean="0">
                  <a:solidFill>
                    <a:srgbClr val="FF0000"/>
                  </a:solidFill>
                  <a:latin typeface="Arial" pitchFamily="34" charset="0"/>
                  <a:cs typeface="Arial" pitchFamily="34" charset="0"/>
                </a:rPr>
                <a:t>z</a:t>
              </a:r>
              <a:endParaRPr lang="en-US" sz="1400" baseline="-25000" dirty="0">
                <a:solidFill>
                  <a:srgbClr val="FF0000"/>
                </a:solidFill>
                <a:latin typeface="Arial" pitchFamily="34" charset="0"/>
                <a:cs typeface="Arial" pitchFamily="34" charset="0"/>
              </a:endParaRPr>
            </a:p>
          </p:txBody>
        </p:sp>
        <p:sp>
          <p:nvSpPr>
            <p:cNvPr id="97" name="TextBox 96"/>
            <p:cNvSpPr txBox="1"/>
            <p:nvPr/>
          </p:nvSpPr>
          <p:spPr>
            <a:xfrm>
              <a:off x="7200907" y="3457575"/>
              <a:ext cx="681039" cy="307777"/>
            </a:xfrm>
            <a:prstGeom prst="rect">
              <a:avLst/>
            </a:prstGeom>
            <a:noFill/>
          </p:spPr>
          <p:txBody>
            <a:bodyPr wrap="square" rtlCol="0">
              <a:spAutoFit/>
            </a:bodyPr>
            <a:lstStyle/>
            <a:p>
              <a:r>
                <a:rPr lang="en-US" sz="1400" dirty="0" smtClean="0">
                  <a:solidFill>
                    <a:srgbClr val="FF0000"/>
                  </a:solidFill>
                  <a:latin typeface="Symbol" pitchFamily="18" charset="2"/>
                </a:rPr>
                <a:t>s</a:t>
              </a:r>
              <a:r>
                <a:rPr lang="en-US" sz="1400" baseline="-25000" dirty="0" smtClean="0">
                  <a:solidFill>
                    <a:srgbClr val="FF0000"/>
                  </a:solidFill>
                </a:rPr>
                <a:t>3 = </a:t>
              </a:r>
              <a:r>
                <a:rPr lang="en-US" sz="1400" dirty="0" smtClean="0">
                  <a:solidFill>
                    <a:srgbClr val="FF0000"/>
                  </a:solidFill>
                  <a:latin typeface="Symbol" pitchFamily="18" charset="2"/>
                </a:rPr>
                <a:t>g</a:t>
              </a:r>
              <a:r>
                <a:rPr lang="en-US" sz="1400" dirty="0" smtClean="0">
                  <a:solidFill>
                    <a:srgbClr val="FF0000"/>
                  </a:solidFill>
                  <a:latin typeface="Arial" pitchFamily="34" charset="0"/>
                  <a:cs typeface="Arial" pitchFamily="34" charset="0"/>
                </a:rPr>
                <a:t>z</a:t>
              </a:r>
              <a:endParaRPr lang="en-US" sz="1400" baseline="-25000" dirty="0">
                <a:solidFill>
                  <a:srgbClr val="FF0000"/>
                </a:solidFill>
                <a:latin typeface="Arial" pitchFamily="34" charset="0"/>
                <a:cs typeface="Arial" pitchFamily="34" charset="0"/>
              </a:endParaRPr>
            </a:p>
          </p:txBody>
        </p:sp>
        <p:sp>
          <p:nvSpPr>
            <p:cNvPr id="98" name="TextBox 97"/>
            <p:cNvSpPr txBox="1"/>
            <p:nvPr/>
          </p:nvSpPr>
          <p:spPr>
            <a:xfrm>
              <a:off x="7710495" y="3052762"/>
              <a:ext cx="681039" cy="307777"/>
            </a:xfrm>
            <a:prstGeom prst="rect">
              <a:avLst/>
            </a:prstGeom>
            <a:noFill/>
          </p:spPr>
          <p:txBody>
            <a:bodyPr wrap="square" rtlCol="0">
              <a:spAutoFit/>
            </a:bodyPr>
            <a:lstStyle/>
            <a:p>
              <a:r>
                <a:rPr lang="en-US" sz="1400" dirty="0" smtClean="0">
                  <a:solidFill>
                    <a:srgbClr val="FF0000"/>
                  </a:solidFill>
                  <a:latin typeface="Symbol" pitchFamily="18" charset="2"/>
                </a:rPr>
                <a:t>s</a:t>
              </a:r>
              <a:r>
                <a:rPr lang="en-US" sz="1400" baseline="-25000" dirty="0" smtClean="0">
                  <a:solidFill>
                    <a:srgbClr val="FF0000"/>
                  </a:solidFill>
                </a:rPr>
                <a:t>1</a:t>
              </a:r>
              <a:endParaRPr lang="en-US" sz="1400" baseline="-25000" dirty="0">
                <a:solidFill>
                  <a:srgbClr val="FF0000"/>
                </a:solidFill>
                <a:latin typeface="Arial" pitchFamily="34" charset="0"/>
                <a:cs typeface="Arial" pitchFamily="34" charset="0"/>
              </a:endParaRPr>
            </a:p>
          </p:txBody>
        </p:sp>
        <p:sp>
          <p:nvSpPr>
            <p:cNvPr id="99" name="TextBox 98"/>
            <p:cNvSpPr txBox="1"/>
            <p:nvPr/>
          </p:nvSpPr>
          <p:spPr>
            <a:xfrm>
              <a:off x="6776601" y="3194778"/>
              <a:ext cx="681039" cy="276999"/>
            </a:xfrm>
            <a:prstGeom prst="rect">
              <a:avLst/>
            </a:prstGeom>
            <a:noFill/>
          </p:spPr>
          <p:txBody>
            <a:bodyPr wrap="square" rtlCol="0">
              <a:spAutoFit/>
            </a:bodyPr>
            <a:lstStyle/>
            <a:p>
              <a:r>
                <a:rPr lang="en-US" sz="1200" dirty="0" smtClean="0">
                  <a:solidFill>
                    <a:srgbClr val="FF0000"/>
                  </a:solidFill>
                  <a:latin typeface="Symbol" pitchFamily="18" charset="2"/>
                </a:rPr>
                <a:t>s</a:t>
              </a:r>
              <a:r>
                <a:rPr lang="en-US" sz="1200" baseline="-25000" dirty="0" smtClean="0">
                  <a:solidFill>
                    <a:srgbClr val="FF0000"/>
                  </a:solidFill>
                </a:rPr>
                <a:t>3 = </a:t>
              </a:r>
              <a:r>
                <a:rPr lang="en-US" sz="1200" dirty="0" smtClean="0">
                  <a:solidFill>
                    <a:srgbClr val="FF0000"/>
                  </a:solidFill>
                  <a:latin typeface="Symbol" pitchFamily="18" charset="2"/>
                </a:rPr>
                <a:t>s</a:t>
              </a:r>
              <a:r>
                <a:rPr lang="en-US" sz="1200" baseline="-25000" dirty="0" smtClean="0">
                  <a:solidFill>
                    <a:srgbClr val="FF0000"/>
                  </a:solidFill>
                </a:rPr>
                <a:t>1</a:t>
              </a:r>
              <a:endParaRPr lang="en-US" sz="1200" baseline="-25000" dirty="0">
                <a:solidFill>
                  <a:srgbClr val="FF0000"/>
                </a:solidFill>
                <a:latin typeface="Arial" pitchFamily="34" charset="0"/>
                <a:cs typeface="Arial" pitchFamily="34" charset="0"/>
              </a:endParaRPr>
            </a:p>
          </p:txBody>
        </p:sp>
        <p:sp>
          <p:nvSpPr>
            <p:cNvPr id="100" name="TextBox 99"/>
            <p:cNvSpPr txBox="1"/>
            <p:nvPr/>
          </p:nvSpPr>
          <p:spPr>
            <a:xfrm>
              <a:off x="6176965" y="3067070"/>
              <a:ext cx="420783" cy="276999"/>
            </a:xfrm>
            <a:prstGeom prst="rect">
              <a:avLst/>
            </a:prstGeom>
            <a:noFill/>
          </p:spPr>
          <p:txBody>
            <a:bodyPr wrap="square" rtlCol="0">
              <a:spAutoFit/>
            </a:bodyPr>
            <a:lstStyle/>
            <a:p>
              <a:r>
                <a:rPr lang="en-US" sz="1200" dirty="0" smtClean="0">
                  <a:solidFill>
                    <a:srgbClr val="FF0000"/>
                  </a:solidFill>
                  <a:latin typeface="Symbol" pitchFamily="18" charset="2"/>
                </a:rPr>
                <a:t>s</a:t>
              </a:r>
              <a:r>
                <a:rPr lang="en-US" sz="1200" baseline="-25000" dirty="0" smtClean="0">
                  <a:solidFill>
                    <a:srgbClr val="FF0000"/>
                  </a:solidFill>
                </a:rPr>
                <a:t>3 </a:t>
              </a:r>
              <a:endParaRPr lang="en-US" sz="1200" baseline="-25000" dirty="0">
                <a:solidFill>
                  <a:srgbClr val="FF0000"/>
                </a:solidFill>
                <a:latin typeface="Arial" pitchFamily="34" charset="0"/>
                <a:cs typeface="Arial" pitchFamily="34" charset="0"/>
              </a:endParaRPr>
            </a:p>
          </p:txBody>
        </p:sp>
        <p:sp>
          <p:nvSpPr>
            <p:cNvPr id="101" name="TextBox 100"/>
            <p:cNvSpPr txBox="1"/>
            <p:nvPr/>
          </p:nvSpPr>
          <p:spPr>
            <a:xfrm>
              <a:off x="6515103" y="3462357"/>
              <a:ext cx="681039" cy="276999"/>
            </a:xfrm>
            <a:prstGeom prst="rect">
              <a:avLst/>
            </a:prstGeom>
            <a:noFill/>
          </p:spPr>
          <p:txBody>
            <a:bodyPr wrap="square" rtlCol="0">
              <a:spAutoFit/>
            </a:bodyPr>
            <a:lstStyle/>
            <a:p>
              <a:r>
                <a:rPr lang="en-US" sz="1200" dirty="0" smtClean="0">
                  <a:solidFill>
                    <a:srgbClr val="FF0000"/>
                  </a:solidFill>
                  <a:latin typeface="Symbol" pitchFamily="18" charset="2"/>
                </a:rPr>
                <a:t>s</a:t>
              </a:r>
              <a:r>
                <a:rPr lang="en-US" sz="1200" baseline="-25000" dirty="0" smtClean="0">
                  <a:solidFill>
                    <a:srgbClr val="FF0000"/>
                  </a:solidFill>
                </a:rPr>
                <a:t>1 </a:t>
              </a:r>
              <a:endParaRPr lang="en-US" sz="1200" baseline="-25000" dirty="0">
                <a:solidFill>
                  <a:srgbClr val="FF0000"/>
                </a:solidFill>
                <a:latin typeface="Arial" pitchFamily="34" charset="0"/>
                <a:cs typeface="Arial" pitchFamily="34" charset="0"/>
              </a:endParaRPr>
            </a:p>
          </p:txBody>
        </p:sp>
        <p:cxnSp>
          <p:nvCxnSpPr>
            <p:cNvPr id="103" name="Straight Connector 102"/>
            <p:cNvCxnSpPr/>
            <p:nvPr/>
          </p:nvCxnSpPr>
          <p:spPr>
            <a:xfrm rot="10800000">
              <a:off x="5562602" y="3086096"/>
              <a:ext cx="304798"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rot="5400000">
              <a:off x="5544344" y="2914650"/>
              <a:ext cx="342106" cy="794"/>
            </a:xfrm>
            <a:prstGeom prst="straightConnector1">
              <a:avLst/>
            </a:prstGeom>
            <a:ln>
              <a:solidFill>
                <a:schemeClr val="bg1"/>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111" name="Rectangle 110"/>
            <p:cNvSpPr/>
            <p:nvPr/>
          </p:nvSpPr>
          <p:spPr>
            <a:xfrm>
              <a:off x="5857875" y="2176463"/>
              <a:ext cx="1214438" cy="1047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TextBox 111"/>
            <p:cNvSpPr txBox="1"/>
            <p:nvPr/>
          </p:nvSpPr>
          <p:spPr>
            <a:xfrm>
              <a:off x="5419723" y="2700338"/>
              <a:ext cx="300082" cy="369332"/>
            </a:xfrm>
            <a:prstGeom prst="rect">
              <a:avLst/>
            </a:prstGeom>
            <a:noFill/>
          </p:spPr>
          <p:txBody>
            <a:bodyPr wrap="none" rtlCol="0">
              <a:spAutoFit/>
            </a:bodyPr>
            <a:lstStyle/>
            <a:p>
              <a:r>
                <a:rPr lang="en-US" dirty="0" smtClean="0">
                  <a:solidFill>
                    <a:schemeClr val="bg1"/>
                  </a:solidFill>
                </a:rPr>
                <a:t>z</a:t>
              </a:r>
              <a:endParaRPr lang="en-US" dirty="0">
                <a:solidFill>
                  <a:schemeClr val="bg1"/>
                </a:solidFill>
              </a:endParaRPr>
            </a:p>
          </p:txBody>
        </p:sp>
        <p:sp>
          <p:nvSpPr>
            <p:cNvPr id="113" name="TextBox 112"/>
            <p:cNvSpPr txBox="1"/>
            <p:nvPr/>
          </p:nvSpPr>
          <p:spPr>
            <a:xfrm>
              <a:off x="5091113" y="2400300"/>
              <a:ext cx="543739" cy="307777"/>
            </a:xfrm>
            <a:prstGeom prst="rect">
              <a:avLst/>
            </a:prstGeom>
            <a:noFill/>
          </p:spPr>
          <p:txBody>
            <a:bodyPr wrap="none" rtlCol="0">
              <a:spAutoFit/>
            </a:bodyPr>
            <a:lstStyle/>
            <a:p>
              <a:r>
                <a:rPr lang="en-US" sz="1400" dirty="0" smtClean="0">
                  <a:solidFill>
                    <a:schemeClr val="bg1"/>
                  </a:solidFill>
                </a:rPr>
                <a:t>G.S.</a:t>
              </a:r>
              <a:endParaRPr lang="en-US" sz="1400" dirty="0">
                <a:solidFill>
                  <a:schemeClr val="bg1"/>
                </a:solidFill>
              </a:endParaRPr>
            </a:p>
          </p:txBody>
        </p:sp>
        <p:sp>
          <p:nvSpPr>
            <p:cNvPr id="114" name="Isosceles Triangle 113"/>
            <p:cNvSpPr/>
            <p:nvPr/>
          </p:nvSpPr>
          <p:spPr>
            <a:xfrm flipV="1">
              <a:off x="5281612" y="2643187"/>
              <a:ext cx="133351" cy="857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TextBox 114"/>
            <p:cNvSpPr txBox="1"/>
            <p:nvPr/>
          </p:nvSpPr>
          <p:spPr>
            <a:xfrm>
              <a:off x="5657850" y="3833813"/>
              <a:ext cx="1410451" cy="338554"/>
            </a:xfrm>
            <a:prstGeom prst="rect">
              <a:avLst/>
            </a:prstGeom>
            <a:noFill/>
          </p:spPr>
          <p:txBody>
            <a:bodyPr wrap="none" rtlCol="0">
              <a:spAutoFit/>
            </a:bodyPr>
            <a:lstStyle/>
            <a:p>
              <a:r>
                <a:rPr lang="en-US" sz="1600" dirty="0" smtClean="0">
                  <a:solidFill>
                    <a:schemeClr val="bg1"/>
                  </a:solidFill>
                </a:rPr>
                <a:t>Bell’s System</a:t>
              </a:r>
              <a:endParaRPr lang="en-US" sz="1600" dirty="0">
                <a:solidFill>
                  <a:schemeClr val="bg1"/>
                </a:solidFill>
              </a:endParaRPr>
            </a:p>
          </p:txBody>
        </p:sp>
      </p:grpSp>
      <p:sp>
        <p:nvSpPr>
          <p:cNvPr id="129" name="Rectangle 128"/>
          <p:cNvSpPr/>
          <p:nvPr/>
        </p:nvSpPr>
        <p:spPr>
          <a:xfrm>
            <a:off x="787790" y="1955410"/>
            <a:ext cx="2504049" cy="105507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581998" y="473838"/>
            <a:ext cx="7736302" cy="400110"/>
          </a:xfrm>
          <a:prstGeom prst="rect">
            <a:avLst/>
          </a:prstGeom>
        </p:spPr>
        <p:txBody>
          <a:bodyPr wrap="square">
            <a:spAutoFit/>
          </a:bodyPr>
          <a:lstStyle/>
          <a:p>
            <a:r>
              <a:rPr lang="en-US" sz="2000" u="sng" dirty="0">
                <a:solidFill>
                  <a:srgbClr val="FF0000"/>
                </a:solidFill>
              </a:rPr>
              <a:t>Rankine's </a:t>
            </a:r>
            <a:r>
              <a:rPr lang="en-US" sz="2000" u="sng" dirty="0" smtClean="0">
                <a:solidFill>
                  <a:srgbClr val="FF0000"/>
                </a:solidFill>
              </a:rPr>
              <a:t>Formula </a:t>
            </a:r>
            <a:r>
              <a:rPr lang="en-US" sz="2000" u="sng" dirty="0">
                <a:solidFill>
                  <a:srgbClr val="FF0000"/>
                </a:solidFill>
              </a:rPr>
              <a:t>(1885) </a:t>
            </a:r>
            <a:r>
              <a:rPr lang="en-US" sz="2000" u="sng" dirty="0" smtClean="0">
                <a:solidFill>
                  <a:srgbClr val="FF0000"/>
                </a:solidFill>
              </a:rPr>
              <a:t> </a:t>
            </a:r>
            <a:r>
              <a:rPr lang="en-US" sz="2000" u="sng" dirty="0" smtClean="0">
                <a:solidFill>
                  <a:srgbClr val="FF0000"/>
                </a:solidFill>
                <a:latin typeface="Symbol" pitchFamily="18" charset="2"/>
              </a:rPr>
              <a:t>(f</a:t>
            </a:r>
            <a:r>
              <a:rPr lang="en-US" sz="2000" u="sng" dirty="0" smtClean="0">
                <a:solidFill>
                  <a:srgbClr val="FF0000"/>
                </a:solidFill>
              </a:rPr>
              <a:t> soil).</a:t>
            </a:r>
            <a:endParaRPr lang="en-US" sz="2000" u="sng" dirty="0">
              <a:solidFill>
                <a:srgbClr val="FF0000"/>
              </a:solidFill>
            </a:endParaRPr>
          </a:p>
        </p:txBody>
      </p:sp>
      <p:sp>
        <p:nvSpPr>
          <p:cNvPr id="5" name="Rectangle 4"/>
          <p:cNvSpPr/>
          <p:nvPr/>
        </p:nvSpPr>
        <p:spPr>
          <a:xfrm>
            <a:off x="528246" y="943607"/>
            <a:ext cx="8247264" cy="923330"/>
          </a:xfrm>
          <a:prstGeom prst="rect">
            <a:avLst/>
          </a:prstGeom>
        </p:spPr>
        <p:txBody>
          <a:bodyPr wrap="square">
            <a:spAutoFit/>
          </a:bodyPr>
          <a:lstStyle/>
          <a:p>
            <a:r>
              <a:rPr lang="en-US" dirty="0">
                <a:solidFill>
                  <a:schemeClr val="bg1"/>
                </a:solidFill>
              </a:rPr>
              <a:t>Based on the theory of </a:t>
            </a:r>
            <a:r>
              <a:rPr lang="en-US" u="sng" dirty="0">
                <a:solidFill>
                  <a:schemeClr val="bg1"/>
                </a:solidFill>
              </a:rPr>
              <a:t>stress limit </a:t>
            </a:r>
            <a:r>
              <a:rPr lang="en-US" u="sng" dirty="0" smtClean="0">
                <a:solidFill>
                  <a:schemeClr val="bg1"/>
                </a:solidFill>
              </a:rPr>
              <a:t>equilibrium conditions </a:t>
            </a:r>
            <a:r>
              <a:rPr lang="en-US" dirty="0">
                <a:solidFill>
                  <a:schemeClr val="bg1"/>
                </a:solidFill>
              </a:rPr>
              <a:t>in an ideal soil at a point, the ratio of the major and minor </a:t>
            </a:r>
            <a:r>
              <a:rPr lang="en-US" dirty="0" smtClean="0">
                <a:solidFill>
                  <a:schemeClr val="bg1"/>
                </a:solidFill>
              </a:rPr>
              <a:t>principal stresses </a:t>
            </a:r>
            <a:r>
              <a:rPr lang="en-US" dirty="0">
                <a:solidFill>
                  <a:schemeClr val="bg1"/>
                </a:solidFill>
              </a:rPr>
              <a:t>and a plane rupture surface, Rankine calculated the bearing </a:t>
            </a:r>
            <a:r>
              <a:rPr lang="en-US" dirty="0" smtClean="0">
                <a:solidFill>
                  <a:schemeClr val="bg1"/>
                </a:solidFill>
              </a:rPr>
              <a:t>capacity of </a:t>
            </a:r>
            <a:r>
              <a:rPr lang="en-US" dirty="0">
                <a:solidFill>
                  <a:schemeClr val="bg1"/>
                </a:solidFill>
              </a:rPr>
              <a:t>soil as</a:t>
            </a:r>
          </a:p>
        </p:txBody>
      </p:sp>
      <p:sp>
        <p:nvSpPr>
          <p:cNvPr id="6" name="Rectangle 5"/>
          <p:cNvSpPr/>
          <p:nvPr/>
        </p:nvSpPr>
        <p:spPr>
          <a:xfrm>
            <a:off x="361232" y="3220516"/>
            <a:ext cx="8318534" cy="646331"/>
          </a:xfrm>
          <a:prstGeom prst="rect">
            <a:avLst/>
          </a:prstGeom>
        </p:spPr>
        <p:txBody>
          <a:bodyPr wrap="square">
            <a:spAutoFit/>
          </a:bodyPr>
          <a:lstStyle/>
          <a:p>
            <a:r>
              <a:rPr lang="en-US" dirty="0" smtClean="0">
                <a:solidFill>
                  <a:schemeClr val="bg1"/>
                </a:solidFill>
              </a:rPr>
              <a:t>Comparing Rankine's equation with Pauker's one notes that the results are identical.</a:t>
            </a:r>
            <a:endParaRPr lang="en-US" dirty="0">
              <a:solidFill>
                <a:schemeClr val="bg1"/>
              </a:solidFill>
            </a:endParaRPr>
          </a:p>
        </p:txBody>
      </p:sp>
      <p:sp>
        <p:nvSpPr>
          <p:cNvPr id="10" name="Rectangle 9"/>
          <p:cNvSpPr/>
          <p:nvPr/>
        </p:nvSpPr>
        <p:spPr>
          <a:xfrm>
            <a:off x="459706" y="4282136"/>
            <a:ext cx="8037180" cy="646331"/>
          </a:xfrm>
          <a:prstGeom prst="rect">
            <a:avLst/>
          </a:prstGeom>
        </p:spPr>
        <p:txBody>
          <a:bodyPr wrap="square">
            <a:spAutoFit/>
          </a:bodyPr>
          <a:lstStyle/>
          <a:p>
            <a:r>
              <a:rPr lang="en-US" dirty="0">
                <a:solidFill>
                  <a:schemeClr val="bg1"/>
                </a:solidFill>
              </a:rPr>
              <a:t>Hence, the limitations and deficiencies of the Rankine's formula are the same</a:t>
            </a:r>
          </a:p>
          <a:p>
            <a:r>
              <a:rPr lang="en-US" dirty="0">
                <a:solidFill>
                  <a:schemeClr val="bg1"/>
                </a:solidFill>
              </a:rPr>
              <a:t>as in Pauker's Equation.</a:t>
            </a:r>
          </a:p>
        </p:txBody>
      </p:sp>
      <p:grpSp>
        <p:nvGrpSpPr>
          <p:cNvPr id="128" name="Group 127"/>
          <p:cNvGrpSpPr/>
          <p:nvPr/>
        </p:nvGrpSpPr>
        <p:grpSpPr>
          <a:xfrm>
            <a:off x="801306" y="1997610"/>
            <a:ext cx="2560872" cy="887269"/>
            <a:chOff x="801306" y="2110154"/>
            <a:chExt cx="2560872" cy="887269"/>
          </a:xfrm>
        </p:grpSpPr>
        <p:grpSp>
          <p:nvGrpSpPr>
            <p:cNvPr id="126" name="Group 125"/>
            <p:cNvGrpSpPr/>
            <p:nvPr/>
          </p:nvGrpSpPr>
          <p:grpSpPr>
            <a:xfrm>
              <a:off x="801306" y="2166426"/>
              <a:ext cx="2560872" cy="830997"/>
              <a:chOff x="1026389" y="2278967"/>
              <a:chExt cx="2560872" cy="830997"/>
            </a:xfrm>
          </p:grpSpPr>
          <p:sp>
            <p:nvSpPr>
              <p:cNvPr id="117" name="Rectangle 116"/>
              <p:cNvSpPr/>
              <p:nvPr/>
            </p:nvSpPr>
            <p:spPr>
              <a:xfrm>
                <a:off x="1026389" y="2526882"/>
                <a:ext cx="973343" cy="369332"/>
              </a:xfrm>
              <a:prstGeom prst="rect">
                <a:avLst/>
              </a:prstGeom>
            </p:spPr>
            <p:txBody>
              <a:bodyPr wrap="none">
                <a:spAutoFit/>
              </a:bodyPr>
              <a:lstStyle/>
              <a:p>
                <a:r>
                  <a:rPr lang="en-US" dirty="0" smtClean="0">
                    <a:solidFill>
                      <a:schemeClr val="bg1"/>
                    </a:solidFill>
                    <a:latin typeface="Symbol" pitchFamily="18" charset="2"/>
                  </a:rPr>
                  <a:t> </a:t>
                </a:r>
                <a:r>
                  <a:rPr lang="en-US" dirty="0" smtClean="0">
                    <a:solidFill>
                      <a:srgbClr val="FF0000"/>
                    </a:solidFill>
                    <a:latin typeface="Symbol" pitchFamily="18" charset="2"/>
                  </a:rPr>
                  <a:t>s</a:t>
                </a:r>
                <a:r>
                  <a:rPr lang="en-US" baseline="-25000" dirty="0" smtClean="0">
                    <a:solidFill>
                      <a:srgbClr val="FF0000"/>
                    </a:solidFill>
                  </a:rPr>
                  <a:t>u</a:t>
                </a:r>
                <a:r>
                  <a:rPr lang="en-US" dirty="0" smtClean="0">
                    <a:solidFill>
                      <a:srgbClr val="FF0000"/>
                    </a:solidFill>
                  </a:rPr>
                  <a:t> = </a:t>
                </a:r>
                <a:r>
                  <a:rPr lang="en-US" dirty="0" smtClean="0">
                    <a:solidFill>
                      <a:srgbClr val="FF0000"/>
                    </a:solidFill>
                    <a:latin typeface="Symbol" pitchFamily="18" charset="2"/>
                  </a:rPr>
                  <a:t>g</a:t>
                </a:r>
                <a:r>
                  <a:rPr lang="en-US" dirty="0" smtClean="0">
                    <a:solidFill>
                      <a:srgbClr val="FF0000"/>
                    </a:solidFill>
                  </a:rPr>
                  <a:t>z</a:t>
                </a:r>
                <a:endParaRPr lang="en-US" dirty="0"/>
              </a:p>
            </p:txBody>
          </p:sp>
          <p:sp>
            <p:nvSpPr>
              <p:cNvPr id="118" name="Rectangle 117"/>
              <p:cNvSpPr/>
              <p:nvPr/>
            </p:nvSpPr>
            <p:spPr>
              <a:xfrm>
                <a:off x="2057023" y="2390336"/>
                <a:ext cx="990977" cy="369332"/>
              </a:xfrm>
              <a:prstGeom prst="rect">
                <a:avLst/>
              </a:prstGeom>
            </p:spPr>
            <p:txBody>
              <a:bodyPr wrap="none">
                <a:spAutoFit/>
              </a:bodyPr>
              <a:lstStyle/>
              <a:p>
                <a:r>
                  <a:rPr lang="en-US" dirty="0" smtClean="0">
                    <a:solidFill>
                      <a:srgbClr val="FF0000"/>
                    </a:solidFill>
                  </a:rPr>
                  <a:t>1+ sin </a:t>
                </a:r>
                <a:r>
                  <a:rPr lang="en-US" dirty="0" smtClean="0">
                    <a:solidFill>
                      <a:srgbClr val="FF0000"/>
                    </a:solidFill>
                    <a:latin typeface="Symbol" pitchFamily="18" charset="2"/>
                  </a:rPr>
                  <a:t>f</a:t>
                </a:r>
                <a:endParaRPr lang="en-US" dirty="0"/>
              </a:p>
            </p:txBody>
          </p:sp>
          <p:cxnSp>
            <p:nvCxnSpPr>
              <p:cNvPr id="120" name="Straight Connector 119"/>
              <p:cNvCxnSpPr/>
              <p:nvPr/>
            </p:nvCxnSpPr>
            <p:spPr>
              <a:xfrm>
                <a:off x="2133600" y="2743200"/>
                <a:ext cx="914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1" name="Rectangle 120"/>
              <p:cNvSpPr/>
              <p:nvPr/>
            </p:nvSpPr>
            <p:spPr>
              <a:xfrm>
                <a:off x="2072527" y="2725613"/>
                <a:ext cx="933269" cy="369332"/>
              </a:xfrm>
              <a:prstGeom prst="rect">
                <a:avLst/>
              </a:prstGeom>
            </p:spPr>
            <p:txBody>
              <a:bodyPr wrap="none">
                <a:spAutoFit/>
              </a:bodyPr>
              <a:lstStyle/>
              <a:p>
                <a:r>
                  <a:rPr lang="en-US" dirty="0" smtClean="0">
                    <a:solidFill>
                      <a:srgbClr val="FF0000"/>
                    </a:solidFill>
                  </a:rPr>
                  <a:t>1- sin </a:t>
                </a:r>
                <a:r>
                  <a:rPr lang="en-US" dirty="0" smtClean="0">
                    <a:solidFill>
                      <a:srgbClr val="FF0000"/>
                    </a:solidFill>
                    <a:latin typeface="Symbol" pitchFamily="18" charset="2"/>
                  </a:rPr>
                  <a:t>f</a:t>
                </a:r>
                <a:endParaRPr lang="en-US" dirty="0"/>
              </a:p>
            </p:txBody>
          </p:sp>
          <p:sp>
            <p:nvSpPr>
              <p:cNvPr id="125" name="TextBox 124"/>
              <p:cNvSpPr txBox="1"/>
              <p:nvPr/>
            </p:nvSpPr>
            <p:spPr>
              <a:xfrm flipH="1">
                <a:off x="1758461" y="2278967"/>
                <a:ext cx="1828800" cy="830997"/>
              </a:xfrm>
              <a:prstGeom prst="rect">
                <a:avLst/>
              </a:prstGeom>
              <a:noFill/>
            </p:spPr>
            <p:txBody>
              <a:bodyPr wrap="square" rtlCol="0">
                <a:spAutoFit/>
              </a:bodyPr>
              <a:lstStyle/>
              <a:p>
                <a:r>
                  <a:rPr lang="en-US" sz="4800" dirty="0" smtClean="0">
                    <a:solidFill>
                      <a:srgbClr val="FF0000"/>
                    </a:solidFill>
                  </a:rPr>
                  <a:t>(      )</a:t>
                </a:r>
                <a:endParaRPr lang="en-US" sz="4800" dirty="0">
                  <a:solidFill>
                    <a:srgbClr val="FF0000"/>
                  </a:solidFill>
                </a:endParaRPr>
              </a:p>
            </p:txBody>
          </p:sp>
        </p:grpSp>
        <p:sp>
          <p:nvSpPr>
            <p:cNvPr id="127" name="TextBox 126"/>
            <p:cNvSpPr txBox="1"/>
            <p:nvPr/>
          </p:nvSpPr>
          <p:spPr>
            <a:xfrm>
              <a:off x="2841673" y="2110154"/>
              <a:ext cx="298480" cy="338554"/>
            </a:xfrm>
            <a:prstGeom prst="rect">
              <a:avLst/>
            </a:prstGeom>
            <a:noFill/>
          </p:spPr>
          <p:txBody>
            <a:bodyPr wrap="none" rtlCol="0">
              <a:spAutoFit/>
            </a:bodyPr>
            <a:lstStyle/>
            <a:p>
              <a:r>
                <a:rPr lang="en-US" sz="1600" dirty="0" smtClean="0">
                  <a:solidFill>
                    <a:srgbClr val="FF0000"/>
                  </a:solidFill>
                </a:rPr>
                <a:t>2</a:t>
              </a:r>
              <a:endParaRPr lang="en-US" sz="1600" dirty="0">
                <a:solidFill>
                  <a:srgbClr val="FF0000"/>
                </a:solidFill>
              </a:endParaRPr>
            </a:p>
          </p:txBody>
        </p:sp>
      </p:grpSp>
      <p:sp>
        <p:nvSpPr>
          <p:cNvPr id="47" name="TextBox 46"/>
          <p:cNvSpPr txBox="1"/>
          <p:nvPr/>
        </p:nvSpPr>
        <p:spPr>
          <a:xfrm>
            <a:off x="76200" y="43190"/>
            <a:ext cx="1669047" cy="261610"/>
          </a:xfrm>
          <a:prstGeom prst="rect">
            <a:avLst/>
          </a:prstGeom>
          <a:noFill/>
        </p:spPr>
        <p:txBody>
          <a:bodyPr wrap="none" rtlCol="0">
            <a:spAutoFit/>
          </a:bodyPr>
          <a:lstStyle/>
          <a:p>
            <a:r>
              <a:rPr lang="en-US" sz="1100" dirty="0" smtClean="0">
                <a:solidFill>
                  <a:srgbClr val="FF0000"/>
                </a:solidFill>
              </a:rPr>
              <a:t>Section 1    Lecture # 5</a:t>
            </a:r>
            <a:endParaRPr lang="en-US" sz="1100" dirty="0">
              <a:solidFill>
                <a:srgbClr val="FF0000"/>
              </a:solidFill>
            </a:endParaRPr>
          </a:p>
        </p:txBody>
      </p:sp>
    </p:spTree>
    <p:extLst>
      <p:ext uri="{BB962C8B-B14F-4D97-AF65-F5344CB8AC3E}">
        <p14:creationId xmlns:p14="http://schemas.microsoft.com/office/powerpoint/2010/main" val="6017998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 name="Rectangle 38"/>
          <p:cNvSpPr/>
          <p:nvPr/>
        </p:nvSpPr>
        <p:spPr>
          <a:xfrm>
            <a:off x="422031" y="4431322"/>
            <a:ext cx="6443003" cy="45016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p:cNvSpPr/>
          <p:nvPr/>
        </p:nvSpPr>
        <p:spPr>
          <a:xfrm>
            <a:off x="6175716" y="1266088"/>
            <a:ext cx="2912012" cy="205388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259307" y="263325"/>
            <a:ext cx="8364188" cy="4678204"/>
          </a:xfrm>
          <a:prstGeom prst="rect">
            <a:avLst/>
          </a:prstGeom>
        </p:spPr>
        <p:txBody>
          <a:bodyPr wrap="square">
            <a:spAutoFit/>
          </a:bodyPr>
          <a:lstStyle/>
          <a:p>
            <a:r>
              <a:rPr lang="en-US" u="sng" dirty="0">
                <a:solidFill>
                  <a:srgbClr val="FF0000"/>
                </a:solidFill>
              </a:rPr>
              <a:t>Bell's </a:t>
            </a:r>
            <a:r>
              <a:rPr lang="en-US" u="sng" dirty="0" smtClean="0">
                <a:solidFill>
                  <a:srgbClr val="FF0000"/>
                </a:solidFill>
              </a:rPr>
              <a:t>Equation </a:t>
            </a:r>
            <a:r>
              <a:rPr lang="en-US" u="sng" dirty="0">
                <a:solidFill>
                  <a:srgbClr val="FF0000"/>
                </a:solidFill>
              </a:rPr>
              <a:t>(1915</a:t>
            </a:r>
            <a:r>
              <a:rPr lang="en-US" u="sng" dirty="0" smtClean="0">
                <a:solidFill>
                  <a:srgbClr val="FF0000"/>
                </a:solidFill>
              </a:rPr>
              <a:t>)  (c – </a:t>
            </a:r>
            <a:r>
              <a:rPr lang="en-US" u="sng" dirty="0" smtClean="0">
                <a:solidFill>
                  <a:srgbClr val="FF0000"/>
                </a:solidFill>
                <a:latin typeface="Symbol" pitchFamily="18" charset="2"/>
              </a:rPr>
              <a:t>f</a:t>
            </a:r>
            <a:r>
              <a:rPr lang="en-US" u="sng" dirty="0" smtClean="0">
                <a:solidFill>
                  <a:srgbClr val="FF0000"/>
                </a:solidFill>
              </a:rPr>
              <a:t> soil)</a:t>
            </a:r>
          </a:p>
          <a:p>
            <a:endParaRPr lang="en-US" u="sng" dirty="0" smtClean="0">
              <a:solidFill>
                <a:schemeClr val="bg1"/>
              </a:solidFill>
            </a:endParaRPr>
          </a:p>
          <a:p>
            <a:r>
              <a:rPr lang="en-US" dirty="0" smtClean="0">
                <a:solidFill>
                  <a:schemeClr val="bg1"/>
                </a:solidFill>
              </a:rPr>
              <a:t>- Bell modified Pauker-Rankine's equations to be </a:t>
            </a:r>
            <a:r>
              <a:rPr lang="en-US" dirty="0">
                <a:solidFill>
                  <a:schemeClr val="bg1"/>
                </a:solidFill>
              </a:rPr>
              <a:t>applicable for cohesive soils. In </a:t>
            </a:r>
            <a:endParaRPr lang="en-US" dirty="0" smtClean="0">
              <a:solidFill>
                <a:schemeClr val="bg1"/>
              </a:solidFill>
            </a:endParaRPr>
          </a:p>
          <a:p>
            <a:endParaRPr lang="en-US" dirty="0" smtClean="0">
              <a:solidFill>
                <a:schemeClr val="bg1"/>
              </a:solidFill>
            </a:endParaRPr>
          </a:p>
          <a:p>
            <a:r>
              <a:rPr lang="en-US" dirty="0" smtClean="0">
                <a:solidFill>
                  <a:schemeClr val="bg1"/>
                </a:solidFill>
              </a:rPr>
              <a:t>- His </a:t>
            </a:r>
            <a:r>
              <a:rPr lang="en-US" dirty="0">
                <a:solidFill>
                  <a:schemeClr val="bg1"/>
                </a:solidFill>
              </a:rPr>
              <a:t>equation is also based on the classical earth </a:t>
            </a:r>
            <a:endParaRPr lang="en-US" dirty="0" smtClean="0">
              <a:solidFill>
                <a:schemeClr val="bg1"/>
              </a:solidFill>
            </a:endParaRPr>
          </a:p>
          <a:p>
            <a:r>
              <a:rPr lang="en-US" dirty="0" smtClean="0">
                <a:solidFill>
                  <a:schemeClr val="bg1"/>
                </a:solidFill>
              </a:rPr>
              <a:t>  pressure </a:t>
            </a:r>
            <a:r>
              <a:rPr lang="en-US" dirty="0">
                <a:solidFill>
                  <a:schemeClr val="bg1"/>
                </a:solidFill>
              </a:rPr>
              <a:t>theory</a:t>
            </a:r>
            <a:r>
              <a:rPr lang="en-US" dirty="0" smtClean="0">
                <a:solidFill>
                  <a:schemeClr val="bg1"/>
                </a:solidFill>
              </a:rPr>
              <a:t>.</a:t>
            </a:r>
          </a:p>
          <a:p>
            <a:endParaRPr lang="en-US" dirty="0">
              <a:solidFill>
                <a:schemeClr val="bg1"/>
              </a:solidFill>
            </a:endParaRPr>
          </a:p>
          <a:p>
            <a:r>
              <a:rPr lang="en-US" dirty="0" smtClean="0">
                <a:solidFill>
                  <a:schemeClr val="bg1"/>
                </a:solidFill>
              </a:rPr>
              <a:t>- Bell considered the equilibrium of two adjacent elements</a:t>
            </a:r>
          </a:p>
          <a:p>
            <a:r>
              <a:rPr lang="en-US" dirty="0" smtClean="0">
                <a:solidFill>
                  <a:schemeClr val="bg1"/>
                </a:solidFill>
              </a:rPr>
              <a:t>  of soil prisms, one just beneath the edge of a strip </a:t>
            </a:r>
          </a:p>
          <a:p>
            <a:r>
              <a:rPr lang="en-US" dirty="0" smtClean="0">
                <a:solidFill>
                  <a:schemeClr val="bg1"/>
                </a:solidFill>
              </a:rPr>
              <a:t>  foundation and the other just outside, at a depth, z, </a:t>
            </a:r>
          </a:p>
          <a:p>
            <a:r>
              <a:rPr lang="en-US" dirty="0" smtClean="0">
                <a:solidFill>
                  <a:schemeClr val="bg1"/>
                </a:solidFill>
              </a:rPr>
              <a:t>  below the ground surface.</a:t>
            </a:r>
          </a:p>
          <a:p>
            <a:endParaRPr lang="en-US" dirty="0" smtClean="0">
              <a:solidFill>
                <a:schemeClr val="bg1"/>
              </a:solidFill>
            </a:endParaRPr>
          </a:p>
          <a:p>
            <a:pPr>
              <a:buFontTx/>
              <a:buChar char="-"/>
              <a:tabLst>
                <a:tab pos="112713" algn="l"/>
              </a:tabLst>
            </a:pPr>
            <a:r>
              <a:rPr lang="en-US" dirty="0" smtClean="0">
                <a:solidFill>
                  <a:schemeClr val="bg1"/>
                </a:solidFill>
              </a:rPr>
              <a:t>The </a:t>
            </a:r>
            <a:r>
              <a:rPr lang="en-US" dirty="0">
                <a:solidFill>
                  <a:schemeClr val="bg1"/>
                </a:solidFill>
              </a:rPr>
              <a:t>ultimate bearing capacity, or critical stress </a:t>
            </a:r>
            <a:r>
              <a:rPr lang="en-US" dirty="0" smtClean="0">
                <a:solidFill>
                  <a:schemeClr val="bg1"/>
                </a:solidFill>
              </a:rPr>
              <a:t>on a c -</a:t>
            </a:r>
            <a:r>
              <a:rPr lang="en-US" dirty="0" smtClean="0">
                <a:solidFill>
                  <a:schemeClr val="bg1"/>
                </a:solidFill>
                <a:latin typeface="Symbol" pitchFamily="18" charset="2"/>
              </a:rPr>
              <a:t> f </a:t>
            </a:r>
            <a:r>
              <a:rPr lang="en-US" dirty="0">
                <a:solidFill>
                  <a:schemeClr val="bg1"/>
                </a:solidFill>
              </a:rPr>
              <a:t>soil exerted by </a:t>
            </a:r>
            <a:r>
              <a:rPr lang="en-US" dirty="0" smtClean="0">
                <a:solidFill>
                  <a:schemeClr val="bg1"/>
                </a:solidFill>
              </a:rPr>
              <a:t>a              	footing is:</a:t>
            </a:r>
          </a:p>
          <a:p>
            <a:pPr>
              <a:buFontTx/>
              <a:buChar char="-"/>
              <a:tabLst>
                <a:tab pos="112713" algn="l"/>
              </a:tabLst>
            </a:pPr>
            <a:endParaRPr lang="en-US" dirty="0">
              <a:solidFill>
                <a:schemeClr val="bg1"/>
              </a:solidFill>
            </a:endParaRPr>
          </a:p>
          <a:p>
            <a:r>
              <a:rPr lang="es-ES" i="1" dirty="0" smtClean="0">
                <a:solidFill>
                  <a:schemeClr val="bg1"/>
                </a:solidFill>
                <a:latin typeface="Symbol" pitchFamily="18" charset="2"/>
              </a:rPr>
              <a:t>   s</a:t>
            </a:r>
            <a:r>
              <a:rPr lang="es-ES" i="1" baseline="-25000" dirty="0" smtClean="0">
                <a:solidFill>
                  <a:schemeClr val="bg1"/>
                </a:solidFill>
              </a:rPr>
              <a:t>u </a:t>
            </a:r>
            <a:r>
              <a:rPr lang="es-ES" dirty="0" smtClean="0">
                <a:solidFill>
                  <a:schemeClr val="bg1"/>
                </a:solidFill>
              </a:rPr>
              <a:t>= </a:t>
            </a:r>
            <a:r>
              <a:rPr lang="es-ES" dirty="0" smtClean="0">
                <a:solidFill>
                  <a:schemeClr val="bg1"/>
                </a:solidFill>
                <a:latin typeface="Symbol" pitchFamily="18" charset="2"/>
              </a:rPr>
              <a:t>g </a:t>
            </a:r>
            <a:r>
              <a:rPr lang="es-ES" dirty="0" smtClean="0">
                <a:solidFill>
                  <a:schemeClr val="bg1"/>
                </a:solidFill>
              </a:rPr>
              <a:t>z tan</a:t>
            </a:r>
            <a:r>
              <a:rPr lang="es-ES" baseline="30000" dirty="0" smtClean="0">
                <a:solidFill>
                  <a:schemeClr val="bg1"/>
                </a:solidFill>
              </a:rPr>
              <a:t>4</a:t>
            </a:r>
            <a:r>
              <a:rPr lang="es-ES" dirty="0" smtClean="0">
                <a:solidFill>
                  <a:schemeClr val="bg1"/>
                </a:solidFill>
              </a:rPr>
              <a:t>(</a:t>
            </a:r>
            <a:r>
              <a:rPr lang="es-ES" dirty="0" smtClean="0">
                <a:solidFill>
                  <a:schemeClr val="bg1"/>
                </a:solidFill>
                <a:latin typeface="Symbol" pitchFamily="18" charset="2"/>
              </a:rPr>
              <a:t>p</a:t>
            </a:r>
            <a:r>
              <a:rPr lang="es-ES" dirty="0" smtClean="0">
                <a:solidFill>
                  <a:schemeClr val="bg1"/>
                </a:solidFill>
              </a:rPr>
              <a:t>/4 </a:t>
            </a:r>
            <a:r>
              <a:rPr lang="es-ES" dirty="0">
                <a:solidFill>
                  <a:schemeClr val="bg1"/>
                </a:solidFill>
              </a:rPr>
              <a:t>+ </a:t>
            </a:r>
            <a:r>
              <a:rPr lang="es-ES" dirty="0" smtClean="0">
                <a:solidFill>
                  <a:schemeClr val="bg1"/>
                </a:solidFill>
                <a:latin typeface="Symbol" pitchFamily="18" charset="2"/>
              </a:rPr>
              <a:t>f</a:t>
            </a:r>
            <a:r>
              <a:rPr lang="es-ES" dirty="0" smtClean="0">
                <a:solidFill>
                  <a:schemeClr val="bg1"/>
                </a:solidFill>
              </a:rPr>
              <a:t>/2</a:t>
            </a:r>
            <a:r>
              <a:rPr lang="es-ES" dirty="0">
                <a:solidFill>
                  <a:schemeClr val="bg1"/>
                </a:solidFill>
              </a:rPr>
              <a:t>) + </a:t>
            </a:r>
            <a:r>
              <a:rPr lang="es-ES" dirty="0" smtClean="0">
                <a:solidFill>
                  <a:schemeClr val="bg1"/>
                </a:solidFill>
              </a:rPr>
              <a:t>2c tan(</a:t>
            </a:r>
            <a:r>
              <a:rPr lang="es-ES" dirty="0" smtClean="0">
                <a:solidFill>
                  <a:schemeClr val="bg1"/>
                </a:solidFill>
                <a:latin typeface="Symbol" pitchFamily="18" charset="2"/>
              </a:rPr>
              <a:t>p</a:t>
            </a:r>
            <a:r>
              <a:rPr lang="es-ES" dirty="0" smtClean="0">
                <a:solidFill>
                  <a:schemeClr val="bg1"/>
                </a:solidFill>
              </a:rPr>
              <a:t>/4 + </a:t>
            </a:r>
            <a:r>
              <a:rPr lang="es-ES" dirty="0" smtClean="0">
                <a:solidFill>
                  <a:schemeClr val="bg1"/>
                </a:solidFill>
                <a:latin typeface="Symbol" pitchFamily="18" charset="2"/>
              </a:rPr>
              <a:t>f</a:t>
            </a:r>
            <a:r>
              <a:rPr lang="es-ES" dirty="0" smtClean="0">
                <a:solidFill>
                  <a:schemeClr val="bg1"/>
                </a:solidFill>
              </a:rPr>
              <a:t>/2) </a:t>
            </a:r>
            <a:r>
              <a:rPr lang="es-ES" sz="2800" dirty="0" smtClean="0">
                <a:solidFill>
                  <a:schemeClr val="bg1"/>
                </a:solidFill>
              </a:rPr>
              <a:t>[</a:t>
            </a:r>
            <a:r>
              <a:rPr lang="es-ES" dirty="0" smtClean="0">
                <a:solidFill>
                  <a:schemeClr val="bg1"/>
                </a:solidFill>
              </a:rPr>
              <a:t> tan</a:t>
            </a:r>
            <a:r>
              <a:rPr lang="es-ES" baseline="30000" dirty="0" smtClean="0">
                <a:solidFill>
                  <a:schemeClr val="bg1"/>
                </a:solidFill>
              </a:rPr>
              <a:t>2</a:t>
            </a:r>
            <a:r>
              <a:rPr lang="es-ES" dirty="0" smtClean="0">
                <a:solidFill>
                  <a:schemeClr val="bg1"/>
                </a:solidFill>
              </a:rPr>
              <a:t> (</a:t>
            </a:r>
            <a:r>
              <a:rPr lang="es-ES" dirty="0" smtClean="0">
                <a:solidFill>
                  <a:schemeClr val="bg1"/>
                </a:solidFill>
                <a:latin typeface="Symbol" pitchFamily="18" charset="2"/>
              </a:rPr>
              <a:t>p</a:t>
            </a:r>
            <a:r>
              <a:rPr lang="es-ES" dirty="0" smtClean="0">
                <a:solidFill>
                  <a:schemeClr val="bg1"/>
                </a:solidFill>
              </a:rPr>
              <a:t>/4 + </a:t>
            </a:r>
            <a:r>
              <a:rPr lang="es-ES" dirty="0" smtClean="0">
                <a:solidFill>
                  <a:schemeClr val="bg1"/>
                </a:solidFill>
                <a:latin typeface="Symbol" pitchFamily="18" charset="2"/>
              </a:rPr>
              <a:t>f</a:t>
            </a:r>
            <a:r>
              <a:rPr lang="es-ES" dirty="0" smtClean="0">
                <a:solidFill>
                  <a:schemeClr val="bg1"/>
                </a:solidFill>
              </a:rPr>
              <a:t>/2) +1</a:t>
            </a:r>
            <a:r>
              <a:rPr lang="es-ES" sz="2800" dirty="0" smtClean="0">
                <a:solidFill>
                  <a:schemeClr val="bg1"/>
                </a:solidFill>
              </a:rPr>
              <a:t>]</a:t>
            </a:r>
            <a:r>
              <a:rPr lang="es-ES" dirty="0" smtClean="0">
                <a:solidFill>
                  <a:schemeClr val="bg1"/>
                </a:solidFill>
              </a:rPr>
              <a:t> </a:t>
            </a:r>
          </a:p>
        </p:txBody>
      </p:sp>
      <p:sp>
        <p:nvSpPr>
          <p:cNvPr id="4" name="Rectangle 3"/>
          <p:cNvSpPr/>
          <p:nvPr/>
        </p:nvSpPr>
        <p:spPr>
          <a:xfrm>
            <a:off x="246743" y="4856530"/>
            <a:ext cx="9411431" cy="1754326"/>
          </a:xfrm>
          <a:prstGeom prst="rect">
            <a:avLst/>
          </a:prstGeom>
        </p:spPr>
        <p:txBody>
          <a:bodyPr wrap="square">
            <a:spAutoFit/>
          </a:bodyPr>
          <a:lstStyle/>
          <a:p>
            <a:endParaRPr lang="en-US" dirty="0" smtClean="0">
              <a:solidFill>
                <a:srgbClr val="0562AF"/>
              </a:solidFill>
            </a:endParaRPr>
          </a:p>
          <a:p>
            <a:r>
              <a:rPr lang="en-US" dirty="0" smtClean="0">
                <a:solidFill>
                  <a:srgbClr val="0562AF"/>
                </a:solidFill>
              </a:rPr>
              <a:t>When </a:t>
            </a:r>
            <a:r>
              <a:rPr lang="en-US" dirty="0">
                <a:solidFill>
                  <a:srgbClr val="0562AF"/>
                </a:solidFill>
              </a:rPr>
              <a:t>c = 0, </a:t>
            </a:r>
            <a:r>
              <a:rPr lang="en-US" dirty="0" smtClean="0">
                <a:solidFill>
                  <a:srgbClr val="0562AF"/>
                </a:solidFill>
              </a:rPr>
              <a:t>then </a:t>
            </a:r>
            <a:r>
              <a:rPr lang="es-ES" i="1" dirty="0" smtClean="0">
                <a:solidFill>
                  <a:srgbClr val="0562AF"/>
                </a:solidFill>
                <a:latin typeface="Symbol" pitchFamily="18" charset="2"/>
              </a:rPr>
              <a:t>s</a:t>
            </a:r>
            <a:r>
              <a:rPr lang="es-ES" i="1" baseline="-25000" dirty="0" smtClean="0">
                <a:solidFill>
                  <a:srgbClr val="0562AF"/>
                </a:solidFill>
              </a:rPr>
              <a:t>u</a:t>
            </a:r>
            <a:r>
              <a:rPr lang="en-US" dirty="0" smtClean="0">
                <a:solidFill>
                  <a:srgbClr val="0562AF"/>
                </a:solidFill>
              </a:rPr>
              <a:t> is equal to the </a:t>
            </a:r>
            <a:r>
              <a:rPr lang="en-US" dirty="0">
                <a:solidFill>
                  <a:srgbClr val="0562AF"/>
                </a:solidFill>
              </a:rPr>
              <a:t>Pauker-Rankine </a:t>
            </a:r>
            <a:r>
              <a:rPr lang="en-US" dirty="0" smtClean="0">
                <a:solidFill>
                  <a:srgbClr val="0562AF"/>
                </a:solidFill>
              </a:rPr>
              <a:t>formula for </a:t>
            </a:r>
            <a:r>
              <a:rPr lang="es-ES" dirty="0" smtClean="0">
                <a:solidFill>
                  <a:srgbClr val="0562AF"/>
                </a:solidFill>
                <a:latin typeface="Symbol" pitchFamily="18" charset="2"/>
              </a:rPr>
              <a:t>f –</a:t>
            </a:r>
            <a:r>
              <a:rPr lang="en-US" dirty="0" smtClean="0">
                <a:solidFill>
                  <a:srgbClr val="0562AF"/>
                </a:solidFill>
              </a:rPr>
              <a:t>soil</a:t>
            </a:r>
            <a:endParaRPr lang="en-US" dirty="0">
              <a:solidFill>
                <a:srgbClr val="0562AF"/>
              </a:solidFill>
            </a:endParaRPr>
          </a:p>
          <a:p>
            <a:r>
              <a:rPr lang="en-US" dirty="0" smtClean="0">
                <a:solidFill>
                  <a:srgbClr val="0562AF"/>
                </a:solidFill>
              </a:rPr>
              <a:t>When </a:t>
            </a:r>
            <a:r>
              <a:rPr lang="es-ES" dirty="0" smtClean="0">
                <a:solidFill>
                  <a:srgbClr val="0562AF"/>
                </a:solidFill>
                <a:latin typeface="Symbol" pitchFamily="18" charset="2"/>
              </a:rPr>
              <a:t>f </a:t>
            </a:r>
            <a:r>
              <a:rPr lang="en-US" dirty="0" smtClean="0">
                <a:solidFill>
                  <a:srgbClr val="0562AF"/>
                </a:solidFill>
              </a:rPr>
              <a:t>= </a:t>
            </a:r>
            <a:r>
              <a:rPr lang="en-US" dirty="0">
                <a:solidFill>
                  <a:srgbClr val="0562AF"/>
                </a:solidFill>
              </a:rPr>
              <a:t>0, </a:t>
            </a:r>
            <a:r>
              <a:rPr lang="en-US" dirty="0" smtClean="0">
                <a:solidFill>
                  <a:srgbClr val="0562AF"/>
                </a:solidFill>
              </a:rPr>
              <a:t>then </a:t>
            </a:r>
            <a:r>
              <a:rPr lang="es-ES" i="1" dirty="0" smtClean="0">
                <a:solidFill>
                  <a:srgbClr val="0562AF"/>
                </a:solidFill>
                <a:latin typeface="Symbol" pitchFamily="18" charset="2"/>
              </a:rPr>
              <a:t>s</a:t>
            </a:r>
            <a:r>
              <a:rPr lang="es-ES" i="1" baseline="-25000" dirty="0" smtClean="0">
                <a:solidFill>
                  <a:srgbClr val="0562AF"/>
                </a:solidFill>
              </a:rPr>
              <a:t>u </a:t>
            </a:r>
            <a:r>
              <a:rPr lang="es-ES" dirty="0" smtClean="0">
                <a:solidFill>
                  <a:srgbClr val="0562AF"/>
                </a:solidFill>
              </a:rPr>
              <a:t>= </a:t>
            </a:r>
            <a:r>
              <a:rPr lang="es-ES" dirty="0" smtClean="0">
                <a:solidFill>
                  <a:srgbClr val="0562AF"/>
                </a:solidFill>
                <a:latin typeface="Symbol" pitchFamily="18" charset="2"/>
              </a:rPr>
              <a:t>g</a:t>
            </a:r>
            <a:r>
              <a:rPr lang="es-ES" dirty="0" smtClean="0">
                <a:solidFill>
                  <a:srgbClr val="0562AF"/>
                </a:solidFill>
              </a:rPr>
              <a:t>z + 4c </a:t>
            </a:r>
            <a:endParaRPr lang="en-US" dirty="0">
              <a:solidFill>
                <a:srgbClr val="0562AF"/>
              </a:solidFill>
            </a:endParaRPr>
          </a:p>
          <a:p>
            <a:r>
              <a:rPr lang="en-US" dirty="0">
                <a:solidFill>
                  <a:srgbClr val="0562AF"/>
                </a:solidFill>
              </a:rPr>
              <a:t>When </a:t>
            </a:r>
            <a:r>
              <a:rPr lang="es-ES" dirty="0" smtClean="0">
                <a:solidFill>
                  <a:srgbClr val="0562AF"/>
                </a:solidFill>
                <a:latin typeface="Symbol" pitchFamily="18" charset="2"/>
              </a:rPr>
              <a:t>f</a:t>
            </a:r>
            <a:r>
              <a:rPr lang="en-US" dirty="0" smtClean="0">
                <a:solidFill>
                  <a:srgbClr val="0562AF"/>
                </a:solidFill>
              </a:rPr>
              <a:t> </a:t>
            </a:r>
            <a:r>
              <a:rPr lang="en-US" dirty="0">
                <a:solidFill>
                  <a:srgbClr val="0562AF"/>
                </a:solidFill>
              </a:rPr>
              <a:t>= 0, and </a:t>
            </a:r>
            <a:r>
              <a:rPr lang="en-US" i="1" dirty="0">
                <a:solidFill>
                  <a:srgbClr val="0562AF"/>
                </a:solidFill>
              </a:rPr>
              <a:t>z </a:t>
            </a:r>
            <a:r>
              <a:rPr lang="en-US" dirty="0">
                <a:solidFill>
                  <a:srgbClr val="0562AF"/>
                </a:solidFill>
              </a:rPr>
              <a:t>= 0, </a:t>
            </a:r>
            <a:r>
              <a:rPr lang="en-US" dirty="0" smtClean="0">
                <a:solidFill>
                  <a:srgbClr val="0562AF"/>
                </a:solidFill>
              </a:rPr>
              <a:t>then </a:t>
            </a:r>
            <a:r>
              <a:rPr lang="es-ES" i="1" dirty="0" smtClean="0">
                <a:solidFill>
                  <a:srgbClr val="0562AF"/>
                </a:solidFill>
                <a:latin typeface="Symbol" pitchFamily="18" charset="2"/>
              </a:rPr>
              <a:t>s</a:t>
            </a:r>
            <a:r>
              <a:rPr lang="es-ES" i="1" baseline="-25000" dirty="0" smtClean="0">
                <a:solidFill>
                  <a:srgbClr val="0562AF"/>
                </a:solidFill>
              </a:rPr>
              <a:t>u </a:t>
            </a:r>
            <a:r>
              <a:rPr lang="es-ES" dirty="0" smtClean="0">
                <a:solidFill>
                  <a:srgbClr val="0562AF"/>
                </a:solidFill>
              </a:rPr>
              <a:t>= 4c </a:t>
            </a:r>
            <a:endParaRPr lang="en-US" dirty="0">
              <a:solidFill>
                <a:srgbClr val="0562AF"/>
              </a:solidFill>
            </a:endParaRPr>
          </a:p>
          <a:p>
            <a:endParaRPr lang="en-US" dirty="0" smtClean="0">
              <a:solidFill>
                <a:srgbClr val="FF0000"/>
              </a:solidFill>
            </a:endParaRPr>
          </a:p>
          <a:p>
            <a:r>
              <a:rPr lang="en-US" i="1" dirty="0" smtClean="0">
                <a:solidFill>
                  <a:srgbClr val="007635"/>
                </a:solidFill>
              </a:rPr>
              <a:t>which </a:t>
            </a:r>
            <a:r>
              <a:rPr lang="en-US" i="1" dirty="0">
                <a:solidFill>
                  <a:srgbClr val="007635"/>
                </a:solidFill>
              </a:rPr>
              <a:t>is Bell's ultimate bearing capacity of a pure cohesive soil.</a:t>
            </a:r>
          </a:p>
        </p:txBody>
      </p:sp>
      <p:grpSp>
        <p:nvGrpSpPr>
          <p:cNvPr id="7" name="Group 6"/>
          <p:cNvGrpSpPr/>
          <p:nvPr/>
        </p:nvGrpSpPr>
        <p:grpSpPr>
          <a:xfrm>
            <a:off x="6181211" y="1318343"/>
            <a:ext cx="3300421" cy="1995904"/>
            <a:chOff x="5091113" y="2176463"/>
            <a:chExt cx="3300421" cy="1995904"/>
          </a:xfrm>
        </p:grpSpPr>
        <p:cxnSp>
          <p:nvCxnSpPr>
            <p:cNvPr id="8" name="Straight Connector 7"/>
            <p:cNvCxnSpPr/>
            <p:nvPr/>
          </p:nvCxnSpPr>
          <p:spPr>
            <a:xfrm>
              <a:off x="5200650" y="2752725"/>
              <a:ext cx="24384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5922498" y="2236320"/>
              <a:ext cx="900333" cy="844062"/>
            </a:xfrm>
            <a:prstGeom prst="rect">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68"/>
            <p:cNvGrpSpPr/>
            <p:nvPr/>
          </p:nvGrpSpPr>
          <p:grpSpPr>
            <a:xfrm>
              <a:off x="6600824" y="3128962"/>
              <a:ext cx="209549" cy="209549"/>
              <a:chOff x="6610350" y="3143251"/>
              <a:chExt cx="209549" cy="209549"/>
            </a:xfrm>
          </p:grpSpPr>
          <p:sp>
            <p:nvSpPr>
              <p:cNvPr id="36" name="Rectangle 35"/>
              <p:cNvSpPr/>
              <p:nvPr/>
            </p:nvSpPr>
            <p:spPr>
              <a:xfrm>
                <a:off x="6610350" y="3143251"/>
                <a:ext cx="209549" cy="209549"/>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37" name="Straight Connector 36"/>
              <p:cNvCxnSpPr/>
              <p:nvPr/>
            </p:nvCxnSpPr>
            <p:spPr>
              <a:xfrm>
                <a:off x="6612733" y="3157538"/>
                <a:ext cx="197645" cy="1857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1" name="Group 69"/>
            <p:cNvGrpSpPr/>
            <p:nvPr/>
          </p:nvGrpSpPr>
          <p:grpSpPr>
            <a:xfrm rot="5400000">
              <a:off x="7329495" y="3128963"/>
              <a:ext cx="209549" cy="209549"/>
              <a:chOff x="6610350" y="3143251"/>
              <a:chExt cx="209549" cy="209549"/>
            </a:xfrm>
          </p:grpSpPr>
          <p:sp>
            <p:nvSpPr>
              <p:cNvPr id="34" name="Rectangle 33"/>
              <p:cNvSpPr/>
              <p:nvPr/>
            </p:nvSpPr>
            <p:spPr>
              <a:xfrm>
                <a:off x="6610350" y="3143251"/>
                <a:ext cx="209549" cy="209549"/>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35" name="Straight Connector 34"/>
              <p:cNvCxnSpPr/>
              <p:nvPr/>
            </p:nvCxnSpPr>
            <p:spPr>
              <a:xfrm>
                <a:off x="6612733" y="3157538"/>
                <a:ext cx="197645" cy="1857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2" name="Straight Arrow Connector 11"/>
            <p:cNvCxnSpPr/>
            <p:nvPr/>
          </p:nvCxnSpPr>
          <p:spPr>
            <a:xfrm rot="5400000">
              <a:off x="7320761" y="3009106"/>
              <a:ext cx="228600" cy="1588"/>
            </a:xfrm>
            <a:prstGeom prst="straightConnector1">
              <a:avLst/>
            </a:prstGeom>
            <a:ln>
              <a:solidFill>
                <a:schemeClr val="bg1"/>
              </a:solidFill>
              <a:tailEnd type="stealth" w="sm"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a:off x="6592094" y="3009106"/>
              <a:ext cx="228600" cy="1588"/>
            </a:xfrm>
            <a:prstGeom prst="straightConnector1">
              <a:avLst/>
            </a:prstGeom>
            <a:ln>
              <a:solidFill>
                <a:schemeClr val="bg1"/>
              </a:solidFill>
              <a:tailEnd type="stealth" w="sm"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flipH="1" flipV="1">
              <a:off x="7320761" y="3452017"/>
              <a:ext cx="227806" cy="794"/>
            </a:xfrm>
            <a:prstGeom prst="straightConnector1">
              <a:avLst/>
            </a:prstGeom>
            <a:ln>
              <a:solidFill>
                <a:schemeClr val="bg1"/>
              </a:solidFill>
              <a:tailEnd type="stealth" w="sm"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flipH="1" flipV="1">
              <a:off x="6592094" y="3466306"/>
              <a:ext cx="227806" cy="794"/>
            </a:xfrm>
            <a:prstGeom prst="straightConnector1">
              <a:avLst/>
            </a:prstGeom>
            <a:ln>
              <a:solidFill>
                <a:schemeClr val="bg1"/>
              </a:solidFill>
              <a:tailEnd type="stealth" w="sm"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0800000">
              <a:off x="7543808" y="3233733"/>
              <a:ext cx="227806" cy="1588"/>
            </a:xfrm>
            <a:prstGeom prst="straightConnector1">
              <a:avLst/>
            </a:prstGeom>
            <a:ln>
              <a:solidFill>
                <a:schemeClr val="bg1"/>
              </a:solidFill>
              <a:tailEnd type="stealth" w="sm"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0800000">
              <a:off x="6810378" y="3233733"/>
              <a:ext cx="152400" cy="1588"/>
            </a:xfrm>
            <a:prstGeom prst="straightConnector1">
              <a:avLst/>
            </a:prstGeom>
            <a:ln>
              <a:solidFill>
                <a:schemeClr val="bg1"/>
              </a:solidFill>
              <a:tailEnd type="stealth" w="sm"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7181860" y="3233733"/>
              <a:ext cx="152400" cy="1588"/>
            </a:xfrm>
            <a:prstGeom prst="straightConnector1">
              <a:avLst/>
            </a:prstGeom>
            <a:ln>
              <a:solidFill>
                <a:schemeClr val="bg1"/>
              </a:solidFill>
              <a:tailEnd type="stealth" w="sm"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438904" y="3233733"/>
              <a:ext cx="152400" cy="1588"/>
            </a:xfrm>
            <a:prstGeom prst="straightConnector1">
              <a:avLst/>
            </a:prstGeom>
            <a:ln>
              <a:solidFill>
                <a:schemeClr val="bg1"/>
              </a:solidFill>
              <a:tailEnd type="stealth" w="sm" len="lg"/>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215061" y="2638425"/>
              <a:ext cx="681039" cy="307777"/>
            </a:xfrm>
            <a:prstGeom prst="rect">
              <a:avLst/>
            </a:prstGeom>
            <a:noFill/>
          </p:spPr>
          <p:txBody>
            <a:bodyPr wrap="square" rtlCol="0">
              <a:spAutoFit/>
            </a:bodyPr>
            <a:lstStyle/>
            <a:p>
              <a:r>
                <a:rPr lang="en-US" sz="1400" dirty="0" smtClean="0">
                  <a:solidFill>
                    <a:srgbClr val="FF0000"/>
                  </a:solidFill>
                  <a:latin typeface="Symbol" pitchFamily="18" charset="2"/>
                </a:rPr>
                <a:t>s</a:t>
              </a:r>
              <a:r>
                <a:rPr lang="en-US" sz="1400" baseline="-25000" dirty="0" smtClean="0">
                  <a:solidFill>
                    <a:srgbClr val="FF0000"/>
                  </a:solidFill>
                </a:rPr>
                <a:t>u = </a:t>
              </a:r>
              <a:r>
                <a:rPr lang="en-US" sz="1400" dirty="0" smtClean="0">
                  <a:solidFill>
                    <a:srgbClr val="FF0000"/>
                  </a:solidFill>
                  <a:latin typeface="Symbol" pitchFamily="18" charset="2"/>
                </a:rPr>
                <a:t>s</a:t>
              </a:r>
              <a:r>
                <a:rPr lang="en-US" sz="1400" baseline="-25000" dirty="0" smtClean="0">
                  <a:solidFill>
                    <a:srgbClr val="FF0000"/>
                  </a:solidFill>
                </a:rPr>
                <a:t>1</a:t>
              </a:r>
              <a:endParaRPr lang="en-US" sz="1400" baseline="-25000" dirty="0">
                <a:solidFill>
                  <a:srgbClr val="FF0000"/>
                </a:solidFill>
              </a:endParaRPr>
            </a:p>
          </p:txBody>
        </p:sp>
        <p:sp>
          <p:nvSpPr>
            <p:cNvPr id="21" name="TextBox 20"/>
            <p:cNvSpPr txBox="1"/>
            <p:nvPr/>
          </p:nvSpPr>
          <p:spPr>
            <a:xfrm>
              <a:off x="7162807" y="2666997"/>
              <a:ext cx="681039" cy="307777"/>
            </a:xfrm>
            <a:prstGeom prst="rect">
              <a:avLst/>
            </a:prstGeom>
            <a:noFill/>
          </p:spPr>
          <p:txBody>
            <a:bodyPr wrap="square" rtlCol="0">
              <a:spAutoFit/>
            </a:bodyPr>
            <a:lstStyle/>
            <a:p>
              <a:r>
                <a:rPr lang="en-US" sz="1400" dirty="0" smtClean="0">
                  <a:solidFill>
                    <a:srgbClr val="FF0000"/>
                  </a:solidFill>
                  <a:latin typeface="Symbol" pitchFamily="18" charset="2"/>
                </a:rPr>
                <a:t>s</a:t>
              </a:r>
              <a:r>
                <a:rPr lang="en-US" sz="1400" baseline="-25000" dirty="0" smtClean="0">
                  <a:solidFill>
                    <a:srgbClr val="FF0000"/>
                  </a:solidFill>
                </a:rPr>
                <a:t>3 = </a:t>
              </a:r>
              <a:r>
                <a:rPr lang="en-US" sz="1400" dirty="0" smtClean="0">
                  <a:solidFill>
                    <a:srgbClr val="FF0000"/>
                  </a:solidFill>
                  <a:latin typeface="Symbol" pitchFamily="18" charset="2"/>
                </a:rPr>
                <a:t>g</a:t>
              </a:r>
              <a:r>
                <a:rPr lang="en-US" sz="1400" dirty="0" smtClean="0">
                  <a:solidFill>
                    <a:srgbClr val="FF0000"/>
                  </a:solidFill>
                  <a:latin typeface="Arial" pitchFamily="34" charset="0"/>
                  <a:cs typeface="Arial" pitchFamily="34" charset="0"/>
                </a:rPr>
                <a:t>z</a:t>
              </a:r>
              <a:endParaRPr lang="en-US" sz="1400" baseline="-25000" dirty="0">
                <a:solidFill>
                  <a:srgbClr val="FF0000"/>
                </a:solidFill>
                <a:latin typeface="Arial" pitchFamily="34" charset="0"/>
                <a:cs typeface="Arial" pitchFamily="34" charset="0"/>
              </a:endParaRPr>
            </a:p>
          </p:txBody>
        </p:sp>
        <p:sp>
          <p:nvSpPr>
            <p:cNvPr id="22" name="TextBox 21"/>
            <p:cNvSpPr txBox="1"/>
            <p:nvPr/>
          </p:nvSpPr>
          <p:spPr>
            <a:xfrm>
              <a:off x="7200907" y="3457575"/>
              <a:ext cx="681039" cy="307777"/>
            </a:xfrm>
            <a:prstGeom prst="rect">
              <a:avLst/>
            </a:prstGeom>
            <a:noFill/>
          </p:spPr>
          <p:txBody>
            <a:bodyPr wrap="square" rtlCol="0">
              <a:spAutoFit/>
            </a:bodyPr>
            <a:lstStyle/>
            <a:p>
              <a:r>
                <a:rPr lang="en-US" sz="1400" dirty="0" smtClean="0">
                  <a:solidFill>
                    <a:srgbClr val="FF0000"/>
                  </a:solidFill>
                  <a:latin typeface="Symbol" pitchFamily="18" charset="2"/>
                </a:rPr>
                <a:t>s</a:t>
              </a:r>
              <a:r>
                <a:rPr lang="en-US" sz="1400" baseline="-25000" dirty="0" smtClean="0">
                  <a:solidFill>
                    <a:srgbClr val="FF0000"/>
                  </a:solidFill>
                </a:rPr>
                <a:t>3 = </a:t>
              </a:r>
              <a:r>
                <a:rPr lang="en-US" sz="1400" dirty="0" smtClean="0">
                  <a:solidFill>
                    <a:srgbClr val="FF0000"/>
                  </a:solidFill>
                  <a:latin typeface="Symbol" pitchFamily="18" charset="2"/>
                </a:rPr>
                <a:t>g</a:t>
              </a:r>
              <a:r>
                <a:rPr lang="en-US" sz="1400" dirty="0" smtClean="0">
                  <a:solidFill>
                    <a:srgbClr val="FF0000"/>
                  </a:solidFill>
                  <a:latin typeface="Arial" pitchFamily="34" charset="0"/>
                  <a:cs typeface="Arial" pitchFamily="34" charset="0"/>
                </a:rPr>
                <a:t>z</a:t>
              </a:r>
              <a:endParaRPr lang="en-US" sz="1400" baseline="-25000" dirty="0">
                <a:solidFill>
                  <a:srgbClr val="FF0000"/>
                </a:solidFill>
                <a:latin typeface="Arial" pitchFamily="34" charset="0"/>
                <a:cs typeface="Arial" pitchFamily="34" charset="0"/>
              </a:endParaRPr>
            </a:p>
          </p:txBody>
        </p:sp>
        <p:sp>
          <p:nvSpPr>
            <p:cNvPr id="23" name="TextBox 22"/>
            <p:cNvSpPr txBox="1"/>
            <p:nvPr/>
          </p:nvSpPr>
          <p:spPr>
            <a:xfrm>
              <a:off x="7710495" y="3052762"/>
              <a:ext cx="681039" cy="307777"/>
            </a:xfrm>
            <a:prstGeom prst="rect">
              <a:avLst/>
            </a:prstGeom>
            <a:noFill/>
          </p:spPr>
          <p:txBody>
            <a:bodyPr wrap="square" rtlCol="0">
              <a:spAutoFit/>
            </a:bodyPr>
            <a:lstStyle/>
            <a:p>
              <a:r>
                <a:rPr lang="en-US" sz="1400" dirty="0" smtClean="0">
                  <a:solidFill>
                    <a:srgbClr val="FF0000"/>
                  </a:solidFill>
                  <a:latin typeface="Symbol" pitchFamily="18" charset="2"/>
                </a:rPr>
                <a:t>s</a:t>
              </a:r>
              <a:r>
                <a:rPr lang="en-US" sz="1400" baseline="-25000" dirty="0" smtClean="0">
                  <a:solidFill>
                    <a:srgbClr val="FF0000"/>
                  </a:solidFill>
                </a:rPr>
                <a:t>1</a:t>
              </a:r>
              <a:endParaRPr lang="en-US" sz="1400" baseline="-25000" dirty="0">
                <a:solidFill>
                  <a:srgbClr val="FF0000"/>
                </a:solidFill>
                <a:latin typeface="Arial" pitchFamily="34" charset="0"/>
                <a:cs typeface="Arial" pitchFamily="34" charset="0"/>
              </a:endParaRPr>
            </a:p>
          </p:txBody>
        </p:sp>
        <p:sp>
          <p:nvSpPr>
            <p:cNvPr id="24" name="TextBox 23"/>
            <p:cNvSpPr txBox="1"/>
            <p:nvPr/>
          </p:nvSpPr>
          <p:spPr>
            <a:xfrm>
              <a:off x="6776601" y="3194778"/>
              <a:ext cx="681039" cy="276999"/>
            </a:xfrm>
            <a:prstGeom prst="rect">
              <a:avLst/>
            </a:prstGeom>
            <a:noFill/>
          </p:spPr>
          <p:txBody>
            <a:bodyPr wrap="square" rtlCol="0">
              <a:spAutoFit/>
            </a:bodyPr>
            <a:lstStyle/>
            <a:p>
              <a:r>
                <a:rPr lang="en-US" sz="1200" dirty="0" smtClean="0">
                  <a:solidFill>
                    <a:srgbClr val="FF0000"/>
                  </a:solidFill>
                  <a:latin typeface="Symbol" pitchFamily="18" charset="2"/>
                </a:rPr>
                <a:t>s</a:t>
              </a:r>
              <a:r>
                <a:rPr lang="en-US" sz="1200" baseline="-25000" dirty="0" smtClean="0">
                  <a:solidFill>
                    <a:srgbClr val="FF0000"/>
                  </a:solidFill>
                </a:rPr>
                <a:t>3 = </a:t>
              </a:r>
              <a:r>
                <a:rPr lang="en-US" sz="1200" dirty="0" smtClean="0">
                  <a:solidFill>
                    <a:srgbClr val="FF0000"/>
                  </a:solidFill>
                  <a:latin typeface="Symbol" pitchFamily="18" charset="2"/>
                </a:rPr>
                <a:t>s</a:t>
              </a:r>
              <a:r>
                <a:rPr lang="en-US" sz="1200" baseline="-25000" dirty="0" smtClean="0">
                  <a:solidFill>
                    <a:srgbClr val="FF0000"/>
                  </a:solidFill>
                </a:rPr>
                <a:t>1</a:t>
              </a:r>
              <a:endParaRPr lang="en-US" sz="1200" baseline="-25000" dirty="0">
                <a:solidFill>
                  <a:srgbClr val="FF0000"/>
                </a:solidFill>
                <a:latin typeface="Arial" pitchFamily="34" charset="0"/>
                <a:cs typeface="Arial" pitchFamily="34" charset="0"/>
              </a:endParaRPr>
            </a:p>
          </p:txBody>
        </p:sp>
        <p:sp>
          <p:nvSpPr>
            <p:cNvPr id="25" name="TextBox 24"/>
            <p:cNvSpPr txBox="1"/>
            <p:nvPr/>
          </p:nvSpPr>
          <p:spPr>
            <a:xfrm>
              <a:off x="6176965" y="3067070"/>
              <a:ext cx="420783" cy="276999"/>
            </a:xfrm>
            <a:prstGeom prst="rect">
              <a:avLst/>
            </a:prstGeom>
            <a:noFill/>
          </p:spPr>
          <p:txBody>
            <a:bodyPr wrap="square" rtlCol="0">
              <a:spAutoFit/>
            </a:bodyPr>
            <a:lstStyle/>
            <a:p>
              <a:r>
                <a:rPr lang="en-US" sz="1200" dirty="0" smtClean="0">
                  <a:solidFill>
                    <a:srgbClr val="FF0000"/>
                  </a:solidFill>
                  <a:latin typeface="Symbol" pitchFamily="18" charset="2"/>
                </a:rPr>
                <a:t>s</a:t>
              </a:r>
              <a:r>
                <a:rPr lang="en-US" sz="1200" baseline="-25000" dirty="0" smtClean="0">
                  <a:solidFill>
                    <a:srgbClr val="FF0000"/>
                  </a:solidFill>
                </a:rPr>
                <a:t>3 </a:t>
              </a:r>
              <a:endParaRPr lang="en-US" sz="1200" baseline="-25000" dirty="0">
                <a:solidFill>
                  <a:srgbClr val="FF0000"/>
                </a:solidFill>
                <a:latin typeface="Arial" pitchFamily="34" charset="0"/>
                <a:cs typeface="Arial" pitchFamily="34" charset="0"/>
              </a:endParaRPr>
            </a:p>
          </p:txBody>
        </p:sp>
        <p:sp>
          <p:nvSpPr>
            <p:cNvPr id="26" name="TextBox 25"/>
            <p:cNvSpPr txBox="1"/>
            <p:nvPr/>
          </p:nvSpPr>
          <p:spPr>
            <a:xfrm>
              <a:off x="6515103" y="3462357"/>
              <a:ext cx="681039" cy="276999"/>
            </a:xfrm>
            <a:prstGeom prst="rect">
              <a:avLst/>
            </a:prstGeom>
            <a:noFill/>
          </p:spPr>
          <p:txBody>
            <a:bodyPr wrap="square" rtlCol="0">
              <a:spAutoFit/>
            </a:bodyPr>
            <a:lstStyle/>
            <a:p>
              <a:r>
                <a:rPr lang="en-US" sz="1200" dirty="0" smtClean="0">
                  <a:solidFill>
                    <a:srgbClr val="FF0000"/>
                  </a:solidFill>
                  <a:latin typeface="Symbol" pitchFamily="18" charset="2"/>
                </a:rPr>
                <a:t>s</a:t>
              </a:r>
              <a:r>
                <a:rPr lang="en-US" sz="1200" baseline="-25000" dirty="0" smtClean="0">
                  <a:solidFill>
                    <a:srgbClr val="FF0000"/>
                  </a:solidFill>
                </a:rPr>
                <a:t>1 </a:t>
              </a:r>
              <a:endParaRPr lang="en-US" sz="1200" baseline="-25000" dirty="0">
                <a:solidFill>
                  <a:srgbClr val="FF0000"/>
                </a:solidFill>
                <a:latin typeface="Arial" pitchFamily="34" charset="0"/>
                <a:cs typeface="Arial" pitchFamily="34" charset="0"/>
              </a:endParaRPr>
            </a:p>
          </p:txBody>
        </p:sp>
        <p:cxnSp>
          <p:nvCxnSpPr>
            <p:cNvPr id="27" name="Straight Connector 26"/>
            <p:cNvCxnSpPr/>
            <p:nvPr/>
          </p:nvCxnSpPr>
          <p:spPr>
            <a:xfrm rot="10800000">
              <a:off x="5562602" y="3086096"/>
              <a:ext cx="304798"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5400000">
              <a:off x="5544344" y="2914650"/>
              <a:ext cx="342106" cy="794"/>
            </a:xfrm>
            <a:prstGeom prst="straightConnector1">
              <a:avLst/>
            </a:prstGeom>
            <a:ln>
              <a:solidFill>
                <a:schemeClr val="bg1"/>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5857875" y="2176463"/>
              <a:ext cx="1214438" cy="10477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5419723" y="2700338"/>
              <a:ext cx="300082" cy="369332"/>
            </a:xfrm>
            <a:prstGeom prst="rect">
              <a:avLst/>
            </a:prstGeom>
            <a:noFill/>
          </p:spPr>
          <p:txBody>
            <a:bodyPr wrap="none" rtlCol="0">
              <a:spAutoFit/>
            </a:bodyPr>
            <a:lstStyle/>
            <a:p>
              <a:r>
                <a:rPr lang="en-US" dirty="0" smtClean="0">
                  <a:solidFill>
                    <a:schemeClr val="bg1"/>
                  </a:solidFill>
                </a:rPr>
                <a:t>z</a:t>
              </a:r>
              <a:endParaRPr lang="en-US" dirty="0">
                <a:solidFill>
                  <a:schemeClr val="bg1"/>
                </a:solidFill>
              </a:endParaRPr>
            </a:p>
          </p:txBody>
        </p:sp>
        <p:sp>
          <p:nvSpPr>
            <p:cNvPr id="31" name="TextBox 30"/>
            <p:cNvSpPr txBox="1"/>
            <p:nvPr/>
          </p:nvSpPr>
          <p:spPr>
            <a:xfrm>
              <a:off x="5091113" y="2400300"/>
              <a:ext cx="543739" cy="307777"/>
            </a:xfrm>
            <a:prstGeom prst="rect">
              <a:avLst/>
            </a:prstGeom>
            <a:noFill/>
          </p:spPr>
          <p:txBody>
            <a:bodyPr wrap="none" rtlCol="0">
              <a:spAutoFit/>
            </a:bodyPr>
            <a:lstStyle/>
            <a:p>
              <a:r>
                <a:rPr lang="en-US" sz="1400" dirty="0" smtClean="0">
                  <a:solidFill>
                    <a:schemeClr val="bg1"/>
                  </a:solidFill>
                </a:rPr>
                <a:t>G.S.</a:t>
              </a:r>
              <a:endParaRPr lang="en-US" sz="1400" dirty="0">
                <a:solidFill>
                  <a:schemeClr val="bg1"/>
                </a:solidFill>
              </a:endParaRPr>
            </a:p>
          </p:txBody>
        </p:sp>
        <p:sp>
          <p:nvSpPr>
            <p:cNvPr id="32" name="Isosceles Triangle 31"/>
            <p:cNvSpPr/>
            <p:nvPr/>
          </p:nvSpPr>
          <p:spPr>
            <a:xfrm flipV="1">
              <a:off x="5281612" y="2643187"/>
              <a:ext cx="133351" cy="857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5657850" y="3833813"/>
              <a:ext cx="1410451" cy="338554"/>
            </a:xfrm>
            <a:prstGeom prst="rect">
              <a:avLst/>
            </a:prstGeom>
            <a:noFill/>
          </p:spPr>
          <p:txBody>
            <a:bodyPr wrap="none" rtlCol="0">
              <a:spAutoFit/>
            </a:bodyPr>
            <a:lstStyle/>
            <a:p>
              <a:r>
                <a:rPr lang="en-US" sz="1600" dirty="0" smtClean="0">
                  <a:solidFill>
                    <a:schemeClr val="bg1"/>
                  </a:solidFill>
                </a:rPr>
                <a:t>Bell’s System</a:t>
              </a:r>
              <a:endParaRPr lang="en-US" sz="1600" dirty="0">
                <a:solidFill>
                  <a:schemeClr val="bg1"/>
                </a:solidFill>
              </a:endParaRPr>
            </a:p>
          </p:txBody>
        </p:sp>
      </p:grpSp>
    </p:spTree>
    <p:extLst>
      <p:ext uri="{BB962C8B-B14F-4D97-AF65-F5344CB8AC3E}">
        <p14:creationId xmlns:p14="http://schemas.microsoft.com/office/powerpoint/2010/main" val="23304953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246185" y="320432"/>
            <a:ext cx="5029200" cy="461665"/>
          </a:xfrm>
          <a:prstGeom prst="rect">
            <a:avLst/>
          </a:prstGeom>
        </p:spPr>
        <p:txBody>
          <a:bodyPr wrap="square">
            <a:spAutoFit/>
          </a:bodyPr>
          <a:lstStyle/>
          <a:p>
            <a:r>
              <a:rPr lang="en-US" sz="2400" u="sng" dirty="0" smtClean="0">
                <a:solidFill>
                  <a:srgbClr val="FF0000"/>
                </a:solidFill>
              </a:rPr>
              <a:t>A. Casagrande &amp; R. Fadum  (1948)</a:t>
            </a:r>
            <a:endParaRPr lang="en-US" sz="2400" u="sng" dirty="0">
              <a:solidFill>
                <a:srgbClr val="FF0000"/>
              </a:solidFill>
            </a:endParaRPr>
          </a:p>
        </p:txBody>
      </p:sp>
      <p:sp>
        <p:nvSpPr>
          <p:cNvPr id="9" name="TextBox 8"/>
          <p:cNvSpPr txBox="1"/>
          <p:nvPr/>
        </p:nvSpPr>
        <p:spPr>
          <a:xfrm>
            <a:off x="281355" y="970670"/>
            <a:ext cx="5120640" cy="3139321"/>
          </a:xfrm>
          <a:prstGeom prst="rect">
            <a:avLst/>
          </a:prstGeom>
          <a:noFill/>
        </p:spPr>
        <p:txBody>
          <a:bodyPr wrap="square" rtlCol="0">
            <a:spAutoFit/>
          </a:bodyPr>
          <a:lstStyle/>
          <a:p>
            <a:r>
              <a:rPr lang="en-US" dirty="0" smtClean="0">
                <a:solidFill>
                  <a:schemeClr val="bg1"/>
                </a:solidFill>
              </a:rPr>
              <a:t>They presented an illustration relative to major and minor principal stress conditions presented by Bell</a:t>
            </a:r>
          </a:p>
          <a:p>
            <a:endParaRPr lang="en-US" dirty="0" smtClean="0">
              <a:solidFill>
                <a:schemeClr val="bg1"/>
              </a:solidFill>
            </a:endParaRPr>
          </a:p>
          <a:p>
            <a:r>
              <a:rPr lang="en-US" dirty="0" smtClean="0">
                <a:solidFill>
                  <a:schemeClr val="bg1"/>
                </a:solidFill>
              </a:rPr>
              <a:t>For long strip foundation  the ultimate bearing capacity is</a:t>
            </a:r>
          </a:p>
          <a:p>
            <a:endParaRPr lang="en-US" dirty="0" smtClean="0">
              <a:solidFill>
                <a:schemeClr val="bg1"/>
              </a:solidFill>
            </a:endParaRPr>
          </a:p>
          <a:p>
            <a:pPr algn="ctr"/>
            <a:r>
              <a:rPr lang="es-ES" sz="2400" i="1" dirty="0" smtClean="0">
                <a:solidFill>
                  <a:srgbClr val="0562AF"/>
                </a:solidFill>
                <a:latin typeface="Symbol" pitchFamily="18" charset="2"/>
              </a:rPr>
              <a:t>s</a:t>
            </a:r>
            <a:r>
              <a:rPr lang="es-ES" sz="2400" i="1" baseline="-25000" dirty="0" smtClean="0">
                <a:solidFill>
                  <a:srgbClr val="0562AF"/>
                </a:solidFill>
              </a:rPr>
              <a:t>u  </a:t>
            </a:r>
            <a:r>
              <a:rPr lang="es-ES" sz="2400" dirty="0" smtClean="0">
                <a:solidFill>
                  <a:srgbClr val="0562AF"/>
                </a:solidFill>
              </a:rPr>
              <a:t>=  4c</a:t>
            </a:r>
          </a:p>
          <a:p>
            <a:endParaRPr lang="es-ES" sz="2400" dirty="0" smtClean="0">
              <a:solidFill>
                <a:srgbClr val="0562AF"/>
              </a:solidFill>
            </a:endParaRPr>
          </a:p>
          <a:p>
            <a:r>
              <a:rPr lang="es-ES" sz="2400" dirty="0" smtClean="0">
                <a:solidFill>
                  <a:srgbClr val="0562AF"/>
                </a:solidFill>
              </a:rPr>
              <a:t>This is the same as of Bell’s</a:t>
            </a:r>
            <a:endParaRPr lang="en-US" sz="2400" dirty="0">
              <a:solidFill>
                <a:schemeClr val="bg1"/>
              </a:solidFill>
            </a:endParaRPr>
          </a:p>
        </p:txBody>
      </p:sp>
      <p:sp>
        <p:nvSpPr>
          <p:cNvPr id="10" name="Rectangle 9"/>
          <p:cNvSpPr/>
          <p:nvPr/>
        </p:nvSpPr>
        <p:spPr>
          <a:xfrm>
            <a:off x="5090960" y="388592"/>
            <a:ext cx="1005403" cy="369332"/>
          </a:xfrm>
          <a:prstGeom prst="rect">
            <a:avLst/>
          </a:prstGeom>
        </p:spPr>
        <p:txBody>
          <a:bodyPr wrap="none">
            <a:spAutoFit/>
          </a:bodyPr>
          <a:lstStyle/>
          <a:p>
            <a:r>
              <a:rPr lang="en-US" dirty="0" smtClean="0">
                <a:solidFill>
                  <a:srgbClr val="FF0000"/>
                </a:solidFill>
              </a:rPr>
              <a:t>(c - soil)</a:t>
            </a:r>
            <a:endParaRPr lang="en-US" dirty="0"/>
          </a:p>
        </p:txBody>
      </p:sp>
      <p:grpSp>
        <p:nvGrpSpPr>
          <p:cNvPr id="135" name="Group 134"/>
          <p:cNvGrpSpPr/>
          <p:nvPr/>
        </p:nvGrpSpPr>
        <p:grpSpPr>
          <a:xfrm>
            <a:off x="4279809" y="2672470"/>
            <a:ext cx="4590567" cy="3106360"/>
            <a:chOff x="5334000" y="1232618"/>
            <a:chExt cx="3605434" cy="2501182"/>
          </a:xfrm>
        </p:grpSpPr>
        <p:grpSp>
          <p:nvGrpSpPr>
            <p:cNvPr id="65" name="Group 64"/>
            <p:cNvGrpSpPr/>
            <p:nvPr/>
          </p:nvGrpSpPr>
          <p:grpSpPr>
            <a:xfrm>
              <a:off x="6541476" y="1762561"/>
              <a:ext cx="912055" cy="431557"/>
              <a:chOff x="5715000" y="4855319"/>
              <a:chExt cx="1143000" cy="243502"/>
            </a:xfrm>
          </p:grpSpPr>
          <p:sp>
            <p:nvSpPr>
              <p:cNvPr id="51" name="Rectangle 50"/>
              <p:cNvSpPr/>
              <p:nvPr/>
            </p:nvSpPr>
            <p:spPr>
              <a:xfrm rot="10800000">
                <a:off x="5715000" y="4855319"/>
                <a:ext cx="1143000" cy="238126"/>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2" name="Straight Arrow Connector 51"/>
              <p:cNvCxnSpPr/>
              <p:nvPr/>
            </p:nvCxnSpPr>
            <p:spPr>
              <a:xfrm rot="10800000" flipV="1">
                <a:off x="5867400" y="4860694"/>
                <a:ext cx="0" cy="238125"/>
              </a:xfrm>
              <a:prstGeom prst="straightConnector1">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rot="10800000" flipV="1">
                <a:off x="6038851" y="4860694"/>
                <a:ext cx="0" cy="238125"/>
              </a:xfrm>
              <a:prstGeom prst="straightConnector1">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rot="10800000" flipV="1">
                <a:off x="6205538" y="4860694"/>
                <a:ext cx="0" cy="238125"/>
              </a:xfrm>
              <a:prstGeom prst="straightConnector1">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rot="10800000" flipV="1">
                <a:off x="6376988" y="4860696"/>
                <a:ext cx="0" cy="238125"/>
              </a:xfrm>
              <a:prstGeom prst="straightConnector1">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rot="10800000" flipV="1">
                <a:off x="6700837" y="4860691"/>
                <a:ext cx="0" cy="238125"/>
              </a:xfrm>
              <a:prstGeom prst="straightConnector1">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rot="10800000" flipV="1">
                <a:off x="6553200" y="4860695"/>
                <a:ext cx="0" cy="238125"/>
              </a:xfrm>
              <a:prstGeom prst="straightConnector1">
                <a:avLst/>
              </a:prstGeom>
              <a:ln>
                <a:tailEnd type="stealth"/>
              </a:ln>
            </p:spPr>
            <p:style>
              <a:lnRef idx="1">
                <a:schemeClr val="accent1"/>
              </a:lnRef>
              <a:fillRef idx="0">
                <a:schemeClr val="accent1"/>
              </a:fillRef>
              <a:effectRef idx="0">
                <a:schemeClr val="accent1"/>
              </a:effectRef>
              <a:fontRef idx="minor">
                <a:schemeClr val="tx1"/>
              </a:fontRef>
            </p:style>
          </p:cxnSp>
        </p:grpSp>
        <p:sp>
          <p:nvSpPr>
            <p:cNvPr id="13" name="Rectangle 12"/>
            <p:cNvSpPr/>
            <p:nvPr/>
          </p:nvSpPr>
          <p:spPr>
            <a:xfrm>
              <a:off x="6527409" y="1378200"/>
              <a:ext cx="919309" cy="844062"/>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1" name="Group 70"/>
            <p:cNvGrpSpPr/>
            <p:nvPr/>
          </p:nvGrpSpPr>
          <p:grpSpPr>
            <a:xfrm>
              <a:off x="7563563" y="2132450"/>
              <a:ext cx="937500" cy="1098355"/>
              <a:chOff x="6846110" y="5016327"/>
              <a:chExt cx="937500" cy="1098355"/>
            </a:xfrm>
          </p:grpSpPr>
          <p:grpSp>
            <p:nvGrpSpPr>
              <p:cNvPr id="15" name="Group 69"/>
              <p:cNvGrpSpPr/>
              <p:nvPr/>
            </p:nvGrpSpPr>
            <p:grpSpPr>
              <a:xfrm rot="5400000">
                <a:off x="7012798" y="5478293"/>
                <a:ext cx="209549" cy="209549"/>
                <a:chOff x="6610350" y="3143251"/>
                <a:chExt cx="209549" cy="209549"/>
              </a:xfrm>
            </p:grpSpPr>
            <p:sp>
              <p:nvSpPr>
                <p:cNvPr id="38" name="Rectangle 37"/>
                <p:cNvSpPr/>
                <p:nvPr/>
              </p:nvSpPr>
              <p:spPr>
                <a:xfrm>
                  <a:off x="6610350" y="3143251"/>
                  <a:ext cx="209549" cy="209549"/>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39" name="Straight Connector 38"/>
                <p:cNvCxnSpPr/>
                <p:nvPr/>
              </p:nvCxnSpPr>
              <p:spPr>
                <a:xfrm>
                  <a:off x="6612733" y="3157538"/>
                  <a:ext cx="197645" cy="1857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6" name="Straight Arrow Connector 15"/>
              <p:cNvCxnSpPr/>
              <p:nvPr/>
            </p:nvCxnSpPr>
            <p:spPr>
              <a:xfrm rot="5400000">
                <a:off x="7004064" y="5358436"/>
                <a:ext cx="228600" cy="1588"/>
              </a:xfrm>
              <a:prstGeom prst="straightConnector1">
                <a:avLst/>
              </a:prstGeom>
              <a:ln>
                <a:solidFill>
                  <a:schemeClr val="bg1"/>
                </a:solidFill>
                <a:tailEnd type="stealth" w="sm"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flipH="1" flipV="1">
                <a:off x="7004064" y="5801347"/>
                <a:ext cx="227806" cy="794"/>
              </a:xfrm>
              <a:prstGeom prst="straightConnector1">
                <a:avLst/>
              </a:prstGeom>
              <a:ln>
                <a:solidFill>
                  <a:schemeClr val="bg1"/>
                </a:solidFill>
                <a:tailEnd type="stealth" w="sm"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0800000">
                <a:off x="7227111" y="5583063"/>
                <a:ext cx="227806" cy="1588"/>
              </a:xfrm>
              <a:prstGeom prst="straightConnector1">
                <a:avLst/>
              </a:prstGeom>
              <a:ln>
                <a:solidFill>
                  <a:schemeClr val="bg1"/>
                </a:solidFill>
                <a:tailEnd type="stealth" w="sm"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865163" y="5583063"/>
                <a:ext cx="152400" cy="1588"/>
              </a:xfrm>
              <a:prstGeom prst="straightConnector1">
                <a:avLst/>
              </a:prstGeom>
              <a:ln>
                <a:solidFill>
                  <a:schemeClr val="bg1"/>
                </a:solidFill>
                <a:tailEnd type="stealth" w="sm" len="lg"/>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846110" y="5016327"/>
                <a:ext cx="681039" cy="307777"/>
              </a:xfrm>
              <a:prstGeom prst="rect">
                <a:avLst/>
              </a:prstGeom>
              <a:noFill/>
            </p:spPr>
            <p:txBody>
              <a:bodyPr wrap="square" rtlCol="0">
                <a:spAutoFit/>
              </a:bodyPr>
              <a:lstStyle/>
              <a:p>
                <a:r>
                  <a:rPr lang="en-US" sz="1400" dirty="0" smtClean="0">
                    <a:solidFill>
                      <a:srgbClr val="FF0000"/>
                    </a:solidFill>
                    <a:latin typeface="Symbol" pitchFamily="18" charset="2"/>
                  </a:rPr>
                  <a:t>s</a:t>
                </a:r>
                <a:r>
                  <a:rPr lang="en-US" sz="1400" baseline="-25000" dirty="0" smtClean="0">
                    <a:solidFill>
                      <a:srgbClr val="FF0000"/>
                    </a:solidFill>
                  </a:rPr>
                  <a:t>3 = </a:t>
                </a:r>
                <a:r>
                  <a:rPr lang="en-US" sz="1400" dirty="0" smtClean="0">
                    <a:solidFill>
                      <a:srgbClr val="FF0000"/>
                    </a:solidFill>
                    <a:latin typeface="Symbol" pitchFamily="18" charset="2"/>
                  </a:rPr>
                  <a:t>g</a:t>
                </a:r>
                <a:r>
                  <a:rPr lang="en-US" sz="1400" dirty="0" smtClean="0">
                    <a:solidFill>
                      <a:srgbClr val="FF0000"/>
                    </a:solidFill>
                    <a:latin typeface="Arial" pitchFamily="34" charset="0"/>
                    <a:cs typeface="Arial" pitchFamily="34" charset="0"/>
                  </a:rPr>
                  <a:t>z</a:t>
                </a:r>
                <a:endParaRPr lang="en-US" sz="1400" baseline="-25000" dirty="0">
                  <a:solidFill>
                    <a:srgbClr val="FF0000"/>
                  </a:solidFill>
                  <a:latin typeface="Arial" pitchFamily="34" charset="0"/>
                  <a:cs typeface="Arial" pitchFamily="34" charset="0"/>
                </a:endParaRPr>
              </a:p>
            </p:txBody>
          </p:sp>
          <p:sp>
            <p:nvSpPr>
              <p:cNvPr id="26" name="TextBox 25"/>
              <p:cNvSpPr txBox="1"/>
              <p:nvPr/>
            </p:nvSpPr>
            <p:spPr>
              <a:xfrm>
                <a:off x="6884210" y="5806905"/>
                <a:ext cx="681039" cy="307777"/>
              </a:xfrm>
              <a:prstGeom prst="rect">
                <a:avLst/>
              </a:prstGeom>
              <a:noFill/>
            </p:spPr>
            <p:txBody>
              <a:bodyPr wrap="square" rtlCol="0">
                <a:spAutoFit/>
              </a:bodyPr>
              <a:lstStyle/>
              <a:p>
                <a:r>
                  <a:rPr lang="en-US" sz="1400" dirty="0" smtClean="0">
                    <a:solidFill>
                      <a:srgbClr val="FF0000"/>
                    </a:solidFill>
                    <a:latin typeface="Symbol" pitchFamily="18" charset="2"/>
                  </a:rPr>
                  <a:t>s</a:t>
                </a:r>
                <a:r>
                  <a:rPr lang="en-US" sz="1400" baseline="-25000" dirty="0" smtClean="0">
                    <a:solidFill>
                      <a:srgbClr val="FF0000"/>
                    </a:solidFill>
                  </a:rPr>
                  <a:t>3 = </a:t>
                </a:r>
                <a:r>
                  <a:rPr lang="en-US" sz="1400" dirty="0" smtClean="0">
                    <a:solidFill>
                      <a:srgbClr val="FF0000"/>
                    </a:solidFill>
                    <a:latin typeface="Symbol" pitchFamily="18" charset="2"/>
                  </a:rPr>
                  <a:t>g</a:t>
                </a:r>
                <a:r>
                  <a:rPr lang="en-US" sz="1400" dirty="0" smtClean="0">
                    <a:solidFill>
                      <a:srgbClr val="FF0000"/>
                    </a:solidFill>
                    <a:latin typeface="Arial" pitchFamily="34" charset="0"/>
                    <a:cs typeface="Arial" pitchFamily="34" charset="0"/>
                  </a:rPr>
                  <a:t>z</a:t>
                </a:r>
                <a:endParaRPr lang="en-US" sz="1400" baseline="-25000" dirty="0">
                  <a:solidFill>
                    <a:srgbClr val="FF0000"/>
                  </a:solidFill>
                  <a:latin typeface="Arial" pitchFamily="34" charset="0"/>
                  <a:cs typeface="Arial" pitchFamily="34" charset="0"/>
                </a:endParaRPr>
              </a:p>
            </p:txBody>
          </p:sp>
          <p:sp>
            <p:nvSpPr>
              <p:cNvPr id="27" name="TextBox 26"/>
              <p:cNvSpPr txBox="1"/>
              <p:nvPr/>
            </p:nvSpPr>
            <p:spPr>
              <a:xfrm>
                <a:off x="7393798" y="5402092"/>
                <a:ext cx="389812" cy="307777"/>
              </a:xfrm>
              <a:prstGeom prst="rect">
                <a:avLst/>
              </a:prstGeom>
              <a:noFill/>
            </p:spPr>
            <p:txBody>
              <a:bodyPr wrap="square" rtlCol="0">
                <a:spAutoFit/>
              </a:bodyPr>
              <a:lstStyle/>
              <a:p>
                <a:r>
                  <a:rPr lang="en-US" sz="1400" dirty="0" smtClean="0">
                    <a:solidFill>
                      <a:srgbClr val="FF0000"/>
                    </a:solidFill>
                    <a:latin typeface="Symbol" pitchFamily="18" charset="2"/>
                  </a:rPr>
                  <a:t>s</a:t>
                </a:r>
                <a:r>
                  <a:rPr lang="en-US" sz="1400" baseline="-25000" dirty="0" smtClean="0">
                    <a:solidFill>
                      <a:srgbClr val="FF0000"/>
                    </a:solidFill>
                  </a:rPr>
                  <a:t>1</a:t>
                </a:r>
                <a:endParaRPr lang="en-US" sz="1400" baseline="-25000" dirty="0">
                  <a:solidFill>
                    <a:srgbClr val="FF0000"/>
                  </a:solidFill>
                  <a:latin typeface="Arial" pitchFamily="34" charset="0"/>
                  <a:cs typeface="Arial" pitchFamily="34" charset="0"/>
                </a:endParaRPr>
              </a:p>
            </p:txBody>
          </p:sp>
        </p:grpSp>
        <p:grpSp>
          <p:nvGrpSpPr>
            <p:cNvPr id="72" name="Group 71"/>
            <p:cNvGrpSpPr/>
            <p:nvPr/>
          </p:nvGrpSpPr>
          <p:grpSpPr>
            <a:xfrm>
              <a:off x="6457644" y="2309324"/>
              <a:ext cx="1048061" cy="843756"/>
              <a:chOff x="5860268" y="5244930"/>
              <a:chExt cx="1048061" cy="843756"/>
            </a:xfrm>
          </p:grpSpPr>
          <p:grpSp>
            <p:nvGrpSpPr>
              <p:cNvPr id="14" name="Group 68"/>
              <p:cNvGrpSpPr/>
              <p:nvPr/>
            </p:nvGrpSpPr>
            <p:grpSpPr>
              <a:xfrm>
                <a:off x="6284127" y="5478292"/>
                <a:ext cx="209549" cy="209549"/>
                <a:chOff x="6610350" y="3143251"/>
                <a:chExt cx="209549" cy="209549"/>
              </a:xfrm>
            </p:grpSpPr>
            <p:sp>
              <p:nvSpPr>
                <p:cNvPr id="40" name="Rectangle 39"/>
                <p:cNvSpPr/>
                <p:nvPr/>
              </p:nvSpPr>
              <p:spPr>
                <a:xfrm>
                  <a:off x="6610350" y="3143251"/>
                  <a:ext cx="209549" cy="209549"/>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41" name="Straight Connector 40"/>
                <p:cNvCxnSpPr/>
                <p:nvPr/>
              </p:nvCxnSpPr>
              <p:spPr>
                <a:xfrm>
                  <a:off x="6612733" y="3157538"/>
                  <a:ext cx="197645" cy="1857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7" name="Straight Arrow Connector 16"/>
              <p:cNvCxnSpPr/>
              <p:nvPr/>
            </p:nvCxnSpPr>
            <p:spPr>
              <a:xfrm rot="5400000">
                <a:off x="6275397" y="5358436"/>
                <a:ext cx="228600" cy="1588"/>
              </a:xfrm>
              <a:prstGeom prst="straightConnector1">
                <a:avLst/>
              </a:prstGeom>
              <a:ln>
                <a:solidFill>
                  <a:schemeClr val="bg1"/>
                </a:solidFill>
                <a:tailEnd type="stealth" w="sm"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flipH="1" flipV="1">
                <a:off x="6275397" y="5815636"/>
                <a:ext cx="227806" cy="794"/>
              </a:xfrm>
              <a:prstGeom prst="straightConnector1">
                <a:avLst/>
              </a:prstGeom>
              <a:ln>
                <a:solidFill>
                  <a:schemeClr val="bg1"/>
                </a:solidFill>
                <a:tailEnd type="stealth" w="sm"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a:off x="6493681" y="5583063"/>
                <a:ext cx="152400" cy="1588"/>
              </a:xfrm>
              <a:prstGeom prst="straightConnector1">
                <a:avLst/>
              </a:prstGeom>
              <a:ln>
                <a:solidFill>
                  <a:schemeClr val="bg1"/>
                </a:solidFill>
                <a:tailEnd type="stealth" w="sm"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6122207" y="5583063"/>
                <a:ext cx="152400" cy="1588"/>
              </a:xfrm>
              <a:prstGeom prst="straightConnector1">
                <a:avLst/>
              </a:prstGeom>
              <a:ln>
                <a:solidFill>
                  <a:schemeClr val="bg1"/>
                </a:solidFill>
                <a:tailEnd type="stealth" w="sm" len="lg"/>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555146" y="5358371"/>
                <a:ext cx="353183" cy="276999"/>
              </a:xfrm>
              <a:prstGeom prst="rect">
                <a:avLst/>
              </a:prstGeom>
              <a:noFill/>
            </p:spPr>
            <p:txBody>
              <a:bodyPr wrap="square" rtlCol="0">
                <a:spAutoFit/>
              </a:bodyPr>
              <a:lstStyle/>
              <a:p>
                <a:r>
                  <a:rPr lang="en-US" sz="1200" dirty="0" smtClean="0">
                    <a:solidFill>
                      <a:srgbClr val="FF0000"/>
                    </a:solidFill>
                    <a:latin typeface="Symbol" pitchFamily="18" charset="2"/>
                  </a:rPr>
                  <a:t>s</a:t>
                </a:r>
                <a:r>
                  <a:rPr lang="en-US" sz="1200" baseline="-25000" dirty="0" smtClean="0">
                    <a:solidFill>
                      <a:srgbClr val="FF0000"/>
                    </a:solidFill>
                  </a:rPr>
                  <a:t>3</a:t>
                </a:r>
                <a:endParaRPr lang="en-US" sz="1200" baseline="-25000" dirty="0">
                  <a:solidFill>
                    <a:srgbClr val="FF0000"/>
                  </a:solidFill>
                  <a:latin typeface="Arial" pitchFamily="34" charset="0"/>
                  <a:cs typeface="Arial" pitchFamily="34" charset="0"/>
                </a:endParaRPr>
              </a:p>
            </p:txBody>
          </p:sp>
          <p:sp>
            <p:nvSpPr>
              <p:cNvPr id="29" name="TextBox 28"/>
              <p:cNvSpPr txBox="1"/>
              <p:nvPr/>
            </p:nvSpPr>
            <p:spPr>
              <a:xfrm>
                <a:off x="5860268" y="5416400"/>
                <a:ext cx="420783" cy="276999"/>
              </a:xfrm>
              <a:prstGeom prst="rect">
                <a:avLst/>
              </a:prstGeom>
              <a:noFill/>
            </p:spPr>
            <p:txBody>
              <a:bodyPr wrap="square" rtlCol="0">
                <a:spAutoFit/>
              </a:bodyPr>
              <a:lstStyle/>
              <a:p>
                <a:r>
                  <a:rPr lang="en-US" sz="1200" dirty="0" smtClean="0">
                    <a:solidFill>
                      <a:srgbClr val="FF0000"/>
                    </a:solidFill>
                    <a:latin typeface="Symbol" pitchFamily="18" charset="2"/>
                  </a:rPr>
                  <a:t>s</a:t>
                </a:r>
                <a:r>
                  <a:rPr lang="en-US" sz="1200" baseline="-25000" dirty="0" smtClean="0">
                    <a:solidFill>
                      <a:srgbClr val="FF0000"/>
                    </a:solidFill>
                  </a:rPr>
                  <a:t>3 </a:t>
                </a:r>
                <a:endParaRPr lang="en-US" sz="1200" baseline="-25000" dirty="0">
                  <a:solidFill>
                    <a:srgbClr val="FF0000"/>
                  </a:solidFill>
                  <a:latin typeface="Arial" pitchFamily="34" charset="0"/>
                  <a:cs typeface="Arial" pitchFamily="34" charset="0"/>
                </a:endParaRPr>
              </a:p>
            </p:txBody>
          </p:sp>
          <p:sp>
            <p:nvSpPr>
              <p:cNvPr id="30" name="TextBox 29"/>
              <p:cNvSpPr txBox="1"/>
              <p:nvPr/>
            </p:nvSpPr>
            <p:spPr>
              <a:xfrm>
                <a:off x="6198406" y="5811687"/>
                <a:ext cx="681039" cy="276999"/>
              </a:xfrm>
              <a:prstGeom prst="rect">
                <a:avLst/>
              </a:prstGeom>
              <a:noFill/>
            </p:spPr>
            <p:txBody>
              <a:bodyPr wrap="square" rtlCol="0">
                <a:spAutoFit/>
              </a:bodyPr>
              <a:lstStyle/>
              <a:p>
                <a:r>
                  <a:rPr lang="en-US" sz="1200" dirty="0" smtClean="0">
                    <a:solidFill>
                      <a:srgbClr val="FF0000"/>
                    </a:solidFill>
                    <a:latin typeface="Symbol" pitchFamily="18" charset="2"/>
                  </a:rPr>
                  <a:t>s</a:t>
                </a:r>
                <a:r>
                  <a:rPr lang="en-US" sz="1200" baseline="-25000" dirty="0" smtClean="0">
                    <a:solidFill>
                      <a:srgbClr val="FF0000"/>
                    </a:solidFill>
                  </a:rPr>
                  <a:t>1 </a:t>
                </a:r>
                <a:endParaRPr lang="en-US" sz="1200" baseline="-25000" dirty="0">
                  <a:solidFill>
                    <a:srgbClr val="FF0000"/>
                  </a:solidFill>
                  <a:latin typeface="Arial" pitchFamily="34" charset="0"/>
                  <a:cs typeface="Arial" pitchFamily="34" charset="0"/>
                </a:endParaRPr>
              </a:p>
            </p:txBody>
          </p:sp>
        </p:grpSp>
        <p:sp>
          <p:nvSpPr>
            <p:cNvPr id="35" name="TextBox 34"/>
            <p:cNvSpPr txBox="1"/>
            <p:nvPr/>
          </p:nvSpPr>
          <p:spPr>
            <a:xfrm>
              <a:off x="7848600" y="1828800"/>
              <a:ext cx="543739" cy="307777"/>
            </a:xfrm>
            <a:prstGeom prst="rect">
              <a:avLst/>
            </a:prstGeom>
            <a:noFill/>
          </p:spPr>
          <p:txBody>
            <a:bodyPr wrap="none" rtlCol="0">
              <a:spAutoFit/>
            </a:bodyPr>
            <a:lstStyle/>
            <a:p>
              <a:r>
                <a:rPr lang="en-US" sz="1400" dirty="0" smtClean="0">
                  <a:solidFill>
                    <a:schemeClr val="bg1"/>
                  </a:solidFill>
                </a:rPr>
                <a:t>G.S.</a:t>
              </a:r>
              <a:endParaRPr lang="en-US" sz="1400" dirty="0">
                <a:solidFill>
                  <a:schemeClr val="bg1"/>
                </a:solidFill>
              </a:endParaRPr>
            </a:p>
          </p:txBody>
        </p:sp>
        <p:sp>
          <p:nvSpPr>
            <p:cNvPr id="36" name="Isosceles Triangle 35"/>
            <p:cNvSpPr/>
            <p:nvPr/>
          </p:nvSpPr>
          <p:spPr>
            <a:xfrm flipV="1">
              <a:off x="8039099" y="2071687"/>
              <a:ext cx="133351" cy="857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6" name="Group 65"/>
            <p:cNvGrpSpPr/>
            <p:nvPr/>
          </p:nvGrpSpPr>
          <p:grpSpPr>
            <a:xfrm>
              <a:off x="5334000" y="2209800"/>
              <a:ext cx="3505200" cy="969498"/>
              <a:chOff x="5334000" y="2209800"/>
              <a:chExt cx="3505200" cy="1295400"/>
            </a:xfrm>
          </p:grpSpPr>
          <p:cxnSp>
            <p:nvCxnSpPr>
              <p:cNvPr id="12" name="Straight Connector 11"/>
              <p:cNvCxnSpPr/>
              <p:nvPr/>
            </p:nvCxnSpPr>
            <p:spPr>
              <a:xfrm>
                <a:off x="5334000" y="2209800"/>
                <a:ext cx="35052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a:off x="6186489" y="2227976"/>
                <a:ext cx="304798"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5877364" y="2857500"/>
                <a:ext cx="1295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6806053" y="2857500"/>
                <a:ext cx="1295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0">
                <a:off x="5627078" y="3505200"/>
                <a:ext cx="2700997"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67" name="Straight Connector 66"/>
            <p:cNvCxnSpPr/>
            <p:nvPr/>
          </p:nvCxnSpPr>
          <p:spPr>
            <a:xfrm rot="5400000">
              <a:off x="5128112" y="2687663"/>
              <a:ext cx="9694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7838856" y="2687663"/>
              <a:ext cx="969498"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75" name="Group 74"/>
            <p:cNvGrpSpPr/>
            <p:nvPr/>
          </p:nvGrpSpPr>
          <p:grpSpPr>
            <a:xfrm>
              <a:off x="5748034" y="2073834"/>
              <a:ext cx="924239" cy="1098355"/>
              <a:chOff x="6846110" y="5016327"/>
              <a:chExt cx="924239" cy="1098355"/>
            </a:xfrm>
          </p:grpSpPr>
          <p:grpSp>
            <p:nvGrpSpPr>
              <p:cNvPr id="76" name="Group 69"/>
              <p:cNvGrpSpPr/>
              <p:nvPr/>
            </p:nvGrpSpPr>
            <p:grpSpPr>
              <a:xfrm rot="5400000">
                <a:off x="7012798" y="5478293"/>
                <a:ext cx="209549" cy="209549"/>
                <a:chOff x="6610350" y="3143251"/>
                <a:chExt cx="209549" cy="209549"/>
              </a:xfrm>
            </p:grpSpPr>
            <p:sp>
              <p:nvSpPr>
                <p:cNvPr id="84" name="Rectangle 83"/>
                <p:cNvSpPr/>
                <p:nvPr/>
              </p:nvSpPr>
              <p:spPr>
                <a:xfrm>
                  <a:off x="6610350" y="3143251"/>
                  <a:ext cx="209549" cy="209549"/>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85" name="Straight Connector 84"/>
                <p:cNvCxnSpPr/>
                <p:nvPr/>
              </p:nvCxnSpPr>
              <p:spPr>
                <a:xfrm>
                  <a:off x="6612733" y="3157538"/>
                  <a:ext cx="197645" cy="1857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77" name="Straight Arrow Connector 76"/>
              <p:cNvCxnSpPr/>
              <p:nvPr/>
            </p:nvCxnSpPr>
            <p:spPr>
              <a:xfrm rot="5400000">
                <a:off x="7004064" y="5358436"/>
                <a:ext cx="228600" cy="1588"/>
              </a:xfrm>
              <a:prstGeom prst="straightConnector1">
                <a:avLst/>
              </a:prstGeom>
              <a:ln>
                <a:solidFill>
                  <a:schemeClr val="bg1"/>
                </a:solidFill>
                <a:tailEnd type="stealth" w="sm" len="lg"/>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5400000" flipH="1" flipV="1">
                <a:off x="7004064" y="5801347"/>
                <a:ext cx="227806" cy="794"/>
              </a:xfrm>
              <a:prstGeom prst="straightConnector1">
                <a:avLst/>
              </a:prstGeom>
              <a:ln>
                <a:solidFill>
                  <a:schemeClr val="bg1"/>
                </a:solidFill>
                <a:tailEnd type="stealth" w="sm" len="lg"/>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rot="10800000">
                <a:off x="7227111" y="5583063"/>
                <a:ext cx="227806" cy="1588"/>
              </a:xfrm>
              <a:prstGeom prst="straightConnector1">
                <a:avLst/>
              </a:prstGeom>
              <a:ln>
                <a:solidFill>
                  <a:schemeClr val="bg1"/>
                </a:solidFill>
                <a:tailEnd type="stealth" w="sm" len="lg"/>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a:off x="6865163" y="5583063"/>
                <a:ext cx="152400" cy="1588"/>
              </a:xfrm>
              <a:prstGeom prst="straightConnector1">
                <a:avLst/>
              </a:prstGeom>
              <a:ln>
                <a:solidFill>
                  <a:schemeClr val="bg1"/>
                </a:solidFill>
                <a:tailEnd type="stealth" w="sm" len="lg"/>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6846110" y="5016327"/>
                <a:ext cx="681039" cy="307777"/>
              </a:xfrm>
              <a:prstGeom prst="rect">
                <a:avLst/>
              </a:prstGeom>
              <a:noFill/>
            </p:spPr>
            <p:txBody>
              <a:bodyPr wrap="square" rtlCol="0">
                <a:spAutoFit/>
              </a:bodyPr>
              <a:lstStyle/>
              <a:p>
                <a:r>
                  <a:rPr lang="en-US" sz="1400" dirty="0" smtClean="0">
                    <a:solidFill>
                      <a:srgbClr val="FF0000"/>
                    </a:solidFill>
                    <a:latin typeface="Symbol" pitchFamily="18" charset="2"/>
                  </a:rPr>
                  <a:t>s</a:t>
                </a:r>
                <a:r>
                  <a:rPr lang="en-US" sz="1400" baseline="-25000" dirty="0" smtClean="0">
                    <a:solidFill>
                      <a:srgbClr val="FF0000"/>
                    </a:solidFill>
                  </a:rPr>
                  <a:t>3 = </a:t>
                </a:r>
                <a:r>
                  <a:rPr lang="en-US" sz="1400" dirty="0" smtClean="0">
                    <a:solidFill>
                      <a:srgbClr val="FF0000"/>
                    </a:solidFill>
                    <a:latin typeface="Symbol" pitchFamily="18" charset="2"/>
                  </a:rPr>
                  <a:t>g</a:t>
                </a:r>
                <a:r>
                  <a:rPr lang="en-US" sz="1400" dirty="0" smtClean="0">
                    <a:solidFill>
                      <a:srgbClr val="FF0000"/>
                    </a:solidFill>
                    <a:latin typeface="Arial" pitchFamily="34" charset="0"/>
                    <a:cs typeface="Arial" pitchFamily="34" charset="0"/>
                  </a:rPr>
                  <a:t>z</a:t>
                </a:r>
                <a:endParaRPr lang="en-US" sz="1400" baseline="-25000" dirty="0">
                  <a:solidFill>
                    <a:srgbClr val="FF0000"/>
                  </a:solidFill>
                  <a:latin typeface="Arial" pitchFamily="34" charset="0"/>
                  <a:cs typeface="Arial" pitchFamily="34" charset="0"/>
                </a:endParaRPr>
              </a:p>
            </p:txBody>
          </p:sp>
          <p:sp>
            <p:nvSpPr>
              <p:cNvPr id="82" name="TextBox 81"/>
              <p:cNvSpPr txBox="1"/>
              <p:nvPr/>
            </p:nvSpPr>
            <p:spPr>
              <a:xfrm>
                <a:off x="6884210" y="5806905"/>
                <a:ext cx="681039" cy="307777"/>
              </a:xfrm>
              <a:prstGeom prst="rect">
                <a:avLst/>
              </a:prstGeom>
              <a:noFill/>
            </p:spPr>
            <p:txBody>
              <a:bodyPr wrap="square" rtlCol="0">
                <a:spAutoFit/>
              </a:bodyPr>
              <a:lstStyle/>
              <a:p>
                <a:r>
                  <a:rPr lang="en-US" sz="1400" dirty="0" smtClean="0">
                    <a:solidFill>
                      <a:srgbClr val="FF0000"/>
                    </a:solidFill>
                    <a:latin typeface="Symbol" pitchFamily="18" charset="2"/>
                  </a:rPr>
                  <a:t>s</a:t>
                </a:r>
                <a:r>
                  <a:rPr lang="en-US" sz="1400" baseline="-25000" dirty="0" smtClean="0">
                    <a:solidFill>
                      <a:srgbClr val="FF0000"/>
                    </a:solidFill>
                  </a:rPr>
                  <a:t>3 = </a:t>
                </a:r>
                <a:r>
                  <a:rPr lang="en-US" sz="1400" dirty="0" smtClean="0">
                    <a:solidFill>
                      <a:srgbClr val="FF0000"/>
                    </a:solidFill>
                    <a:latin typeface="Symbol" pitchFamily="18" charset="2"/>
                  </a:rPr>
                  <a:t>g</a:t>
                </a:r>
                <a:r>
                  <a:rPr lang="en-US" sz="1400" dirty="0" smtClean="0">
                    <a:solidFill>
                      <a:srgbClr val="FF0000"/>
                    </a:solidFill>
                    <a:latin typeface="Arial" pitchFamily="34" charset="0"/>
                    <a:cs typeface="Arial" pitchFamily="34" charset="0"/>
                  </a:rPr>
                  <a:t>z</a:t>
                </a:r>
                <a:endParaRPr lang="en-US" sz="1400" baseline="-25000" dirty="0">
                  <a:solidFill>
                    <a:srgbClr val="FF0000"/>
                  </a:solidFill>
                  <a:latin typeface="Arial" pitchFamily="34" charset="0"/>
                  <a:cs typeface="Arial" pitchFamily="34" charset="0"/>
                </a:endParaRPr>
              </a:p>
            </p:txBody>
          </p:sp>
          <p:sp>
            <p:nvSpPr>
              <p:cNvPr id="83" name="TextBox 82"/>
              <p:cNvSpPr txBox="1"/>
              <p:nvPr/>
            </p:nvSpPr>
            <p:spPr>
              <a:xfrm>
                <a:off x="7393799" y="5402092"/>
                <a:ext cx="376550" cy="307777"/>
              </a:xfrm>
              <a:prstGeom prst="rect">
                <a:avLst/>
              </a:prstGeom>
              <a:noFill/>
            </p:spPr>
            <p:txBody>
              <a:bodyPr wrap="square" rtlCol="0">
                <a:spAutoFit/>
              </a:bodyPr>
              <a:lstStyle/>
              <a:p>
                <a:r>
                  <a:rPr lang="en-US" sz="1400" dirty="0" smtClean="0">
                    <a:solidFill>
                      <a:srgbClr val="FF0000"/>
                    </a:solidFill>
                    <a:latin typeface="Symbol" pitchFamily="18" charset="2"/>
                  </a:rPr>
                  <a:t>s</a:t>
                </a:r>
                <a:r>
                  <a:rPr lang="en-US" sz="1400" baseline="-25000" dirty="0" smtClean="0">
                    <a:solidFill>
                      <a:srgbClr val="FF0000"/>
                    </a:solidFill>
                  </a:rPr>
                  <a:t>1</a:t>
                </a:r>
                <a:endParaRPr lang="en-US" sz="1400" baseline="-25000" dirty="0">
                  <a:solidFill>
                    <a:srgbClr val="FF0000"/>
                  </a:solidFill>
                  <a:latin typeface="Arial" pitchFamily="34" charset="0"/>
                  <a:cs typeface="Arial" pitchFamily="34" charset="0"/>
                </a:endParaRPr>
              </a:p>
            </p:txBody>
          </p:sp>
        </p:grpSp>
        <p:sp>
          <p:nvSpPr>
            <p:cNvPr id="86" name="TextBox 85"/>
            <p:cNvSpPr txBox="1"/>
            <p:nvPr/>
          </p:nvSpPr>
          <p:spPr>
            <a:xfrm>
              <a:off x="7344487" y="2480115"/>
              <a:ext cx="389812" cy="307777"/>
            </a:xfrm>
            <a:prstGeom prst="rect">
              <a:avLst/>
            </a:prstGeom>
            <a:noFill/>
          </p:spPr>
          <p:txBody>
            <a:bodyPr wrap="square" rtlCol="0">
              <a:spAutoFit/>
            </a:bodyPr>
            <a:lstStyle/>
            <a:p>
              <a:r>
                <a:rPr lang="en-US" sz="1400" dirty="0" smtClean="0">
                  <a:solidFill>
                    <a:srgbClr val="FF0000"/>
                  </a:solidFill>
                  <a:latin typeface="Symbol" pitchFamily="18" charset="2"/>
                </a:rPr>
                <a:t>s</a:t>
              </a:r>
              <a:r>
                <a:rPr lang="en-US" sz="1400" baseline="-25000" dirty="0" smtClean="0">
                  <a:solidFill>
                    <a:srgbClr val="FF0000"/>
                  </a:solidFill>
                </a:rPr>
                <a:t>1</a:t>
              </a:r>
              <a:endParaRPr lang="en-US" sz="1400" baseline="-25000" dirty="0">
                <a:solidFill>
                  <a:srgbClr val="FF0000"/>
                </a:solidFill>
                <a:latin typeface="Arial" pitchFamily="34" charset="0"/>
                <a:cs typeface="Arial" pitchFamily="34" charset="0"/>
              </a:endParaRPr>
            </a:p>
          </p:txBody>
        </p:sp>
        <p:sp>
          <p:nvSpPr>
            <p:cNvPr id="87" name="TextBox 86"/>
            <p:cNvSpPr txBox="1"/>
            <p:nvPr/>
          </p:nvSpPr>
          <p:spPr>
            <a:xfrm>
              <a:off x="5519436" y="2459600"/>
              <a:ext cx="376550" cy="307777"/>
            </a:xfrm>
            <a:prstGeom prst="rect">
              <a:avLst/>
            </a:prstGeom>
            <a:noFill/>
          </p:spPr>
          <p:txBody>
            <a:bodyPr wrap="square" rtlCol="0">
              <a:spAutoFit/>
            </a:bodyPr>
            <a:lstStyle/>
            <a:p>
              <a:r>
                <a:rPr lang="en-US" sz="1400" dirty="0" smtClean="0">
                  <a:solidFill>
                    <a:srgbClr val="FF0000"/>
                  </a:solidFill>
                  <a:latin typeface="Symbol" pitchFamily="18" charset="2"/>
                </a:rPr>
                <a:t>s</a:t>
              </a:r>
              <a:r>
                <a:rPr lang="en-US" sz="1400" baseline="-25000" dirty="0" smtClean="0">
                  <a:solidFill>
                    <a:srgbClr val="FF0000"/>
                  </a:solidFill>
                </a:rPr>
                <a:t>1</a:t>
              </a:r>
              <a:endParaRPr lang="en-US" sz="1400" baseline="-25000" dirty="0">
                <a:solidFill>
                  <a:srgbClr val="FF0000"/>
                </a:solidFill>
                <a:latin typeface="Arial" pitchFamily="34" charset="0"/>
                <a:cs typeface="Arial" pitchFamily="34" charset="0"/>
              </a:endParaRPr>
            </a:p>
          </p:txBody>
        </p:sp>
        <p:sp>
          <p:nvSpPr>
            <p:cNvPr id="88" name="Rectangle 87"/>
            <p:cNvSpPr/>
            <p:nvPr/>
          </p:nvSpPr>
          <p:spPr>
            <a:xfrm>
              <a:off x="6720128" y="2163247"/>
              <a:ext cx="360996" cy="307777"/>
            </a:xfrm>
            <a:prstGeom prst="rect">
              <a:avLst/>
            </a:prstGeom>
          </p:spPr>
          <p:txBody>
            <a:bodyPr wrap="none">
              <a:spAutoFit/>
            </a:bodyPr>
            <a:lstStyle/>
            <a:p>
              <a:r>
                <a:rPr lang="en-US" sz="1400" dirty="0" smtClean="0">
                  <a:solidFill>
                    <a:srgbClr val="FF0000"/>
                  </a:solidFill>
                  <a:latin typeface="Symbol" pitchFamily="18" charset="2"/>
                </a:rPr>
                <a:t>s</a:t>
              </a:r>
              <a:r>
                <a:rPr lang="en-US" sz="1400" baseline="-25000" dirty="0" smtClean="0">
                  <a:solidFill>
                    <a:srgbClr val="FF0000"/>
                  </a:solidFill>
                </a:rPr>
                <a:t>1</a:t>
              </a:r>
              <a:endParaRPr lang="en-US" sz="1400" dirty="0"/>
            </a:p>
          </p:txBody>
        </p:sp>
        <p:sp>
          <p:nvSpPr>
            <p:cNvPr id="89" name="Rectangle 88"/>
            <p:cNvSpPr/>
            <p:nvPr/>
          </p:nvSpPr>
          <p:spPr>
            <a:xfrm>
              <a:off x="6815378" y="1486972"/>
              <a:ext cx="360996" cy="307777"/>
            </a:xfrm>
            <a:prstGeom prst="rect">
              <a:avLst/>
            </a:prstGeom>
          </p:spPr>
          <p:txBody>
            <a:bodyPr wrap="none">
              <a:spAutoFit/>
            </a:bodyPr>
            <a:lstStyle/>
            <a:p>
              <a:r>
                <a:rPr lang="en-US" sz="1400" dirty="0" smtClean="0">
                  <a:solidFill>
                    <a:srgbClr val="FF0000"/>
                  </a:solidFill>
                  <a:latin typeface="Symbol" pitchFamily="18" charset="2"/>
                </a:rPr>
                <a:t>s</a:t>
              </a:r>
              <a:r>
                <a:rPr lang="en-US" sz="1400" baseline="-25000" dirty="0" smtClean="0">
                  <a:solidFill>
                    <a:srgbClr val="FF0000"/>
                  </a:solidFill>
                </a:rPr>
                <a:t>u</a:t>
              </a:r>
              <a:endParaRPr lang="en-US" sz="1400" dirty="0"/>
            </a:p>
          </p:txBody>
        </p:sp>
        <p:cxnSp>
          <p:nvCxnSpPr>
            <p:cNvPr id="91" name="Straight Arrow Connector 90"/>
            <p:cNvCxnSpPr/>
            <p:nvPr/>
          </p:nvCxnSpPr>
          <p:spPr>
            <a:xfrm>
              <a:off x="6986588" y="1447800"/>
              <a:ext cx="461968" cy="1588"/>
            </a:xfrm>
            <a:prstGeom prst="straightConnector1">
              <a:avLst/>
            </a:prstGeom>
            <a:ln>
              <a:solidFill>
                <a:schemeClr val="bg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a:off x="6529388" y="1447800"/>
              <a:ext cx="461968" cy="1588"/>
            </a:xfrm>
            <a:prstGeom prst="straightConnector1">
              <a:avLst/>
            </a:prstGeom>
            <a:ln>
              <a:solidFill>
                <a:schemeClr val="bg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09" name="Rectangle 108"/>
            <p:cNvSpPr/>
            <p:nvPr/>
          </p:nvSpPr>
          <p:spPr>
            <a:xfrm>
              <a:off x="6510338" y="1349698"/>
              <a:ext cx="962025"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6677025" y="1232618"/>
              <a:ext cx="223838" cy="1818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b</a:t>
              </a:r>
              <a:endParaRPr lang="en-US" dirty="0">
                <a:solidFill>
                  <a:schemeClr val="bg1"/>
                </a:solidFill>
              </a:endParaRPr>
            </a:p>
          </p:txBody>
        </p:sp>
        <p:sp>
          <p:nvSpPr>
            <p:cNvPr id="110" name="Rectangle 109"/>
            <p:cNvSpPr/>
            <p:nvPr/>
          </p:nvSpPr>
          <p:spPr>
            <a:xfrm>
              <a:off x="7100888" y="1242143"/>
              <a:ext cx="223838" cy="1818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b</a:t>
              </a:r>
              <a:endParaRPr lang="en-US" dirty="0">
                <a:solidFill>
                  <a:schemeClr val="bg1"/>
                </a:solidFill>
              </a:endParaRPr>
            </a:p>
          </p:txBody>
        </p:sp>
        <p:cxnSp>
          <p:nvCxnSpPr>
            <p:cNvPr id="97" name="Straight Connector 96"/>
            <p:cNvCxnSpPr/>
            <p:nvPr/>
          </p:nvCxnSpPr>
          <p:spPr>
            <a:xfrm rot="5400000">
              <a:off x="6877048" y="1428752"/>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8377238" y="3181349"/>
              <a:ext cx="2238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rot="16200000" flipH="1">
              <a:off x="8055769" y="2697957"/>
              <a:ext cx="952500" cy="4762"/>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15" name="Rectangle 114"/>
            <p:cNvSpPr/>
            <p:nvPr/>
          </p:nvSpPr>
          <p:spPr>
            <a:xfrm>
              <a:off x="8406034" y="2615649"/>
              <a:ext cx="533400" cy="1818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2b</a:t>
              </a:r>
              <a:endParaRPr lang="en-US" dirty="0">
                <a:solidFill>
                  <a:schemeClr val="bg1"/>
                </a:solidFill>
              </a:endParaRPr>
            </a:p>
          </p:txBody>
        </p:sp>
        <p:cxnSp>
          <p:nvCxnSpPr>
            <p:cNvPr id="117" name="Straight Connector 116"/>
            <p:cNvCxnSpPr/>
            <p:nvPr/>
          </p:nvCxnSpPr>
          <p:spPr>
            <a:xfrm>
              <a:off x="5410200" y="3429000"/>
              <a:ext cx="3124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5400000">
              <a:off x="5396132" y="3491132"/>
              <a:ext cx="457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rot="5400000">
              <a:off x="6296464" y="3505200"/>
              <a:ext cx="457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rot="5400000">
              <a:off x="7224932" y="3505200"/>
              <a:ext cx="457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rot="5400000">
              <a:off x="8105336" y="3505200"/>
              <a:ext cx="457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rot="10800000" flipV="1">
              <a:off x="5556742" y="3390313"/>
              <a:ext cx="154743" cy="984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rot="10800000" flipV="1">
              <a:off x="6454731" y="3387968"/>
              <a:ext cx="154743" cy="984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10800000" flipV="1">
              <a:off x="7380855" y="3371555"/>
              <a:ext cx="154743" cy="984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rot="10800000" flipV="1">
              <a:off x="8250723" y="3383275"/>
              <a:ext cx="154743" cy="98473"/>
            </a:xfrm>
            <a:prstGeom prst="line">
              <a:avLst/>
            </a:prstGeom>
          </p:spPr>
          <p:style>
            <a:lnRef idx="1">
              <a:schemeClr val="accent1"/>
            </a:lnRef>
            <a:fillRef idx="0">
              <a:schemeClr val="accent1"/>
            </a:fillRef>
            <a:effectRef idx="0">
              <a:schemeClr val="accent1"/>
            </a:effectRef>
            <a:fontRef idx="minor">
              <a:schemeClr val="tx1"/>
            </a:fontRef>
          </p:style>
        </p:cxnSp>
        <p:sp>
          <p:nvSpPr>
            <p:cNvPr id="132" name="Rectangle 131"/>
            <p:cNvSpPr/>
            <p:nvPr/>
          </p:nvSpPr>
          <p:spPr>
            <a:xfrm>
              <a:off x="7615899" y="3483158"/>
              <a:ext cx="533400" cy="1818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2b</a:t>
              </a:r>
              <a:endParaRPr lang="en-US" dirty="0">
                <a:solidFill>
                  <a:schemeClr val="bg1"/>
                </a:solidFill>
              </a:endParaRPr>
            </a:p>
          </p:txBody>
        </p:sp>
        <p:sp>
          <p:nvSpPr>
            <p:cNvPr id="133" name="Rectangle 132"/>
            <p:cNvSpPr/>
            <p:nvPr/>
          </p:nvSpPr>
          <p:spPr>
            <a:xfrm>
              <a:off x="5855093" y="3483158"/>
              <a:ext cx="533400" cy="1818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2b</a:t>
              </a:r>
              <a:endParaRPr lang="en-US" dirty="0">
                <a:solidFill>
                  <a:schemeClr val="bg1"/>
                </a:solidFill>
              </a:endParaRPr>
            </a:p>
          </p:txBody>
        </p:sp>
        <p:sp>
          <p:nvSpPr>
            <p:cNvPr id="134" name="Rectangle 133"/>
            <p:cNvSpPr/>
            <p:nvPr/>
          </p:nvSpPr>
          <p:spPr>
            <a:xfrm>
              <a:off x="6735496" y="3483158"/>
              <a:ext cx="533400" cy="1818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2b</a:t>
              </a:r>
              <a:endParaRPr lang="en-US" dirty="0">
                <a:solidFill>
                  <a:schemeClr val="bg1"/>
                </a:solidFill>
              </a:endParaRPr>
            </a:p>
          </p:txBody>
        </p:sp>
      </p:gr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343264"/>
            <a:ext cx="1052909" cy="1548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413014" y="1891325"/>
            <a:ext cx="1394099" cy="461665"/>
          </a:xfrm>
          <a:prstGeom prst="rect">
            <a:avLst/>
          </a:prstGeom>
        </p:spPr>
        <p:txBody>
          <a:bodyPr wrap="square">
            <a:spAutoFit/>
          </a:bodyPr>
          <a:lstStyle/>
          <a:p>
            <a:pPr algn="ctr"/>
            <a:r>
              <a:rPr lang="en-US" sz="1200" dirty="0" smtClean="0">
                <a:solidFill>
                  <a:schemeClr val="bg1"/>
                </a:solidFill>
              </a:rPr>
              <a:t>Dean  </a:t>
            </a:r>
            <a:r>
              <a:rPr lang="en-US" sz="1200" dirty="0">
                <a:solidFill>
                  <a:schemeClr val="bg1"/>
                </a:solidFill>
              </a:rPr>
              <a:t>NC State University's </a:t>
            </a:r>
          </a:p>
        </p:txBody>
      </p:sp>
      <p:sp>
        <p:nvSpPr>
          <p:cNvPr id="3" name="Rectangle 2"/>
          <p:cNvSpPr/>
          <p:nvPr/>
        </p:nvSpPr>
        <p:spPr>
          <a:xfrm>
            <a:off x="6033471" y="1891325"/>
            <a:ext cx="1446230" cy="276999"/>
          </a:xfrm>
          <a:prstGeom prst="rect">
            <a:avLst/>
          </a:prstGeom>
        </p:spPr>
        <p:txBody>
          <a:bodyPr wrap="none">
            <a:spAutoFit/>
          </a:bodyPr>
          <a:lstStyle/>
          <a:p>
            <a:r>
              <a:rPr lang="en-US" sz="1200" dirty="0">
                <a:solidFill>
                  <a:schemeClr val="bg1"/>
                </a:solidFill>
              </a:rPr>
              <a:t>Harvard University</a:t>
            </a:r>
          </a:p>
        </p:txBody>
      </p:sp>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6566" y="320431"/>
            <a:ext cx="999199" cy="157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52203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cstate="print">
            <a:duotone>
              <a:prstClr val="black"/>
              <a:srgbClr val="D9C3A5">
                <a:tint val="50000"/>
                <a:satMod val="180000"/>
              </a:srgbClr>
            </a:duotone>
            <a:extLst>
              <a:ext uri="{BEBA8EAE-BF5A-486C-A8C5-ECC9F3942E4B}">
                <a14:imgProps xmlns:a14="http://schemas.microsoft.com/office/drawing/2010/main">
                  <a14:imgLayer r:embed="rId4">
                    <a14:imgEffect>
                      <a14:sharpenSoften amount="13000"/>
                    </a14:imgEffect>
                    <a14:imgEffect>
                      <a14:brightnessContrast bright="-2000" contrast="45000"/>
                    </a14:imgEffect>
                  </a14:imgLayer>
                </a14:imgProps>
              </a:ext>
              <a:ext uri="{28A0092B-C50C-407E-A947-70E740481C1C}">
                <a14:useLocalDpi xmlns:a14="http://schemas.microsoft.com/office/drawing/2010/main" val="0"/>
              </a:ext>
            </a:extLst>
          </a:blip>
          <a:srcRect l="17508" t="22800" r="16491" b="25199"/>
          <a:stretch/>
        </p:blipFill>
        <p:spPr bwMode="auto">
          <a:xfrm>
            <a:off x="3038621" y="3046650"/>
            <a:ext cx="6035039" cy="3463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785909" y="126341"/>
            <a:ext cx="5746445" cy="646331"/>
          </a:xfrm>
          <a:prstGeom prst="rect">
            <a:avLst/>
          </a:prstGeom>
          <a:solidFill>
            <a:srgbClr val="FFFF00"/>
          </a:solidFill>
        </p:spPr>
        <p:txBody>
          <a:bodyPr wrap="none">
            <a:spAutoFit/>
          </a:bodyPr>
          <a:lstStyle/>
          <a:p>
            <a:pPr algn="ctr"/>
            <a:r>
              <a:rPr lang="en-US" dirty="0">
                <a:solidFill>
                  <a:schemeClr val="bg1"/>
                </a:solidFill>
              </a:rPr>
              <a:t>SOIL BEARING CAPACITY CALCULATIONS</a:t>
            </a:r>
          </a:p>
          <a:p>
            <a:pPr algn="ctr"/>
            <a:r>
              <a:rPr lang="en-US" dirty="0">
                <a:solidFill>
                  <a:schemeClr val="bg1"/>
                </a:solidFill>
              </a:rPr>
              <a:t>BY MEANS OF THEORY OF PLASTIC EQUILIBRIUM</a:t>
            </a:r>
          </a:p>
        </p:txBody>
      </p:sp>
      <p:sp>
        <p:nvSpPr>
          <p:cNvPr id="3" name="Rectangle 2"/>
          <p:cNvSpPr/>
          <p:nvPr/>
        </p:nvSpPr>
        <p:spPr>
          <a:xfrm>
            <a:off x="112538" y="843212"/>
            <a:ext cx="7498079" cy="1169551"/>
          </a:xfrm>
          <a:prstGeom prst="rect">
            <a:avLst/>
          </a:prstGeom>
        </p:spPr>
        <p:txBody>
          <a:bodyPr wrap="square">
            <a:spAutoFit/>
          </a:bodyPr>
          <a:lstStyle/>
          <a:p>
            <a:r>
              <a:rPr lang="en-US" sz="2000" u="sng" dirty="0">
                <a:solidFill>
                  <a:srgbClr val="FF0000"/>
                </a:solidFill>
              </a:rPr>
              <a:t>Prandtl's </a:t>
            </a:r>
            <a:r>
              <a:rPr lang="en-US" sz="2000" u="sng" dirty="0" smtClean="0">
                <a:solidFill>
                  <a:srgbClr val="FF0000"/>
                </a:solidFill>
              </a:rPr>
              <a:t>Theory (1920):</a:t>
            </a:r>
            <a:r>
              <a:rPr lang="en-US" sz="1400" i="1" dirty="0" smtClean="0">
                <a:solidFill>
                  <a:srgbClr val="0562AF"/>
                </a:solidFill>
              </a:rPr>
              <a:t>  Modern Bearing Capacity Theory</a:t>
            </a:r>
          </a:p>
          <a:p>
            <a:endParaRPr lang="en-US" dirty="0" smtClean="0">
              <a:solidFill>
                <a:schemeClr val="bg1"/>
              </a:solidFill>
            </a:endParaRPr>
          </a:p>
          <a:p>
            <a:pPr marL="225425" indent="-225425">
              <a:buFont typeface="Arial" pitchFamily="34" charset="0"/>
              <a:buChar char="•"/>
            </a:pPr>
            <a:r>
              <a:rPr lang="en-US" sz="1600" dirty="0" smtClean="0">
                <a:solidFill>
                  <a:schemeClr val="bg1"/>
                </a:solidFill>
              </a:rPr>
              <a:t>Prandtl studied </a:t>
            </a:r>
            <a:r>
              <a:rPr lang="en-US" sz="1600" dirty="0">
                <a:solidFill>
                  <a:schemeClr val="bg1"/>
                </a:solidFill>
              </a:rPr>
              <a:t>the process of penetration </a:t>
            </a:r>
            <a:r>
              <a:rPr lang="en-US" sz="1600" dirty="0" smtClean="0">
                <a:solidFill>
                  <a:schemeClr val="bg1"/>
                </a:solidFill>
              </a:rPr>
              <a:t>of hard bodies into </a:t>
            </a:r>
            <a:r>
              <a:rPr lang="en-US" sz="1600" dirty="0">
                <a:solidFill>
                  <a:schemeClr val="bg1"/>
                </a:solidFill>
              </a:rPr>
              <a:t>another softer, homogeneous, </a:t>
            </a:r>
            <a:r>
              <a:rPr lang="en-US" sz="1600" dirty="0" smtClean="0">
                <a:solidFill>
                  <a:schemeClr val="bg1"/>
                </a:solidFill>
              </a:rPr>
              <a:t>isotropic material </a:t>
            </a:r>
            <a:r>
              <a:rPr lang="en-US" sz="1600" dirty="0">
                <a:solidFill>
                  <a:schemeClr val="bg1"/>
                </a:solidFill>
              </a:rPr>
              <a:t>from the </a:t>
            </a:r>
            <a:r>
              <a:rPr lang="en-US" sz="1600" u="sng" dirty="0">
                <a:solidFill>
                  <a:schemeClr val="bg1"/>
                </a:solidFill>
              </a:rPr>
              <a:t>viewpoint of plastic equilibrium.</a:t>
            </a:r>
            <a:r>
              <a:rPr lang="en-US" sz="1600" dirty="0">
                <a:solidFill>
                  <a:schemeClr val="bg1"/>
                </a:solidFill>
              </a:rPr>
              <a:t> </a:t>
            </a:r>
            <a:endParaRPr lang="en-US" sz="1600" dirty="0" smtClean="0">
              <a:solidFill>
                <a:schemeClr val="bg1"/>
              </a:solidFill>
            </a:endParaRPr>
          </a:p>
        </p:txBody>
      </p:sp>
      <p:sp>
        <p:nvSpPr>
          <p:cNvPr id="6" name="Rectangle 5"/>
          <p:cNvSpPr/>
          <p:nvPr/>
        </p:nvSpPr>
        <p:spPr>
          <a:xfrm>
            <a:off x="112538" y="2056686"/>
            <a:ext cx="6921307" cy="1077218"/>
          </a:xfrm>
          <a:prstGeom prst="rect">
            <a:avLst/>
          </a:prstGeom>
        </p:spPr>
        <p:txBody>
          <a:bodyPr wrap="square">
            <a:spAutoFit/>
          </a:bodyPr>
          <a:lstStyle/>
          <a:p>
            <a:pPr marL="225425" indent="-225425">
              <a:buFont typeface="Arial" pitchFamily="34" charset="0"/>
              <a:buChar char="•"/>
            </a:pPr>
            <a:r>
              <a:rPr lang="en-US" sz="1600" dirty="0" smtClean="0">
                <a:solidFill>
                  <a:schemeClr val="bg1"/>
                </a:solidFill>
              </a:rPr>
              <a:t>One of his systems of study was a two dimensional penetration problem in which a vertical puncher of width, </a:t>
            </a:r>
            <a:r>
              <a:rPr lang="en-US" sz="1600" i="1" dirty="0" smtClean="0">
                <a:solidFill>
                  <a:schemeClr val="bg1"/>
                </a:solidFill>
              </a:rPr>
              <a:t>2b, </a:t>
            </a:r>
            <a:r>
              <a:rPr lang="en-US" sz="1600" dirty="0" smtClean="0">
                <a:solidFill>
                  <a:schemeClr val="bg1"/>
                </a:solidFill>
              </a:rPr>
              <a:t>was applied to the horizontal </a:t>
            </a:r>
          </a:p>
          <a:p>
            <a:pPr marL="225425" indent="-225425"/>
            <a:r>
              <a:rPr lang="en-US" sz="1600" dirty="0" smtClean="0">
                <a:solidFill>
                  <a:schemeClr val="bg1"/>
                </a:solidFill>
              </a:rPr>
              <a:t> 	surface of an infinitely extending </a:t>
            </a:r>
          </a:p>
          <a:p>
            <a:pPr marL="225425" indent="-225425"/>
            <a:r>
              <a:rPr lang="en-US" sz="1600" dirty="0" smtClean="0">
                <a:solidFill>
                  <a:schemeClr val="bg1"/>
                </a:solidFill>
              </a:rPr>
              <a:t> 	body.</a:t>
            </a:r>
          </a:p>
        </p:txBody>
      </p:sp>
      <p:sp>
        <p:nvSpPr>
          <p:cNvPr id="7" name="Rectangle 6"/>
          <p:cNvSpPr/>
          <p:nvPr/>
        </p:nvSpPr>
        <p:spPr>
          <a:xfrm>
            <a:off x="112538" y="3170815"/>
            <a:ext cx="2961249" cy="2308324"/>
          </a:xfrm>
          <a:prstGeom prst="rect">
            <a:avLst/>
          </a:prstGeom>
        </p:spPr>
        <p:txBody>
          <a:bodyPr wrap="square">
            <a:spAutoFit/>
          </a:bodyPr>
          <a:lstStyle/>
          <a:p>
            <a:pPr marL="225425" indent="-225425">
              <a:buFont typeface="Arial" pitchFamily="34" charset="0"/>
              <a:buChar char="•"/>
            </a:pPr>
            <a:r>
              <a:rPr lang="en-US" sz="1600" dirty="0" smtClean="0">
                <a:solidFill>
                  <a:schemeClr val="bg1"/>
                </a:solidFill>
              </a:rPr>
              <a:t>The </a:t>
            </a:r>
            <a:r>
              <a:rPr lang="en-US" sz="1600" u="sng" dirty="0" smtClean="0">
                <a:solidFill>
                  <a:schemeClr val="bg1"/>
                </a:solidFill>
              </a:rPr>
              <a:t>puncher</a:t>
            </a:r>
            <a:r>
              <a:rPr lang="en-US" sz="1600" dirty="0" smtClean="0">
                <a:solidFill>
                  <a:schemeClr val="bg1"/>
                </a:solidFill>
              </a:rPr>
              <a:t>  was considered as a </a:t>
            </a:r>
            <a:r>
              <a:rPr lang="en-US" sz="1600" u="sng" dirty="0" smtClean="0">
                <a:solidFill>
                  <a:schemeClr val="bg1"/>
                </a:solidFill>
              </a:rPr>
              <a:t>strip loading </a:t>
            </a:r>
            <a:r>
              <a:rPr lang="en-US" sz="1600" dirty="0" smtClean="0">
                <a:solidFill>
                  <a:schemeClr val="bg1"/>
                </a:solidFill>
              </a:rPr>
              <a:t>perpendicular to the surface</a:t>
            </a:r>
            <a:endParaRPr lang="en-US" sz="1600" dirty="0" smtClean="0">
              <a:solidFill>
                <a:srgbClr val="FF0000"/>
              </a:solidFill>
            </a:endParaRPr>
          </a:p>
          <a:p>
            <a:pPr marL="225425" indent="-225425">
              <a:buFont typeface="Arial" pitchFamily="34" charset="0"/>
              <a:buChar char="•"/>
            </a:pPr>
            <a:endParaRPr lang="en-US" sz="1600" dirty="0" smtClean="0">
              <a:solidFill>
                <a:schemeClr val="bg1"/>
              </a:solidFill>
            </a:endParaRPr>
          </a:p>
          <a:p>
            <a:pPr marL="225425" indent="-225425">
              <a:buFont typeface="Arial" pitchFamily="34" charset="0"/>
              <a:buChar char="•"/>
            </a:pPr>
            <a:r>
              <a:rPr lang="en-US" sz="1600" dirty="0" smtClean="0">
                <a:solidFill>
                  <a:schemeClr val="bg1"/>
                </a:solidFill>
              </a:rPr>
              <a:t>The contact surface between the puncher and the other material is assumed to be smooth</a:t>
            </a:r>
            <a:endParaRPr lang="en-US" sz="1600" dirty="0">
              <a:solidFill>
                <a:schemeClr val="bg1"/>
              </a:solidFill>
            </a:endParaRPr>
          </a:p>
        </p:txBody>
      </p:sp>
      <p:sp>
        <p:nvSpPr>
          <p:cNvPr id="8" name="Rectangle 7"/>
          <p:cNvSpPr/>
          <p:nvPr/>
        </p:nvSpPr>
        <p:spPr>
          <a:xfrm>
            <a:off x="4431322" y="1378634"/>
            <a:ext cx="2827606" cy="365759"/>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5809957" y="1761978"/>
            <a:ext cx="1527766" cy="2252178"/>
          </a:xfrm>
          <a:custGeom>
            <a:avLst/>
            <a:gdLst>
              <a:gd name="connsiteX0" fmla="*/ 1718603 w 2808849"/>
              <a:gd name="connsiteY0" fmla="*/ 0 h 2644726"/>
              <a:gd name="connsiteX1" fmla="*/ 2590800 w 2808849"/>
              <a:gd name="connsiteY1" fmla="*/ 759656 h 2644726"/>
              <a:gd name="connsiteX2" fmla="*/ 410308 w 2808849"/>
              <a:gd name="connsiteY2" fmla="*/ 2039816 h 2644726"/>
              <a:gd name="connsiteX3" fmla="*/ 128954 w 2808849"/>
              <a:gd name="connsiteY3" fmla="*/ 2560320 h 2644726"/>
              <a:gd name="connsiteX4" fmla="*/ 128954 w 2808849"/>
              <a:gd name="connsiteY4" fmla="*/ 2546253 h 2644726"/>
              <a:gd name="connsiteX0" fmla="*/ 1718603 w 2808849"/>
              <a:gd name="connsiteY0" fmla="*/ 0 h 2560320"/>
              <a:gd name="connsiteX1" fmla="*/ 2590800 w 2808849"/>
              <a:gd name="connsiteY1" fmla="*/ 759656 h 2560320"/>
              <a:gd name="connsiteX2" fmla="*/ 410308 w 2808849"/>
              <a:gd name="connsiteY2" fmla="*/ 2039816 h 2560320"/>
              <a:gd name="connsiteX3" fmla="*/ 128954 w 2808849"/>
              <a:gd name="connsiteY3" fmla="*/ 2560320 h 2560320"/>
              <a:gd name="connsiteX0" fmla="*/ 1713913 w 2804159"/>
              <a:gd name="connsiteY0" fmla="*/ 0 h 2779409"/>
              <a:gd name="connsiteX1" fmla="*/ 2586110 w 2804159"/>
              <a:gd name="connsiteY1" fmla="*/ 759656 h 2779409"/>
              <a:gd name="connsiteX2" fmla="*/ 405618 w 2804159"/>
              <a:gd name="connsiteY2" fmla="*/ 2039816 h 2779409"/>
              <a:gd name="connsiteX3" fmla="*/ 152400 w 2804159"/>
              <a:gd name="connsiteY3" fmla="*/ 2779409 h 2779409"/>
              <a:gd name="connsiteX0" fmla="*/ 1308295 w 2398541"/>
              <a:gd name="connsiteY0" fmla="*/ 0 h 2039816"/>
              <a:gd name="connsiteX1" fmla="*/ 2180492 w 2398541"/>
              <a:gd name="connsiteY1" fmla="*/ 759656 h 2039816"/>
              <a:gd name="connsiteX2" fmla="*/ 0 w 2398541"/>
              <a:gd name="connsiteY2" fmla="*/ 2039816 h 2039816"/>
              <a:gd name="connsiteX0" fmla="*/ 1533378 w 2661138"/>
              <a:gd name="connsiteY0" fmla="*/ 0 h 2556242"/>
              <a:gd name="connsiteX1" fmla="*/ 2405575 w 2661138"/>
              <a:gd name="connsiteY1" fmla="*/ 759656 h 2556242"/>
              <a:gd name="connsiteX2" fmla="*/ 0 w 2661138"/>
              <a:gd name="connsiteY2" fmla="*/ 2556242 h 2556242"/>
              <a:gd name="connsiteX0" fmla="*/ 1533378 w 2661138"/>
              <a:gd name="connsiteY0" fmla="*/ 0 h 2556242"/>
              <a:gd name="connsiteX1" fmla="*/ 2405575 w 2661138"/>
              <a:gd name="connsiteY1" fmla="*/ 759656 h 2556242"/>
              <a:gd name="connsiteX2" fmla="*/ 0 w 2661138"/>
              <a:gd name="connsiteY2" fmla="*/ 2556242 h 2556242"/>
              <a:gd name="connsiteX0" fmla="*/ 1505243 w 2628314"/>
              <a:gd name="connsiteY0" fmla="*/ 0 h 2759683"/>
              <a:gd name="connsiteX1" fmla="*/ 2377440 w 2628314"/>
              <a:gd name="connsiteY1" fmla="*/ 759656 h 2759683"/>
              <a:gd name="connsiteX2" fmla="*/ 0 w 2628314"/>
              <a:gd name="connsiteY2" fmla="*/ 2759683 h 2759683"/>
              <a:gd name="connsiteX0" fmla="*/ 1865595 w 2481084"/>
              <a:gd name="connsiteY0" fmla="*/ 0 h 2505382"/>
              <a:gd name="connsiteX1" fmla="*/ 2377440 w 2481084"/>
              <a:gd name="connsiteY1" fmla="*/ 505355 h 2505382"/>
              <a:gd name="connsiteX2" fmla="*/ 0 w 2481084"/>
              <a:gd name="connsiteY2" fmla="*/ 2505382 h 2505382"/>
              <a:gd name="connsiteX0" fmla="*/ 1865595 w 2183738"/>
              <a:gd name="connsiteY0" fmla="*/ 0 h 2505382"/>
              <a:gd name="connsiteX1" fmla="*/ 1891749 w 2183738"/>
              <a:gd name="connsiteY1" fmla="*/ 929190 h 2505382"/>
              <a:gd name="connsiteX2" fmla="*/ 0 w 2183738"/>
              <a:gd name="connsiteY2" fmla="*/ 2505382 h 2505382"/>
              <a:gd name="connsiteX0" fmla="*/ 1865595 w 2183738"/>
              <a:gd name="connsiteY0" fmla="*/ 0 h 2505382"/>
              <a:gd name="connsiteX1" fmla="*/ 1891749 w 2183738"/>
              <a:gd name="connsiteY1" fmla="*/ 929190 h 2505382"/>
              <a:gd name="connsiteX2" fmla="*/ 0 w 2183738"/>
              <a:gd name="connsiteY2" fmla="*/ 2505382 h 2505382"/>
              <a:gd name="connsiteX0" fmla="*/ 1865595 w 1865594"/>
              <a:gd name="connsiteY0" fmla="*/ 0 h 2505382"/>
              <a:gd name="connsiteX1" fmla="*/ 0 w 1865594"/>
              <a:gd name="connsiteY1" fmla="*/ 2505382 h 2505382"/>
              <a:gd name="connsiteX0" fmla="*/ 1865595 w 1888670"/>
              <a:gd name="connsiteY0" fmla="*/ 0 h 2505382"/>
              <a:gd name="connsiteX1" fmla="*/ 0 w 1888670"/>
              <a:gd name="connsiteY1" fmla="*/ 2505382 h 2505382"/>
              <a:gd name="connsiteX0" fmla="*/ 1865595 w 1884743"/>
              <a:gd name="connsiteY0" fmla="*/ 0 h 2505382"/>
              <a:gd name="connsiteX1" fmla="*/ 0 w 1884743"/>
              <a:gd name="connsiteY1" fmla="*/ 2505382 h 2505382"/>
            </a:gdLst>
            <a:ahLst/>
            <a:cxnLst>
              <a:cxn ang="0">
                <a:pos x="connsiteX0" y="connsiteY0"/>
              </a:cxn>
              <a:cxn ang="0">
                <a:pos x="connsiteX1" y="connsiteY1"/>
              </a:cxn>
            </a:cxnLst>
            <a:rect l="l" t="t" r="r" b="b"/>
            <a:pathLst>
              <a:path w="1884743" h="2505382">
                <a:moveTo>
                  <a:pt x="1865595" y="0"/>
                </a:moveTo>
                <a:cubicBezTo>
                  <a:pt x="2089773" y="1089428"/>
                  <a:pt x="277181" y="1091014"/>
                  <a:pt x="0" y="2505382"/>
                </a:cubicBezTo>
              </a:path>
            </a:pathLst>
          </a:custGeom>
          <a:ln>
            <a:solidFill>
              <a:srgbClr val="FF0000"/>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Isosceles Triangle 12"/>
          <p:cNvSpPr/>
          <p:nvPr/>
        </p:nvSpPr>
        <p:spPr>
          <a:xfrm rot="10800000">
            <a:off x="5229222" y="5157788"/>
            <a:ext cx="957266" cy="571500"/>
          </a:xfrm>
          <a:prstGeom prst="triangle">
            <a:avLst>
              <a:gd name="adj" fmla="val 49479"/>
            </a:avLst>
          </a:prstGeom>
          <a:solidFill>
            <a:srgbClr val="FFFF0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p:cNvSpPr/>
          <p:nvPr/>
        </p:nvSpPr>
        <p:spPr>
          <a:xfrm>
            <a:off x="5724525" y="5162550"/>
            <a:ext cx="1238250" cy="785019"/>
          </a:xfrm>
          <a:custGeom>
            <a:avLst/>
            <a:gdLst>
              <a:gd name="connsiteX0" fmla="*/ 508794 w 1293019"/>
              <a:gd name="connsiteY0" fmla="*/ 6350 h 788988"/>
              <a:gd name="connsiteX1" fmla="*/ 37306 w 1293019"/>
              <a:gd name="connsiteY1" fmla="*/ 577850 h 788988"/>
              <a:gd name="connsiteX2" fmla="*/ 732631 w 1293019"/>
              <a:gd name="connsiteY2" fmla="*/ 782638 h 788988"/>
              <a:gd name="connsiteX3" fmla="*/ 1256506 w 1293019"/>
              <a:gd name="connsiteY3" fmla="*/ 539750 h 788988"/>
              <a:gd name="connsiteX4" fmla="*/ 508794 w 1293019"/>
              <a:gd name="connsiteY4" fmla="*/ 6350 h 788988"/>
              <a:gd name="connsiteX0" fmla="*/ 508794 w 1293019"/>
              <a:gd name="connsiteY0" fmla="*/ 6350 h 788988"/>
              <a:gd name="connsiteX1" fmla="*/ 37306 w 1293019"/>
              <a:gd name="connsiteY1" fmla="*/ 577850 h 788988"/>
              <a:gd name="connsiteX2" fmla="*/ 732631 w 1293019"/>
              <a:gd name="connsiteY2" fmla="*/ 782638 h 788988"/>
              <a:gd name="connsiteX3" fmla="*/ 1256506 w 1293019"/>
              <a:gd name="connsiteY3" fmla="*/ 539750 h 788988"/>
              <a:gd name="connsiteX4" fmla="*/ 508794 w 1293019"/>
              <a:gd name="connsiteY4" fmla="*/ 6350 h 788988"/>
              <a:gd name="connsiteX0" fmla="*/ 508794 w 1293019"/>
              <a:gd name="connsiteY0" fmla="*/ 0 h 782638"/>
              <a:gd name="connsiteX1" fmla="*/ 37306 w 1293019"/>
              <a:gd name="connsiteY1" fmla="*/ 571500 h 782638"/>
              <a:gd name="connsiteX2" fmla="*/ 732631 w 1293019"/>
              <a:gd name="connsiteY2" fmla="*/ 776288 h 782638"/>
              <a:gd name="connsiteX3" fmla="*/ 1256506 w 1293019"/>
              <a:gd name="connsiteY3" fmla="*/ 533400 h 782638"/>
              <a:gd name="connsiteX4" fmla="*/ 508794 w 1293019"/>
              <a:gd name="connsiteY4" fmla="*/ 0 h 782638"/>
              <a:gd name="connsiteX0" fmla="*/ 471488 w 1255713"/>
              <a:gd name="connsiteY0" fmla="*/ 0 h 782638"/>
              <a:gd name="connsiteX1" fmla="*/ 0 w 1255713"/>
              <a:gd name="connsiteY1" fmla="*/ 571500 h 782638"/>
              <a:gd name="connsiteX2" fmla="*/ 695325 w 1255713"/>
              <a:gd name="connsiteY2" fmla="*/ 776288 h 782638"/>
              <a:gd name="connsiteX3" fmla="*/ 1219200 w 1255713"/>
              <a:gd name="connsiteY3" fmla="*/ 533400 h 782638"/>
              <a:gd name="connsiteX4" fmla="*/ 471488 w 1255713"/>
              <a:gd name="connsiteY4" fmla="*/ 0 h 782638"/>
              <a:gd name="connsiteX0" fmla="*/ 471488 w 1232694"/>
              <a:gd name="connsiteY0" fmla="*/ 0 h 777876"/>
              <a:gd name="connsiteX1" fmla="*/ 0 w 1232694"/>
              <a:gd name="connsiteY1" fmla="*/ 571500 h 777876"/>
              <a:gd name="connsiteX2" fmla="*/ 552450 w 1232694"/>
              <a:gd name="connsiteY2" fmla="*/ 771526 h 777876"/>
              <a:gd name="connsiteX3" fmla="*/ 1219200 w 1232694"/>
              <a:gd name="connsiteY3" fmla="*/ 533400 h 777876"/>
              <a:gd name="connsiteX4" fmla="*/ 471488 w 1232694"/>
              <a:gd name="connsiteY4" fmla="*/ 0 h 777876"/>
              <a:gd name="connsiteX0" fmla="*/ 471488 w 1232694"/>
              <a:gd name="connsiteY0" fmla="*/ 0 h 777876"/>
              <a:gd name="connsiteX1" fmla="*/ 0 w 1232694"/>
              <a:gd name="connsiteY1" fmla="*/ 571500 h 777876"/>
              <a:gd name="connsiteX2" fmla="*/ 552450 w 1232694"/>
              <a:gd name="connsiteY2" fmla="*/ 771526 h 777876"/>
              <a:gd name="connsiteX3" fmla="*/ 1219200 w 1232694"/>
              <a:gd name="connsiteY3" fmla="*/ 533400 h 777876"/>
              <a:gd name="connsiteX4" fmla="*/ 471488 w 1232694"/>
              <a:gd name="connsiteY4" fmla="*/ 0 h 777876"/>
              <a:gd name="connsiteX0" fmla="*/ 471488 w 1219200"/>
              <a:gd name="connsiteY0" fmla="*/ 0 h 777876"/>
              <a:gd name="connsiteX1" fmla="*/ 0 w 1219200"/>
              <a:gd name="connsiteY1" fmla="*/ 571500 h 777876"/>
              <a:gd name="connsiteX2" fmla="*/ 552450 w 1219200"/>
              <a:gd name="connsiteY2" fmla="*/ 771526 h 777876"/>
              <a:gd name="connsiteX3" fmla="*/ 1219200 w 1219200"/>
              <a:gd name="connsiteY3" fmla="*/ 533400 h 777876"/>
              <a:gd name="connsiteX4" fmla="*/ 471488 w 1219200"/>
              <a:gd name="connsiteY4" fmla="*/ 0 h 777876"/>
              <a:gd name="connsiteX0" fmla="*/ 471488 w 1219200"/>
              <a:gd name="connsiteY0" fmla="*/ 0 h 782638"/>
              <a:gd name="connsiteX1" fmla="*/ 0 w 1219200"/>
              <a:gd name="connsiteY1" fmla="*/ 571500 h 782638"/>
              <a:gd name="connsiteX2" fmla="*/ 614363 w 1219200"/>
              <a:gd name="connsiteY2" fmla="*/ 776288 h 782638"/>
              <a:gd name="connsiteX3" fmla="*/ 1219200 w 1219200"/>
              <a:gd name="connsiteY3" fmla="*/ 533400 h 782638"/>
              <a:gd name="connsiteX4" fmla="*/ 471488 w 1219200"/>
              <a:gd name="connsiteY4" fmla="*/ 0 h 782638"/>
              <a:gd name="connsiteX0" fmla="*/ 471488 w 1219200"/>
              <a:gd name="connsiteY0" fmla="*/ 0 h 782638"/>
              <a:gd name="connsiteX1" fmla="*/ 0 w 1219200"/>
              <a:gd name="connsiteY1" fmla="*/ 571500 h 782638"/>
              <a:gd name="connsiteX2" fmla="*/ 614363 w 1219200"/>
              <a:gd name="connsiteY2" fmla="*/ 776288 h 782638"/>
              <a:gd name="connsiteX3" fmla="*/ 1219200 w 1219200"/>
              <a:gd name="connsiteY3" fmla="*/ 533400 h 782638"/>
              <a:gd name="connsiteX4" fmla="*/ 471488 w 1219200"/>
              <a:gd name="connsiteY4" fmla="*/ 0 h 782638"/>
              <a:gd name="connsiteX0" fmla="*/ 471488 w 1219200"/>
              <a:gd name="connsiteY0" fmla="*/ 0 h 782638"/>
              <a:gd name="connsiteX1" fmla="*/ 0 w 1219200"/>
              <a:gd name="connsiteY1" fmla="*/ 571500 h 782638"/>
              <a:gd name="connsiteX2" fmla="*/ 614363 w 1219200"/>
              <a:gd name="connsiteY2" fmla="*/ 776288 h 782638"/>
              <a:gd name="connsiteX3" fmla="*/ 1219200 w 1219200"/>
              <a:gd name="connsiteY3" fmla="*/ 533400 h 782638"/>
              <a:gd name="connsiteX4" fmla="*/ 471488 w 1219200"/>
              <a:gd name="connsiteY4" fmla="*/ 0 h 782638"/>
              <a:gd name="connsiteX0" fmla="*/ 471488 w 1238250"/>
              <a:gd name="connsiteY0" fmla="*/ 0 h 785019"/>
              <a:gd name="connsiteX1" fmla="*/ 0 w 1238250"/>
              <a:gd name="connsiteY1" fmla="*/ 571500 h 785019"/>
              <a:gd name="connsiteX2" fmla="*/ 614363 w 1238250"/>
              <a:gd name="connsiteY2" fmla="*/ 776288 h 785019"/>
              <a:gd name="connsiteX3" fmla="*/ 1238250 w 1238250"/>
              <a:gd name="connsiteY3" fmla="*/ 519113 h 785019"/>
              <a:gd name="connsiteX4" fmla="*/ 471488 w 1238250"/>
              <a:gd name="connsiteY4" fmla="*/ 0 h 785019"/>
              <a:gd name="connsiteX0" fmla="*/ 471488 w 1238250"/>
              <a:gd name="connsiteY0" fmla="*/ 0 h 785019"/>
              <a:gd name="connsiteX1" fmla="*/ 0 w 1238250"/>
              <a:gd name="connsiteY1" fmla="*/ 571500 h 785019"/>
              <a:gd name="connsiteX2" fmla="*/ 614363 w 1238250"/>
              <a:gd name="connsiteY2" fmla="*/ 776288 h 785019"/>
              <a:gd name="connsiteX3" fmla="*/ 1238250 w 1238250"/>
              <a:gd name="connsiteY3" fmla="*/ 519113 h 785019"/>
              <a:gd name="connsiteX4" fmla="*/ 471488 w 1238250"/>
              <a:gd name="connsiteY4" fmla="*/ 0 h 785019"/>
              <a:gd name="connsiteX0" fmla="*/ 471488 w 1238250"/>
              <a:gd name="connsiteY0" fmla="*/ 0 h 785019"/>
              <a:gd name="connsiteX1" fmla="*/ 0 w 1238250"/>
              <a:gd name="connsiteY1" fmla="*/ 571500 h 785019"/>
              <a:gd name="connsiteX2" fmla="*/ 614363 w 1238250"/>
              <a:gd name="connsiteY2" fmla="*/ 776288 h 785019"/>
              <a:gd name="connsiteX3" fmla="*/ 1238250 w 1238250"/>
              <a:gd name="connsiteY3" fmla="*/ 519113 h 785019"/>
              <a:gd name="connsiteX4" fmla="*/ 471488 w 1238250"/>
              <a:gd name="connsiteY4" fmla="*/ 0 h 785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0" h="785019">
                <a:moveTo>
                  <a:pt x="471488" y="0"/>
                </a:moveTo>
                <a:cubicBezTo>
                  <a:pt x="301625" y="220662"/>
                  <a:pt x="281781" y="223044"/>
                  <a:pt x="0" y="571500"/>
                </a:cubicBezTo>
                <a:cubicBezTo>
                  <a:pt x="75406" y="677069"/>
                  <a:pt x="407988" y="785019"/>
                  <a:pt x="614363" y="776288"/>
                </a:cubicBezTo>
                <a:cubicBezTo>
                  <a:pt x="820738" y="767557"/>
                  <a:pt x="1104106" y="623888"/>
                  <a:pt x="1238250" y="519113"/>
                </a:cubicBezTo>
                <a:cubicBezTo>
                  <a:pt x="905669" y="304799"/>
                  <a:pt x="746126" y="184150"/>
                  <a:pt x="471488" y="0"/>
                </a:cubicBezTo>
                <a:close/>
              </a:path>
            </a:pathLst>
          </a:cu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p:cNvSpPr/>
          <p:nvPr/>
        </p:nvSpPr>
        <p:spPr>
          <a:xfrm>
            <a:off x="6205538" y="5157788"/>
            <a:ext cx="1485900" cy="528637"/>
          </a:xfrm>
          <a:custGeom>
            <a:avLst/>
            <a:gdLst>
              <a:gd name="connsiteX0" fmla="*/ 122237 w 1733550"/>
              <a:gd name="connsiteY0" fmla="*/ 92074 h 616743"/>
              <a:gd name="connsiteX1" fmla="*/ 1608137 w 1733550"/>
              <a:gd name="connsiteY1" fmla="*/ 87312 h 616743"/>
              <a:gd name="connsiteX2" fmla="*/ 874712 w 1733550"/>
              <a:gd name="connsiteY2" fmla="*/ 615949 h 616743"/>
              <a:gd name="connsiteX3" fmla="*/ 122237 w 1733550"/>
              <a:gd name="connsiteY3" fmla="*/ 92074 h 616743"/>
              <a:gd name="connsiteX0" fmla="*/ 122237 w 1733550"/>
              <a:gd name="connsiteY0" fmla="*/ 88106 h 612775"/>
              <a:gd name="connsiteX1" fmla="*/ 1608137 w 1733550"/>
              <a:gd name="connsiteY1" fmla="*/ 83344 h 612775"/>
              <a:gd name="connsiteX2" fmla="*/ 874712 w 1733550"/>
              <a:gd name="connsiteY2" fmla="*/ 611981 h 612775"/>
              <a:gd name="connsiteX3" fmla="*/ 122237 w 1733550"/>
              <a:gd name="connsiteY3" fmla="*/ 88106 h 612775"/>
              <a:gd name="connsiteX0" fmla="*/ 122237 w 1608137"/>
              <a:gd name="connsiteY0" fmla="*/ 88106 h 612775"/>
              <a:gd name="connsiteX1" fmla="*/ 1608137 w 1608137"/>
              <a:gd name="connsiteY1" fmla="*/ 83344 h 612775"/>
              <a:gd name="connsiteX2" fmla="*/ 874712 w 1608137"/>
              <a:gd name="connsiteY2" fmla="*/ 611981 h 612775"/>
              <a:gd name="connsiteX3" fmla="*/ 122237 w 1608137"/>
              <a:gd name="connsiteY3" fmla="*/ 88106 h 612775"/>
              <a:gd name="connsiteX0" fmla="*/ 122237 w 1608137"/>
              <a:gd name="connsiteY0" fmla="*/ 88106 h 612775"/>
              <a:gd name="connsiteX1" fmla="*/ 1608137 w 1608137"/>
              <a:gd name="connsiteY1" fmla="*/ 83344 h 612775"/>
              <a:gd name="connsiteX2" fmla="*/ 874712 w 1608137"/>
              <a:gd name="connsiteY2" fmla="*/ 611981 h 612775"/>
              <a:gd name="connsiteX3" fmla="*/ 122237 w 1608137"/>
              <a:gd name="connsiteY3" fmla="*/ 88106 h 612775"/>
              <a:gd name="connsiteX0" fmla="*/ 122237 w 1608137"/>
              <a:gd name="connsiteY0" fmla="*/ 88106 h 611981"/>
              <a:gd name="connsiteX1" fmla="*/ 1608137 w 1608137"/>
              <a:gd name="connsiteY1" fmla="*/ 83344 h 611981"/>
              <a:gd name="connsiteX2" fmla="*/ 874712 w 1608137"/>
              <a:gd name="connsiteY2" fmla="*/ 611981 h 611981"/>
              <a:gd name="connsiteX3" fmla="*/ 122237 w 1608137"/>
              <a:gd name="connsiteY3" fmla="*/ 88106 h 611981"/>
              <a:gd name="connsiteX0" fmla="*/ 0 w 1485900"/>
              <a:gd name="connsiteY0" fmla="*/ 88106 h 611981"/>
              <a:gd name="connsiteX1" fmla="*/ 1485900 w 1485900"/>
              <a:gd name="connsiteY1" fmla="*/ 83344 h 611981"/>
              <a:gd name="connsiteX2" fmla="*/ 752475 w 1485900"/>
              <a:gd name="connsiteY2" fmla="*/ 611981 h 611981"/>
              <a:gd name="connsiteX3" fmla="*/ 0 w 1485900"/>
              <a:gd name="connsiteY3" fmla="*/ 88106 h 611981"/>
              <a:gd name="connsiteX0" fmla="*/ 0 w 1485900"/>
              <a:gd name="connsiteY0" fmla="*/ 4762 h 528637"/>
              <a:gd name="connsiteX1" fmla="*/ 1485900 w 1485900"/>
              <a:gd name="connsiteY1" fmla="*/ 0 h 528637"/>
              <a:gd name="connsiteX2" fmla="*/ 752475 w 1485900"/>
              <a:gd name="connsiteY2" fmla="*/ 528637 h 528637"/>
              <a:gd name="connsiteX3" fmla="*/ 0 w 1485900"/>
              <a:gd name="connsiteY3" fmla="*/ 4762 h 528637"/>
            </a:gdLst>
            <a:ahLst/>
            <a:cxnLst>
              <a:cxn ang="0">
                <a:pos x="connsiteX0" y="connsiteY0"/>
              </a:cxn>
              <a:cxn ang="0">
                <a:pos x="connsiteX1" y="connsiteY1"/>
              </a:cxn>
              <a:cxn ang="0">
                <a:pos x="connsiteX2" y="connsiteY2"/>
              </a:cxn>
              <a:cxn ang="0">
                <a:pos x="connsiteX3" y="connsiteY3"/>
              </a:cxn>
            </a:cxnLst>
            <a:rect l="l" t="t" r="r" b="b"/>
            <a:pathLst>
              <a:path w="1485900" h="528637">
                <a:moveTo>
                  <a:pt x="0" y="4762"/>
                </a:moveTo>
                <a:lnTo>
                  <a:pt x="1485900" y="0"/>
                </a:lnTo>
                <a:lnTo>
                  <a:pt x="752475" y="528637"/>
                </a:lnTo>
                <a:cubicBezTo>
                  <a:pt x="405607" y="281781"/>
                  <a:pt x="292100" y="216693"/>
                  <a:pt x="0" y="4762"/>
                </a:cubicBezTo>
                <a:close/>
              </a:path>
            </a:pathLst>
          </a:custGeom>
          <a:solidFill>
            <a:srgbClr val="7030A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6724357" y="4178105"/>
            <a:ext cx="1603717" cy="295421"/>
          </a:xfrm>
          <a:prstGeom prst="rect">
            <a:avLst/>
          </a:prstGeom>
          <a:solidFill>
            <a:srgbClr val="FFFF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7441807" y="4541520"/>
            <a:ext cx="1603717" cy="295421"/>
          </a:xfrm>
          <a:prstGeom prst="rect">
            <a:avLst/>
          </a:prstGeom>
          <a:solidFill>
            <a:srgbClr val="7030A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3697456" y="5894363"/>
            <a:ext cx="930815" cy="239152"/>
          </a:xfrm>
          <a:prstGeom prst="rect">
            <a:avLst/>
          </a:prstGeom>
          <a:solidFill>
            <a:srgbClr val="FF00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5205046" y="4853354"/>
            <a:ext cx="984739" cy="281354"/>
          </a:xfrm>
          <a:prstGeom prst="rect">
            <a:avLst/>
          </a:prstGeom>
          <a:solidFill>
            <a:srgbClr val="92D05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19"/>
          <p:cNvSpPr/>
          <p:nvPr/>
        </p:nvSpPr>
        <p:spPr>
          <a:xfrm>
            <a:off x="2385822" y="3428724"/>
            <a:ext cx="3058373" cy="864440"/>
          </a:xfrm>
          <a:custGeom>
            <a:avLst/>
            <a:gdLst>
              <a:gd name="connsiteX0" fmla="*/ 1718603 w 2808849"/>
              <a:gd name="connsiteY0" fmla="*/ 0 h 2644726"/>
              <a:gd name="connsiteX1" fmla="*/ 2590800 w 2808849"/>
              <a:gd name="connsiteY1" fmla="*/ 759656 h 2644726"/>
              <a:gd name="connsiteX2" fmla="*/ 410308 w 2808849"/>
              <a:gd name="connsiteY2" fmla="*/ 2039816 h 2644726"/>
              <a:gd name="connsiteX3" fmla="*/ 128954 w 2808849"/>
              <a:gd name="connsiteY3" fmla="*/ 2560320 h 2644726"/>
              <a:gd name="connsiteX4" fmla="*/ 128954 w 2808849"/>
              <a:gd name="connsiteY4" fmla="*/ 2546253 h 2644726"/>
              <a:gd name="connsiteX0" fmla="*/ 1718603 w 2808849"/>
              <a:gd name="connsiteY0" fmla="*/ 0 h 2560320"/>
              <a:gd name="connsiteX1" fmla="*/ 2590800 w 2808849"/>
              <a:gd name="connsiteY1" fmla="*/ 759656 h 2560320"/>
              <a:gd name="connsiteX2" fmla="*/ 410308 w 2808849"/>
              <a:gd name="connsiteY2" fmla="*/ 2039816 h 2560320"/>
              <a:gd name="connsiteX3" fmla="*/ 128954 w 2808849"/>
              <a:gd name="connsiteY3" fmla="*/ 2560320 h 2560320"/>
              <a:gd name="connsiteX0" fmla="*/ 1713913 w 2804159"/>
              <a:gd name="connsiteY0" fmla="*/ 0 h 2779409"/>
              <a:gd name="connsiteX1" fmla="*/ 2586110 w 2804159"/>
              <a:gd name="connsiteY1" fmla="*/ 759656 h 2779409"/>
              <a:gd name="connsiteX2" fmla="*/ 405618 w 2804159"/>
              <a:gd name="connsiteY2" fmla="*/ 2039816 h 2779409"/>
              <a:gd name="connsiteX3" fmla="*/ 152400 w 2804159"/>
              <a:gd name="connsiteY3" fmla="*/ 2779409 h 2779409"/>
              <a:gd name="connsiteX0" fmla="*/ 1308295 w 2398541"/>
              <a:gd name="connsiteY0" fmla="*/ 0 h 2039816"/>
              <a:gd name="connsiteX1" fmla="*/ 2180492 w 2398541"/>
              <a:gd name="connsiteY1" fmla="*/ 759656 h 2039816"/>
              <a:gd name="connsiteX2" fmla="*/ 0 w 2398541"/>
              <a:gd name="connsiteY2" fmla="*/ 2039816 h 2039816"/>
              <a:gd name="connsiteX0" fmla="*/ 1533378 w 2661138"/>
              <a:gd name="connsiteY0" fmla="*/ 0 h 2556242"/>
              <a:gd name="connsiteX1" fmla="*/ 2405575 w 2661138"/>
              <a:gd name="connsiteY1" fmla="*/ 759656 h 2556242"/>
              <a:gd name="connsiteX2" fmla="*/ 0 w 2661138"/>
              <a:gd name="connsiteY2" fmla="*/ 2556242 h 2556242"/>
              <a:gd name="connsiteX0" fmla="*/ 1533378 w 2661138"/>
              <a:gd name="connsiteY0" fmla="*/ 0 h 2556242"/>
              <a:gd name="connsiteX1" fmla="*/ 2405575 w 2661138"/>
              <a:gd name="connsiteY1" fmla="*/ 759656 h 2556242"/>
              <a:gd name="connsiteX2" fmla="*/ 0 w 2661138"/>
              <a:gd name="connsiteY2" fmla="*/ 2556242 h 2556242"/>
              <a:gd name="connsiteX0" fmla="*/ 1505243 w 2628314"/>
              <a:gd name="connsiteY0" fmla="*/ 0 h 2759683"/>
              <a:gd name="connsiteX1" fmla="*/ 2377440 w 2628314"/>
              <a:gd name="connsiteY1" fmla="*/ 759656 h 2759683"/>
              <a:gd name="connsiteX2" fmla="*/ 0 w 2628314"/>
              <a:gd name="connsiteY2" fmla="*/ 2759683 h 2759683"/>
              <a:gd name="connsiteX0" fmla="*/ 0 w 3242159"/>
              <a:gd name="connsiteY0" fmla="*/ 456407 h 1342159"/>
              <a:gd name="connsiteX1" fmla="*/ 872197 w 3242159"/>
              <a:gd name="connsiteY1" fmla="*/ 1216063 h 1342159"/>
              <a:gd name="connsiteX2" fmla="*/ 3216369 w 3242159"/>
              <a:gd name="connsiteY2" fmla="*/ 1212983 h 1342159"/>
              <a:gd name="connsiteX0" fmla="*/ 0 w 3216369"/>
              <a:gd name="connsiteY0" fmla="*/ 0 h 756576"/>
              <a:gd name="connsiteX1" fmla="*/ 3216369 w 3216369"/>
              <a:gd name="connsiteY1" fmla="*/ 756576 h 756576"/>
              <a:gd name="connsiteX0" fmla="*/ 0 w 3512445"/>
              <a:gd name="connsiteY0" fmla="*/ 0 h 725278"/>
              <a:gd name="connsiteX1" fmla="*/ 3512445 w 3512445"/>
              <a:gd name="connsiteY1" fmla="*/ 725278 h 725278"/>
              <a:gd name="connsiteX0" fmla="*/ 0 w 3512445"/>
              <a:gd name="connsiteY0" fmla="*/ 149473 h 874751"/>
              <a:gd name="connsiteX1" fmla="*/ 3512445 w 3512445"/>
              <a:gd name="connsiteY1" fmla="*/ 874751 h 874751"/>
              <a:gd name="connsiteX0" fmla="*/ 0 w 3387781"/>
              <a:gd name="connsiteY0" fmla="*/ 149473 h 937348"/>
              <a:gd name="connsiteX1" fmla="*/ 3387781 w 3387781"/>
              <a:gd name="connsiteY1" fmla="*/ 937348 h 937348"/>
              <a:gd name="connsiteX0" fmla="*/ 0 w 3387781"/>
              <a:gd name="connsiteY0" fmla="*/ 173751 h 961626"/>
              <a:gd name="connsiteX1" fmla="*/ 3387781 w 3387781"/>
              <a:gd name="connsiteY1" fmla="*/ 961626 h 961626"/>
            </a:gdLst>
            <a:ahLst/>
            <a:cxnLst>
              <a:cxn ang="0">
                <a:pos x="connsiteX0" y="connsiteY0"/>
              </a:cxn>
              <a:cxn ang="0">
                <a:pos x="connsiteX1" y="connsiteY1"/>
              </a:cxn>
            </a:cxnLst>
            <a:rect l="l" t="t" r="r" b="b"/>
            <a:pathLst>
              <a:path w="3387781" h="961626">
                <a:moveTo>
                  <a:pt x="0" y="173751"/>
                </a:moveTo>
                <a:cubicBezTo>
                  <a:pt x="3040761" y="24278"/>
                  <a:pt x="3307768" y="0"/>
                  <a:pt x="3387781" y="961626"/>
                </a:cubicBezTo>
              </a:path>
            </a:pathLst>
          </a:custGeom>
          <a:ln>
            <a:solidFill>
              <a:srgbClr val="FF0000"/>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 name="Freeform 20"/>
          <p:cNvSpPr/>
          <p:nvPr/>
        </p:nvSpPr>
        <p:spPr>
          <a:xfrm flipV="1">
            <a:off x="2232523" y="5148947"/>
            <a:ext cx="3195260" cy="1322189"/>
          </a:xfrm>
          <a:custGeom>
            <a:avLst/>
            <a:gdLst>
              <a:gd name="connsiteX0" fmla="*/ 1718603 w 2808849"/>
              <a:gd name="connsiteY0" fmla="*/ 0 h 2644726"/>
              <a:gd name="connsiteX1" fmla="*/ 2590800 w 2808849"/>
              <a:gd name="connsiteY1" fmla="*/ 759656 h 2644726"/>
              <a:gd name="connsiteX2" fmla="*/ 410308 w 2808849"/>
              <a:gd name="connsiteY2" fmla="*/ 2039816 h 2644726"/>
              <a:gd name="connsiteX3" fmla="*/ 128954 w 2808849"/>
              <a:gd name="connsiteY3" fmla="*/ 2560320 h 2644726"/>
              <a:gd name="connsiteX4" fmla="*/ 128954 w 2808849"/>
              <a:gd name="connsiteY4" fmla="*/ 2546253 h 2644726"/>
              <a:gd name="connsiteX0" fmla="*/ 1718603 w 2808849"/>
              <a:gd name="connsiteY0" fmla="*/ 0 h 2560320"/>
              <a:gd name="connsiteX1" fmla="*/ 2590800 w 2808849"/>
              <a:gd name="connsiteY1" fmla="*/ 759656 h 2560320"/>
              <a:gd name="connsiteX2" fmla="*/ 410308 w 2808849"/>
              <a:gd name="connsiteY2" fmla="*/ 2039816 h 2560320"/>
              <a:gd name="connsiteX3" fmla="*/ 128954 w 2808849"/>
              <a:gd name="connsiteY3" fmla="*/ 2560320 h 2560320"/>
              <a:gd name="connsiteX0" fmla="*/ 1713913 w 2804159"/>
              <a:gd name="connsiteY0" fmla="*/ 0 h 2779409"/>
              <a:gd name="connsiteX1" fmla="*/ 2586110 w 2804159"/>
              <a:gd name="connsiteY1" fmla="*/ 759656 h 2779409"/>
              <a:gd name="connsiteX2" fmla="*/ 405618 w 2804159"/>
              <a:gd name="connsiteY2" fmla="*/ 2039816 h 2779409"/>
              <a:gd name="connsiteX3" fmla="*/ 152400 w 2804159"/>
              <a:gd name="connsiteY3" fmla="*/ 2779409 h 2779409"/>
              <a:gd name="connsiteX0" fmla="*/ 1308295 w 2398541"/>
              <a:gd name="connsiteY0" fmla="*/ 0 h 2039816"/>
              <a:gd name="connsiteX1" fmla="*/ 2180492 w 2398541"/>
              <a:gd name="connsiteY1" fmla="*/ 759656 h 2039816"/>
              <a:gd name="connsiteX2" fmla="*/ 0 w 2398541"/>
              <a:gd name="connsiteY2" fmla="*/ 2039816 h 2039816"/>
              <a:gd name="connsiteX0" fmla="*/ 1533378 w 2661138"/>
              <a:gd name="connsiteY0" fmla="*/ 0 h 2556242"/>
              <a:gd name="connsiteX1" fmla="*/ 2405575 w 2661138"/>
              <a:gd name="connsiteY1" fmla="*/ 759656 h 2556242"/>
              <a:gd name="connsiteX2" fmla="*/ 0 w 2661138"/>
              <a:gd name="connsiteY2" fmla="*/ 2556242 h 2556242"/>
              <a:gd name="connsiteX0" fmla="*/ 1533378 w 2661138"/>
              <a:gd name="connsiteY0" fmla="*/ 0 h 2556242"/>
              <a:gd name="connsiteX1" fmla="*/ 2405575 w 2661138"/>
              <a:gd name="connsiteY1" fmla="*/ 759656 h 2556242"/>
              <a:gd name="connsiteX2" fmla="*/ 0 w 2661138"/>
              <a:gd name="connsiteY2" fmla="*/ 2556242 h 2556242"/>
              <a:gd name="connsiteX0" fmla="*/ 1505243 w 2628314"/>
              <a:gd name="connsiteY0" fmla="*/ 0 h 2759683"/>
              <a:gd name="connsiteX1" fmla="*/ 2377440 w 2628314"/>
              <a:gd name="connsiteY1" fmla="*/ 759656 h 2759683"/>
              <a:gd name="connsiteX2" fmla="*/ 0 w 2628314"/>
              <a:gd name="connsiteY2" fmla="*/ 2759683 h 2759683"/>
              <a:gd name="connsiteX0" fmla="*/ 0 w 3242159"/>
              <a:gd name="connsiteY0" fmla="*/ 456407 h 1342159"/>
              <a:gd name="connsiteX1" fmla="*/ 872197 w 3242159"/>
              <a:gd name="connsiteY1" fmla="*/ 1216063 h 1342159"/>
              <a:gd name="connsiteX2" fmla="*/ 3216369 w 3242159"/>
              <a:gd name="connsiteY2" fmla="*/ 1212983 h 1342159"/>
              <a:gd name="connsiteX0" fmla="*/ 0 w 3216369"/>
              <a:gd name="connsiteY0" fmla="*/ 0 h 756576"/>
              <a:gd name="connsiteX1" fmla="*/ 3216369 w 3216369"/>
              <a:gd name="connsiteY1" fmla="*/ 756576 h 756576"/>
              <a:gd name="connsiteX0" fmla="*/ 0 w 3512445"/>
              <a:gd name="connsiteY0" fmla="*/ 0 h 725278"/>
              <a:gd name="connsiteX1" fmla="*/ 3512445 w 3512445"/>
              <a:gd name="connsiteY1" fmla="*/ 725278 h 725278"/>
              <a:gd name="connsiteX0" fmla="*/ 0 w 3512445"/>
              <a:gd name="connsiteY0" fmla="*/ 149473 h 874751"/>
              <a:gd name="connsiteX1" fmla="*/ 3512445 w 3512445"/>
              <a:gd name="connsiteY1" fmla="*/ 874751 h 874751"/>
              <a:gd name="connsiteX0" fmla="*/ 0 w 3387781"/>
              <a:gd name="connsiteY0" fmla="*/ 149473 h 937348"/>
              <a:gd name="connsiteX1" fmla="*/ 3387781 w 3387781"/>
              <a:gd name="connsiteY1" fmla="*/ 937348 h 937348"/>
              <a:gd name="connsiteX0" fmla="*/ 0 w 3387781"/>
              <a:gd name="connsiteY0" fmla="*/ 173751 h 961626"/>
              <a:gd name="connsiteX1" fmla="*/ 3387781 w 3387781"/>
              <a:gd name="connsiteY1" fmla="*/ 961626 h 961626"/>
              <a:gd name="connsiteX0" fmla="*/ 0 w 3200787"/>
              <a:gd name="connsiteY0" fmla="*/ 806502 h 961626"/>
              <a:gd name="connsiteX1" fmla="*/ 3200787 w 3200787"/>
              <a:gd name="connsiteY1" fmla="*/ 961626 h 961626"/>
              <a:gd name="connsiteX0" fmla="*/ 338625 w 3539412"/>
              <a:gd name="connsiteY0" fmla="*/ 1034292 h 1189416"/>
              <a:gd name="connsiteX1" fmla="*/ 3539412 w 3539412"/>
              <a:gd name="connsiteY1" fmla="*/ 1189416 h 1189416"/>
              <a:gd name="connsiteX0" fmla="*/ 338625 w 3539412"/>
              <a:gd name="connsiteY0" fmla="*/ 1034292 h 1189416"/>
              <a:gd name="connsiteX1" fmla="*/ 3539412 w 3539412"/>
              <a:gd name="connsiteY1" fmla="*/ 1189416 h 1189416"/>
            </a:gdLst>
            <a:ahLst/>
            <a:cxnLst>
              <a:cxn ang="0">
                <a:pos x="connsiteX0" y="connsiteY0"/>
              </a:cxn>
              <a:cxn ang="0">
                <a:pos x="connsiteX1" y="connsiteY1"/>
              </a:cxn>
            </a:cxnLst>
            <a:rect l="l" t="t" r="r" b="b"/>
            <a:pathLst>
              <a:path w="3539412" h="1189416">
                <a:moveTo>
                  <a:pt x="338625" y="1034292"/>
                </a:moveTo>
                <a:cubicBezTo>
                  <a:pt x="1088702" y="808889"/>
                  <a:pt x="0" y="0"/>
                  <a:pt x="3539412" y="1189416"/>
                </a:cubicBezTo>
              </a:path>
            </a:pathLst>
          </a:custGeom>
          <a:ln>
            <a:solidFill>
              <a:srgbClr val="FF0000"/>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Rectangle 21"/>
          <p:cNvSpPr/>
          <p:nvPr/>
        </p:nvSpPr>
        <p:spPr>
          <a:xfrm>
            <a:off x="4446352" y="6446464"/>
            <a:ext cx="2839752" cy="369332"/>
          </a:xfrm>
          <a:prstGeom prst="rect">
            <a:avLst/>
          </a:prstGeom>
        </p:spPr>
        <p:txBody>
          <a:bodyPr wrap="none">
            <a:spAutoFit/>
          </a:bodyPr>
          <a:lstStyle/>
          <a:p>
            <a:r>
              <a:rPr lang="en-US" dirty="0" smtClean="0">
                <a:solidFill>
                  <a:schemeClr val="bg1"/>
                </a:solidFill>
              </a:rPr>
              <a:t>Prandtl's system of study.</a:t>
            </a:r>
            <a:endParaRPr lang="en-US" dirty="0">
              <a:solidFill>
                <a:schemeClr val="bg1"/>
              </a:solidFill>
            </a:endParaRPr>
          </a:p>
        </p:txBody>
      </p:sp>
      <p:sp>
        <p:nvSpPr>
          <p:cNvPr id="4" name="Rectangle 3"/>
          <p:cNvSpPr/>
          <p:nvPr/>
        </p:nvSpPr>
        <p:spPr>
          <a:xfrm>
            <a:off x="7717635" y="2012762"/>
            <a:ext cx="1197764" cy="276999"/>
          </a:xfrm>
          <a:prstGeom prst="rect">
            <a:avLst/>
          </a:prstGeom>
        </p:spPr>
        <p:txBody>
          <a:bodyPr wrap="none">
            <a:spAutoFit/>
          </a:bodyPr>
          <a:lstStyle/>
          <a:p>
            <a:r>
              <a:rPr lang="en-US" sz="1200" dirty="0">
                <a:solidFill>
                  <a:schemeClr val="bg1"/>
                </a:solidFill>
              </a:rPr>
              <a:t>Ludwig Prandtl</a:t>
            </a:r>
          </a:p>
        </p:txBody>
      </p:sp>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5852" y="269153"/>
            <a:ext cx="1169547" cy="1647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7772400" y="2252990"/>
            <a:ext cx="1143000" cy="261610"/>
          </a:xfrm>
          <a:prstGeom prst="rect">
            <a:avLst/>
          </a:prstGeom>
        </p:spPr>
        <p:txBody>
          <a:bodyPr wrap="square">
            <a:spAutoFit/>
          </a:bodyPr>
          <a:lstStyle/>
          <a:p>
            <a:pPr algn="ctr"/>
            <a:r>
              <a:rPr lang="nn-NO" sz="1100" dirty="0" smtClean="0">
                <a:solidFill>
                  <a:schemeClr val="bg1"/>
                </a:solidFill>
              </a:rPr>
              <a:t>1875 -1953</a:t>
            </a:r>
            <a:endParaRPr lang="en-US" sz="1100" dirty="0">
              <a:solidFill>
                <a:schemeClr val="bg1"/>
              </a:solidFill>
            </a:endParaRPr>
          </a:p>
        </p:txBody>
      </p:sp>
      <p:sp>
        <p:nvSpPr>
          <p:cNvPr id="11" name="Rectangle 10"/>
          <p:cNvSpPr/>
          <p:nvPr/>
        </p:nvSpPr>
        <p:spPr>
          <a:xfrm>
            <a:off x="7661646" y="1658700"/>
            <a:ext cx="1406154" cy="276999"/>
          </a:xfrm>
          <a:prstGeom prst="rect">
            <a:avLst/>
          </a:prstGeom>
        </p:spPr>
        <p:txBody>
          <a:bodyPr wrap="none">
            <a:spAutoFit/>
          </a:bodyPr>
          <a:lstStyle/>
          <a:p>
            <a:r>
              <a:rPr lang="en-US" sz="1200" dirty="0"/>
              <a:t>German </a:t>
            </a:r>
            <a:r>
              <a:rPr lang="en-US" sz="1200" dirty="0" smtClean="0"/>
              <a:t>Scientist</a:t>
            </a:r>
            <a:r>
              <a:rPr lang="en-US" sz="1200" dirty="0"/>
              <a:t>.</a:t>
            </a:r>
          </a:p>
        </p:txBody>
      </p:sp>
    </p:spTree>
    <p:extLst>
      <p:ext uri="{BB962C8B-B14F-4D97-AF65-F5344CB8AC3E}">
        <p14:creationId xmlns:p14="http://schemas.microsoft.com/office/powerpoint/2010/main" val="30880172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1771841" y="154477"/>
            <a:ext cx="5746445" cy="646331"/>
          </a:xfrm>
          <a:prstGeom prst="rect">
            <a:avLst/>
          </a:prstGeom>
          <a:solidFill>
            <a:srgbClr val="FFFF00"/>
          </a:solidFill>
        </p:spPr>
        <p:txBody>
          <a:bodyPr wrap="none">
            <a:spAutoFit/>
          </a:bodyPr>
          <a:lstStyle/>
          <a:p>
            <a:pPr algn="ctr"/>
            <a:r>
              <a:rPr lang="en-US" dirty="0">
                <a:solidFill>
                  <a:schemeClr val="bg1"/>
                </a:solidFill>
              </a:rPr>
              <a:t>SOIL BEARING CAPACITY CALCULATIONS</a:t>
            </a:r>
          </a:p>
          <a:p>
            <a:pPr algn="ctr"/>
            <a:r>
              <a:rPr lang="en-US" dirty="0">
                <a:solidFill>
                  <a:schemeClr val="bg1"/>
                </a:solidFill>
              </a:rPr>
              <a:t>BY MEANS OF THEORY OF PLASTIC EQUILIBRIUM</a:t>
            </a:r>
          </a:p>
        </p:txBody>
      </p:sp>
      <p:sp>
        <p:nvSpPr>
          <p:cNvPr id="6" name="Rectangle 5"/>
          <p:cNvSpPr/>
          <p:nvPr/>
        </p:nvSpPr>
        <p:spPr>
          <a:xfrm>
            <a:off x="315679" y="1449330"/>
            <a:ext cx="8490696" cy="1477328"/>
          </a:xfrm>
          <a:prstGeom prst="rect">
            <a:avLst/>
          </a:prstGeom>
        </p:spPr>
        <p:txBody>
          <a:bodyPr wrap="square">
            <a:spAutoFit/>
          </a:bodyPr>
          <a:lstStyle/>
          <a:p>
            <a:r>
              <a:rPr lang="en-US" dirty="0">
                <a:solidFill>
                  <a:schemeClr val="bg1"/>
                </a:solidFill>
              </a:rPr>
              <a:t>From </a:t>
            </a:r>
            <a:r>
              <a:rPr lang="en-US" u="sng" dirty="0" smtClean="0">
                <a:solidFill>
                  <a:schemeClr val="bg1"/>
                </a:solidFill>
              </a:rPr>
              <a:t>Mohr's stress theory </a:t>
            </a:r>
            <a:r>
              <a:rPr lang="en-US" dirty="0" smtClean="0">
                <a:solidFill>
                  <a:schemeClr val="bg1"/>
                </a:solidFill>
              </a:rPr>
              <a:t>and, using  </a:t>
            </a:r>
            <a:r>
              <a:rPr lang="en-US" u="sng" dirty="0" smtClean="0">
                <a:solidFill>
                  <a:schemeClr val="bg1"/>
                </a:solidFill>
              </a:rPr>
              <a:t>Airy's stress function </a:t>
            </a:r>
            <a:r>
              <a:rPr lang="en-US" dirty="0" smtClean="0">
                <a:solidFill>
                  <a:schemeClr val="bg1"/>
                </a:solidFill>
              </a:rPr>
              <a:t>Prandtl </a:t>
            </a:r>
            <a:r>
              <a:rPr lang="en-US" dirty="0">
                <a:solidFill>
                  <a:schemeClr val="bg1"/>
                </a:solidFill>
              </a:rPr>
              <a:t>obtained a differential equation of the </a:t>
            </a:r>
            <a:r>
              <a:rPr lang="en-US" dirty="0" smtClean="0">
                <a:solidFill>
                  <a:schemeClr val="bg1"/>
                </a:solidFill>
              </a:rPr>
              <a:t>second order,</a:t>
            </a:r>
          </a:p>
          <a:p>
            <a:endParaRPr lang="en-US" dirty="0" smtClean="0">
              <a:solidFill>
                <a:schemeClr val="bg1"/>
              </a:solidFill>
            </a:endParaRPr>
          </a:p>
          <a:p>
            <a:r>
              <a:rPr lang="en-US" dirty="0" smtClean="0">
                <a:solidFill>
                  <a:schemeClr val="bg1"/>
                </a:solidFill>
              </a:rPr>
              <a:t>The solution </a:t>
            </a:r>
            <a:r>
              <a:rPr lang="en-US" dirty="0">
                <a:solidFill>
                  <a:schemeClr val="bg1"/>
                </a:solidFill>
              </a:rPr>
              <a:t>of which gives </a:t>
            </a:r>
            <a:r>
              <a:rPr lang="en-US" dirty="0" smtClean="0">
                <a:solidFill>
                  <a:schemeClr val="bg1"/>
                </a:solidFill>
              </a:rPr>
              <a:t>the analytical </a:t>
            </a:r>
            <a:r>
              <a:rPr lang="en-US" dirty="0">
                <a:solidFill>
                  <a:schemeClr val="bg1"/>
                </a:solidFill>
              </a:rPr>
              <a:t>expression for the </a:t>
            </a:r>
            <a:r>
              <a:rPr lang="en-US" dirty="0" smtClean="0">
                <a:solidFill>
                  <a:schemeClr val="bg1"/>
                </a:solidFill>
              </a:rPr>
              <a:t>ultimate compressive </a:t>
            </a:r>
            <a:r>
              <a:rPr lang="en-US" dirty="0">
                <a:solidFill>
                  <a:schemeClr val="bg1"/>
                </a:solidFill>
              </a:rPr>
              <a:t>stress, </a:t>
            </a:r>
            <a:r>
              <a:rPr lang="en-US" dirty="0" smtClean="0">
                <a:solidFill>
                  <a:schemeClr val="bg1"/>
                </a:solidFill>
                <a:latin typeface="Symbol" pitchFamily="18" charset="2"/>
              </a:rPr>
              <a:t>s</a:t>
            </a:r>
            <a:r>
              <a:rPr lang="en-US" i="1" baseline="-25000" dirty="0" smtClean="0">
                <a:solidFill>
                  <a:schemeClr val="bg1"/>
                </a:solidFill>
              </a:rPr>
              <a:t>u</a:t>
            </a:r>
            <a:r>
              <a:rPr lang="en-US" i="1" dirty="0" smtClean="0">
                <a:solidFill>
                  <a:schemeClr val="bg1"/>
                </a:solidFill>
              </a:rPr>
              <a:t> :</a:t>
            </a:r>
            <a:endParaRPr lang="en-US" dirty="0">
              <a:solidFill>
                <a:schemeClr val="bg1"/>
              </a:solidFill>
            </a:endParaRPr>
          </a:p>
        </p:txBody>
      </p:sp>
      <p:grpSp>
        <p:nvGrpSpPr>
          <p:cNvPr id="22" name="Group 21"/>
          <p:cNvGrpSpPr/>
          <p:nvPr/>
        </p:nvGrpSpPr>
        <p:grpSpPr>
          <a:xfrm>
            <a:off x="2597657" y="3920787"/>
            <a:ext cx="6155137" cy="2661167"/>
            <a:chOff x="2597657" y="3681631"/>
            <a:chExt cx="6155137" cy="2661167"/>
          </a:xfrm>
        </p:grpSpPr>
        <p:pic>
          <p:nvPicPr>
            <p:cNvPr id="7170" name="Picture 2"/>
            <p:cNvPicPr>
              <a:picLocks noChangeAspect="1" noChangeArrowheads="1"/>
            </p:cNvPicPr>
            <p:nvPr/>
          </p:nvPicPr>
          <p:blipFill>
            <a:blip r:embed="rId3" cstate="print">
              <a:duotone>
                <a:prstClr val="black"/>
                <a:srgbClr val="D9C3A5">
                  <a:tint val="50000"/>
                  <a:satMod val="180000"/>
                </a:srgbClr>
              </a:duotone>
              <a:lum contrast="10000"/>
            </a:blip>
            <a:srcRect/>
            <a:stretch>
              <a:fillRect/>
            </a:stretch>
          </p:blipFill>
          <p:spPr bwMode="auto">
            <a:xfrm>
              <a:off x="2597657" y="3681631"/>
              <a:ext cx="6155137" cy="2325274"/>
            </a:xfrm>
            <a:prstGeom prst="rect">
              <a:avLst/>
            </a:prstGeom>
            <a:noFill/>
            <a:ln w="9525">
              <a:noFill/>
              <a:miter lim="800000"/>
              <a:headEnd/>
              <a:tailEnd/>
            </a:ln>
          </p:spPr>
        </p:pic>
        <p:sp>
          <p:nvSpPr>
            <p:cNvPr id="21" name="Rectangle 20"/>
            <p:cNvSpPr/>
            <p:nvPr/>
          </p:nvSpPr>
          <p:spPr>
            <a:xfrm>
              <a:off x="4298359" y="5973466"/>
              <a:ext cx="2882520" cy="369332"/>
            </a:xfrm>
            <a:prstGeom prst="rect">
              <a:avLst/>
            </a:prstGeom>
          </p:spPr>
          <p:txBody>
            <a:bodyPr wrap="none">
              <a:spAutoFit/>
            </a:bodyPr>
            <a:lstStyle/>
            <a:p>
              <a:r>
                <a:rPr lang="en-US" dirty="0" smtClean="0">
                  <a:solidFill>
                    <a:schemeClr val="bg1"/>
                  </a:solidFill>
                </a:rPr>
                <a:t>Forces in Prandtl's system</a:t>
              </a:r>
              <a:endParaRPr lang="en-US" dirty="0">
                <a:solidFill>
                  <a:schemeClr val="bg1"/>
                </a:solidFill>
              </a:endParaRPr>
            </a:p>
          </p:txBody>
        </p:sp>
      </p:grpSp>
      <p:sp>
        <p:nvSpPr>
          <p:cNvPr id="23" name="Rectangle 22"/>
          <p:cNvSpPr/>
          <p:nvPr/>
        </p:nvSpPr>
        <p:spPr>
          <a:xfrm>
            <a:off x="350296" y="979436"/>
            <a:ext cx="2647520" cy="369332"/>
          </a:xfrm>
          <a:prstGeom prst="rect">
            <a:avLst/>
          </a:prstGeom>
        </p:spPr>
        <p:txBody>
          <a:bodyPr wrap="none">
            <a:spAutoFit/>
          </a:bodyPr>
          <a:lstStyle/>
          <a:p>
            <a:r>
              <a:rPr lang="en-US" u="sng" dirty="0" smtClean="0">
                <a:solidFill>
                  <a:srgbClr val="FF0000"/>
                </a:solidFill>
              </a:rPr>
              <a:t>Prandtl's Theory (1920):</a:t>
            </a:r>
          </a:p>
        </p:txBody>
      </p:sp>
      <p:grpSp>
        <p:nvGrpSpPr>
          <p:cNvPr id="4" name="Group 3"/>
          <p:cNvGrpSpPr/>
          <p:nvPr/>
        </p:nvGrpSpPr>
        <p:grpSpPr>
          <a:xfrm>
            <a:off x="2997816" y="2985077"/>
            <a:ext cx="4841390" cy="750332"/>
            <a:chOff x="2997816" y="2985077"/>
            <a:chExt cx="4841390" cy="750332"/>
          </a:xfrm>
        </p:grpSpPr>
        <p:cxnSp>
          <p:nvCxnSpPr>
            <p:cNvPr id="12" name="Straight Connector 11"/>
            <p:cNvCxnSpPr/>
            <p:nvPr/>
          </p:nvCxnSpPr>
          <p:spPr>
            <a:xfrm rot="10800000">
              <a:off x="3758450" y="3366077"/>
              <a:ext cx="838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3834650" y="3366077"/>
              <a:ext cx="753732" cy="369332"/>
            </a:xfrm>
            <a:prstGeom prst="rect">
              <a:avLst/>
            </a:prstGeom>
            <a:ln>
              <a:noFill/>
            </a:ln>
          </p:spPr>
          <p:txBody>
            <a:bodyPr wrap="none">
              <a:spAutoFit/>
            </a:bodyPr>
            <a:lstStyle/>
            <a:p>
              <a:r>
                <a:rPr lang="es-ES" dirty="0" smtClean="0">
                  <a:solidFill>
                    <a:srgbClr val="FF0000"/>
                  </a:solidFill>
                </a:rPr>
                <a:t>tan </a:t>
              </a:r>
              <a:r>
                <a:rPr lang="es-ES" dirty="0" smtClean="0">
                  <a:solidFill>
                    <a:srgbClr val="FF0000"/>
                  </a:solidFill>
                  <a:latin typeface="Symbol" pitchFamily="18" charset="2"/>
                </a:rPr>
                <a:t>f</a:t>
              </a:r>
              <a:r>
                <a:rPr lang="es-ES" dirty="0" smtClean="0">
                  <a:solidFill>
                    <a:srgbClr val="FF0000"/>
                  </a:solidFill>
                </a:rPr>
                <a:t> </a:t>
              </a:r>
              <a:endParaRPr lang="en-US" dirty="0">
                <a:solidFill>
                  <a:srgbClr val="FF0000"/>
                </a:solidFill>
              </a:endParaRPr>
            </a:p>
          </p:txBody>
        </p:sp>
        <p:sp>
          <p:nvSpPr>
            <p:cNvPr id="18" name="Rectangle 17"/>
            <p:cNvSpPr/>
            <p:nvPr/>
          </p:nvSpPr>
          <p:spPr>
            <a:xfrm>
              <a:off x="4061475" y="2985077"/>
              <a:ext cx="300082" cy="369332"/>
            </a:xfrm>
            <a:prstGeom prst="rect">
              <a:avLst/>
            </a:prstGeom>
            <a:ln>
              <a:noFill/>
            </a:ln>
          </p:spPr>
          <p:txBody>
            <a:bodyPr wrap="none">
              <a:spAutoFit/>
            </a:bodyPr>
            <a:lstStyle/>
            <a:p>
              <a:r>
                <a:rPr lang="es-ES" i="1" dirty="0" smtClean="0">
                  <a:solidFill>
                    <a:srgbClr val="FF0000"/>
                  </a:solidFill>
                </a:rPr>
                <a:t>c</a:t>
              </a:r>
              <a:endParaRPr lang="en-US" i="1" dirty="0">
                <a:solidFill>
                  <a:srgbClr val="FF0000"/>
                </a:solidFill>
              </a:endParaRPr>
            </a:p>
          </p:txBody>
        </p:sp>
        <p:sp>
          <p:nvSpPr>
            <p:cNvPr id="25" name="Rectangle 24"/>
            <p:cNvSpPr/>
            <p:nvPr/>
          </p:nvSpPr>
          <p:spPr>
            <a:xfrm>
              <a:off x="2997816" y="3159928"/>
              <a:ext cx="4841390" cy="400110"/>
            </a:xfrm>
            <a:prstGeom prst="rect">
              <a:avLst/>
            </a:prstGeom>
          </p:spPr>
          <p:txBody>
            <a:bodyPr wrap="none">
              <a:spAutoFit/>
            </a:bodyPr>
            <a:lstStyle/>
            <a:p>
              <a:r>
                <a:rPr lang="es-ES" sz="2000" i="1" dirty="0" smtClean="0">
                  <a:solidFill>
                    <a:srgbClr val="FF0000"/>
                  </a:solidFill>
                  <a:latin typeface="Symbol" pitchFamily="18" charset="2"/>
                </a:rPr>
                <a:t> s</a:t>
              </a:r>
              <a:r>
                <a:rPr lang="es-ES" sz="2000" i="1" baseline="-25000" dirty="0" smtClean="0">
                  <a:solidFill>
                    <a:srgbClr val="FF0000"/>
                  </a:solidFill>
                </a:rPr>
                <a:t>u  </a:t>
              </a:r>
              <a:r>
                <a:rPr lang="es-ES" sz="2000" dirty="0" smtClean="0">
                  <a:solidFill>
                    <a:srgbClr val="FF0000"/>
                  </a:solidFill>
                </a:rPr>
                <a:t>=               [ tan</a:t>
              </a:r>
              <a:r>
                <a:rPr lang="es-ES" sz="2000" baseline="30000" dirty="0" smtClean="0">
                  <a:solidFill>
                    <a:srgbClr val="FF0000"/>
                  </a:solidFill>
                </a:rPr>
                <a:t>2</a:t>
              </a:r>
              <a:r>
                <a:rPr lang="es-ES" sz="2000" dirty="0" smtClean="0">
                  <a:solidFill>
                    <a:srgbClr val="FF0000"/>
                  </a:solidFill>
                </a:rPr>
                <a:t> (</a:t>
              </a:r>
              <a:r>
                <a:rPr lang="es-ES" sz="2000" dirty="0" smtClean="0">
                  <a:solidFill>
                    <a:srgbClr val="FF0000"/>
                  </a:solidFill>
                  <a:latin typeface="Symbol" pitchFamily="18" charset="2"/>
                </a:rPr>
                <a:t>p</a:t>
              </a:r>
              <a:r>
                <a:rPr lang="es-ES" sz="2000" dirty="0" smtClean="0">
                  <a:solidFill>
                    <a:srgbClr val="FF0000"/>
                  </a:solidFill>
                </a:rPr>
                <a:t>/4 + </a:t>
              </a:r>
              <a:r>
                <a:rPr lang="es-ES" sz="2000" dirty="0" smtClean="0">
                  <a:solidFill>
                    <a:srgbClr val="FF0000"/>
                  </a:solidFill>
                  <a:latin typeface="Symbol" pitchFamily="18" charset="2"/>
                </a:rPr>
                <a:t>f</a:t>
              </a:r>
              <a:r>
                <a:rPr lang="es-ES" sz="2000" dirty="0" smtClean="0">
                  <a:solidFill>
                    <a:srgbClr val="FF0000"/>
                  </a:solidFill>
                </a:rPr>
                <a:t>/2) e</a:t>
              </a:r>
              <a:r>
                <a:rPr lang="es-ES" sz="2000" baseline="30000" dirty="0" smtClean="0">
                  <a:solidFill>
                    <a:srgbClr val="FF0000"/>
                  </a:solidFill>
                  <a:latin typeface="Symbol" pitchFamily="18" charset="2"/>
                </a:rPr>
                <a:t>p</a:t>
              </a:r>
              <a:r>
                <a:rPr lang="es-ES" sz="2000" baseline="30000" dirty="0" smtClean="0">
                  <a:solidFill>
                    <a:srgbClr val="FF0000"/>
                  </a:solidFill>
                </a:rPr>
                <a:t> tan</a:t>
              </a:r>
              <a:r>
                <a:rPr lang="es-ES" sz="2000" baseline="30000" dirty="0" smtClean="0">
                  <a:solidFill>
                    <a:srgbClr val="FF0000"/>
                  </a:solidFill>
                  <a:latin typeface="Symbol" pitchFamily="18" charset="2"/>
                </a:rPr>
                <a:t>f</a:t>
              </a:r>
              <a:r>
                <a:rPr lang="es-ES" sz="2000" baseline="30000" dirty="0" smtClean="0">
                  <a:solidFill>
                    <a:srgbClr val="FF0000"/>
                  </a:solidFill>
                </a:rPr>
                <a:t>  </a:t>
              </a:r>
              <a:r>
                <a:rPr lang="es-ES" sz="2000" dirty="0" smtClean="0">
                  <a:solidFill>
                    <a:srgbClr val="FF0000"/>
                  </a:solidFill>
                </a:rPr>
                <a:t>- 1] </a:t>
              </a:r>
            </a:p>
          </p:txBody>
        </p:sp>
      </p:gr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350" y="3200400"/>
            <a:ext cx="1395942" cy="2219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64299" y="5642681"/>
            <a:ext cx="992579" cy="276999"/>
          </a:xfrm>
          <a:prstGeom prst="rect">
            <a:avLst/>
          </a:prstGeom>
        </p:spPr>
        <p:txBody>
          <a:bodyPr wrap="none">
            <a:spAutoFit/>
          </a:bodyPr>
          <a:lstStyle/>
          <a:p>
            <a:r>
              <a:rPr lang="en-US" sz="1200" dirty="0">
                <a:solidFill>
                  <a:schemeClr val="bg1"/>
                </a:solidFill>
              </a:rPr>
              <a:t>1835 </a:t>
            </a:r>
            <a:r>
              <a:rPr lang="en-US" sz="1200" dirty="0" smtClean="0">
                <a:solidFill>
                  <a:schemeClr val="bg1"/>
                </a:solidFill>
              </a:rPr>
              <a:t>–1918</a:t>
            </a:r>
            <a:endParaRPr lang="en-US" sz="1200" dirty="0">
              <a:solidFill>
                <a:schemeClr val="bg1"/>
              </a:solidFill>
            </a:endParaRPr>
          </a:p>
        </p:txBody>
      </p:sp>
      <p:sp>
        <p:nvSpPr>
          <p:cNvPr id="3" name="Rectangle 2"/>
          <p:cNvSpPr/>
          <p:nvPr/>
        </p:nvSpPr>
        <p:spPr>
          <a:xfrm>
            <a:off x="457200" y="5413081"/>
            <a:ext cx="1632178" cy="276999"/>
          </a:xfrm>
          <a:prstGeom prst="rect">
            <a:avLst/>
          </a:prstGeom>
        </p:spPr>
        <p:txBody>
          <a:bodyPr wrap="none">
            <a:spAutoFit/>
          </a:bodyPr>
          <a:lstStyle/>
          <a:p>
            <a:r>
              <a:rPr lang="en-US" sz="1200" b="1" dirty="0">
                <a:solidFill>
                  <a:schemeClr val="bg1"/>
                </a:solidFill>
              </a:rPr>
              <a:t>Christian Otto Mohr</a:t>
            </a:r>
          </a:p>
        </p:txBody>
      </p:sp>
      <p:sp>
        <p:nvSpPr>
          <p:cNvPr id="19" name="TextBox 18"/>
          <p:cNvSpPr txBox="1"/>
          <p:nvPr/>
        </p:nvSpPr>
        <p:spPr>
          <a:xfrm>
            <a:off x="76200" y="43190"/>
            <a:ext cx="1669047" cy="261610"/>
          </a:xfrm>
          <a:prstGeom prst="rect">
            <a:avLst/>
          </a:prstGeom>
          <a:noFill/>
        </p:spPr>
        <p:txBody>
          <a:bodyPr wrap="none" rtlCol="0">
            <a:spAutoFit/>
          </a:bodyPr>
          <a:lstStyle/>
          <a:p>
            <a:r>
              <a:rPr lang="en-US" sz="1100" dirty="0" smtClean="0">
                <a:solidFill>
                  <a:srgbClr val="FF0000"/>
                </a:solidFill>
              </a:rPr>
              <a:t>Section 2    Lecture # 5</a:t>
            </a:r>
            <a:endParaRPr lang="en-US" sz="1100" dirty="0">
              <a:solidFill>
                <a:srgbClr val="FF0000"/>
              </a:solidFill>
            </a:endParaRPr>
          </a:p>
        </p:txBody>
      </p:sp>
    </p:spTree>
    <p:extLst>
      <p:ext uri="{BB962C8B-B14F-4D97-AF65-F5344CB8AC3E}">
        <p14:creationId xmlns:p14="http://schemas.microsoft.com/office/powerpoint/2010/main" val="27255745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cstate="print">
            <a:duotone>
              <a:prstClr val="black"/>
              <a:srgbClr val="D9C3A5">
                <a:tint val="50000"/>
                <a:satMod val="180000"/>
              </a:srgbClr>
            </a:duotone>
            <a:lum bright="-30000" contrast="40000"/>
            <a:extLst>
              <a:ext uri="{28A0092B-C50C-407E-A947-70E740481C1C}">
                <a14:useLocalDpi xmlns:a14="http://schemas.microsoft.com/office/drawing/2010/main" val="0"/>
              </a:ext>
            </a:extLst>
          </a:blip>
          <a:srcRect/>
          <a:stretch>
            <a:fillRect/>
          </a:stretch>
        </p:blipFill>
        <p:spPr bwMode="auto">
          <a:xfrm>
            <a:off x="5064369" y="3622724"/>
            <a:ext cx="3784210" cy="218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95421" y="1587693"/>
            <a:ext cx="8623496" cy="2031325"/>
          </a:xfrm>
          <a:prstGeom prst="rect">
            <a:avLst/>
          </a:prstGeom>
        </p:spPr>
        <p:txBody>
          <a:bodyPr wrap="square">
            <a:spAutoFit/>
          </a:bodyPr>
          <a:lstStyle/>
          <a:p>
            <a:r>
              <a:rPr lang="en-US" dirty="0" smtClean="0">
                <a:solidFill>
                  <a:srgbClr val="FF0000"/>
                </a:solidFill>
              </a:rPr>
              <a:t>Terzaghi's Correction </a:t>
            </a:r>
            <a:r>
              <a:rPr lang="en-US" dirty="0">
                <a:solidFill>
                  <a:srgbClr val="FF0000"/>
                </a:solidFill>
              </a:rPr>
              <a:t>(1943</a:t>
            </a:r>
            <a:r>
              <a:rPr lang="en-US" dirty="0" smtClean="0">
                <a:solidFill>
                  <a:srgbClr val="FF0000"/>
                </a:solidFill>
              </a:rPr>
              <a:t>):</a:t>
            </a:r>
          </a:p>
          <a:p>
            <a:endParaRPr lang="en-US" dirty="0" smtClean="0">
              <a:solidFill>
                <a:schemeClr val="bg1"/>
              </a:solidFill>
            </a:endParaRPr>
          </a:p>
          <a:p>
            <a:r>
              <a:rPr lang="en-US" dirty="0" smtClean="0">
                <a:solidFill>
                  <a:schemeClr val="bg1"/>
                </a:solidFill>
              </a:rPr>
              <a:t>To prevent Prandtl's ultimate bearing capacity, </a:t>
            </a:r>
            <a:r>
              <a:rPr lang="en-US" dirty="0" smtClean="0">
                <a:solidFill>
                  <a:schemeClr val="bg1"/>
                </a:solidFill>
                <a:latin typeface="Symbol" pitchFamily="18" charset="2"/>
              </a:rPr>
              <a:t>s</a:t>
            </a:r>
            <a:r>
              <a:rPr lang="en-US" baseline="-25000" dirty="0" smtClean="0">
                <a:solidFill>
                  <a:schemeClr val="bg1"/>
                </a:solidFill>
              </a:rPr>
              <a:t>u</a:t>
            </a:r>
            <a:r>
              <a:rPr lang="en-US" i="1" dirty="0" smtClean="0">
                <a:solidFill>
                  <a:schemeClr val="bg1"/>
                </a:solidFill>
              </a:rPr>
              <a:t>, from becoming equal to zero when c = 0, </a:t>
            </a:r>
          </a:p>
          <a:p>
            <a:endParaRPr lang="en-US" i="1" dirty="0" smtClean="0">
              <a:solidFill>
                <a:schemeClr val="bg1"/>
              </a:solidFill>
            </a:endParaRPr>
          </a:p>
          <a:p>
            <a:r>
              <a:rPr lang="en-US" i="1" u="sng" dirty="0" smtClean="0">
                <a:solidFill>
                  <a:schemeClr val="bg1"/>
                </a:solidFill>
              </a:rPr>
              <a:t>Terzaghi suggested an improvement </a:t>
            </a:r>
            <a:r>
              <a:rPr lang="en-US" dirty="0" smtClean="0">
                <a:solidFill>
                  <a:schemeClr val="bg1"/>
                </a:solidFill>
              </a:rPr>
              <a:t>to account for the weight (surcharge) of the soil: to the original quantity c in Prandtl's equation a factor </a:t>
            </a:r>
            <a:r>
              <a:rPr lang="en-US" i="1" dirty="0" smtClean="0">
                <a:solidFill>
                  <a:schemeClr val="bg1"/>
                </a:solidFill>
              </a:rPr>
              <a:t>c' was added, where</a:t>
            </a:r>
          </a:p>
        </p:txBody>
      </p:sp>
      <p:sp>
        <p:nvSpPr>
          <p:cNvPr id="5" name="Rectangle 4"/>
          <p:cNvSpPr/>
          <p:nvPr/>
        </p:nvSpPr>
        <p:spPr>
          <a:xfrm>
            <a:off x="1771841" y="154477"/>
            <a:ext cx="5746445" cy="646331"/>
          </a:xfrm>
          <a:prstGeom prst="rect">
            <a:avLst/>
          </a:prstGeom>
          <a:solidFill>
            <a:srgbClr val="FFFF00"/>
          </a:solidFill>
        </p:spPr>
        <p:txBody>
          <a:bodyPr wrap="none">
            <a:spAutoFit/>
          </a:bodyPr>
          <a:lstStyle/>
          <a:p>
            <a:pPr algn="ctr"/>
            <a:r>
              <a:rPr lang="en-US" dirty="0">
                <a:solidFill>
                  <a:schemeClr val="bg1"/>
                </a:solidFill>
              </a:rPr>
              <a:t>SOIL BEARING CAPACITY CALCULATIONS</a:t>
            </a:r>
          </a:p>
          <a:p>
            <a:pPr algn="ctr"/>
            <a:r>
              <a:rPr lang="en-US" dirty="0">
                <a:solidFill>
                  <a:schemeClr val="bg1"/>
                </a:solidFill>
              </a:rPr>
              <a:t>BY MEANS OF THEORY OF PLASTIC EQUILIBRIUM</a:t>
            </a:r>
          </a:p>
        </p:txBody>
      </p:sp>
      <p:sp>
        <p:nvSpPr>
          <p:cNvPr id="6" name="Rectangle 5"/>
          <p:cNvSpPr/>
          <p:nvPr/>
        </p:nvSpPr>
        <p:spPr>
          <a:xfrm>
            <a:off x="322160" y="1021633"/>
            <a:ext cx="2647520" cy="369332"/>
          </a:xfrm>
          <a:prstGeom prst="rect">
            <a:avLst/>
          </a:prstGeom>
        </p:spPr>
        <p:txBody>
          <a:bodyPr wrap="none">
            <a:spAutoFit/>
          </a:bodyPr>
          <a:lstStyle/>
          <a:p>
            <a:r>
              <a:rPr lang="en-US" u="sng" dirty="0" smtClean="0">
                <a:solidFill>
                  <a:srgbClr val="FF0000"/>
                </a:solidFill>
              </a:rPr>
              <a:t>Prandtl's Theory (1920):</a:t>
            </a:r>
          </a:p>
        </p:txBody>
      </p:sp>
      <p:sp>
        <p:nvSpPr>
          <p:cNvPr id="8" name="Freeform 7"/>
          <p:cNvSpPr/>
          <p:nvPr/>
        </p:nvSpPr>
        <p:spPr>
          <a:xfrm>
            <a:off x="7600745" y="1889036"/>
            <a:ext cx="3209329" cy="2457881"/>
          </a:xfrm>
          <a:custGeom>
            <a:avLst/>
            <a:gdLst>
              <a:gd name="connsiteX0" fmla="*/ 1718603 w 2808849"/>
              <a:gd name="connsiteY0" fmla="*/ 0 h 2644726"/>
              <a:gd name="connsiteX1" fmla="*/ 2590800 w 2808849"/>
              <a:gd name="connsiteY1" fmla="*/ 759656 h 2644726"/>
              <a:gd name="connsiteX2" fmla="*/ 410308 w 2808849"/>
              <a:gd name="connsiteY2" fmla="*/ 2039816 h 2644726"/>
              <a:gd name="connsiteX3" fmla="*/ 128954 w 2808849"/>
              <a:gd name="connsiteY3" fmla="*/ 2560320 h 2644726"/>
              <a:gd name="connsiteX4" fmla="*/ 128954 w 2808849"/>
              <a:gd name="connsiteY4" fmla="*/ 2546253 h 2644726"/>
              <a:gd name="connsiteX0" fmla="*/ 1718603 w 2808849"/>
              <a:gd name="connsiteY0" fmla="*/ 0 h 2560320"/>
              <a:gd name="connsiteX1" fmla="*/ 2590800 w 2808849"/>
              <a:gd name="connsiteY1" fmla="*/ 759656 h 2560320"/>
              <a:gd name="connsiteX2" fmla="*/ 410308 w 2808849"/>
              <a:gd name="connsiteY2" fmla="*/ 2039816 h 2560320"/>
              <a:gd name="connsiteX3" fmla="*/ 128954 w 2808849"/>
              <a:gd name="connsiteY3" fmla="*/ 2560320 h 2560320"/>
              <a:gd name="connsiteX0" fmla="*/ 1713913 w 2804159"/>
              <a:gd name="connsiteY0" fmla="*/ 0 h 2779409"/>
              <a:gd name="connsiteX1" fmla="*/ 2586110 w 2804159"/>
              <a:gd name="connsiteY1" fmla="*/ 759656 h 2779409"/>
              <a:gd name="connsiteX2" fmla="*/ 405618 w 2804159"/>
              <a:gd name="connsiteY2" fmla="*/ 2039816 h 2779409"/>
              <a:gd name="connsiteX3" fmla="*/ 152400 w 2804159"/>
              <a:gd name="connsiteY3" fmla="*/ 2779409 h 2779409"/>
              <a:gd name="connsiteX0" fmla="*/ 1308295 w 2398541"/>
              <a:gd name="connsiteY0" fmla="*/ 0 h 2039816"/>
              <a:gd name="connsiteX1" fmla="*/ 2180492 w 2398541"/>
              <a:gd name="connsiteY1" fmla="*/ 759656 h 2039816"/>
              <a:gd name="connsiteX2" fmla="*/ 0 w 2398541"/>
              <a:gd name="connsiteY2" fmla="*/ 2039816 h 2039816"/>
              <a:gd name="connsiteX0" fmla="*/ 1533378 w 2661138"/>
              <a:gd name="connsiteY0" fmla="*/ 0 h 2556242"/>
              <a:gd name="connsiteX1" fmla="*/ 2405575 w 2661138"/>
              <a:gd name="connsiteY1" fmla="*/ 759656 h 2556242"/>
              <a:gd name="connsiteX2" fmla="*/ 0 w 2661138"/>
              <a:gd name="connsiteY2" fmla="*/ 2556242 h 2556242"/>
              <a:gd name="connsiteX0" fmla="*/ 1533378 w 2661138"/>
              <a:gd name="connsiteY0" fmla="*/ 0 h 2556242"/>
              <a:gd name="connsiteX1" fmla="*/ 2405575 w 2661138"/>
              <a:gd name="connsiteY1" fmla="*/ 759656 h 2556242"/>
              <a:gd name="connsiteX2" fmla="*/ 0 w 2661138"/>
              <a:gd name="connsiteY2" fmla="*/ 2556242 h 2556242"/>
              <a:gd name="connsiteX0" fmla="*/ 1505243 w 2628314"/>
              <a:gd name="connsiteY0" fmla="*/ 0 h 2759683"/>
              <a:gd name="connsiteX1" fmla="*/ 2377440 w 2628314"/>
              <a:gd name="connsiteY1" fmla="*/ 759656 h 2759683"/>
              <a:gd name="connsiteX2" fmla="*/ 0 w 2628314"/>
              <a:gd name="connsiteY2" fmla="*/ 2759683 h 2759683"/>
              <a:gd name="connsiteX0" fmla="*/ 0 w 3242159"/>
              <a:gd name="connsiteY0" fmla="*/ 456407 h 1342159"/>
              <a:gd name="connsiteX1" fmla="*/ 872197 w 3242159"/>
              <a:gd name="connsiteY1" fmla="*/ 1216063 h 1342159"/>
              <a:gd name="connsiteX2" fmla="*/ 3216369 w 3242159"/>
              <a:gd name="connsiteY2" fmla="*/ 1212983 h 1342159"/>
              <a:gd name="connsiteX0" fmla="*/ 0 w 3216369"/>
              <a:gd name="connsiteY0" fmla="*/ 0 h 756576"/>
              <a:gd name="connsiteX1" fmla="*/ 3216369 w 3216369"/>
              <a:gd name="connsiteY1" fmla="*/ 756576 h 756576"/>
              <a:gd name="connsiteX0" fmla="*/ 0 w 3512445"/>
              <a:gd name="connsiteY0" fmla="*/ 0 h 725278"/>
              <a:gd name="connsiteX1" fmla="*/ 3512445 w 3512445"/>
              <a:gd name="connsiteY1" fmla="*/ 725278 h 725278"/>
              <a:gd name="connsiteX0" fmla="*/ 0 w 3512445"/>
              <a:gd name="connsiteY0" fmla="*/ 149473 h 874751"/>
              <a:gd name="connsiteX1" fmla="*/ 3512445 w 3512445"/>
              <a:gd name="connsiteY1" fmla="*/ 874751 h 874751"/>
              <a:gd name="connsiteX0" fmla="*/ 0 w 3387781"/>
              <a:gd name="connsiteY0" fmla="*/ 149473 h 937348"/>
              <a:gd name="connsiteX1" fmla="*/ 3387781 w 3387781"/>
              <a:gd name="connsiteY1" fmla="*/ 937348 h 937348"/>
              <a:gd name="connsiteX0" fmla="*/ 0 w 3387781"/>
              <a:gd name="connsiteY0" fmla="*/ 173751 h 961626"/>
              <a:gd name="connsiteX1" fmla="*/ 3387781 w 3387781"/>
              <a:gd name="connsiteY1" fmla="*/ 961626 h 961626"/>
              <a:gd name="connsiteX0" fmla="*/ 0 w 3040761"/>
              <a:gd name="connsiteY0" fmla="*/ 149473 h 2017147"/>
              <a:gd name="connsiteX1" fmla="*/ 255622 w 3040761"/>
              <a:gd name="connsiteY1" fmla="*/ 2017147 h 2017147"/>
              <a:gd name="connsiteX0" fmla="*/ 0 w 3554996"/>
              <a:gd name="connsiteY0" fmla="*/ 1291870 h 3159544"/>
              <a:gd name="connsiteX1" fmla="*/ 255622 w 3554996"/>
              <a:gd name="connsiteY1" fmla="*/ 3159544 h 3159544"/>
              <a:gd name="connsiteX0" fmla="*/ 0 w 3554996"/>
              <a:gd name="connsiteY0" fmla="*/ 1291870 h 3018699"/>
              <a:gd name="connsiteX1" fmla="*/ 271205 w 3554996"/>
              <a:gd name="connsiteY1" fmla="*/ 3018699 h 3018699"/>
            </a:gdLst>
            <a:ahLst/>
            <a:cxnLst>
              <a:cxn ang="0">
                <a:pos x="connsiteX0" y="connsiteY0"/>
              </a:cxn>
              <a:cxn ang="0">
                <a:pos x="connsiteX1" y="connsiteY1"/>
              </a:cxn>
            </a:cxnLst>
            <a:rect l="l" t="t" r="r" b="b"/>
            <a:pathLst>
              <a:path w="3554996" h="3018699">
                <a:moveTo>
                  <a:pt x="0" y="1291870"/>
                </a:moveTo>
                <a:cubicBezTo>
                  <a:pt x="3554996" y="0"/>
                  <a:pt x="191192" y="2057073"/>
                  <a:pt x="271205" y="3018699"/>
                </a:cubicBezTo>
              </a:path>
            </a:pathLst>
          </a:custGeom>
          <a:ln>
            <a:solidFill>
              <a:srgbClr val="FF0000"/>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21" name="Group 20"/>
          <p:cNvGrpSpPr/>
          <p:nvPr/>
        </p:nvGrpSpPr>
        <p:grpSpPr>
          <a:xfrm>
            <a:off x="309489" y="3778900"/>
            <a:ext cx="3306707" cy="1396596"/>
            <a:chOff x="309489" y="3778900"/>
            <a:chExt cx="3306707" cy="1396596"/>
          </a:xfrm>
        </p:grpSpPr>
        <p:sp>
          <p:nvSpPr>
            <p:cNvPr id="7" name="Rectangle 6"/>
            <p:cNvSpPr/>
            <p:nvPr/>
          </p:nvSpPr>
          <p:spPr>
            <a:xfrm>
              <a:off x="944556" y="3778900"/>
              <a:ext cx="1802096" cy="461665"/>
            </a:xfrm>
            <a:prstGeom prst="rect">
              <a:avLst/>
            </a:prstGeom>
          </p:spPr>
          <p:txBody>
            <a:bodyPr wrap="none">
              <a:spAutoFit/>
            </a:bodyPr>
            <a:lstStyle/>
            <a:p>
              <a:r>
                <a:rPr lang="en-US" sz="2400" dirty="0" smtClean="0">
                  <a:solidFill>
                    <a:schemeClr val="bg1"/>
                  </a:solidFill>
                </a:rPr>
                <a:t>c' = </a:t>
              </a:r>
              <a:r>
                <a:rPr lang="en-US" sz="2400" i="1" dirty="0" smtClean="0">
                  <a:solidFill>
                    <a:schemeClr val="bg1"/>
                  </a:solidFill>
                  <a:latin typeface="Symbol" pitchFamily="18" charset="2"/>
                </a:rPr>
                <a:t>g</a:t>
              </a:r>
              <a:r>
                <a:rPr lang="en-US" sz="2400" i="1" dirty="0" smtClean="0">
                  <a:solidFill>
                    <a:schemeClr val="bg1"/>
                  </a:solidFill>
                </a:rPr>
                <a:t>  t tan</a:t>
              </a:r>
              <a:r>
                <a:rPr lang="en-US" sz="2400" i="1" dirty="0" smtClean="0">
                  <a:solidFill>
                    <a:schemeClr val="bg1"/>
                  </a:solidFill>
                  <a:latin typeface="Symbol" pitchFamily="18" charset="2"/>
                </a:rPr>
                <a:t>f</a:t>
              </a:r>
              <a:endParaRPr lang="en-US" sz="2400" dirty="0">
                <a:solidFill>
                  <a:schemeClr val="bg1"/>
                </a:solidFill>
              </a:endParaRPr>
            </a:p>
          </p:txBody>
        </p:sp>
        <p:grpSp>
          <p:nvGrpSpPr>
            <p:cNvPr id="15" name="Group 14"/>
            <p:cNvGrpSpPr/>
            <p:nvPr/>
          </p:nvGrpSpPr>
          <p:grpSpPr>
            <a:xfrm>
              <a:off x="309489" y="4572000"/>
              <a:ext cx="3306707" cy="603496"/>
              <a:chOff x="309489" y="4572000"/>
              <a:chExt cx="3306707" cy="603496"/>
            </a:xfrm>
          </p:grpSpPr>
          <p:sp>
            <p:nvSpPr>
              <p:cNvPr id="9" name="TextBox 8"/>
              <p:cNvSpPr txBox="1"/>
              <p:nvPr/>
            </p:nvSpPr>
            <p:spPr>
              <a:xfrm>
                <a:off x="309489" y="4684542"/>
                <a:ext cx="545342" cy="400110"/>
              </a:xfrm>
              <a:prstGeom prst="rect">
                <a:avLst/>
              </a:prstGeom>
              <a:noFill/>
            </p:spPr>
            <p:txBody>
              <a:bodyPr wrap="none" rtlCol="0">
                <a:spAutoFit/>
              </a:bodyPr>
              <a:lstStyle/>
              <a:p>
                <a:r>
                  <a:rPr lang="en-US" sz="2000" dirty="0" smtClean="0">
                    <a:solidFill>
                      <a:schemeClr val="bg1"/>
                    </a:solidFill>
                  </a:rPr>
                  <a:t>t = </a:t>
                </a:r>
                <a:endParaRPr lang="en-US" sz="2000" dirty="0">
                  <a:solidFill>
                    <a:schemeClr val="bg1"/>
                  </a:solidFill>
                </a:endParaRPr>
              </a:p>
            </p:txBody>
          </p:sp>
          <p:cxnSp>
            <p:nvCxnSpPr>
              <p:cNvPr id="11" name="Straight Connector 10"/>
              <p:cNvCxnSpPr/>
              <p:nvPr/>
            </p:nvCxnSpPr>
            <p:spPr>
              <a:xfrm flipV="1">
                <a:off x="731520" y="4867422"/>
                <a:ext cx="2799471" cy="35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47113" y="4572000"/>
                <a:ext cx="2969083" cy="338554"/>
              </a:xfrm>
              <a:prstGeom prst="rect">
                <a:avLst/>
              </a:prstGeom>
              <a:noFill/>
            </p:spPr>
            <p:txBody>
              <a:bodyPr wrap="none" rtlCol="0">
                <a:spAutoFit/>
              </a:bodyPr>
              <a:lstStyle/>
              <a:p>
                <a:r>
                  <a:rPr lang="en-US" sz="1600" dirty="0" smtClean="0">
                    <a:solidFill>
                      <a:schemeClr val="bg1"/>
                    </a:solidFill>
                  </a:rPr>
                  <a:t>Area of the wedges and sector</a:t>
                </a:r>
                <a:endParaRPr lang="en-US" sz="1600" dirty="0">
                  <a:solidFill>
                    <a:schemeClr val="bg1"/>
                  </a:solidFill>
                </a:endParaRPr>
              </a:p>
            </p:txBody>
          </p:sp>
          <p:sp>
            <p:nvSpPr>
              <p:cNvPr id="14" name="TextBox 13"/>
              <p:cNvSpPr txBox="1"/>
              <p:nvPr/>
            </p:nvSpPr>
            <p:spPr>
              <a:xfrm>
                <a:off x="1165273" y="4836942"/>
                <a:ext cx="1518364" cy="338554"/>
              </a:xfrm>
              <a:prstGeom prst="rect">
                <a:avLst/>
              </a:prstGeom>
              <a:noFill/>
            </p:spPr>
            <p:txBody>
              <a:bodyPr wrap="none" rtlCol="0">
                <a:spAutoFit/>
              </a:bodyPr>
              <a:lstStyle/>
              <a:p>
                <a:r>
                  <a:rPr lang="en-US" sz="1600" dirty="0" smtClean="0">
                    <a:solidFill>
                      <a:schemeClr val="bg1"/>
                    </a:solidFill>
                  </a:rPr>
                  <a:t>Length of CDF</a:t>
                </a:r>
                <a:endParaRPr lang="en-US" sz="1600" dirty="0">
                  <a:solidFill>
                    <a:schemeClr val="bg1"/>
                  </a:solidFill>
                </a:endParaRPr>
              </a:p>
            </p:txBody>
          </p:sp>
        </p:grpSp>
      </p:grpSp>
      <p:cxnSp>
        <p:nvCxnSpPr>
          <p:cNvPr id="17" name="Straight Connector 16"/>
          <p:cNvCxnSpPr/>
          <p:nvPr/>
        </p:nvCxnSpPr>
        <p:spPr>
          <a:xfrm rot="10800000">
            <a:off x="902313" y="6024873"/>
            <a:ext cx="838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978513" y="6024873"/>
            <a:ext cx="753732" cy="369332"/>
          </a:xfrm>
          <a:prstGeom prst="rect">
            <a:avLst/>
          </a:prstGeom>
          <a:ln>
            <a:noFill/>
          </a:ln>
        </p:spPr>
        <p:txBody>
          <a:bodyPr wrap="none">
            <a:spAutoFit/>
          </a:bodyPr>
          <a:lstStyle/>
          <a:p>
            <a:r>
              <a:rPr lang="es-ES" dirty="0" smtClean="0">
                <a:solidFill>
                  <a:srgbClr val="FF0000"/>
                </a:solidFill>
              </a:rPr>
              <a:t>tan </a:t>
            </a:r>
            <a:r>
              <a:rPr lang="es-ES" dirty="0" smtClean="0">
                <a:solidFill>
                  <a:srgbClr val="FF0000"/>
                </a:solidFill>
                <a:latin typeface="Symbol" pitchFamily="18" charset="2"/>
              </a:rPr>
              <a:t>f</a:t>
            </a:r>
            <a:r>
              <a:rPr lang="es-ES" dirty="0" smtClean="0">
                <a:solidFill>
                  <a:srgbClr val="FF0000"/>
                </a:solidFill>
              </a:rPr>
              <a:t> </a:t>
            </a:r>
            <a:endParaRPr lang="en-US" dirty="0">
              <a:solidFill>
                <a:srgbClr val="FF0000"/>
              </a:solidFill>
            </a:endParaRPr>
          </a:p>
        </p:txBody>
      </p:sp>
      <p:sp>
        <p:nvSpPr>
          <p:cNvPr id="19" name="Rectangle 18"/>
          <p:cNvSpPr/>
          <p:nvPr/>
        </p:nvSpPr>
        <p:spPr>
          <a:xfrm>
            <a:off x="984737" y="5700146"/>
            <a:ext cx="914402" cy="369332"/>
          </a:xfrm>
          <a:prstGeom prst="rect">
            <a:avLst/>
          </a:prstGeom>
          <a:ln>
            <a:noFill/>
          </a:ln>
        </p:spPr>
        <p:txBody>
          <a:bodyPr wrap="square">
            <a:spAutoFit/>
          </a:bodyPr>
          <a:lstStyle/>
          <a:p>
            <a:r>
              <a:rPr lang="es-ES" i="1" dirty="0" smtClean="0">
                <a:solidFill>
                  <a:srgbClr val="FF0000"/>
                </a:solidFill>
              </a:rPr>
              <a:t>c + c’</a:t>
            </a:r>
            <a:endParaRPr lang="en-US" i="1" dirty="0">
              <a:solidFill>
                <a:srgbClr val="FF0000"/>
              </a:solidFill>
            </a:endParaRPr>
          </a:p>
        </p:txBody>
      </p:sp>
      <p:sp>
        <p:nvSpPr>
          <p:cNvPr id="20" name="Rectangle 19"/>
          <p:cNvSpPr/>
          <p:nvPr/>
        </p:nvSpPr>
        <p:spPr>
          <a:xfrm>
            <a:off x="227845" y="5804654"/>
            <a:ext cx="4722768" cy="400110"/>
          </a:xfrm>
          <a:prstGeom prst="rect">
            <a:avLst/>
          </a:prstGeom>
        </p:spPr>
        <p:txBody>
          <a:bodyPr wrap="none">
            <a:spAutoFit/>
          </a:bodyPr>
          <a:lstStyle/>
          <a:p>
            <a:r>
              <a:rPr lang="es-ES" sz="2000" i="1" dirty="0" smtClean="0">
                <a:solidFill>
                  <a:srgbClr val="FF0000"/>
                </a:solidFill>
                <a:latin typeface="Symbol" pitchFamily="18" charset="2"/>
              </a:rPr>
              <a:t> s</a:t>
            </a:r>
            <a:r>
              <a:rPr lang="es-ES" sz="2000" i="1" baseline="-25000" dirty="0" smtClean="0">
                <a:solidFill>
                  <a:srgbClr val="FF0000"/>
                </a:solidFill>
              </a:rPr>
              <a:t>u </a:t>
            </a:r>
            <a:r>
              <a:rPr lang="es-ES" sz="2000" dirty="0" smtClean="0">
                <a:solidFill>
                  <a:srgbClr val="FF0000"/>
                </a:solidFill>
              </a:rPr>
              <a:t>=              [ tan</a:t>
            </a:r>
            <a:r>
              <a:rPr lang="es-ES" sz="2000" baseline="30000" dirty="0" smtClean="0">
                <a:solidFill>
                  <a:srgbClr val="FF0000"/>
                </a:solidFill>
              </a:rPr>
              <a:t>2</a:t>
            </a:r>
            <a:r>
              <a:rPr lang="es-ES" sz="2000" dirty="0" smtClean="0">
                <a:solidFill>
                  <a:srgbClr val="FF0000"/>
                </a:solidFill>
              </a:rPr>
              <a:t> (</a:t>
            </a:r>
            <a:r>
              <a:rPr lang="es-ES" sz="2000" dirty="0" smtClean="0">
                <a:solidFill>
                  <a:srgbClr val="FF0000"/>
                </a:solidFill>
                <a:latin typeface="Symbol" pitchFamily="18" charset="2"/>
              </a:rPr>
              <a:t>p</a:t>
            </a:r>
            <a:r>
              <a:rPr lang="es-ES" sz="2000" dirty="0" smtClean="0">
                <a:solidFill>
                  <a:srgbClr val="FF0000"/>
                </a:solidFill>
              </a:rPr>
              <a:t>/4 + </a:t>
            </a:r>
            <a:r>
              <a:rPr lang="es-ES" sz="2000" dirty="0" smtClean="0">
                <a:solidFill>
                  <a:srgbClr val="FF0000"/>
                </a:solidFill>
                <a:latin typeface="Symbol" pitchFamily="18" charset="2"/>
              </a:rPr>
              <a:t>f</a:t>
            </a:r>
            <a:r>
              <a:rPr lang="es-ES" sz="2000" dirty="0" smtClean="0">
                <a:solidFill>
                  <a:srgbClr val="FF0000"/>
                </a:solidFill>
              </a:rPr>
              <a:t>/2) e</a:t>
            </a:r>
            <a:r>
              <a:rPr lang="es-ES" sz="2000" baseline="30000" dirty="0" smtClean="0">
                <a:solidFill>
                  <a:srgbClr val="FF0000"/>
                </a:solidFill>
                <a:latin typeface="Symbol" pitchFamily="18" charset="2"/>
              </a:rPr>
              <a:t>p</a:t>
            </a:r>
            <a:r>
              <a:rPr lang="es-ES" sz="2000" baseline="30000" dirty="0" smtClean="0">
                <a:solidFill>
                  <a:srgbClr val="FF0000"/>
                </a:solidFill>
              </a:rPr>
              <a:t> tan</a:t>
            </a:r>
            <a:r>
              <a:rPr lang="es-ES" sz="2000" baseline="30000" dirty="0" smtClean="0">
                <a:solidFill>
                  <a:srgbClr val="FF0000"/>
                </a:solidFill>
                <a:latin typeface="Symbol" pitchFamily="18" charset="2"/>
              </a:rPr>
              <a:t>f</a:t>
            </a:r>
            <a:r>
              <a:rPr lang="es-ES" sz="2000" baseline="30000" dirty="0" smtClean="0">
                <a:solidFill>
                  <a:srgbClr val="FF0000"/>
                </a:solidFill>
              </a:rPr>
              <a:t>  </a:t>
            </a:r>
            <a:r>
              <a:rPr lang="es-ES" sz="2000" dirty="0" smtClean="0">
                <a:solidFill>
                  <a:srgbClr val="FF0000"/>
                </a:solidFill>
              </a:rPr>
              <a:t>- 1] </a:t>
            </a:r>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811900"/>
            <a:ext cx="2180003" cy="1397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43748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214362" y="880550"/>
            <a:ext cx="6715877" cy="523220"/>
          </a:xfrm>
          <a:prstGeom prst="rect">
            <a:avLst/>
          </a:prstGeom>
        </p:spPr>
        <p:txBody>
          <a:bodyPr wrap="none">
            <a:spAutoFit/>
          </a:bodyPr>
          <a:lstStyle/>
          <a:p>
            <a:r>
              <a:rPr lang="en-US" sz="2800" b="1" u="sng" dirty="0" smtClean="0">
                <a:solidFill>
                  <a:srgbClr val="FF0000"/>
                </a:solidFill>
                <a:effectLst>
                  <a:outerShdw blurRad="38100" dist="38100" dir="2700000" algn="tl">
                    <a:srgbClr val="000000">
                      <a:alpha val="43137"/>
                    </a:srgbClr>
                  </a:outerShdw>
                </a:effectLst>
              </a:rPr>
              <a:t>Terzaghi's Bearing Capacity Equation</a:t>
            </a:r>
            <a:r>
              <a:rPr lang="en-US" sz="2800" b="1" dirty="0" smtClean="0">
                <a:solidFill>
                  <a:srgbClr val="FF0000"/>
                </a:solidFill>
                <a:effectLst>
                  <a:outerShdw blurRad="38100" dist="38100" dir="2700000" algn="tl">
                    <a:srgbClr val="000000">
                      <a:alpha val="43137"/>
                    </a:srgbClr>
                  </a:outerShdw>
                </a:effectLst>
              </a:rPr>
              <a:t>:</a:t>
            </a:r>
          </a:p>
        </p:txBody>
      </p:sp>
      <p:pic>
        <p:nvPicPr>
          <p:cNvPr id="5122" name="Picture 2"/>
          <p:cNvPicPr>
            <a:picLocks noChangeAspect="1" noChangeArrowheads="1"/>
          </p:cNvPicPr>
          <p:nvPr/>
        </p:nvPicPr>
        <p:blipFill>
          <a:blip r:embed="rId3" cstate="print">
            <a:lum bright="10000" contrast="-10000"/>
          </a:blip>
          <a:srcRect r="2981" b="11779"/>
          <a:stretch>
            <a:fillRect/>
          </a:stretch>
        </p:blipFill>
        <p:spPr bwMode="auto">
          <a:xfrm>
            <a:off x="2059734" y="3553044"/>
            <a:ext cx="6016963" cy="2995466"/>
          </a:xfrm>
          <a:prstGeom prst="rect">
            <a:avLst/>
          </a:prstGeom>
          <a:noFill/>
          <a:ln w="9525">
            <a:noFill/>
            <a:miter lim="800000"/>
            <a:headEnd/>
            <a:tailEnd/>
          </a:ln>
        </p:spPr>
      </p:pic>
      <p:sp>
        <p:nvSpPr>
          <p:cNvPr id="4" name="Rectangle 3"/>
          <p:cNvSpPr/>
          <p:nvPr/>
        </p:nvSpPr>
        <p:spPr>
          <a:xfrm>
            <a:off x="203978" y="1672909"/>
            <a:ext cx="8729007" cy="2400657"/>
          </a:xfrm>
          <a:prstGeom prst="rect">
            <a:avLst/>
          </a:prstGeom>
        </p:spPr>
        <p:txBody>
          <a:bodyPr wrap="square">
            <a:spAutoFit/>
          </a:bodyPr>
          <a:lstStyle/>
          <a:p>
            <a:pPr marL="463550" indent="-463550">
              <a:buFont typeface="Wingdings" pitchFamily="2" charset="2"/>
              <a:buChar char="q"/>
            </a:pPr>
            <a:r>
              <a:rPr lang="en-US" dirty="0" smtClean="0">
                <a:solidFill>
                  <a:schemeClr val="bg1"/>
                </a:solidFill>
              </a:rPr>
              <a:t>Based on Prandtl's theory of plastic Failure (in soil) Terzaghi presented a modified system as illustrated in Fig. 1 </a:t>
            </a:r>
          </a:p>
          <a:p>
            <a:pPr marL="463550" indent="-463550">
              <a:buFont typeface="Wingdings" pitchFamily="2" charset="2"/>
              <a:buChar char="q"/>
            </a:pPr>
            <a:endParaRPr lang="en-US" dirty="0" smtClean="0">
              <a:solidFill>
                <a:schemeClr val="bg1"/>
              </a:solidFill>
            </a:endParaRPr>
          </a:p>
          <a:p>
            <a:pPr marL="463550" indent="-463550">
              <a:buFont typeface="Wingdings" pitchFamily="2" charset="2"/>
              <a:buChar char="q"/>
            </a:pPr>
            <a:r>
              <a:rPr lang="en-US" dirty="0" smtClean="0">
                <a:solidFill>
                  <a:schemeClr val="bg1"/>
                </a:solidFill>
              </a:rPr>
              <a:t>The system is devised for a shallow strip footing </a:t>
            </a:r>
            <a:r>
              <a:rPr lang="en-US" i="1" dirty="0" smtClean="0">
                <a:solidFill>
                  <a:schemeClr val="bg1"/>
                </a:solidFill>
              </a:rPr>
              <a:t>(z &lt; 2b)</a:t>
            </a:r>
          </a:p>
          <a:p>
            <a:pPr marL="463550" indent="-463550">
              <a:buFont typeface="Wingdings" pitchFamily="2" charset="2"/>
              <a:buChar char="q"/>
            </a:pPr>
            <a:endParaRPr lang="en-US" i="1" dirty="0" smtClean="0">
              <a:solidFill>
                <a:schemeClr val="bg1"/>
              </a:solidFill>
            </a:endParaRPr>
          </a:p>
          <a:p>
            <a:pPr marL="463550" indent="-463550">
              <a:buFont typeface="Wingdings" pitchFamily="2" charset="2"/>
              <a:buChar char="q"/>
            </a:pPr>
            <a:r>
              <a:rPr lang="en-US" dirty="0" smtClean="0">
                <a:solidFill>
                  <a:schemeClr val="bg1"/>
                </a:solidFill>
              </a:rPr>
              <a:t>The ground surface at the base line of the footing is loaded with a uniformly distributed load, </a:t>
            </a:r>
            <a:endParaRPr lang="en-US" i="1" dirty="0" smtClean="0">
              <a:solidFill>
                <a:schemeClr val="bg1"/>
              </a:solidFill>
            </a:endParaRPr>
          </a:p>
          <a:p>
            <a:r>
              <a:rPr lang="en-US" sz="2400" dirty="0" smtClean="0">
                <a:solidFill>
                  <a:schemeClr val="bg1"/>
                </a:solidFill>
              </a:rPr>
              <a:t>			q = </a:t>
            </a:r>
            <a:r>
              <a:rPr lang="en-US" sz="2400" dirty="0" smtClean="0">
                <a:solidFill>
                  <a:schemeClr val="bg1"/>
                </a:solidFill>
                <a:latin typeface="Symbol" pitchFamily="18" charset="2"/>
              </a:rPr>
              <a:t>g</a:t>
            </a:r>
            <a:r>
              <a:rPr lang="en-US" sz="2400" dirty="0" smtClean="0">
                <a:solidFill>
                  <a:schemeClr val="bg1"/>
                </a:solidFill>
              </a:rPr>
              <a:t>z</a:t>
            </a:r>
            <a:endParaRPr lang="en-US" sz="2400" dirty="0">
              <a:solidFill>
                <a:schemeClr val="bg1"/>
              </a:solidFill>
            </a:endParaRPr>
          </a:p>
        </p:txBody>
      </p:sp>
      <p:sp>
        <p:nvSpPr>
          <p:cNvPr id="7" name="Rectangle 6"/>
          <p:cNvSpPr/>
          <p:nvPr/>
        </p:nvSpPr>
        <p:spPr>
          <a:xfrm>
            <a:off x="1771841" y="154477"/>
            <a:ext cx="5746445" cy="646331"/>
          </a:xfrm>
          <a:prstGeom prst="rect">
            <a:avLst/>
          </a:prstGeom>
          <a:solidFill>
            <a:srgbClr val="FFFF00"/>
          </a:solidFill>
        </p:spPr>
        <p:txBody>
          <a:bodyPr wrap="none">
            <a:spAutoFit/>
          </a:bodyPr>
          <a:lstStyle/>
          <a:p>
            <a:pPr algn="ctr"/>
            <a:r>
              <a:rPr lang="en-US" dirty="0">
                <a:solidFill>
                  <a:schemeClr val="bg1"/>
                </a:solidFill>
              </a:rPr>
              <a:t>SOIL BEARING CAPACITY CALCULATIONS</a:t>
            </a:r>
          </a:p>
          <a:p>
            <a:pPr algn="ctr"/>
            <a:r>
              <a:rPr lang="en-US" dirty="0">
                <a:solidFill>
                  <a:schemeClr val="bg1"/>
                </a:solidFill>
              </a:rPr>
              <a:t>BY MEANS OF THEORY OF PLASTIC EQUILIBRIUM</a:t>
            </a:r>
          </a:p>
        </p:txBody>
      </p:sp>
      <p:sp>
        <p:nvSpPr>
          <p:cNvPr id="8" name="Rectangle 7"/>
          <p:cNvSpPr/>
          <p:nvPr/>
        </p:nvSpPr>
        <p:spPr>
          <a:xfrm>
            <a:off x="3235570" y="6491310"/>
            <a:ext cx="3699801" cy="338554"/>
          </a:xfrm>
          <a:prstGeom prst="rect">
            <a:avLst/>
          </a:prstGeom>
        </p:spPr>
        <p:txBody>
          <a:bodyPr wrap="square">
            <a:spAutoFit/>
          </a:bodyPr>
          <a:lstStyle/>
          <a:p>
            <a:pPr algn="ctr"/>
            <a:r>
              <a:rPr lang="en-US" sz="1600" dirty="0" smtClean="0">
                <a:solidFill>
                  <a:srgbClr val="00B050"/>
                </a:solidFill>
              </a:rPr>
              <a:t>Figure 1. Prandtl-Terzaghi's system</a:t>
            </a:r>
            <a:endParaRPr lang="en-US" sz="1600" dirty="0">
              <a:solidFill>
                <a:srgbClr val="00B050"/>
              </a:solidFill>
            </a:endParaRPr>
          </a:p>
        </p:txBody>
      </p:sp>
      <p:sp>
        <p:nvSpPr>
          <p:cNvPr id="9" name="Freeform 8"/>
          <p:cNvSpPr/>
          <p:nvPr/>
        </p:nvSpPr>
        <p:spPr>
          <a:xfrm flipV="1">
            <a:off x="2756079" y="3966691"/>
            <a:ext cx="654388" cy="872595"/>
          </a:xfrm>
          <a:custGeom>
            <a:avLst/>
            <a:gdLst>
              <a:gd name="connsiteX0" fmla="*/ 1718603 w 2808849"/>
              <a:gd name="connsiteY0" fmla="*/ 0 h 2644726"/>
              <a:gd name="connsiteX1" fmla="*/ 2590800 w 2808849"/>
              <a:gd name="connsiteY1" fmla="*/ 759656 h 2644726"/>
              <a:gd name="connsiteX2" fmla="*/ 410308 w 2808849"/>
              <a:gd name="connsiteY2" fmla="*/ 2039816 h 2644726"/>
              <a:gd name="connsiteX3" fmla="*/ 128954 w 2808849"/>
              <a:gd name="connsiteY3" fmla="*/ 2560320 h 2644726"/>
              <a:gd name="connsiteX4" fmla="*/ 128954 w 2808849"/>
              <a:gd name="connsiteY4" fmla="*/ 2546253 h 2644726"/>
              <a:gd name="connsiteX0" fmla="*/ 1718603 w 2808849"/>
              <a:gd name="connsiteY0" fmla="*/ 0 h 2560320"/>
              <a:gd name="connsiteX1" fmla="*/ 2590800 w 2808849"/>
              <a:gd name="connsiteY1" fmla="*/ 759656 h 2560320"/>
              <a:gd name="connsiteX2" fmla="*/ 410308 w 2808849"/>
              <a:gd name="connsiteY2" fmla="*/ 2039816 h 2560320"/>
              <a:gd name="connsiteX3" fmla="*/ 128954 w 2808849"/>
              <a:gd name="connsiteY3" fmla="*/ 2560320 h 2560320"/>
              <a:gd name="connsiteX0" fmla="*/ 1713913 w 2804159"/>
              <a:gd name="connsiteY0" fmla="*/ 0 h 2779409"/>
              <a:gd name="connsiteX1" fmla="*/ 2586110 w 2804159"/>
              <a:gd name="connsiteY1" fmla="*/ 759656 h 2779409"/>
              <a:gd name="connsiteX2" fmla="*/ 405618 w 2804159"/>
              <a:gd name="connsiteY2" fmla="*/ 2039816 h 2779409"/>
              <a:gd name="connsiteX3" fmla="*/ 152400 w 2804159"/>
              <a:gd name="connsiteY3" fmla="*/ 2779409 h 2779409"/>
              <a:gd name="connsiteX0" fmla="*/ 1308295 w 2398541"/>
              <a:gd name="connsiteY0" fmla="*/ 0 h 2039816"/>
              <a:gd name="connsiteX1" fmla="*/ 2180492 w 2398541"/>
              <a:gd name="connsiteY1" fmla="*/ 759656 h 2039816"/>
              <a:gd name="connsiteX2" fmla="*/ 0 w 2398541"/>
              <a:gd name="connsiteY2" fmla="*/ 2039816 h 2039816"/>
              <a:gd name="connsiteX0" fmla="*/ 1533378 w 2661138"/>
              <a:gd name="connsiteY0" fmla="*/ 0 h 2556242"/>
              <a:gd name="connsiteX1" fmla="*/ 2405575 w 2661138"/>
              <a:gd name="connsiteY1" fmla="*/ 759656 h 2556242"/>
              <a:gd name="connsiteX2" fmla="*/ 0 w 2661138"/>
              <a:gd name="connsiteY2" fmla="*/ 2556242 h 2556242"/>
              <a:gd name="connsiteX0" fmla="*/ 1533378 w 2661138"/>
              <a:gd name="connsiteY0" fmla="*/ 0 h 2556242"/>
              <a:gd name="connsiteX1" fmla="*/ 2405575 w 2661138"/>
              <a:gd name="connsiteY1" fmla="*/ 759656 h 2556242"/>
              <a:gd name="connsiteX2" fmla="*/ 0 w 2661138"/>
              <a:gd name="connsiteY2" fmla="*/ 2556242 h 2556242"/>
              <a:gd name="connsiteX0" fmla="*/ 1505243 w 2628314"/>
              <a:gd name="connsiteY0" fmla="*/ 0 h 2759683"/>
              <a:gd name="connsiteX1" fmla="*/ 2377440 w 2628314"/>
              <a:gd name="connsiteY1" fmla="*/ 759656 h 2759683"/>
              <a:gd name="connsiteX2" fmla="*/ 0 w 2628314"/>
              <a:gd name="connsiteY2" fmla="*/ 2759683 h 2759683"/>
              <a:gd name="connsiteX0" fmla="*/ 0 w 3242159"/>
              <a:gd name="connsiteY0" fmla="*/ 456407 h 1342159"/>
              <a:gd name="connsiteX1" fmla="*/ 872197 w 3242159"/>
              <a:gd name="connsiteY1" fmla="*/ 1216063 h 1342159"/>
              <a:gd name="connsiteX2" fmla="*/ 3216369 w 3242159"/>
              <a:gd name="connsiteY2" fmla="*/ 1212983 h 1342159"/>
              <a:gd name="connsiteX0" fmla="*/ 0 w 3216369"/>
              <a:gd name="connsiteY0" fmla="*/ 0 h 756576"/>
              <a:gd name="connsiteX1" fmla="*/ 3216369 w 3216369"/>
              <a:gd name="connsiteY1" fmla="*/ 756576 h 756576"/>
              <a:gd name="connsiteX0" fmla="*/ 0 w 3512445"/>
              <a:gd name="connsiteY0" fmla="*/ 0 h 725278"/>
              <a:gd name="connsiteX1" fmla="*/ 3512445 w 3512445"/>
              <a:gd name="connsiteY1" fmla="*/ 725278 h 725278"/>
              <a:gd name="connsiteX0" fmla="*/ 0 w 3512445"/>
              <a:gd name="connsiteY0" fmla="*/ 149473 h 874751"/>
              <a:gd name="connsiteX1" fmla="*/ 3512445 w 3512445"/>
              <a:gd name="connsiteY1" fmla="*/ 874751 h 874751"/>
              <a:gd name="connsiteX0" fmla="*/ 0 w 3387781"/>
              <a:gd name="connsiteY0" fmla="*/ 149473 h 937348"/>
              <a:gd name="connsiteX1" fmla="*/ 3387781 w 3387781"/>
              <a:gd name="connsiteY1" fmla="*/ 937348 h 937348"/>
              <a:gd name="connsiteX0" fmla="*/ 0 w 3387781"/>
              <a:gd name="connsiteY0" fmla="*/ 173751 h 961626"/>
              <a:gd name="connsiteX1" fmla="*/ 3387781 w 3387781"/>
              <a:gd name="connsiteY1" fmla="*/ 961626 h 961626"/>
              <a:gd name="connsiteX0" fmla="*/ 0 w 3040761"/>
              <a:gd name="connsiteY0" fmla="*/ 149473 h 2017147"/>
              <a:gd name="connsiteX1" fmla="*/ 255622 w 3040761"/>
              <a:gd name="connsiteY1" fmla="*/ 2017147 h 2017147"/>
              <a:gd name="connsiteX0" fmla="*/ 0 w 3554996"/>
              <a:gd name="connsiteY0" fmla="*/ 1291870 h 3159544"/>
              <a:gd name="connsiteX1" fmla="*/ 255622 w 3554996"/>
              <a:gd name="connsiteY1" fmla="*/ 3159544 h 3159544"/>
              <a:gd name="connsiteX0" fmla="*/ 0 w 3554996"/>
              <a:gd name="connsiteY0" fmla="*/ 1291870 h 3018699"/>
              <a:gd name="connsiteX1" fmla="*/ 271205 w 3554996"/>
              <a:gd name="connsiteY1" fmla="*/ 3018699 h 3018699"/>
              <a:gd name="connsiteX0" fmla="*/ 0 w 4883738"/>
              <a:gd name="connsiteY0" fmla="*/ 1291870 h 5671377"/>
              <a:gd name="connsiteX1" fmla="*/ 4883738 w 4883738"/>
              <a:gd name="connsiteY1" fmla="*/ 5671377 h 5671377"/>
              <a:gd name="connsiteX0" fmla="*/ 0 w 3554996"/>
              <a:gd name="connsiteY0" fmla="*/ 1291870 h 4052794"/>
              <a:gd name="connsiteX1" fmla="*/ 2546306 w 3554996"/>
              <a:gd name="connsiteY1" fmla="*/ 4052794 h 4052794"/>
              <a:gd name="connsiteX0" fmla="*/ 0 w 3554996"/>
              <a:gd name="connsiteY0" fmla="*/ 2337082 h 2337082"/>
              <a:gd name="connsiteX1" fmla="*/ 349120 w 3554996"/>
              <a:gd name="connsiteY1" fmla="*/ 961626 h 2337082"/>
              <a:gd name="connsiteX0" fmla="*/ 556786 w 4111782"/>
              <a:gd name="connsiteY0" fmla="*/ 1375455 h 1375455"/>
              <a:gd name="connsiteX1" fmla="*/ 905906 w 4111782"/>
              <a:gd name="connsiteY1" fmla="*/ -1 h 1375455"/>
              <a:gd name="connsiteX0" fmla="*/ 556786 w 905906"/>
              <a:gd name="connsiteY0" fmla="*/ 1375457 h 1375457"/>
              <a:gd name="connsiteX1" fmla="*/ 905906 w 905906"/>
              <a:gd name="connsiteY1" fmla="*/ 1 h 1375457"/>
              <a:gd name="connsiteX0" fmla="*/ 868444 w 1026371"/>
              <a:gd name="connsiteY0" fmla="*/ 1780100 h 1780100"/>
              <a:gd name="connsiteX1" fmla="*/ 905906 w 1026371"/>
              <a:gd name="connsiteY1" fmla="*/ 0 h 1780100"/>
            </a:gdLst>
            <a:ahLst/>
            <a:cxnLst>
              <a:cxn ang="0">
                <a:pos x="connsiteX0" y="connsiteY0"/>
              </a:cxn>
              <a:cxn ang="0">
                <a:pos x="connsiteX1" y="connsiteY1"/>
              </a:cxn>
            </a:cxnLst>
            <a:rect l="l" t="t" r="r" b="b"/>
            <a:pathLst>
              <a:path w="1026371" h="1780100">
                <a:moveTo>
                  <a:pt x="868444" y="1780100"/>
                </a:moveTo>
                <a:cubicBezTo>
                  <a:pt x="1026372" y="1117680"/>
                  <a:pt x="0" y="836800"/>
                  <a:pt x="905906" y="0"/>
                </a:cubicBezTo>
              </a:path>
            </a:pathLst>
          </a:custGeom>
          <a:ln w="63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18695116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752" y="2044700"/>
            <a:ext cx="8522748" cy="32765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8430" y="1077502"/>
            <a:ext cx="4075218" cy="369332"/>
          </a:xfrm>
          <a:prstGeom prst="rect">
            <a:avLst/>
          </a:prstGeom>
        </p:spPr>
        <p:txBody>
          <a:bodyPr wrap="none">
            <a:spAutoFit/>
          </a:bodyPr>
          <a:lstStyle/>
          <a:p>
            <a:r>
              <a:rPr lang="en-US" dirty="0" smtClean="0">
                <a:solidFill>
                  <a:srgbClr val="FF0000"/>
                </a:solidFill>
              </a:rPr>
              <a:t>Terzaghi's Bearing Capacity Equation:</a:t>
            </a:r>
          </a:p>
        </p:txBody>
      </p:sp>
      <p:sp>
        <p:nvSpPr>
          <p:cNvPr id="4" name="Rectangle 3"/>
          <p:cNvSpPr/>
          <p:nvPr/>
        </p:nvSpPr>
        <p:spPr>
          <a:xfrm>
            <a:off x="1771841" y="154477"/>
            <a:ext cx="5746445" cy="646331"/>
          </a:xfrm>
          <a:prstGeom prst="rect">
            <a:avLst/>
          </a:prstGeom>
          <a:solidFill>
            <a:srgbClr val="FFFF00"/>
          </a:solidFill>
        </p:spPr>
        <p:txBody>
          <a:bodyPr wrap="none">
            <a:spAutoFit/>
          </a:bodyPr>
          <a:lstStyle/>
          <a:p>
            <a:pPr algn="ctr"/>
            <a:r>
              <a:rPr lang="en-US" dirty="0">
                <a:solidFill>
                  <a:schemeClr val="bg1"/>
                </a:solidFill>
              </a:rPr>
              <a:t>SOIL BEARING CAPACITY CALCULATIONS</a:t>
            </a:r>
          </a:p>
          <a:p>
            <a:pPr algn="ctr"/>
            <a:r>
              <a:rPr lang="en-US" dirty="0">
                <a:solidFill>
                  <a:schemeClr val="bg1"/>
                </a:solidFill>
              </a:rPr>
              <a:t>BY MEANS OF THEORY OF PLASTIC EQUILIBRIUM</a:t>
            </a:r>
          </a:p>
        </p:txBody>
      </p:sp>
    </p:spTree>
    <p:extLst>
      <p:ext uri="{BB962C8B-B14F-4D97-AF65-F5344CB8AC3E}">
        <p14:creationId xmlns:p14="http://schemas.microsoft.com/office/powerpoint/2010/main" val="35402625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526" t="3709" r="11133" b="899"/>
          <a:stretch/>
        </p:blipFill>
        <p:spPr bwMode="auto">
          <a:xfrm>
            <a:off x="4023360" y="731520"/>
            <a:ext cx="475488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2613"/>
          <p:cNvSpPr>
            <a:spLocks noChangeArrowheads="1"/>
          </p:cNvSpPr>
          <p:nvPr/>
        </p:nvSpPr>
        <p:spPr bwMode="auto">
          <a:xfrm>
            <a:off x="303416" y="4129587"/>
            <a:ext cx="4184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solidFill>
                  <a:schemeClr val="bg1"/>
                </a:solidFill>
              </a:rPr>
              <a:t>3- Compensated or floating foundations</a:t>
            </a:r>
          </a:p>
        </p:txBody>
      </p:sp>
      <p:sp>
        <p:nvSpPr>
          <p:cNvPr id="2" name="Rectangle 1"/>
          <p:cNvSpPr/>
          <p:nvPr/>
        </p:nvSpPr>
        <p:spPr>
          <a:xfrm>
            <a:off x="177800" y="292100"/>
            <a:ext cx="4152900" cy="1790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sp>
        <p:nvSpPr>
          <p:cNvPr id="7172" name="Text Box 2612"/>
          <p:cNvSpPr txBox="1">
            <a:spLocks noChangeArrowheads="1"/>
          </p:cNvSpPr>
          <p:nvPr/>
        </p:nvSpPr>
        <p:spPr bwMode="auto">
          <a:xfrm>
            <a:off x="265113" y="186532"/>
            <a:ext cx="8602662"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28600" indent="-228600" eaLnBrk="0" hangingPunct="0">
              <a:defRPr>
                <a:solidFill>
                  <a:schemeClr val="tx1"/>
                </a:solidFill>
                <a:latin typeface="Arial" charset="0"/>
              </a:defRPr>
            </a:lvl1pPr>
            <a:lvl2pPr marL="6858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dirty="0">
                <a:solidFill>
                  <a:schemeClr val="bg1"/>
                </a:solidFill>
              </a:rPr>
              <a:t>Structural Foundations are grouped into two main groups</a:t>
            </a:r>
            <a:r>
              <a:rPr lang="en-US" dirty="0">
                <a:solidFill>
                  <a:schemeClr val="bg1"/>
                </a:solidFill>
              </a:rPr>
              <a:t>.</a:t>
            </a:r>
          </a:p>
          <a:p>
            <a:pPr eaLnBrk="1" hangingPunct="1"/>
            <a:endParaRPr lang="en-US" dirty="0">
              <a:solidFill>
                <a:schemeClr val="bg1"/>
              </a:solidFill>
            </a:endParaRPr>
          </a:p>
          <a:p>
            <a:pPr eaLnBrk="1" hangingPunct="1"/>
            <a:r>
              <a:rPr lang="en-US" dirty="0">
                <a:solidFill>
                  <a:schemeClr val="bg1"/>
                </a:solidFill>
              </a:rPr>
              <a:t>1- Shallow Foundation</a:t>
            </a:r>
          </a:p>
          <a:p>
            <a:pPr lvl="1" eaLnBrk="1" hangingPunct="1">
              <a:buFontTx/>
              <a:buChar char="•"/>
            </a:pPr>
            <a:r>
              <a:rPr lang="en-US" sz="1600" dirty="0">
                <a:solidFill>
                  <a:schemeClr val="bg1"/>
                </a:solidFill>
              </a:rPr>
              <a:t>Spread Footings </a:t>
            </a:r>
          </a:p>
          <a:p>
            <a:pPr lvl="1" eaLnBrk="1" hangingPunct="1">
              <a:buFontTx/>
              <a:buChar char="•"/>
            </a:pPr>
            <a:r>
              <a:rPr lang="en-US" sz="1600" dirty="0">
                <a:solidFill>
                  <a:schemeClr val="bg1"/>
                </a:solidFill>
              </a:rPr>
              <a:t>Continuous Footings</a:t>
            </a:r>
          </a:p>
          <a:p>
            <a:pPr lvl="1" eaLnBrk="1" hangingPunct="1">
              <a:buFontTx/>
              <a:buChar char="•"/>
            </a:pPr>
            <a:r>
              <a:rPr lang="en-US" sz="1600" dirty="0">
                <a:solidFill>
                  <a:schemeClr val="bg1"/>
                </a:solidFill>
              </a:rPr>
              <a:t>Combined Footings</a:t>
            </a:r>
          </a:p>
          <a:p>
            <a:pPr lvl="1" eaLnBrk="1" hangingPunct="1">
              <a:buFontTx/>
              <a:buChar char="•"/>
            </a:pPr>
            <a:r>
              <a:rPr lang="en-US" sz="1600" dirty="0">
                <a:solidFill>
                  <a:schemeClr val="bg1"/>
                </a:solidFill>
              </a:rPr>
              <a:t>Mat Foundation</a:t>
            </a:r>
          </a:p>
          <a:p>
            <a:pPr eaLnBrk="1" hangingPunct="1"/>
            <a:endParaRPr lang="en-US" sz="1400" dirty="0">
              <a:solidFill>
                <a:schemeClr val="bg1"/>
              </a:solidFill>
            </a:endParaRPr>
          </a:p>
          <a:p>
            <a:pPr eaLnBrk="1" hangingPunct="1"/>
            <a:endParaRPr lang="en-US" dirty="0">
              <a:solidFill>
                <a:schemeClr val="bg1"/>
              </a:solidFill>
            </a:endParaRPr>
          </a:p>
          <a:p>
            <a:pPr eaLnBrk="1" hangingPunct="1"/>
            <a:r>
              <a:rPr lang="en-US" dirty="0">
                <a:solidFill>
                  <a:schemeClr val="bg1"/>
                </a:solidFill>
              </a:rPr>
              <a:t>2- Deep Foundation</a:t>
            </a:r>
          </a:p>
          <a:p>
            <a:pPr lvl="1" eaLnBrk="1" hangingPunct="1">
              <a:buFontTx/>
              <a:buChar char="•"/>
            </a:pPr>
            <a:r>
              <a:rPr lang="en-US" sz="1600" dirty="0">
                <a:solidFill>
                  <a:schemeClr val="bg1"/>
                </a:solidFill>
              </a:rPr>
              <a:t>Driven Piles </a:t>
            </a:r>
          </a:p>
          <a:p>
            <a:pPr lvl="1" eaLnBrk="1" hangingPunct="1">
              <a:buFontTx/>
              <a:buChar char="•"/>
            </a:pPr>
            <a:r>
              <a:rPr lang="en-US" sz="1600" dirty="0">
                <a:solidFill>
                  <a:schemeClr val="bg1"/>
                </a:solidFill>
              </a:rPr>
              <a:t>Drilled Shaft</a:t>
            </a:r>
          </a:p>
          <a:p>
            <a:pPr lvl="1" eaLnBrk="1" hangingPunct="1">
              <a:buFontTx/>
              <a:buChar char="•"/>
            </a:pPr>
            <a:r>
              <a:rPr lang="en-US" sz="1600" dirty="0">
                <a:solidFill>
                  <a:schemeClr val="bg1"/>
                </a:solidFill>
              </a:rPr>
              <a:t>Auger Cat Piles</a:t>
            </a:r>
            <a:endParaRPr lang="en-US" dirty="0">
              <a:solidFill>
                <a:schemeClr val="bg1"/>
              </a:solidFill>
            </a:endParaRPr>
          </a:p>
        </p:txBody>
      </p:sp>
      <p:sp>
        <p:nvSpPr>
          <p:cNvPr id="3" name="Rectangle 2"/>
          <p:cNvSpPr/>
          <p:nvPr/>
        </p:nvSpPr>
        <p:spPr>
          <a:xfrm>
            <a:off x="7786186" y="6505303"/>
            <a:ext cx="1358537" cy="3526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062429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228430" y="1077502"/>
            <a:ext cx="4075218" cy="369332"/>
          </a:xfrm>
          <a:prstGeom prst="rect">
            <a:avLst/>
          </a:prstGeom>
        </p:spPr>
        <p:txBody>
          <a:bodyPr wrap="none">
            <a:spAutoFit/>
          </a:bodyPr>
          <a:lstStyle/>
          <a:p>
            <a:r>
              <a:rPr lang="en-US" dirty="0" smtClean="0">
                <a:solidFill>
                  <a:srgbClr val="FF0000"/>
                </a:solidFill>
              </a:rPr>
              <a:t>Terzaghi's Bearing Capacity Equation:</a:t>
            </a:r>
          </a:p>
        </p:txBody>
      </p:sp>
      <p:sp>
        <p:nvSpPr>
          <p:cNvPr id="7" name="Rectangle 6"/>
          <p:cNvSpPr/>
          <p:nvPr/>
        </p:nvSpPr>
        <p:spPr>
          <a:xfrm>
            <a:off x="1771841" y="154477"/>
            <a:ext cx="5746445" cy="646331"/>
          </a:xfrm>
          <a:prstGeom prst="rect">
            <a:avLst/>
          </a:prstGeom>
          <a:solidFill>
            <a:srgbClr val="FFFF00"/>
          </a:solidFill>
        </p:spPr>
        <p:txBody>
          <a:bodyPr wrap="none">
            <a:spAutoFit/>
          </a:bodyPr>
          <a:lstStyle/>
          <a:p>
            <a:pPr algn="ctr"/>
            <a:r>
              <a:rPr lang="en-US" dirty="0">
                <a:solidFill>
                  <a:schemeClr val="bg1"/>
                </a:solidFill>
              </a:rPr>
              <a:t>SOIL BEARING CAPACITY CALCULATIONS</a:t>
            </a:r>
          </a:p>
          <a:p>
            <a:pPr algn="ctr"/>
            <a:r>
              <a:rPr lang="en-US" dirty="0">
                <a:solidFill>
                  <a:schemeClr val="bg1"/>
                </a:solidFill>
              </a:rPr>
              <a:t>BY MEANS OF THEORY OF PLASTIC EQUILIBRIUM</a:t>
            </a:r>
          </a:p>
        </p:txBody>
      </p:sp>
      <p:sp>
        <p:nvSpPr>
          <p:cNvPr id="23" name="Isosceles Triangle 22"/>
          <p:cNvSpPr/>
          <p:nvPr/>
        </p:nvSpPr>
        <p:spPr>
          <a:xfrm rot="10800000">
            <a:off x="3706890" y="3045900"/>
            <a:ext cx="1654428" cy="944878"/>
          </a:xfrm>
          <a:prstGeom prst="triangle">
            <a:avLst>
              <a:gd name="adj" fmla="val 49479"/>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dirty="0">
              <a:solidFill>
                <a:schemeClr val="bg1"/>
              </a:solidFill>
              <a:latin typeface="Symbol" pitchFamily="18" charset="2"/>
            </a:endParaRPr>
          </a:p>
        </p:txBody>
      </p:sp>
      <p:sp>
        <p:nvSpPr>
          <p:cNvPr id="24" name="Freeform 23"/>
          <p:cNvSpPr/>
          <p:nvPr/>
        </p:nvSpPr>
        <p:spPr>
          <a:xfrm flipH="1">
            <a:off x="547560" y="2962522"/>
            <a:ext cx="3141075" cy="739813"/>
          </a:xfrm>
          <a:custGeom>
            <a:avLst/>
            <a:gdLst>
              <a:gd name="connsiteX0" fmla="*/ 122237 w 1733550"/>
              <a:gd name="connsiteY0" fmla="*/ 92074 h 616743"/>
              <a:gd name="connsiteX1" fmla="*/ 1608137 w 1733550"/>
              <a:gd name="connsiteY1" fmla="*/ 87312 h 616743"/>
              <a:gd name="connsiteX2" fmla="*/ 874712 w 1733550"/>
              <a:gd name="connsiteY2" fmla="*/ 615949 h 616743"/>
              <a:gd name="connsiteX3" fmla="*/ 122237 w 1733550"/>
              <a:gd name="connsiteY3" fmla="*/ 92074 h 616743"/>
              <a:gd name="connsiteX0" fmla="*/ 122237 w 1733550"/>
              <a:gd name="connsiteY0" fmla="*/ 88106 h 612775"/>
              <a:gd name="connsiteX1" fmla="*/ 1608137 w 1733550"/>
              <a:gd name="connsiteY1" fmla="*/ 83344 h 612775"/>
              <a:gd name="connsiteX2" fmla="*/ 874712 w 1733550"/>
              <a:gd name="connsiteY2" fmla="*/ 611981 h 612775"/>
              <a:gd name="connsiteX3" fmla="*/ 122237 w 1733550"/>
              <a:gd name="connsiteY3" fmla="*/ 88106 h 612775"/>
              <a:gd name="connsiteX0" fmla="*/ 122237 w 1608137"/>
              <a:gd name="connsiteY0" fmla="*/ 88106 h 612775"/>
              <a:gd name="connsiteX1" fmla="*/ 1608137 w 1608137"/>
              <a:gd name="connsiteY1" fmla="*/ 83344 h 612775"/>
              <a:gd name="connsiteX2" fmla="*/ 874712 w 1608137"/>
              <a:gd name="connsiteY2" fmla="*/ 611981 h 612775"/>
              <a:gd name="connsiteX3" fmla="*/ 122237 w 1608137"/>
              <a:gd name="connsiteY3" fmla="*/ 88106 h 612775"/>
              <a:gd name="connsiteX0" fmla="*/ 122237 w 1608137"/>
              <a:gd name="connsiteY0" fmla="*/ 88106 h 612775"/>
              <a:gd name="connsiteX1" fmla="*/ 1608137 w 1608137"/>
              <a:gd name="connsiteY1" fmla="*/ 83344 h 612775"/>
              <a:gd name="connsiteX2" fmla="*/ 874712 w 1608137"/>
              <a:gd name="connsiteY2" fmla="*/ 611981 h 612775"/>
              <a:gd name="connsiteX3" fmla="*/ 122237 w 1608137"/>
              <a:gd name="connsiteY3" fmla="*/ 88106 h 612775"/>
              <a:gd name="connsiteX0" fmla="*/ 122237 w 1608137"/>
              <a:gd name="connsiteY0" fmla="*/ 88106 h 611981"/>
              <a:gd name="connsiteX1" fmla="*/ 1608137 w 1608137"/>
              <a:gd name="connsiteY1" fmla="*/ 83344 h 611981"/>
              <a:gd name="connsiteX2" fmla="*/ 874712 w 1608137"/>
              <a:gd name="connsiteY2" fmla="*/ 611981 h 611981"/>
              <a:gd name="connsiteX3" fmla="*/ 122237 w 1608137"/>
              <a:gd name="connsiteY3" fmla="*/ 88106 h 611981"/>
              <a:gd name="connsiteX0" fmla="*/ 0 w 1485900"/>
              <a:gd name="connsiteY0" fmla="*/ 88106 h 611981"/>
              <a:gd name="connsiteX1" fmla="*/ 1485900 w 1485900"/>
              <a:gd name="connsiteY1" fmla="*/ 83344 h 611981"/>
              <a:gd name="connsiteX2" fmla="*/ 752475 w 1485900"/>
              <a:gd name="connsiteY2" fmla="*/ 611981 h 611981"/>
              <a:gd name="connsiteX3" fmla="*/ 0 w 1485900"/>
              <a:gd name="connsiteY3" fmla="*/ 88106 h 611981"/>
              <a:gd name="connsiteX0" fmla="*/ 0 w 1485900"/>
              <a:gd name="connsiteY0" fmla="*/ 4762 h 528637"/>
              <a:gd name="connsiteX1" fmla="*/ 1485900 w 1485900"/>
              <a:gd name="connsiteY1" fmla="*/ 0 h 528637"/>
              <a:gd name="connsiteX2" fmla="*/ 752475 w 1485900"/>
              <a:gd name="connsiteY2" fmla="*/ 528637 h 528637"/>
              <a:gd name="connsiteX3" fmla="*/ 0 w 1485900"/>
              <a:gd name="connsiteY3" fmla="*/ 4762 h 528637"/>
              <a:gd name="connsiteX0" fmla="*/ 0 w 1485900"/>
              <a:gd name="connsiteY0" fmla="*/ 4762 h 528637"/>
              <a:gd name="connsiteX1" fmla="*/ 1485900 w 1485900"/>
              <a:gd name="connsiteY1" fmla="*/ 0 h 528637"/>
              <a:gd name="connsiteX2" fmla="*/ 773705 w 1485900"/>
              <a:gd name="connsiteY2" fmla="*/ 528637 h 528637"/>
              <a:gd name="connsiteX3" fmla="*/ 0 w 1485900"/>
              <a:gd name="connsiteY3" fmla="*/ 4762 h 528637"/>
              <a:gd name="connsiteX0" fmla="*/ 0 w 1485900"/>
              <a:gd name="connsiteY0" fmla="*/ 4762 h 528637"/>
              <a:gd name="connsiteX1" fmla="*/ 1485900 w 1485900"/>
              <a:gd name="connsiteY1" fmla="*/ 0 h 528637"/>
              <a:gd name="connsiteX2" fmla="*/ 773705 w 1485900"/>
              <a:gd name="connsiteY2" fmla="*/ 528637 h 528637"/>
              <a:gd name="connsiteX3" fmla="*/ 0 w 1485900"/>
              <a:gd name="connsiteY3" fmla="*/ 4762 h 528637"/>
              <a:gd name="connsiteX0" fmla="*/ 0 w 1485900"/>
              <a:gd name="connsiteY0" fmla="*/ 4762 h 528637"/>
              <a:gd name="connsiteX1" fmla="*/ 1485900 w 1485900"/>
              <a:gd name="connsiteY1" fmla="*/ 0 h 528637"/>
              <a:gd name="connsiteX2" fmla="*/ 773705 w 1485900"/>
              <a:gd name="connsiteY2" fmla="*/ 528637 h 528637"/>
              <a:gd name="connsiteX3" fmla="*/ 0 w 1485900"/>
              <a:gd name="connsiteY3" fmla="*/ 4762 h 528637"/>
              <a:gd name="connsiteX0" fmla="*/ 0 w 1485900"/>
              <a:gd name="connsiteY0" fmla="*/ 4762 h 528637"/>
              <a:gd name="connsiteX1" fmla="*/ 1485900 w 1485900"/>
              <a:gd name="connsiteY1" fmla="*/ 0 h 528637"/>
              <a:gd name="connsiteX2" fmla="*/ 773705 w 1485900"/>
              <a:gd name="connsiteY2" fmla="*/ 528637 h 528637"/>
              <a:gd name="connsiteX3" fmla="*/ 0 w 1485900"/>
              <a:gd name="connsiteY3" fmla="*/ 4762 h 528637"/>
              <a:gd name="connsiteX0" fmla="*/ 0 w 1485900"/>
              <a:gd name="connsiteY0" fmla="*/ 4762 h 528637"/>
              <a:gd name="connsiteX1" fmla="*/ 1485900 w 1485900"/>
              <a:gd name="connsiteY1" fmla="*/ 0 h 528637"/>
              <a:gd name="connsiteX2" fmla="*/ 773705 w 1485900"/>
              <a:gd name="connsiteY2" fmla="*/ 528637 h 528637"/>
              <a:gd name="connsiteX3" fmla="*/ 0 w 1485900"/>
              <a:gd name="connsiteY3" fmla="*/ 4762 h 528637"/>
              <a:gd name="connsiteX0" fmla="*/ 0 w 1485900"/>
              <a:gd name="connsiteY0" fmla="*/ 4762 h 528637"/>
              <a:gd name="connsiteX1" fmla="*/ 1485900 w 1485900"/>
              <a:gd name="connsiteY1" fmla="*/ 0 h 528637"/>
              <a:gd name="connsiteX2" fmla="*/ 773705 w 1485900"/>
              <a:gd name="connsiteY2" fmla="*/ 528637 h 528637"/>
              <a:gd name="connsiteX3" fmla="*/ 0 w 1485900"/>
              <a:gd name="connsiteY3" fmla="*/ 4762 h 528637"/>
              <a:gd name="connsiteX0" fmla="*/ 0 w 1485900"/>
              <a:gd name="connsiteY0" fmla="*/ 4762 h 528637"/>
              <a:gd name="connsiteX1" fmla="*/ 1485900 w 1485900"/>
              <a:gd name="connsiteY1" fmla="*/ 0 h 528637"/>
              <a:gd name="connsiteX2" fmla="*/ 773705 w 1485900"/>
              <a:gd name="connsiteY2" fmla="*/ 528637 h 528637"/>
              <a:gd name="connsiteX3" fmla="*/ 0 w 1485900"/>
              <a:gd name="connsiteY3" fmla="*/ 4762 h 528637"/>
              <a:gd name="connsiteX0" fmla="*/ 0 w 1491208"/>
              <a:gd name="connsiteY0" fmla="*/ 11833 h 528637"/>
              <a:gd name="connsiteX1" fmla="*/ 1491208 w 1491208"/>
              <a:gd name="connsiteY1" fmla="*/ 0 h 528637"/>
              <a:gd name="connsiteX2" fmla="*/ 779013 w 1491208"/>
              <a:gd name="connsiteY2" fmla="*/ 528637 h 528637"/>
              <a:gd name="connsiteX3" fmla="*/ 0 w 1491208"/>
              <a:gd name="connsiteY3" fmla="*/ 11833 h 528637"/>
              <a:gd name="connsiteX0" fmla="*/ 0 w 1491208"/>
              <a:gd name="connsiteY0" fmla="*/ 11833 h 514496"/>
              <a:gd name="connsiteX1" fmla="*/ 1491208 w 1491208"/>
              <a:gd name="connsiteY1" fmla="*/ 0 h 514496"/>
              <a:gd name="connsiteX2" fmla="*/ 658532 w 1491208"/>
              <a:gd name="connsiteY2" fmla="*/ 514496 h 514496"/>
              <a:gd name="connsiteX3" fmla="*/ 0 w 1491208"/>
              <a:gd name="connsiteY3" fmla="*/ 11833 h 514496"/>
              <a:gd name="connsiteX0" fmla="*/ 6997 w 1498205"/>
              <a:gd name="connsiteY0" fmla="*/ 11833 h 514496"/>
              <a:gd name="connsiteX1" fmla="*/ 1498205 w 1498205"/>
              <a:gd name="connsiteY1" fmla="*/ 0 h 514496"/>
              <a:gd name="connsiteX2" fmla="*/ 665529 w 1498205"/>
              <a:gd name="connsiteY2" fmla="*/ 514496 h 514496"/>
              <a:gd name="connsiteX3" fmla="*/ 6997 w 1498205"/>
              <a:gd name="connsiteY3" fmla="*/ 11833 h 514496"/>
              <a:gd name="connsiteX0" fmla="*/ 6997 w 1498205"/>
              <a:gd name="connsiteY0" fmla="*/ 11833 h 517194"/>
              <a:gd name="connsiteX1" fmla="*/ 1498205 w 1498205"/>
              <a:gd name="connsiteY1" fmla="*/ 0 h 517194"/>
              <a:gd name="connsiteX2" fmla="*/ 665529 w 1498205"/>
              <a:gd name="connsiteY2" fmla="*/ 514496 h 517194"/>
              <a:gd name="connsiteX3" fmla="*/ 6997 w 1498205"/>
              <a:gd name="connsiteY3" fmla="*/ 11833 h 517194"/>
              <a:gd name="connsiteX0" fmla="*/ 6997 w 1498205"/>
              <a:gd name="connsiteY0" fmla="*/ 11833 h 517194"/>
              <a:gd name="connsiteX1" fmla="*/ 1498205 w 1498205"/>
              <a:gd name="connsiteY1" fmla="*/ 0 h 517194"/>
              <a:gd name="connsiteX2" fmla="*/ 665529 w 1498205"/>
              <a:gd name="connsiteY2" fmla="*/ 514496 h 517194"/>
              <a:gd name="connsiteX3" fmla="*/ 6997 w 1498205"/>
              <a:gd name="connsiteY3" fmla="*/ 11833 h 517194"/>
              <a:gd name="connsiteX0" fmla="*/ 6997 w 1498205"/>
              <a:gd name="connsiteY0" fmla="*/ 11833 h 517194"/>
              <a:gd name="connsiteX1" fmla="*/ 1498205 w 1498205"/>
              <a:gd name="connsiteY1" fmla="*/ 0 h 517194"/>
              <a:gd name="connsiteX2" fmla="*/ 665529 w 1498205"/>
              <a:gd name="connsiteY2" fmla="*/ 514496 h 517194"/>
              <a:gd name="connsiteX3" fmla="*/ 6997 w 1498205"/>
              <a:gd name="connsiteY3" fmla="*/ 11833 h 517194"/>
              <a:gd name="connsiteX0" fmla="*/ 52461 w 1543669"/>
              <a:gd name="connsiteY0" fmla="*/ 30553 h 535914"/>
              <a:gd name="connsiteX1" fmla="*/ 1543669 w 1543669"/>
              <a:gd name="connsiteY1" fmla="*/ 18720 h 535914"/>
              <a:gd name="connsiteX2" fmla="*/ 665529 w 1543669"/>
              <a:gd name="connsiteY2" fmla="*/ 497863 h 535914"/>
              <a:gd name="connsiteX3" fmla="*/ 52461 w 1543669"/>
              <a:gd name="connsiteY3" fmla="*/ 30553 h 535914"/>
              <a:gd name="connsiteX0" fmla="*/ 45641 w 1543669"/>
              <a:gd name="connsiteY0" fmla="*/ 37624 h 542985"/>
              <a:gd name="connsiteX1" fmla="*/ 1543669 w 1543669"/>
              <a:gd name="connsiteY1" fmla="*/ 18720 h 542985"/>
              <a:gd name="connsiteX2" fmla="*/ 665529 w 1543669"/>
              <a:gd name="connsiteY2" fmla="*/ 497863 h 542985"/>
              <a:gd name="connsiteX3" fmla="*/ 45641 w 1543669"/>
              <a:gd name="connsiteY3" fmla="*/ 37624 h 542985"/>
              <a:gd name="connsiteX0" fmla="*/ 47914 w 1545942"/>
              <a:gd name="connsiteY0" fmla="*/ 37624 h 542985"/>
              <a:gd name="connsiteX1" fmla="*/ 1545942 w 1545942"/>
              <a:gd name="connsiteY1" fmla="*/ 18720 h 542985"/>
              <a:gd name="connsiteX2" fmla="*/ 665529 w 1545942"/>
              <a:gd name="connsiteY2" fmla="*/ 497863 h 542985"/>
              <a:gd name="connsiteX3" fmla="*/ 47914 w 1545942"/>
              <a:gd name="connsiteY3" fmla="*/ 37624 h 542985"/>
              <a:gd name="connsiteX0" fmla="*/ 47914 w 1545942"/>
              <a:gd name="connsiteY0" fmla="*/ 37624 h 497863"/>
              <a:gd name="connsiteX1" fmla="*/ 1545942 w 1545942"/>
              <a:gd name="connsiteY1" fmla="*/ 18720 h 497863"/>
              <a:gd name="connsiteX2" fmla="*/ 665529 w 1545942"/>
              <a:gd name="connsiteY2" fmla="*/ 497863 h 497863"/>
              <a:gd name="connsiteX3" fmla="*/ 47914 w 1545942"/>
              <a:gd name="connsiteY3" fmla="*/ 37624 h 497863"/>
              <a:gd name="connsiteX0" fmla="*/ 47914 w 1522342"/>
              <a:gd name="connsiteY0" fmla="*/ 37624 h 497863"/>
              <a:gd name="connsiteX1" fmla="*/ 1522342 w 1522342"/>
              <a:gd name="connsiteY1" fmla="*/ 21054 h 497863"/>
              <a:gd name="connsiteX2" fmla="*/ 665529 w 1522342"/>
              <a:gd name="connsiteY2" fmla="*/ 497863 h 497863"/>
              <a:gd name="connsiteX3" fmla="*/ 47914 w 1522342"/>
              <a:gd name="connsiteY3" fmla="*/ 37624 h 497863"/>
              <a:gd name="connsiteX0" fmla="*/ 24858 w 1522342"/>
              <a:gd name="connsiteY0" fmla="*/ 21054 h 497863"/>
              <a:gd name="connsiteX1" fmla="*/ 1522342 w 1522342"/>
              <a:gd name="connsiteY1" fmla="*/ 21054 h 497863"/>
              <a:gd name="connsiteX2" fmla="*/ 665529 w 1522342"/>
              <a:gd name="connsiteY2" fmla="*/ 497863 h 497863"/>
              <a:gd name="connsiteX3" fmla="*/ 24858 w 1522342"/>
              <a:gd name="connsiteY3" fmla="*/ 21054 h 497863"/>
              <a:gd name="connsiteX0" fmla="*/ 24858 w 1522342"/>
              <a:gd name="connsiteY0" fmla="*/ 21054 h 497863"/>
              <a:gd name="connsiteX1" fmla="*/ 1522342 w 1522342"/>
              <a:gd name="connsiteY1" fmla="*/ 21054 h 497863"/>
              <a:gd name="connsiteX2" fmla="*/ 665529 w 1522342"/>
              <a:gd name="connsiteY2" fmla="*/ 497863 h 497863"/>
              <a:gd name="connsiteX3" fmla="*/ 24858 w 1522342"/>
              <a:gd name="connsiteY3" fmla="*/ 21054 h 497863"/>
              <a:gd name="connsiteX0" fmla="*/ 24858 w 1522342"/>
              <a:gd name="connsiteY0" fmla="*/ 21054 h 497863"/>
              <a:gd name="connsiteX1" fmla="*/ 1522342 w 1522342"/>
              <a:gd name="connsiteY1" fmla="*/ 21054 h 497863"/>
              <a:gd name="connsiteX2" fmla="*/ 665529 w 1522342"/>
              <a:gd name="connsiteY2" fmla="*/ 497863 h 497863"/>
              <a:gd name="connsiteX3" fmla="*/ 24858 w 1522342"/>
              <a:gd name="connsiteY3" fmla="*/ 21054 h 497863"/>
              <a:gd name="connsiteX0" fmla="*/ 24858 w 1522342"/>
              <a:gd name="connsiteY0" fmla="*/ 21054 h 497863"/>
              <a:gd name="connsiteX1" fmla="*/ 1522342 w 1522342"/>
              <a:gd name="connsiteY1" fmla="*/ 21054 h 497863"/>
              <a:gd name="connsiteX2" fmla="*/ 665529 w 1522342"/>
              <a:gd name="connsiteY2" fmla="*/ 497863 h 497863"/>
              <a:gd name="connsiteX3" fmla="*/ 24858 w 1522342"/>
              <a:gd name="connsiteY3" fmla="*/ 21054 h 497863"/>
              <a:gd name="connsiteX0" fmla="*/ 24858 w 1522342"/>
              <a:gd name="connsiteY0" fmla="*/ 21054 h 497863"/>
              <a:gd name="connsiteX1" fmla="*/ 1522342 w 1522342"/>
              <a:gd name="connsiteY1" fmla="*/ 21054 h 497863"/>
              <a:gd name="connsiteX2" fmla="*/ 665529 w 1522342"/>
              <a:gd name="connsiteY2" fmla="*/ 497863 h 497863"/>
              <a:gd name="connsiteX3" fmla="*/ 24858 w 1522342"/>
              <a:gd name="connsiteY3" fmla="*/ 21054 h 497863"/>
              <a:gd name="connsiteX0" fmla="*/ 51830 w 1549314"/>
              <a:gd name="connsiteY0" fmla="*/ 21054 h 497863"/>
              <a:gd name="connsiteX1" fmla="*/ 1549314 w 1549314"/>
              <a:gd name="connsiteY1" fmla="*/ 21054 h 497863"/>
              <a:gd name="connsiteX2" fmla="*/ 665529 w 1549314"/>
              <a:gd name="connsiteY2" fmla="*/ 497863 h 497863"/>
              <a:gd name="connsiteX3" fmla="*/ 51830 w 1549314"/>
              <a:gd name="connsiteY3" fmla="*/ 21054 h 497863"/>
              <a:gd name="connsiteX0" fmla="*/ 72059 w 1566690"/>
              <a:gd name="connsiteY0" fmla="*/ 30152 h 505658"/>
              <a:gd name="connsiteX1" fmla="*/ 1549314 w 1566690"/>
              <a:gd name="connsiteY1" fmla="*/ 21054 h 505658"/>
              <a:gd name="connsiteX2" fmla="*/ 665529 w 1566690"/>
              <a:gd name="connsiteY2" fmla="*/ 497863 h 505658"/>
              <a:gd name="connsiteX3" fmla="*/ 72059 w 1566690"/>
              <a:gd name="connsiteY3" fmla="*/ 30152 h 505658"/>
              <a:gd name="connsiteX0" fmla="*/ 10941 w 1505572"/>
              <a:gd name="connsiteY0" fmla="*/ 9098 h 484604"/>
              <a:gd name="connsiteX1" fmla="*/ 1488196 w 1505572"/>
              <a:gd name="connsiteY1" fmla="*/ 0 h 484604"/>
              <a:gd name="connsiteX2" fmla="*/ 604411 w 1505572"/>
              <a:gd name="connsiteY2" fmla="*/ 476809 h 484604"/>
              <a:gd name="connsiteX3" fmla="*/ 10941 w 1505572"/>
              <a:gd name="connsiteY3" fmla="*/ 9098 h 484604"/>
              <a:gd name="connsiteX0" fmla="*/ 10941 w 1505572"/>
              <a:gd name="connsiteY0" fmla="*/ 9098 h 484604"/>
              <a:gd name="connsiteX1" fmla="*/ 1488196 w 1505572"/>
              <a:gd name="connsiteY1" fmla="*/ 0 h 484604"/>
              <a:gd name="connsiteX2" fmla="*/ 604411 w 1505572"/>
              <a:gd name="connsiteY2" fmla="*/ 476809 h 484604"/>
              <a:gd name="connsiteX3" fmla="*/ 10941 w 1505572"/>
              <a:gd name="connsiteY3" fmla="*/ 9098 h 484604"/>
              <a:gd name="connsiteX0" fmla="*/ 10941 w 1505572"/>
              <a:gd name="connsiteY0" fmla="*/ 9098 h 478444"/>
              <a:gd name="connsiteX1" fmla="*/ 1488196 w 1505572"/>
              <a:gd name="connsiteY1" fmla="*/ 0 h 478444"/>
              <a:gd name="connsiteX2" fmla="*/ 604411 w 1505572"/>
              <a:gd name="connsiteY2" fmla="*/ 476809 h 478444"/>
              <a:gd name="connsiteX3" fmla="*/ 10941 w 1505572"/>
              <a:gd name="connsiteY3" fmla="*/ 9098 h 478444"/>
            </a:gdLst>
            <a:ahLst/>
            <a:cxnLst>
              <a:cxn ang="0">
                <a:pos x="connsiteX0" y="connsiteY0"/>
              </a:cxn>
              <a:cxn ang="0">
                <a:pos x="connsiteX1" y="connsiteY1"/>
              </a:cxn>
              <a:cxn ang="0">
                <a:pos x="connsiteX2" y="connsiteY2"/>
              </a:cxn>
              <a:cxn ang="0">
                <a:pos x="connsiteX3" y="connsiteY3"/>
              </a:cxn>
            </a:cxnLst>
            <a:rect l="l" t="t" r="r" b="b"/>
            <a:pathLst>
              <a:path w="1505572" h="478444">
                <a:moveTo>
                  <a:pt x="10941" y="9098"/>
                </a:moveTo>
                <a:cubicBezTo>
                  <a:pt x="1505572" y="10915"/>
                  <a:pt x="0" y="14550"/>
                  <a:pt x="1488196" y="0"/>
                </a:cubicBezTo>
                <a:lnTo>
                  <a:pt x="604411" y="476809"/>
                </a:lnTo>
                <a:cubicBezTo>
                  <a:pt x="10561" y="6239"/>
                  <a:pt x="604527" y="478444"/>
                  <a:pt x="10941" y="9098"/>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25"/>
          <p:cNvSpPr/>
          <p:nvPr/>
        </p:nvSpPr>
        <p:spPr>
          <a:xfrm>
            <a:off x="4597131" y="3026430"/>
            <a:ext cx="2076136" cy="1517445"/>
          </a:xfrm>
          <a:custGeom>
            <a:avLst/>
            <a:gdLst>
              <a:gd name="connsiteX0" fmla="*/ 508794 w 1293019"/>
              <a:gd name="connsiteY0" fmla="*/ 6350 h 788988"/>
              <a:gd name="connsiteX1" fmla="*/ 37306 w 1293019"/>
              <a:gd name="connsiteY1" fmla="*/ 577850 h 788988"/>
              <a:gd name="connsiteX2" fmla="*/ 732631 w 1293019"/>
              <a:gd name="connsiteY2" fmla="*/ 782638 h 788988"/>
              <a:gd name="connsiteX3" fmla="*/ 1256506 w 1293019"/>
              <a:gd name="connsiteY3" fmla="*/ 539750 h 788988"/>
              <a:gd name="connsiteX4" fmla="*/ 508794 w 1293019"/>
              <a:gd name="connsiteY4" fmla="*/ 6350 h 788988"/>
              <a:gd name="connsiteX0" fmla="*/ 508794 w 1293019"/>
              <a:gd name="connsiteY0" fmla="*/ 6350 h 788988"/>
              <a:gd name="connsiteX1" fmla="*/ 37306 w 1293019"/>
              <a:gd name="connsiteY1" fmla="*/ 577850 h 788988"/>
              <a:gd name="connsiteX2" fmla="*/ 732631 w 1293019"/>
              <a:gd name="connsiteY2" fmla="*/ 782638 h 788988"/>
              <a:gd name="connsiteX3" fmla="*/ 1256506 w 1293019"/>
              <a:gd name="connsiteY3" fmla="*/ 539750 h 788988"/>
              <a:gd name="connsiteX4" fmla="*/ 508794 w 1293019"/>
              <a:gd name="connsiteY4" fmla="*/ 6350 h 788988"/>
              <a:gd name="connsiteX0" fmla="*/ 508794 w 1293019"/>
              <a:gd name="connsiteY0" fmla="*/ 0 h 782638"/>
              <a:gd name="connsiteX1" fmla="*/ 37306 w 1293019"/>
              <a:gd name="connsiteY1" fmla="*/ 571500 h 782638"/>
              <a:gd name="connsiteX2" fmla="*/ 732631 w 1293019"/>
              <a:gd name="connsiteY2" fmla="*/ 776288 h 782638"/>
              <a:gd name="connsiteX3" fmla="*/ 1256506 w 1293019"/>
              <a:gd name="connsiteY3" fmla="*/ 533400 h 782638"/>
              <a:gd name="connsiteX4" fmla="*/ 508794 w 1293019"/>
              <a:gd name="connsiteY4" fmla="*/ 0 h 782638"/>
              <a:gd name="connsiteX0" fmla="*/ 471488 w 1255713"/>
              <a:gd name="connsiteY0" fmla="*/ 0 h 782638"/>
              <a:gd name="connsiteX1" fmla="*/ 0 w 1255713"/>
              <a:gd name="connsiteY1" fmla="*/ 571500 h 782638"/>
              <a:gd name="connsiteX2" fmla="*/ 695325 w 1255713"/>
              <a:gd name="connsiteY2" fmla="*/ 776288 h 782638"/>
              <a:gd name="connsiteX3" fmla="*/ 1219200 w 1255713"/>
              <a:gd name="connsiteY3" fmla="*/ 533400 h 782638"/>
              <a:gd name="connsiteX4" fmla="*/ 471488 w 1255713"/>
              <a:gd name="connsiteY4" fmla="*/ 0 h 782638"/>
              <a:gd name="connsiteX0" fmla="*/ 471488 w 1232694"/>
              <a:gd name="connsiteY0" fmla="*/ 0 h 777876"/>
              <a:gd name="connsiteX1" fmla="*/ 0 w 1232694"/>
              <a:gd name="connsiteY1" fmla="*/ 571500 h 777876"/>
              <a:gd name="connsiteX2" fmla="*/ 552450 w 1232694"/>
              <a:gd name="connsiteY2" fmla="*/ 771526 h 777876"/>
              <a:gd name="connsiteX3" fmla="*/ 1219200 w 1232694"/>
              <a:gd name="connsiteY3" fmla="*/ 533400 h 777876"/>
              <a:gd name="connsiteX4" fmla="*/ 471488 w 1232694"/>
              <a:gd name="connsiteY4" fmla="*/ 0 h 777876"/>
              <a:gd name="connsiteX0" fmla="*/ 471488 w 1232694"/>
              <a:gd name="connsiteY0" fmla="*/ 0 h 777876"/>
              <a:gd name="connsiteX1" fmla="*/ 0 w 1232694"/>
              <a:gd name="connsiteY1" fmla="*/ 571500 h 777876"/>
              <a:gd name="connsiteX2" fmla="*/ 552450 w 1232694"/>
              <a:gd name="connsiteY2" fmla="*/ 771526 h 777876"/>
              <a:gd name="connsiteX3" fmla="*/ 1219200 w 1232694"/>
              <a:gd name="connsiteY3" fmla="*/ 533400 h 777876"/>
              <a:gd name="connsiteX4" fmla="*/ 471488 w 1232694"/>
              <a:gd name="connsiteY4" fmla="*/ 0 h 777876"/>
              <a:gd name="connsiteX0" fmla="*/ 471488 w 1219200"/>
              <a:gd name="connsiteY0" fmla="*/ 0 h 777876"/>
              <a:gd name="connsiteX1" fmla="*/ 0 w 1219200"/>
              <a:gd name="connsiteY1" fmla="*/ 571500 h 777876"/>
              <a:gd name="connsiteX2" fmla="*/ 552450 w 1219200"/>
              <a:gd name="connsiteY2" fmla="*/ 771526 h 777876"/>
              <a:gd name="connsiteX3" fmla="*/ 1219200 w 1219200"/>
              <a:gd name="connsiteY3" fmla="*/ 533400 h 777876"/>
              <a:gd name="connsiteX4" fmla="*/ 471488 w 1219200"/>
              <a:gd name="connsiteY4" fmla="*/ 0 h 777876"/>
              <a:gd name="connsiteX0" fmla="*/ 471488 w 1219200"/>
              <a:gd name="connsiteY0" fmla="*/ 0 h 782638"/>
              <a:gd name="connsiteX1" fmla="*/ 0 w 1219200"/>
              <a:gd name="connsiteY1" fmla="*/ 571500 h 782638"/>
              <a:gd name="connsiteX2" fmla="*/ 614363 w 1219200"/>
              <a:gd name="connsiteY2" fmla="*/ 776288 h 782638"/>
              <a:gd name="connsiteX3" fmla="*/ 1219200 w 1219200"/>
              <a:gd name="connsiteY3" fmla="*/ 533400 h 782638"/>
              <a:gd name="connsiteX4" fmla="*/ 471488 w 1219200"/>
              <a:gd name="connsiteY4" fmla="*/ 0 h 782638"/>
              <a:gd name="connsiteX0" fmla="*/ 471488 w 1219200"/>
              <a:gd name="connsiteY0" fmla="*/ 0 h 782638"/>
              <a:gd name="connsiteX1" fmla="*/ 0 w 1219200"/>
              <a:gd name="connsiteY1" fmla="*/ 571500 h 782638"/>
              <a:gd name="connsiteX2" fmla="*/ 614363 w 1219200"/>
              <a:gd name="connsiteY2" fmla="*/ 776288 h 782638"/>
              <a:gd name="connsiteX3" fmla="*/ 1219200 w 1219200"/>
              <a:gd name="connsiteY3" fmla="*/ 533400 h 782638"/>
              <a:gd name="connsiteX4" fmla="*/ 471488 w 1219200"/>
              <a:gd name="connsiteY4" fmla="*/ 0 h 782638"/>
              <a:gd name="connsiteX0" fmla="*/ 471488 w 1219200"/>
              <a:gd name="connsiteY0" fmla="*/ 0 h 782638"/>
              <a:gd name="connsiteX1" fmla="*/ 0 w 1219200"/>
              <a:gd name="connsiteY1" fmla="*/ 571500 h 782638"/>
              <a:gd name="connsiteX2" fmla="*/ 614363 w 1219200"/>
              <a:gd name="connsiteY2" fmla="*/ 776288 h 782638"/>
              <a:gd name="connsiteX3" fmla="*/ 1219200 w 1219200"/>
              <a:gd name="connsiteY3" fmla="*/ 533400 h 782638"/>
              <a:gd name="connsiteX4" fmla="*/ 471488 w 1219200"/>
              <a:gd name="connsiteY4" fmla="*/ 0 h 782638"/>
              <a:gd name="connsiteX0" fmla="*/ 471488 w 1238250"/>
              <a:gd name="connsiteY0" fmla="*/ 0 h 785019"/>
              <a:gd name="connsiteX1" fmla="*/ 0 w 1238250"/>
              <a:gd name="connsiteY1" fmla="*/ 571500 h 785019"/>
              <a:gd name="connsiteX2" fmla="*/ 614363 w 1238250"/>
              <a:gd name="connsiteY2" fmla="*/ 776288 h 785019"/>
              <a:gd name="connsiteX3" fmla="*/ 1238250 w 1238250"/>
              <a:gd name="connsiteY3" fmla="*/ 519113 h 785019"/>
              <a:gd name="connsiteX4" fmla="*/ 471488 w 1238250"/>
              <a:gd name="connsiteY4" fmla="*/ 0 h 785019"/>
              <a:gd name="connsiteX0" fmla="*/ 471488 w 1238250"/>
              <a:gd name="connsiteY0" fmla="*/ 0 h 785019"/>
              <a:gd name="connsiteX1" fmla="*/ 0 w 1238250"/>
              <a:gd name="connsiteY1" fmla="*/ 571500 h 785019"/>
              <a:gd name="connsiteX2" fmla="*/ 614363 w 1238250"/>
              <a:gd name="connsiteY2" fmla="*/ 776288 h 785019"/>
              <a:gd name="connsiteX3" fmla="*/ 1238250 w 1238250"/>
              <a:gd name="connsiteY3" fmla="*/ 519113 h 785019"/>
              <a:gd name="connsiteX4" fmla="*/ 471488 w 1238250"/>
              <a:gd name="connsiteY4" fmla="*/ 0 h 785019"/>
              <a:gd name="connsiteX0" fmla="*/ 471488 w 1238250"/>
              <a:gd name="connsiteY0" fmla="*/ 0 h 785019"/>
              <a:gd name="connsiteX1" fmla="*/ 0 w 1238250"/>
              <a:gd name="connsiteY1" fmla="*/ 571500 h 785019"/>
              <a:gd name="connsiteX2" fmla="*/ 614363 w 1238250"/>
              <a:gd name="connsiteY2" fmla="*/ 776288 h 785019"/>
              <a:gd name="connsiteX3" fmla="*/ 1238250 w 1238250"/>
              <a:gd name="connsiteY3" fmla="*/ 519113 h 785019"/>
              <a:gd name="connsiteX4" fmla="*/ 471488 w 1238250"/>
              <a:gd name="connsiteY4" fmla="*/ 0 h 785019"/>
              <a:gd name="connsiteX0" fmla="*/ 460873 w 1238250"/>
              <a:gd name="connsiteY0" fmla="*/ 0 h 781483"/>
              <a:gd name="connsiteX1" fmla="*/ 0 w 1238250"/>
              <a:gd name="connsiteY1" fmla="*/ 567964 h 781483"/>
              <a:gd name="connsiteX2" fmla="*/ 614363 w 1238250"/>
              <a:gd name="connsiteY2" fmla="*/ 772752 h 781483"/>
              <a:gd name="connsiteX3" fmla="*/ 1238250 w 1238250"/>
              <a:gd name="connsiteY3" fmla="*/ 515577 h 781483"/>
              <a:gd name="connsiteX4" fmla="*/ 460873 w 1238250"/>
              <a:gd name="connsiteY4" fmla="*/ 0 h 781483"/>
              <a:gd name="connsiteX0" fmla="*/ 460873 w 1238250"/>
              <a:gd name="connsiteY0" fmla="*/ 0 h 781483"/>
              <a:gd name="connsiteX1" fmla="*/ 0 w 1238250"/>
              <a:gd name="connsiteY1" fmla="*/ 567964 h 781483"/>
              <a:gd name="connsiteX2" fmla="*/ 614363 w 1238250"/>
              <a:gd name="connsiteY2" fmla="*/ 772752 h 781483"/>
              <a:gd name="connsiteX3" fmla="*/ 1238250 w 1238250"/>
              <a:gd name="connsiteY3" fmla="*/ 515577 h 781483"/>
              <a:gd name="connsiteX4" fmla="*/ 460873 w 1238250"/>
              <a:gd name="connsiteY4" fmla="*/ 0 h 781483"/>
              <a:gd name="connsiteX0" fmla="*/ 460873 w 1163945"/>
              <a:gd name="connsiteY0" fmla="*/ 0 h 792678"/>
              <a:gd name="connsiteX1" fmla="*/ 0 w 1163945"/>
              <a:gd name="connsiteY1" fmla="*/ 567964 h 792678"/>
              <a:gd name="connsiteX2" fmla="*/ 614363 w 1163945"/>
              <a:gd name="connsiteY2" fmla="*/ 772752 h 792678"/>
              <a:gd name="connsiteX3" fmla="*/ 1163945 w 1163945"/>
              <a:gd name="connsiteY3" fmla="*/ 448407 h 792678"/>
              <a:gd name="connsiteX4" fmla="*/ 460873 w 1163945"/>
              <a:gd name="connsiteY4" fmla="*/ 0 h 792678"/>
              <a:gd name="connsiteX0" fmla="*/ 460873 w 1163945"/>
              <a:gd name="connsiteY0" fmla="*/ 0 h 714901"/>
              <a:gd name="connsiteX1" fmla="*/ 0 w 1163945"/>
              <a:gd name="connsiteY1" fmla="*/ 567964 h 714901"/>
              <a:gd name="connsiteX2" fmla="*/ 593133 w 1163945"/>
              <a:gd name="connsiteY2" fmla="*/ 694975 h 714901"/>
              <a:gd name="connsiteX3" fmla="*/ 1163945 w 1163945"/>
              <a:gd name="connsiteY3" fmla="*/ 448407 h 714901"/>
              <a:gd name="connsiteX4" fmla="*/ 460873 w 1163945"/>
              <a:gd name="connsiteY4" fmla="*/ 0 h 714901"/>
              <a:gd name="connsiteX0" fmla="*/ 460873 w 1163945"/>
              <a:gd name="connsiteY0" fmla="*/ 0 h 700760"/>
              <a:gd name="connsiteX1" fmla="*/ 0 w 1163945"/>
              <a:gd name="connsiteY1" fmla="*/ 567964 h 700760"/>
              <a:gd name="connsiteX2" fmla="*/ 593133 w 1163945"/>
              <a:gd name="connsiteY2" fmla="*/ 694975 h 700760"/>
              <a:gd name="connsiteX3" fmla="*/ 1163945 w 1163945"/>
              <a:gd name="connsiteY3" fmla="*/ 448407 h 700760"/>
              <a:gd name="connsiteX4" fmla="*/ 460873 w 1163945"/>
              <a:gd name="connsiteY4" fmla="*/ 0 h 700760"/>
              <a:gd name="connsiteX0" fmla="*/ 460873 w 1163945"/>
              <a:gd name="connsiteY0" fmla="*/ 0 h 700760"/>
              <a:gd name="connsiteX1" fmla="*/ 0 w 1163945"/>
              <a:gd name="connsiteY1" fmla="*/ 567964 h 700760"/>
              <a:gd name="connsiteX2" fmla="*/ 593133 w 1163945"/>
              <a:gd name="connsiteY2" fmla="*/ 694975 h 700760"/>
              <a:gd name="connsiteX3" fmla="*/ 1163945 w 1163945"/>
              <a:gd name="connsiteY3" fmla="*/ 448407 h 700760"/>
              <a:gd name="connsiteX4" fmla="*/ 460873 w 1163945"/>
              <a:gd name="connsiteY4" fmla="*/ 0 h 700760"/>
              <a:gd name="connsiteX0" fmla="*/ 460873 w 1163945"/>
              <a:gd name="connsiteY0" fmla="*/ 0 h 697224"/>
              <a:gd name="connsiteX1" fmla="*/ 0 w 1163945"/>
              <a:gd name="connsiteY1" fmla="*/ 567964 h 697224"/>
              <a:gd name="connsiteX2" fmla="*/ 593133 w 1163945"/>
              <a:gd name="connsiteY2" fmla="*/ 694975 h 697224"/>
              <a:gd name="connsiteX3" fmla="*/ 1163945 w 1163945"/>
              <a:gd name="connsiteY3" fmla="*/ 448407 h 697224"/>
              <a:gd name="connsiteX4" fmla="*/ 460873 w 1163945"/>
              <a:gd name="connsiteY4" fmla="*/ 0 h 697224"/>
              <a:gd name="connsiteX0" fmla="*/ 460873 w 1163945"/>
              <a:gd name="connsiteY0" fmla="*/ 0 h 707830"/>
              <a:gd name="connsiteX1" fmla="*/ 0 w 1163945"/>
              <a:gd name="connsiteY1" fmla="*/ 567964 h 707830"/>
              <a:gd name="connsiteX2" fmla="*/ 593133 w 1163945"/>
              <a:gd name="connsiteY2" fmla="*/ 694975 h 707830"/>
              <a:gd name="connsiteX3" fmla="*/ 1163945 w 1163945"/>
              <a:gd name="connsiteY3" fmla="*/ 448407 h 707830"/>
              <a:gd name="connsiteX4" fmla="*/ 460873 w 1163945"/>
              <a:gd name="connsiteY4" fmla="*/ 0 h 707830"/>
              <a:gd name="connsiteX0" fmla="*/ 460873 w 1163945"/>
              <a:gd name="connsiteY0" fmla="*/ 0 h 707830"/>
              <a:gd name="connsiteX1" fmla="*/ 0 w 1163945"/>
              <a:gd name="connsiteY1" fmla="*/ 567964 h 707830"/>
              <a:gd name="connsiteX2" fmla="*/ 593133 w 1163945"/>
              <a:gd name="connsiteY2" fmla="*/ 694975 h 707830"/>
              <a:gd name="connsiteX3" fmla="*/ 1163945 w 1163945"/>
              <a:gd name="connsiteY3" fmla="*/ 448407 h 707830"/>
              <a:gd name="connsiteX4" fmla="*/ 460873 w 1163945"/>
              <a:gd name="connsiteY4" fmla="*/ 0 h 707830"/>
              <a:gd name="connsiteX0" fmla="*/ 460873 w 1163945"/>
              <a:gd name="connsiteY0" fmla="*/ 0 h 694975"/>
              <a:gd name="connsiteX1" fmla="*/ 0 w 1163945"/>
              <a:gd name="connsiteY1" fmla="*/ 567964 h 694975"/>
              <a:gd name="connsiteX2" fmla="*/ 593133 w 1163945"/>
              <a:gd name="connsiteY2" fmla="*/ 694975 h 694975"/>
              <a:gd name="connsiteX3" fmla="*/ 1163945 w 1163945"/>
              <a:gd name="connsiteY3" fmla="*/ 448407 h 694975"/>
              <a:gd name="connsiteX4" fmla="*/ 460873 w 1163945"/>
              <a:gd name="connsiteY4" fmla="*/ 0 h 694975"/>
              <a:gd name="connsiteX0" fmla="*/ 460873 w 1163945"/>
              <a:gd name="connsiteY0" fmla="*/ 0 h 696261"/>
              <a:gd name="connsiteX1" fmla="*/ 0 w 1163945"/>
              <a:gd name="connsiteY1" fmla="*/ 567964 h 696261"/>
              <a:gd name="connsiteX2" fmla="*/ 593133 w 1163945"/>
              <a:gd name="connsiteY2" fmla="*/ 694975 h 696261"/>
              <a:gd name="connsiteX3" fmla="*/ 1163945 w 1163945"/>
              <a:gd name="connsiteY3" fmla="*/ 448407 h 696261"/>
              <a:gd name="connsiteX4" fmla="*/ 460873 w 1163945"/>
              <a:gd name="connsiteY4" fmla="*/ 0 h 696261"/>
              <a:gd name="connsiteX0" fmla="*/ 460873 w 1163945"/>
              <a:gd name="connsiteY0" fmla="*/ 0 h 796212"/>
              <a:gd name="connsiteX1" fmla="*/ 0 w 1163945"/>
              <a:gd name="connsiteY1" fmla="*/ 567964 h 796212"/>
              <a:gd name="connsiteX2" fmla="*/ 593133 w 1163945"/>
              <a:gd name="connsiteY2" fmla="*/ 694975 h 796212"/>
              <a:gd name="connsiteX3" fmla="*/ 1163945 w 1163945"/>
              <a:gd name="connsiteY3" fmla="*/ 448407 h 796212"/>
              <a:gd name="connsiteX4" fmla="*/ 460873 w 1163945"/>
              <a:gd name="connsiteY4" fmla="*/ 0 h 796212"/>
              <a:gd name="connsiteX0" fmla="*/ 460873 w 1163945"/>
              <a:gd name="connsiteY0" fmla="*/ 0 h 696261"/>
              <a:gd name="connsiteX1" fmla="*/ 0 w 1163945"/>
              <a:gd name="connsiteY1" fmla="*/ 567964 h 696261"/>
              <a:gd name="connsiteX2" fmla="*/ 593133 w 1163945"/>
              <a:gd name="connsiteY2" fmla="*/ 694975 h 696261"/>
              <a:gd name="connsiteX3" fmla="*/ 1163945 w 1163945"/>
              <a:gd name="connsiteY3" fmla="*/ 448407 h 696261"/>
              <a:gd name="connsiteX4" fmla="*/ 460873 w 1163945"/>
              <a:gd name="connsiteY4" fmla="*/ 0 h 696261"/>
              <a:gd name="connsiteX0" fmla="*/ 460873 w 1163945"/>
              <a:gd name="connsiteY0" fmla="*/ 0 h 696261"/>
              <a:gd name="connsiteX1" fmla="*/ 0 w 1163945"/>
              <a:gd name="connsiteY1" fmla="*/ 567964 h 696261"/>
              <a:gd name="connsiteX2" fmla="*/ 593133 w 1163945"/>
              <a:gd name="connsiteY2" fmla="*/ 694975 h 696261"/>
              <a:gd name="connsiteX3" fmla="*/ 1163945 w 1163945"/>
              <a:gd name="connsiteY3" fmla="*/ 448407 h 696261"/>
              <a:gd name="connsiteX4" fmla="*/ 460873 w 1163945"/>
              <a:gd name="connsiteY4" fmla="*/ 0 h 696261"/>
              <a:gd name="connsiteX0" fmla="*/ 460873 w 1163945"/>
              <a:gd name="connsiteY0" fmla="*/ 0 h 694975"/>
              <a:gd name="connsiteX1" fmla="*/ 0 w 1163945"/>
              <a:gd name="connsiteY1" fmla="*/ 567964 h 694975"/>
              <a:gd name="connsiteX2" fmla="*/ 593133 w 1163945"/>
              <a:gd name="connsiteY2" fmla="*/ 694975 h 694975"/>
              <a:gd name="connsiteX3" fmla="*/ 1163945 w 1163945"/>
              <a:gd name="connsiteY3" fmla="*/ 448407 h 694975"/>
              <a:gd name="connsiteX4" fmla="*/ 460873 w 1163945"/>
              <a:gd name="connsiteY4" fmla="*/ 0 h 694975"/>
              <a:gd name="connsiteX0" fmla="*/ 460873 w 1163945"/>
              <a:gd name="connsiteY0" fmla="*/ 0 h 642698"/>
              <a:gd name="connsiteX1" fmla="*/ 0 w 1163945"/>
              <a:gd name="connsiteY1" fmla="*/ 567964 h 642698"/>
              <a:gd name="connsiteX2" fmla="*/ 1163945 w 1163945"/>
              <a:gd name="connsiteY2" fmla="*/ 448407 h 642698"/>
              <a:gd name="connsiteX3" fmla="*/ 460873 w 1163945"/>
              <a:gd name="connsiteY3" fmla="*/ 0 h 642698"/>
              <a:gd name="connsiteX0" fmla="*/ 460873 w 1163945"/>
              <a:gd name="connsiteY0" fmla="*/ 0 h 917810"/>
              <a:gd name="connsiteX1" fmla="*/ 0 w 1163945"/>
              <a:gd name="connsiteY1" fmla="*/ 567964 h 917810"/>
              <a:gd name="connsiteX2" fmla="*/ 1163945 w 1163945"/>
              <a:gd name="connsiteY2" fmla="*/ 448407 h 917810"/>
              <a:gd name="connsiteX3" fmla="*/ 460873 w 1163945"/>
              <a:gd name="connsiteY3" fmla="*/ 0 h 917810"/>
            </a:gdLst>
            <a:ahLst/>
            <a:cxnLst>
              <a:cxn ang="0">
                <a:pos x="connsiteX0" y="connsiteY0"/>
              </a:cxn>
              <a:cxn ang="0">
                <a:pos x="connsiteX1" y="connsiteY1"/>
              </a:cxn>
              <a:cxn ang="0">
                <a:pos x="connsiteX2" y="connsiteY2"/>
              </a:cxn>
              <a:cxn ang="0">
                <a:pos x="connsiteX3" y="connsiteY3"/>
              </a:cxn>
            </a:cxnLst>
            <a:rect l="l" t="t" r="r" b="b"/>
            <a:pathLst>
              <a:path w="1163945" h="917810">
                <a:moveTo>
                  <a:pt x="460873" y="0"/>
                </a:moveTo>
                <a:lnTo>
                  <a:pt x="0" y="567964"/>
                </a:lnTo>
                <a:cubicBezTo>
                  <a:pt x="117179" y="642698"/>
                  <a:pt x="407772" y="917810"/>
                  <a:pt x="1163945" y="448407"/>
                </a:cubicBezTo>
                <a:cubicBezTo>
                  <a:pt x="831364" y="234093"/>
                  <a:pt x="735511" y="184150"/>
                  <a:pt x="460873"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6" name="Group 35"/>
          <p:cNvGrpSpPr/>
          <p:nvPr/>
        </p:nvGrpSpPr>
        <p:grpSpPr>
          <a:xfrm>
            <a:off x="3701220" y="2740132"/>
            <a:ext cx="1656615" cy="250763"/>
            <a:chOff x="2270271" y="4594273"/>
            <a:chExt cx="980737" cy="204320"/>
          </a:xfrm>
          <a:solidFill>
            <a:schemeClr val="accent4">
              <a:lumMod val="20000"/>
              <a:lumOff val="80000"/>
            </a:schemeClr>
          </a:solidFill>
        </p:grpSpPr>
        <p:sp>
          <p:nvSpPr>
            <p:cNvPr id="28" name="Rectangle 27"/>
            <p:cNvSpPr/>
            <p:nvPr/>
          </p:nvSpPr>
          <p:spPr>
            <a:xfrm>
              <a:off x="2270271" y="4594273"/>
              <a:ext cx="980737" cy="204320"/>
            </a:xfrm>
            <a:prstGeom prst="rect">
              <a:avLst/>
            </a:prstGeom>
            <a:grp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29" name="Straight Arrow Connector 28"/>
            <p:cNvCxnSpPr/>
            <p:nvPr/>
          </p:nvCxnSpPr>
          <p:spPr>
            <a:xfrm flipV="1">
              <a:off x="2401035" y="4594274"/>
              <a:ext cx="0" cy="204319"/>
            </a:xfrm>
            <a:prstGeom prst="straightConnector1">
              <a:avLst/>
            </a:prstGeom>
            <a:grpFill/>
            <a:ln>
              <a:headEnd type="stealth"/>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2548146" y="4594274"/>
              <a:ext cx="0" cy="204319"/>
            </a:xfrm>
            <a:prstGeom prst="straightConnector1">
              <a:avLst/>
            </a:prstGeom>
            <a:grpFill/>
            <a:ln>
              <a:headEnd type="stealth"/>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2691170" y="4594274"/>
              <a:ext cx="0" cy="204319"/>
            </a:xfrm>
            <a:prstGeom prst="straightConnector1">
              <a:avLst/>
            </a:prstGeom>
            <a:grpFill/>
            <a:ln>
              <a:headEnd type="stealth"/>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2838281" y="4594274"/>
              <a:ext cx="0" cy="204319"/>
            </a:xfrm>
            <a:prstGeom prst="straightConnector1">
              <a:avLst/>
            </a:prstGeom>
            <a:grpFill/>
            <a:ln>
              <a:headEnd type="stealth"/>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2969045" y="4594274"/>
              <a:ext cx="0" cy="204319"/>
            </a:xfrm>
            <a:prstGeom prst="straightConnector1">
              <a:avLst/>
            </a:prstGeom>
            <a:grpFill/>
            <a:ln>
              <a:headEnd type="stealth"/>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3116155" y="4594274"/>
              <a:ext cx="0" cy="204319"/>
            </a:xfrm>
            <a:prstGeom prst="straightConnector1">
              <a:avLst/>
            </a:prstGeom>
            <a:grpFill/>
            <a:ln>
              <a:headEnd type="stealth"/>
              <a:tailEnd type="none"/>
            </a:ln>
          </p:spPr>
          <p:style>
            <a:lnRef idx="1">
              <a:schemeClr val="accent1"/>
            </a:lnRef>
            <a:fillRef idx="0">
              <a:schemeClr val="accent1"/>
            </a:fillRef>
            <a:effectRef idx="0">
              <a:schemeClr val="accent1"/>
            </a:effectRef>
            <a:fontRef idx="minor">
              <a:schemeClr val="tx1"/>
            </a:fontRef>
          </p:style>
        </p:cxnSp>
      </p:grpSp>
      <p:sp>
        <p:nvSpPr>
          <p:cNvPr id="38" name="Rectangle 37"/>
          <p:cNvSpPr/>
          <p:nvPr/>
        </p:nvSpPr>
        <p:spPr>
          <a:xfrm>
            <a:off x="211016" y="1941351"/>
            <a:ext cx="3474722" cy="99880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p:cNvSpPr/>
          <p:nvPr/>
        </p:nvSpPr>
        <p:spPr>
          <a:xfrm>
            <a:off x="5385584" y="1941351"/>
            <a:ext cx="3589606" cy="99880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reeform 40"/>
          <p:cNvSpPr/>
          <p:nvPr/>
        </p:nvSpPr>
        <p:spPr>
          <a:xfrm>
            <a:off x="5402547" y="2962522"/>
            <a:ext cx="3145536" cy="739813"/>
          </a:xfrm>
          <a:custGeom>
            <a:avLst/>
            <a:gdLst>
              <a:gd name="connsiteX0" fmla="*/ 122237 w 1733550"/>
              <a:gd name="connsiteY0" fmla="*/ 92074 h 616743"/>
              <a:gd name="connsiteX1" fmla="*/ 1608137 w 1733550"/>
              <a:gd name="connsiteY1" fmla="*/ 87312 h 616743"/>
              <a:gd name="connsiteX2" fmla="*/ 874712 w 1733550"/>
              <a:gd name="connsiteY2" fmla="*/ 615949 h 616743"/>
              <a:gd name="connsiteX3" fmla="*/ 122237 w 1733550"/>
              <a:gd name="connsiteY3" fmla="*/ 92074 h 616743"/>
              <a:gd name="connsiteX0" fmla="*/ 122237 w 1733550"/>
              <a:gd name="connsiteY0" fmla="*/ 88106 h 612775"/>
              <a:gd name="connsiteX1" fmla="*/ 1608137 w 1733550"/>
              <a:gd name="connsiteY1" fmla="*/ 83344 h 612775"/>
              <a:gd name="connsiteX2" fmla="*/ 874712 w 1733550"/>
              <a:gd name="connsiteY2" fmla="*/ 611981 h 612775"/>
              <a:gd name="connsiteX3" fmla="*/ 122237 w 1733550"/>
              <a:gd name="connsiteY3" fmla="*/ 88106 h 612775"/>
              <a:gd name="connsiteX0" fmla="*/ 122237 w 1608137"/>
              <a:gd name="connsiteY0" fmla="*/ 88106 h 612775"/>
              <a:gd name="connsiteX1" fmla="*/ 1608137 w 1608137"/>
              <a:gd name="connsiteY1" fmla="*/ 83344 h 612775"/>
              <a:gd name="connsiteX2" fmla="*/ 874712 w 1608137"/>
              <a:gd name="connsiteY2" fmla="*/ 611981 h 612775"/>
              <a:gd name="connsiteX3" fmla="*/ 122237 w 1608137"/>
              <a:gd name="connsiteY3" fmla="*/ 88106 h 612775"/>
              <a:gd name="connsiteX0" fmla="*/ 122237 w 1608137"/>
              <a:gd name="connsiteY0" fmla="*/ 88106 h 612775"/>
              <a:gd name="connsiteX1" fmla="*/ 1608137 w 1608137"/>
              <a:gd name="connsiteY1" fmla="*/ 83344 h 612775"/>
              <a:gd name="connsiteX2" fmla="*/ 874712 w 1608137"/>
              <a:gd name="connsiteY2" fmla="*/ 611981 h 612775"/>
              <a:gd name="connsiteX3" fmla="*/ 122237 w 1608137"/>
              <a:gd name="connsiteY3" fmla="*/ 88106 h 612775"/>
              <a:gd name="connsiteX0" fmla="*/ 122237 w 1608137"/>
              <a:gd name="connsiteY0" fmla="*/ 88106 h 611981"/>
              <a:gd name="connsiteX1" fmla="*/ 1608137 w 1608137"/>
              <a:gd name="connsiteY1" fmla="*/ 83344 h 611981"/>
              <a:gd name="connsiteX2" fmla="*/ 874712 w 1608137"/>
              <a:gd name="connsiteY2" fmla="*/ 611981 h 611981"/>
              <a:gd name="connsiteX3" fmla="*/ 122237 w 1608137"/>
              <a:gd name="connsiteY3" fmla="*/ 88106 h 611981"/>
              <a:gd name="connsiteX0" fmla="*/ 0 w 1485900"/>
              <a:gd name="connsiteY0" fmla="*/ 88106 h 611981"/>
              <a:gd name="connsiteX1" fmla="*/ 1485900 w 1485900"/>
              <a:gd name="connsiteY1" fmla="*/ 83344 h 611981"/>
              <a:gd name="connsiteX2" fmla="*/ 752475 w 1485900"/>
              <a:gd name="connsiteY2" fmla="*/ 611981 h 611981"/>
              <a:gd name="connsiteX3" fmla="*/ 0 w 1485900"/>
              <a:gd name="connsiteY3" fmla="*/ 88106 h 611981"/>
              <a:gd name="connsiteX0" fmla="*/ 0 w 1485900"/>
              <a:gd name="connsiteY0" fmla="*/ 4762 h 528637"/>
              <a:gd name="connsiteX1" fmla="*/ 1485900 w 1485900"/>
              <a:gd name="connsiteY1" fmla="*/ 0 h 528637"/>
              <a:gd name="connsiteX2" fmla="*/ 752475 w 1485900"/>
              <a:gd name="connsiteY2" fmla="*/ 528637 h 528637"/>
              <a:gd name="connsiteX3" fmla="*/ 0 w 1485900"/>
              <a:gd name="connsiteY3" fmla="*/ 4762 h 528637"/>
              <a:gd name="connsiteX0" fmla="*/ 0 w 1485900"/>
              <a:gd name="connsiteY0" fmla="*/ 4762 h 528637"/>
              <a:gd name="connsiteX1" fmla="*/ 1485900 w 1485900"/>
              <a:gd name="connsiteY1" fmla="*/ 0 h 528637"/>
              <a:gd name="connsiteX2" fmla="*/ 773705 w 1485900"/>
              <a:gd name="connsiteY2" fmla="*/ 528637 h 528637"/>
              <a:gd name="connsiteX3" fmla="*/ 0 w 1485900"/>
              <a:gd name="connsiteY3" fmla="*/ 4762 h 528637"/>
              <a:gd name="connsiteX0" fmla="*/ 0 w 1485900"/>
              <a:gd name="connsiteY0" fmla="*/ 4762 h 528637"/>
              <a:gd name="connsiteX1" fmla="*/ 1485900 w 1485900"/>
              <a:gd name="connsiteY1" fmla="*/ 0 h 528637"/>
              <a:gd name="connsiteX2" fmla="*/ 773705 w 1485900"/>
              <a:gd name="connsiteY2" fmla="*/ 528637 h 528637"/>
              <a:gd name="connsiteX3" fmla="*/ 0 w 1485900"/>
              <a:gd name="connsiteY3" fmla="*/ 4762 h 528637"/>
              <a:gd name="connsiteX0" fmla="*/ 0 w 1485900"/>
              <a:gd name="connsiteY0" fmla="*/ 4762 h 528637"/>
              <a:gd name="connsiteX1" fmla="*/ 1485900 w 1485900"/>
              <a:gd name="connsiteY1" fmla="*/ 0 h 528637"/>
              <a:gd name="connsiteX2" fmla="*/ 773705 w 1485900"/>
              <a:gd name="connsiteY2" fmla="*/ 528637 h 528637"/>
              <a:gd name="connsiteX3" fmla="*/ 0 w 1485900"/>
              <a:gd name="connsiteY3" fmla="*/ 4762 h 528637"/>
              <a:gd name="connsiteX0" fmla="*/ 0 w 1485900"/>
              <a:gd name="connsiteY0" fmla="*/ 4762 h 528637"/>
              <a:gd name="connsiteX1" fmla="*/ 1485900 w 1485900"/>
              <a:gd name="connsiteY1" fmla="*/ 0 h 528637"/>
              <a:gd name="connsiteX2" fmla="*/ 773705 w 1485900"/>
              <a:gd name="connsiteY2" fmla="*/ 528637 h 528637"/>
              <a:gd name="connsiteX3" fmla="*/ 0 w 1485900"/>
              <a:gd name="connsiteY3" fmla="*/ 4762 h 528637"/>
              <a:gd name="connsiteX0" fmla="*/ 0 w 1485900"/>
              <a:gd name="connsiteY0" fmla="*/ 4762 h 528637"/>
              <a:gd name="connsiteX1" fmla="*/ 1485900 w 1485900"/>
              <a:gd name="connsiteY1" fmla="*/ 0 h 528637"/>
              <a:gd name="connsiteX2" fmla="*/ 773705 w 1485900"/>
              <a:gd name="connsiteY2" fmla="*/ 528637 h 528637"/>
              <a:gd name="connsiteX3" fmla="*/ 0 w 1485900"/>
              <a:gd name="connsiteY3" fmla="*/ 4762 h 528637"/>
              <a:gd name="connsiteX0" fmla="*/ 0 w 1485900"/>
              <a:gd name="connsiteY0" fmla="*/ 4762 h 528637"/>
              <a:gd name="connsiteX1" fmla="*/ 1485900 w 1485900"/>
              <a:gd name="connsiteY1" fmla="*/ 0 h 528637"/>
              <a:gd name="connsiteX2" fmla="*/ 773705 w 1485900"/>
              <a:gd name="connsiteY2" fmla="*/ 528637 h 528637"/>
              <a:gd name="connsiteX3" fmla="*/ 0 w 1485900"/>
              <a:gd name="connsiteY3" fmla="*/ 4762 h 528637"/>
              <a:gd name="connsiteX0" fmla="*/ 0 w 1485900"/>
              <a:gd name="connsiteY0" fmla="*/ 4762 h 528637"/>
              <a:gd name="connsiteX1" fmla="*/ 1485900 w 1485900"/>
              <a:gd name="connsiteY1" fmla="*/ 0 h 528637"/>
              <a:gd name="connsiteX2" fmla="*/ 773705 w 1485900"/>
              <a:gd name="connsiteY2" fmla="*/ 528637 h 528637"/>
              <a:gd name="connsiteX3" fmla="*/ 0 w 1485900"/>
              <a:gd name="connsiteY3" fmla="*/ 4762 h 528637"/>
              <a:gd name="connsiteX0" fmla="*/ 0 w 1491208"/>
              <a:gd name="connsiteY0" fmla="*/ 11833 h 528637"/>
              <a:gd name="connsiteX1" fmla="*/ 1491208 w 1491208"/>
              <a:gd name="connsiteY1" fmla="*/ 0 h 528637"/>
              <a:gd name="connsiteX2" fmla="*/ 779013 w 1491208"/>
              <a:gd name="connsiteY2" fmla="*/ 528637 h 528637"/>
              <a:gd name="connsiteX3" fmla="*/ 0 w 1491208"/>
              <a:gd name="connsiteY3" fmla="*/ 11833 h 528637"/>
              <a:gd name="connsiteX0" fmla="*/ 0 w 1491208"/>
              <a:gd name="connsiteY0" fmla="*/ 11833 h 514496"/>
              <a:gd name="connsiteX1" fmla="*/ 1491208 w 1491208"/>
              <a:gd name="connsiteY1" fmla="*/ 0 h 514496"/>
              <a:gd name="connsiteX2" fmla="*/ 658532 w 1491208"/>
              <a:gd name="connsiteY2" fmla="*/ 514496 h 514496"/>
              <a:gd name="connsiteX3" fmla="*/ 0 w 1491208"/>
              <a:gd name="connsiteY3" fmla="*/ 11833 h 514496"/>
              <a:gd name="connsiteX0" fmla="*/ 6997 w 1498205"/>
              <a:gd name="connsiteY0" fmla="*/ 11833 h 514496"/>
              <a:gd name="connsiteX1" fmla="*/ 1498205 w 1498205"/>
              <a:gd name="connsiteY1" fmla="*/ 0 h 514496"/>
              <a:gd name="connsiteX2" fmla="*/ 665529 w 1498205"/>
              <a:gd name="connsiteY2" fmla="*/ 514496 h 514496"/>
              <a:gd name="connsiteX3" fmla="*/ 6997 w 1498205"/>
              <a:gd name="connsiteY3" fmla="*/ 11833 h 514496"/>
              <a:gd name="connsiteX0" fmla="*/ 6997 w 1498205"/>
              <a:gd name="connsiteY0" fmla="*/ 11833 h 517194"/>
              <a:gd name="connsiteX1" fmla="*/ 1498205 w 1498205"/>
              <a:gd name="connsiteY1" fmla="*/ 0 h 517194"/>
              <a:gd name="connsiteX2" fmla="*/ 665529 w 1498205"/>
              <a:gd name="connsiteY2" fmla="*/ 514496 h 517194"/>
              <a:gd name="connsiteX3" fmla="*/ 6997 w 1498205"/>
              <a:gd name="connsiteY3" fmla="*/ 11833 h 517194"/>
              <a:gd name="connsiteX0" fmla="*/ 6997 w 1498205"/>
              <a:gd name="connsiteY0" fmla="*/ 11833 h 517194"/>
              <a:gd name="connsiteX1" fmla="*/ 1498205 w 1498205"/>
              <a:gd name="connsiteY1" fmla="*/ 0 h 517194"/>
              <a:gd name="connsiteX2" fmla="*/ 665529 w 1498205"/>
              <a:gd name="connsiteY2" fmla="*/ 514496 h 517194"/>
              <a:gd name="connsiteX3" fmla="*/ 6997 w 1498205"/>
              <a:gd name="connsiteY3" fmla="*/ 11833 h 517194"/>
              <a:gd name="connsiteX0" fmla="*/ 6997 w 1498205"/>
              <a:gd name="connsiteY0" fmla="*/ 11833 h 517194"/>
              <a:gd name="connsiteX1" fmla="*/ 1498205 w 1498205"/>
              <a:gd name="connsiteY1" fmla="*/ 0 h 517194"/>
              <a:gd name="connsiteX2" fmla="*/ 665529 w 1498205"/>
              <a:gd name="connsiteY2" fmla="*/ 514496 h 517194"/>
              <a:gd name="connsiteX3" fmla="*/ 6997 w 1498205"/>
              <a:gd name="connsiteY3" fmla="*/ 11833 h 517194"/>
              <a:gd name="connsiteX0" fmla="*/ 52461 w 1543669"/>
              <a:gd name="connsiteY0" fmla="*/ 30553 h 535914"/>
              <a:gd name="connsiteX1" fmla="*/ 1543669 w 1543669"/>
              <a:gd name="connsiteY1" fmla="*/ 18720 h 535914"/>
              <a:gd name="connsiteX2" fmla="*/ 665529 w 1543669"/>
              <a:gd name="connsiteY2" fmla="*/ 497863 h 535914"/>
              <a:gd name="connsiteX3" fmla="*/ 52461 w 1543669"/>
              <a:gd name="connsiteY3" fmla="*/ 30553 h 535914"/>
              <a:gd name="connsiteX0" fmla="*/ 45641 w 1543669"/>
              <a:gd name="connsiteY0" fmla="*/ 37624 h 542985"/>
              <a:gd name="connsiteX1" fmla="*/ 1543669 w 1543669"/>
              <a:gd name="connsiteY1" fmla="*/ 18720 h 542985"/>
              <a:gd name="connsiteX2" fmla="*/ 665529 w 1543669"/>
              <a:gd name="connsiteY2" fmla="*/ 497863 h 542985"/>
              <a:gd name="connsiteX3" fmla="*/ 45641 w 1543669"/>
              <a:gd name="connsiteY3" fmla="*/ 37624 h 542985"/>
              <a:gd name="connsiteX0" fmla="*/ 47914 w 1545942"/>
              <a:gd name="connsiteY0" fmla="*/ 37624 h 542985"/>
              <a:gd name="connsiteX1" fmla="*/ 1545942 w 1545942"/>
              <a:gd name="connsiteY1" fmla="*/ 18720 h 542985"/>
              <a:gd name="connsiteX2" fmla="*/ 665529 w 1545942"/>
              <a:gd name="connsiteY2" fmla="*/ 497863 h 542985"/>
              <a:gd name="connsiteX3" fmla="*/ 47914 w 1545942"/>
              <a:gd name="connsiteY3" fmla="*/ 37624 h 542985"/>
              <a:gd name="connsiteX0" fmla="*/ 47914 w 1545942"/>
              <a:gd name="connsiteY0" fmla="*/ 37624 h 497863"/>
              <a:gd name="connsiteX1" fmla="*/ 1545942 w 1545942"/>
              <a:gd name="connsiteY1" fmla="*/ 18720 h 497863"/>
              <a:gd name="connsiteX2" fmla="*/ 665529 w 1545942"/>
              <a:gd name="connsiteY2" fmla="*/ 497863 h 497863"/>
              <a:gd name="connsiteX3" fmla="*/ 47914 w 1545942"/>
              <a:gd name="connsiteY3" fmla="*/ 37624 h 497863"/>
              <a:gd name="connsiteX0" fmla="*/ 47914 w 1522342"/>
              <a:gd name="connsiteY0" fmla="*/ 37624 h 497863"/>
              <a:gd name="connsiteX1" fmla="*/ 1522342 w 1522342"/>
              <a:gd name="connsiteY1" fmla="*/ 21054 h 497863"/>
              <a:gd name="connsiteX2" fmla="*/ 665529 w 1522342"/>
              <a:gd name="connsiteY2" fmla="*/ 497863 h 497863"/>
              <a:gd name="connsiteX3" fmla="*/ 47914 w 1522342"/>
              <a:gd name="connsiteY3" fmla="*/ 37624 h 497863"/>
              <a:gd name="connsiteX0" fmla="*/ 24858 w 1522342"/>
              <a:gd name="connsiteY0" fmla="*/ 21054 h 497863"/>
              <a:gd name="connsiteX1" fmla="*/ 1522342 w 1522342"/>
              <a:gd name="connsiteY1" fmla="*/ 21054 h 497863"/>
              <a:gd name="connsiteX2" fmla="*/ 665529 w 1522342"/>
              <a:gd name="connsiteY2" fmla="*/ 497863 h 497863"/>
              <a:gd name="connsiteX3" fmla="*/ 24858 w 1522342"/>
              <a:gd name="connsiteY3" fmla="*/ 21054 h 497863"/>
              <a:gd name="connsiteX0" fmla="*/ 24858 w 1522342"/>
              <a:gd name="connsiteY0" fmla="*/ 21054 h 497863"/>
              <a:gd name="connsiteX1" fmla="*/ 1522342 w 1522342"/>
              <a:gd name="connsiteY1" fmla="*/ 21054 h 497863"/>
              <a:gd name="connsiteX2" fmla="*/ 665529 w 1522342"/>
              <a:gd name="connsiteY2" fmla="*/ 497863 h 497863"/>
              <a:gd name="connsiteX3" fmla="*/ 24858 w 1522342"/>
              <a:gd name="connsiteY3" fmla="*/ 21054 h 497863"/>
              <a:gd name="connsiteX0" fmla="*/ 24858 w 1522342"/>
              <a:gd name="connsiteY0" fmla="*/ 21054 h 497863"/>
              <a:gd name="connsiteX1" fmla="*/ 1522342 w 1522342"/>
              <a:gd name="connsiteY1" fmla="*/ 21054 h 497863"/>
              <a:gd name="connsiteX2" fmla="*/ 665529 w 1522342"/>
              <a:gd name="connsiteY2" fmla="*/ 497863 h 497863"/>
              <a:gd name="connsiteX3" fmla="*/ 24858 w 1522342"/>
              <a:gd name="connsiteY3" fmla="*/ 21054 h 497863"/>
              <a:gd name="connsiteX0" fmla="*/ 24858 w 1522342"/>
              <a:gd name="connsiteY0" fmla="*/ 21054 h 497863"/>
              <a:gd name="connsiteX1" fmla="*/ 1522342 w 1522342"/>
              <a:gd name="connsiteY1" fmla="*/ 21054 h 497863"/>
              <a:gd name="connsiteX2" fmla="*/ 665529 w 1522342"/>
              <a:gd name="connsiteY2" fmla="*/ 497863 h 497863"/>
              <a:gd name="connsiteX3" fmla="*/ 24858 w 1522342"/>
              <a:gd name="connsiteY3" fmla="*/ 21054 h 497863"/>
              <a:gd name="connsiteX0" fmla="*/ 24858 w 1522342"/>
              <a:gd name="connsiteY0" fmla="*/ 21054 h 497863"/>
              <a:gd name="connsiteX1" fmla="*/ 1522342 w 1522342"/>
              <a:gd name="connsiteY1" fmla="*/ 21054 h 497863"/>
              <a:gd name="connsiteX2" fmla="*/ 665529 w 1522342"/>
              <a:gd name="connsiteY2" fmla="*/ 497863 h 497863"/>
              <a:gd name="connsiteX3" fmla="*/ 24858 w 1522342"/>
              <a:gd name="connsiteY3" fmla="*/ 21054 h 497863"/>
              <a:gd name="connsiteX0" fmla="*/ 51830 w 1549314"/>
              <a:gd name="connsiteY0" fmla="*/ 21054 h 497863"/>
              <a:gd name="connsiteX1" fmla="*/ 1549314 w 1549314"/>
              <a:gd name="connsiteY1" fmla="*/ 21054 h 497863"/>
              <a:gd name="connsiteX2" fmla="*/ 665529 w 1549314"/>
              <a:gd name="connsiteY2" fmla="*/ 497863 h 497863"/>
              <a:gd name="connsiteX3" fmla="*/ 51830 w 1549314"/>
              <a:gd name="connsiteY3" fmla="*/ 21054 h 497863"/>
              <a:gd name="connsiteX0" fmla="*/ 72059 w 1566690"/>
              <a:gd name="connsiteY0" fmla="*/ 30152 h 505658"/>
              <a:gd name="connsiteX1" fmla="*/ 1549314 w 1566690"/>
              <a:gd name="connsiteY1" fmla="*/ 21054 h 505658"/>
              <a:gd name="connsiteX2" fmla="*/ 665529 w 1566690"/>
              <a:gd name="connsiteY2" fmla="*/ 497863 h 505658"/>
              <a:gd name="connsiteX3" fmla="*/ 72059 w 1566690"/>
              <a:gd name="connsiteY3" fmla="*/ 30152 h 505658"/>
              <a:gd name="connsiteX0" fmla="*/ 10941 w 1505572"/>
              <a:gd name="connsiteY0" fmla="*/ 9098 h 484604"/>
              <a:gd name="connsiteX1" fmla="*/ 1488196 w 1505572"/>
              <a:gd name="connsiteY1" fmla="*/ 0 h 484604"/>
              <a:gd name="connsiteX2" fmla="*/ 604411 w 1505572"/>
              <a:gd name="connsiteY2" fmla="*/ 476809 h 484604"/>
              <a:gd name="connsiteX3" fmla="*/ 10941 w 1505572"/>
              <a:gd name="connsiteY3" fmla="*/ 9098 h 484604"/>
              <a:gd name="connsiteX0" fmla="*/ 10941 w 1505572"/>
              <a:gd name="connsiteY0" fmla="*/ 9098 h 484604"/>
              <a:gd name="connsiteX1" fmla="*/ 1488196 w 1505572"/>
              <a:gd name="connsiteY1" fmla="*/ 0 h 484604"/>
              <a:gd name="connsiteX2" fmla="*/ 604411 w 1505572"/>
              <a:gd name="connsiteY2" fmla="*/ 476809 h 484604"/>
              <a:gd name="connsiteX3" fmla="*/ 10941 w 1505572"/>
              <a:gd name="connsiteY3" fmla="*/ 9098 h 484604"/>
              <a:gd name="connsiteX0" fmla="*/ 10941 w 1505572"/>
              <a:gd name="connsiteY0" fmla="*/ 9098 h 478444"/>
              <a:gd name="connsiteX1" fmla="*/ 1488196 w 1505572"/>
              <a:gd name="connsiteY1" fmla="*/ 0 h 478444"/>
              <a:gd name="connsiteX2" fmla="*/ 604411 w 1505572"/>
              <a:gd name="connsiteY2" fmla="*/ 476809 h 478444"/>
              <a:gd name="connsiteX3" fmla="*/ 10941 w 1505572"/>
              <a:gd name="connsiteY3" fmla="*/ 9098 h 478444"/>
            </a:gdLst>
            <a:ahLst/>
            <a:cxnLst>
              <a:cxn ang="0">
                <a:pos x="connsiteX0" y="connsiteY0"/>
              </a:cxn>
              <a:cxn ang="0">
                <a:pos x="connsiteX1" y="connsiteY1"/>
              </a:cxn>
              <a:cxn ang="0">
                <a:pos x="connsiteX2" y="connsiteY2"/>
              </a:cxn>
              <a:cxn ang="0">
                <a:pos x="connsiteX3" y="connsiteY3"/>
              </a:cxn>
            </a:cxnLst>
            <a:rect l="l" t="t" r="r" b="b"/>
            <a:pathLst>
              <a:path w="1505572" h="478444">
                <a:moveTo>
                  <a:pt x="10941" y="9098"/>
                </a:moveTo>
                <a:cubicBezTo>
                  <a:pt x="1505572" y="10915"/>
                  <a:pt x="0" y="14550"/>
                  <a:pt x="1488196" y="0"/>
                </a:cubicBezTo>
                <a:lnTo>
                  <a:pt x="604411" y="476809"/>
                </a:lnTo>
                <a:cubicBezTo>
                  <a:pt x="10561" y="6239"/>
                  <a:pt x="604527" y="478444"/>
                  <a:pt x="10941" y="9098"/>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6" name="Group 55"/>
          <p:cNvGrpSpPr/>
          <p:nvPr/>
        </p:nvGrpSpPr>
        <p:grpSpPr>
          <a:xfrm>
            <a:off x="604911" y="2067955"/>
            <a:ext cx="2996419" cy="864325"/>
            <a:chOff x="3146032" y="5565391"/>
            <a:chExt cx="2612373" cy="250762"/>
          </a:xfrm>
        </p:grpSpPr>
        <p:cxnSp>
          <p:nvCxnSpPr>
            <p:cNvPr id="44" name="Straight Arrow Connector 43"/>
            <p:cNvCxnSpPr/>
            <p:nvPr/>
          </p:nvCxnSpPr>
          <p:spPr>
            <a:xfrm flipV="1">
              <a:off x="3146032" y="5565391"/>
              <a:ext cx="0" cy="250762"/>
            </a:xfrm>
            <a:prstGeom prst="straightConnector1">
              <a:avLst/>
            </a:prstGeom>
            <a:noFill/>
            <a:ln>
              <a:solidFill>
                <a:schemeClr val="bg1"/>
              </a:solidFill>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3383520" y="5565391"/>
              <a:ext cx="0" cy="250762"/>
            </a:xfrm>
            <a:prstGeom prst="straightConnector1">
              <a:avLst/>
            </a:prstGeom>
            <a:noFill/>
            <a:ln>
              <a:solidFill>
                <a:schemeClr val="bg1"/>
              </a:solidFill>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3621008" y="5565391"/>
              <a:ext cx="0" cy="250762"/>
            </a:xfrm>
            <a:prstGeom prst="straightConnector1">
              <a:avLst/>
            </a:prstGeom>
            <a:noFill/>
            <a:ln>
              <a:solidFill>
                <a:schemeClr val="bg1"/>
              </a:solidFill>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3858496" y="5565391"/>
              <a:ext cx="0" cy="250762"/>
            </a:xfrm>
            <a:prstGeom prst="straightConnector1">
              <a:avLst/>
            </a:prstGeom>
            <a:noFill/>
            <a:ln>
              <a:solidFill>
                <a:schemeClr val="bg1"/>
              </a:solidFill>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4095984" y="5565391"/>
              <a:ext cx="0" cy="250762"/>
            </a:xfrm>
            <a:prstGeom prst="straightConnector1">
              <a:avLst/>
            </a:prstGeom>
            <a:noFill/>
            <a:ln>
              <a:solidFill>
                <a:schemeClr val="bg1"/>
              </a:solidFill>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4333472" y="5565391"/>
              <a:ext cx="0" cy="250762"/>
            </a:xfrm>
            <a:prstGeom prst="straightConnector1">
              <a:avLst/>
            </a:prstGeom>
            <a:noFill/>
            <a:ln>
              <a:solidFill>
                <a:schemeClr val="bg1"/>
              </a:solidFill>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4570960" y="5565391"/>
              <a:ext cx="0" cy="250762"/>
            </a:xfrm>
            <a:prstGeom prst="straightConnector1">
              <a:avLst/>
            </a:prstGeom>
            <a:noFill/>
            <a:ln>
              <a:solidFill>
                <a:schemeClr val="bg1"/>
              </a:solidFill>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4808448" y="5565391"/>
              <a:ext cx="0" cy="250762"/>
            </a:xfrm>
            <a:prstGeom prst="straightConnector1">
              <a:avLst/>
            </a:prstGeom>
            <a:noFill/>
            <a:ln>
              <a:solidFill>
                <a:schemeClr val="bg1"/>
              </a:solidFill>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5045936" y="5565391"/>
              <a:ext cx="0" cy="250762"/>
            </a:xfrm>
            <a:prstGeom prst="straightConnector1">
              <a:avLst/>
            </a:prstGeom>
            <a:noFill/>
            <a:ln>
              <a:solidFill>
                <a:schemeClr val="bg1"/>
              </a:solidFill>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5283424" y="5565391"/>
              <a:ext cx="0" cy="250762"/>
            </a:xfrm>
            <a:prstGeom prst="straightConnector1">
              <a:avLst/>
            </a:prstGeom>
            <a:noFill/>
            <a:ln>
              <a:solidFill>
                <a:schemeClr val="bg1"/>
              </a:solidFill>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5520912" y="5565391"/>
              <a:ext cx="0" cy="250762"/>
            </a:xfrm>
            <a:prstGeom prst="straightConnector1">
              <a:avLst/>
            </a:prstGeom>
            <a:noFill/>
            <a:ln>
              <a:solidFill>
                <a:schemeClr val="bg1"/>
              </a:solidFill>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5758405" y="5565391"/>
              <a:ext cx="0" cy="250762"/>
            </a:xfrm>
            <a:prstGeom prst="straightConnector1">
              <a:avLst/>
            </a:prstGeom>
            <a:noFill/>
            <a:ln>
              <a:solidFill>
                <a:schemeClr val="bg1"/>
              </a:solidFill>
              <a:headEnd type="stealth" w="lg" len="lg"/>
              <a:tailEnd type="none"/>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a:off x="5469987" y="2067955"/>
            <a:ext cx="2996419" cy="864325"/>
            <a:chOff x="3146032" y="5565391"/>
            <a:chExt cx="2612373" cy="250762"/>
          </a:xfrm>
        </p:grpSpPr>
        <p:cxnSp>
          <p:nvCxnSpPr>
            <p:cNvPr id="58" name="Straight Arrow Connector 57"/>
            <p:cNvCxnSpPr/>
            <p:nvPr/>
          </p:nvCxnSpPr>
          <p:spPr>
            <a:xfrm flipV="1">
              <a:off x="3146032" y="5565391"/>
              <a:ext cx="0" cy="250762"/>
            </a:xfrm>
            <a:prstGeom prst="straightConnector1">
              <a:avLst/>
            </a:prstGeom>
            <a:noFill/>
            <a:ln>
              <a:solidFill>
                <a:schemeClr val="bg1"/>
              </a:solidFill>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3383520" y="5565391"/>
              <a:ext cx="0" cy="250762"/>
            </a:xfrm>
            <a:prstGeom prst="straightConnector1">
              <a:avLst/>
            </a:prstGeom>
            <a:noFill/>
            <a:ln>
              <a:solidFill>
                <a:schemeClr val="bg1"/>
              </a:solidFill>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V="1">
              <a:off x="3621008" y="5565391"/>
              <a:ext cx="0" cy="250762"/>
            </a:xfrm>
            <a:prstGeom prst="straightConnector1">
              <a:avLst/>
            </a:prstGeom>
            <a:noFill/>
            <a:ln>
              <a:solidFill>
                <a:schemeClr val="bg1"/>
              </a:solidFill>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V="1">
              <a:off x="3858496" y="5565391"/>
              <a:ext cx="0" cy="250762"/>
            </a:xfrm>
            <a:prstGeom prst="straightConnector1">
              <a:avLst/>
            </a:prstGeom>
            <a:noFill/>
            <a:ln>
              <a:solidFill>
                <a:schemeClr val="bg1"/>
              </a:solidFill>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4095984" y="5565391"/>
              <a:ext cx="0" cy="250762"/>
            </a:xfrm>
            <a:prstGeom prst="straightConnector1">
              <a:avLst/>
            </a:prstGeom>
            <a:noFill/>
            <a:ln>
              <a:solidFill>
                <a:schemeClr val="bg1"/>
              </a:solidFill>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4333472" y="5565391"/>
              <a:ext cx="0" cy="250762"/>
            </a:xfrm>
            <a:prstGeom prst="straightConnector1">
              <a:avLst/>
            </a:prstGeom>
            <a:noFill/>
            <a:ln>
              <a:solidFill>
                <a:schemeClr val="bg1"/>
              </a:solidFill>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4570960" y="5565391"/>
              <a:ext cx="0" cy="250762"/>
            </a:xfrm>
            <a:prstGeom prst="straightConnector1">
              <a:avLst/>
            </a:prstGeom>
            <a:noFill/>
            <a:ln>
              <a:solidFill>
                <a:schemeClr val="bg1"/>
              </a:solidFill>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V="1">
              <a:off x="4808448" y="5565391"/>
              <a:ext cx="0" cy="250762"/>
            </a:xfrm>
            <a:prstGeom prst="straightConnector1">
              <a:avLst/>
            </a:prstGeom>
            <a:noFill/>
            <a:ln>
              <a:solidFill>
                <a:schemeClr val="bg1"/>
              </a:solidFill>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V="1">
              <a:off x="5045936" y="5565391"/>
              <a:ext cx="0" cy="250762"/>
            </a:xfrm>
            <a:prstGeom prst="straightConnector1">
              <a:avLst/>
            </a:prstGeom>
            <a:noFill/>
            <a:ln>
              <a:solidFill>
                <a:schemeClr val="bg1"/>
              </a:solidFill>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V="1">
              <a:off x="5283424" y="5565391"/>
              <a:ext cx="0" cy="250762"/>
            </a:xfrm>
            <a:prstGeom prst="straightConnector1">
              <a:avLst/>
            </a:prstGeom>
            <a:noFill/>
            <a:ln>
              <a:solidFill>
                <a:schemeClr val="bg1"/>
              </a:solidFill>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V="1">
              <a:off x="5520912" y="5565391"/>
              <a:ext cx="0" cy="250762"/>
            </a:xfrm>
            <a:prstGeom prst="straightConnector1">
              <a:avLst/>
            </a:prstGeom>
            <a:noFill/>
            <a:ln>
              <a:solidFill>
                <a:schemeClr val="bg1"/>
              </a:solidFill>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5758405" y="5565391"/>
              <a:ext cx="0" cy="250762"/>
            </a:xfrm>
            <a:prstGeom prst="straightConnector1">
              <a:avLst/>
            </a:prstGeom>
            <a:noFill/>
            <a:ln>
              <a:solidFill>
                <a:schemeClr val="bg1"/>
              </a:solidFill>
              <a:headEnd type="stealth" w="lg" len="lg"/>
              <a:tailEnd type="none"/>
            </a:ln>
          </p:spPr>
          <p:style>
            <a:lnRef idx="1">
              <a:schemeClr val="accent1"/>
            </a:lnRef>
            <a:fillRef idx="0">
              <a:schemeClr val="accent1"/>
            </a:fillRef>
            <a:effectRef idx="0">
              <a:schemeClr val="accent1"/>
            </a:effectRef>
            <a:fontRef idx="minor">
              <a:schemeClr val="tx1"/>
            </a:fontRef>
          </p:style>
        </p:cxnSp>
      </p:grpSp>
      <p:grpSp>
        <p:nvGrpSpPr>
          <p:cNvPr id="74" name="Group 73"/>
          <p:cNvGrpSpPr/>
          <p:nvPr/>
        </p:nvGrpSpPr>
        <p:grpSpPr>
          <a:xfrm>
            <a:off x="3962182" y="3268764"/>
            <a:ext cx="442911" cy="504826"/>
            <a:chOff x="3948114" y="3071812"/>
            <a:chExt cx="442911" cy="504826"/>
          </a:xfrm>
        </p:grpSpPr>
        <p:cxnSp>
          <p:nvCxnSpPr>
            <p:cNvPr id="71" name="Straight Connector 70"/>
            <p:cNvCxnSpPr/>
            <p:nvPr/>
          </p:nvCxnSpPr>
          <p:spPr>
            <a:xfrm rot="16200000" flipH="1">
              <a:off x="3914776" y="3105150"/>
              <a:ext cx="504825" cy="4381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V="1">
              <a:off x="4264819" y="3450432"/>
              <a:ext cx="157162" cy="952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5" name="Group 74"/>
          <p:cNvGrpSpPr/>
          <p:nvPr/>
        </p:nvGrpSpPr>
        <p:grpSpPr>
          <a:xfrm flipH="1">
            <a:off x="4657503" y="3264002"/>
            <a:ext cx="452439" cy="533401"/>
            <a:chOff x="3948114" y="3071812"/>
            <a:chExt cx="442911" cy="504826"/>
          </a:xfrm>
        </p:grpSpPr>
        <p:cxnSp>
          <p:nvCxnSpPr>
            <p:cNvPr id="76" name="Straight Connector 75"/>
            <p:cNvCxnSpPr/>
            <p:nvPr/>
          </p:nvCxnSpPr>
          <p:spPr>
            <a:xfrm rot="16200000" flipH="1">
              <a:off x="3914776" y="3105150"/>
              <a:ext cx="504825" cy="4381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16200000" flipV="1">
              <a:off x="4264819" y="3450432"/>
              <a:ext cx="157162" cy="952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p:nvGrpSpPr>
        <p:grpSpPr>
          <a:xfrm>
            <a:off x="4881442" y="3187803"/>
            <a:ext cx="447576" cy="533400"/>
            <a:chOff x="4867374" y="2990851"/>
            <a:chExt cx="447576" cy="533400"/>
          </a:xfrm>
        </p:grpSpPr>
        <p:cxnSp>
          <p:nvCxnSpPr>
            <p:cNvPr id="86" name="Straight Connector 85"/>
            <p:cNvCxnSpPr/>
            <p:nvPr/>
          </p:nvCxnSpPr>
          <p:spPr>
            <a:xfrm rot="5400000">
              <a:off x="4824462" y="3033763"/>
              <a:ext cx="533400" cy="4475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5400000" flipH="1" flipV="1">
              <a:off x="5180557" y="3035386"/>
              <a:ext cx="166058" cy="9729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p:nvGrpSpPr>
        <p:grpSpPr>
          <a:xfrm rot="16799045">
            <a:off x="2923947" y="3140165"/>
            <a:ext cx="438150" cy="504825"/>
            <a:chOff x="3848102" y="3114675"/>
            <a:chExt cx="438150" cy="504825"/>
          </a:xfrm>
        </p:grpSpPr>
        <p:cxnSp>
          <p:nvCxnSpPr>
            <p:cNvPr id="90" name="Straight Connector 89"/>
            <p:cNvCxnSpPr/>
            <p:nvPr/>
          </p:nvCxnSpPr>
          <p:spPr>
            <a:xfrm rot="16200000" flipH="1">
              <a:off x="3814764" y="3148013"/>
              <a:ext cx="504825" cy="4381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rot="16200000" flipV="1">
              <a:off x="3821907" y="3150394"/>
              <a:ext cx="157162" cy="952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p:nvGrpSpPr>
        <p:grpSpPr>
          <a:xfrm rot="4839525">
            <a:off x="5743455" y="3130653"/>
            <a:ext cx="447576" cy="533400"/>
            <a:chOff x="4867374" y="2990851"/>
            <a:chExt cx="447576" cy="533400"/>
          </a:xfrm>
        </p:grpSpPr>
        <p:cxnSp>
          <p:nvCxnSpPr>
            <p:cNvPr id="93" name="Straight Connector 92"/>
            <p:cNvCxnSpPr/>
            <p:nvPr/>
          </p:nvCxnSpPr>
          <p:spPr>
            <a:xfrm rot="5400000">
              <a:off x="4824462" y="3033763"/>
              <a:ext cx="533400" cy="4475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5400000" flipH="1" flipV="1">
              <a:off x="5180557" y="3035386"/>
              <a:ext cx="166058" cy="9729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00" name="Group 99"/>
          <p:cNvGrpSpPr/>
          <p:nvPr/>
        </p:nvGrpSpPr>
        <p:grpSpPr>
          <a:xfrm>
            <a:off x="2685790" y="3107650"/>
            <a:ext cx="514690" cy="533400"/>
            <a:chOff x="2671722" y="2910698"/>
            <a:chExt cx="514690" cy="533400"/>
          </a:xfrm>
        </p:grpSpPr>
        <p:cxnSp>
          <p:nvCxnSpPr>
            <p:cNvPr id="96" name="Straight Connector 95"/>
            <p:cNvCxnSpPr/>
            <p:nvPr/>
          </p:nvCxnSpPr>
          <p:spPr>
            <a:xfrm rot="6567054">
              <a:off x="2628810" y="2953610"/>
              <a:ext cx="533400" cy="4475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rot="10800000" flipV="1">
              <a:off x="2971801" y="3005071"/>
              <a:ext cx="214611" cy="857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05" name="Group 104"/>
          <p:cNvGrpSpPr/>
          <p:nvPr/>
        </p:nvGrpSpPr>
        <p:grpSpPr>
          <a:xfrm rot="21443858">
            <a:off x="5807100" y="3059202"/>
            <a:ext cx="493461" cy="504825"/>
            <a:chOff x="5854944" y="2881300"/>
            <a:chExt cx="493461" cy="504825"/>
          </a:xfrm>
        </p:grpSpPr>
        <p:cxnSp>
          <p:nvCxnSpPr>
            <p:cNvPr id="102" name="Straight Connector 101"/>
            <p:cNvCxnSpPr/>
            <p:nvPr/>
          </p:nvCxnSpPr>
          <p:spPr>
            <a:xfrm rot="15237813" flipH="1">
              <a:off x="5876917" y="2914638"/>
              <a:ext cx="504825" cy="4381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rot="10800000">
              <a:off x="5854944" y="2954905"/>
              <a:ext cx="198195" cy="835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06" name="Group 105"/>
          <p:cNvGrpSpPr/>
          <p:nvPr/>
        </p:nvGrpSpPr>
        <p:grpSpPr>
          <a:xfrm rot="20840142">
            <a:off x="1471906" y="3099061"/>
            <a:ext cx="493461" cy="504825"/>
            <a:chOff x="5854944" y="2881300"/>
            <a:chExt cx="493461" cy="504825"/>
          </a:xfrm>
        </p:grpSpPr>
        <p:cxnSp>
          <p:nvCxnSpPr>
            <p:cNvPr id="107" name="Straight Connector 106"/>
            <p:cNvCxnSpPr/>
            <p:nvPr/>
          </p:nvCxnSpPr>
          <p:spPr>
            <a:xfrm rot="15237813" flipH="1">
              <a:off x="5876917" y="2914638"/>
              <a:ext cx="504825" cy="4381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0800000">
              <a:off x="5854944" y="2954905"/>
              <a:ext cx="198195" cy="835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09" name="Group 108"/>
          <p:cNvGrpSpPr/>
          <p:nvPr/>
        </p:nvGrpSpPr>
        <p:grpSpPr>
          <a:xfrm rot="420861">
            <a:off x="7044430" y="3133441"/>
            <a:ext cx="514690" cy="533400"/>
            <a:chOff x="2671722" y="2910698"/>
            <a:chExt cx="514690" cy="533400"/>
          </a:xfrm>
        </p:grpSpPr>
        <p:cxnSp>
          <p:nvCxnSpPr>
            <p:cNvPr id="110" name="Straight Connector 109"/>
            <p:cNvCxnSpPr/>
            <p:nvPr/>
          </p:nvCxnSpPr>
          <p:spPr>
            <a:xfrm rot="6567054">
              <a:off x="2628810" y="2953610"/>
              <a:ext cx="533400" cy="4475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rot="10800000" flipV="1">
              <a:off x="2971801" y="3005071"/>
              <a:ext cx="214611" cy="857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1" name="Rectangle 120"/>
          <p:cNvSpPr/>
          <p:nvPr/>
        </p:nvSpPr>
        <p:spPr>
          <a:xfrm>
            <a:off x="971670" y="2231465"/>
            <a:ext cx="785793" cy="369332"/>
          </a:xfrm>
          <a:prstGeom prst="rect">
            <a:avLst/>
          </a:prstGeom>
          <a:solidFill>
            <a:schemeClr val="tx1"/>
          </a:solidFill>
        </p:spPr>
        <p:txBody>
          <a:bodyPr wrap="none">
            <a:spAutoFit/>
          </a:bodyPr>
          <a:lstStyle/>
          <a:p>
            <a:r>
              <a:rPr lang="en-US" dirty="0" smtClean="0">
                <a:solidFill>
                  <a:schemeClr val="bg1"/>
                </a:solidFill>
              </a:rPr>
              <a:t>q = </a:t>
            </a:r>
            <a:r>
              <a:rPr lang="en-US" dirty="0" smtClean="0">
                <a:solidFill>
                  <a:schemeClr val="bg1"/>
                </a:solidFill>
                <a:latin typeface="Symbol" pitchFamily="18" charset="2"/>
              </a:rPr>
              <a:t>g</a:t>
            </a:r>
            <a:r>
              <a:rPr lang="en-US" dirty="0" smtClean="0">
                <a:solidFill>
                  <a:schemeClr val="bg1"/>
                </a:solidFill>
              </a:rPr>
              <a:t>z</a:t>
            </a:r>
            <a:endParaRPr lang="en-US" dirty="0"/>
          </a:p>
        </p:txBody>
      </p:sp>
      <p:cxnSp>
        <p:nvCxnSpPr>
          <p:cNvPr id="122" name="Straight Arrow Connector 121"/>
          <p:cNvCxnSpPr/>
          <p:nvPr/>
        </p:nvCxnSpPr>
        <p:spPr>
          <a:xfrm rot="16200000" flipV="1">
            <a:off x="-116058" y="2444266"/>
            <a:ext cx="987082" cy="4690"/>
          </a:xfrm>
          <a:prstGeom prst="straightConnector1">
            <a:avLst/>
          </a:prstGeom>
          <a:noFill/>
          <a:ln>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24" name="Rectangle 123"/>
          <p:cNvSpPr/>
          <p:nvPr/>
        </p:nvSpPr>
        <p:spPr>
          <a:xfrm>
            <a:off x="257922" y="2287735"/>
            <a:ext cx="300082" cy="369332"/>
          </a:xfrm>
          <a:prstGeom prst="rect">
            <a:avLst/>
          </a:prstGeom>
          <a:solidFill>
            <a:schemeClr val="tx1"/>
          </a:solidFill>
        </p:spPr>
        <p:txBody>
          <a:bodyPr wrap="none">
            <a:spAutoFit/>
          </a:bodyPr>
          <a:lstStyle/>
          <a:p>
            <a:r>
              <a:rPr lang="en-US" dirty="0" smtClean="0">
                <a:solidFill>
                  <a:schemeClr val="bg1"/>
                </a:solidFill>
              </a:rPr>
              <a:t>z</a:t>
            </a:r>
            <a:endParaRPr lang="en-US" dirty="0"/>
          </a:p>
        </p:txBody>
      </p:sp>
      <p:cxnSp>
        <p:nvCxnSpPr>
          <p:cNvPr id="128" name="Straight Arrow Connector 127"/>
          <p:cNvCxnSpPr/>
          <p:nvPr/>
        </p:nvCxnSpPr>
        <p:spPr>
          <a:xfrm rot="5400000" flipH="1" flipV="1">
            <a:off x="4472562" y="4044258"/>
            <a:ext cx="990600" cy="158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9" name="TextBox 128"/>
          <p:cNvSpPr txBox="1"/>
          <p:nvPr/>
        </p:nvSpPr>
        <p:spPr>
          <a:xfrm>
            <a:off x="3824068" y="4540352"/>
            <a:ext cx="423514" cy="369332"/>
          </a:xfrm>
          <a:prstGeom prst="rect">
            <a:avLst/>
          </a:prstGeom>
          <a:noFill/>
        </p:spPr>
        <p:txBody>
          <a:bodyPr wrap="none" rtlCol="0">
            <a:spAutoFit/>
          </a:bodyPr>
          <a:lstStyle/>
          <a:p>
            <a:r>
              <a:rPr lang="en-US" dirty="0" smtClean="0">
                <a:solidFill>
                  <a:schemeClr val="bg1"/>
                </a:solidFill>
              </a:rPr>
              <a:t>P</a:t>
            </a:r>
            <a:r>
              <a:rPr lang="en-US" baseline="-25000" dirty="0" smtClean="0">
                <a:solidFill>
                  <a:schemeClr val="bg1"/>
                </a:solidFill>
              </a:rPr>
              <a:t>p</a:t>
            </a:r>
            <a:endParaRPr lang="en-US" baseline="-25000" dirty="0">
              <a:solidFill>
                <a:schemeClr val="bg1"/>
              </a:solidFill>
            </a:endParaRPr>
          </a:p>
        </p:txBody>
      </p:sp>
      <p:sp>
        <p:nvSpPr>
          <p:cNvPr id="130" name="TextBox 129"/>
          <p:cNvSpPr txBox="1"/>
          <p:nvPr/>
        </p:nvSpPr>
        <p:spPr>
          <a:xfrm>
            <a:off x="4738468" y="4540352"/>
            <a:ext cx="423514" cy="369332"/>
          </a:xfrm>
          <a:prstGeom prst="rect">
            <a:avLst/>
          </a:prstGeom>
          <a:noFill/>
        </p:spPr>
        <p:txBody>
          <a:bodyPr wrap="none" rtlCol="0">
            <a:spAutoFit/>
          </a:bodyPr>
          <a:lstStyle/>
          <a:p>
            <a:r>
              <a:rPr lang="en-US" dirty="0" smtClean="0">
                <a:solidFill>
                  <a:schemeClr val="bg1"/>
                </a:solidFill>
              </a:rPr>
              <a:t>P</a:t>
            </a:r>
            <a:r>
              <a:rPr lang="en-US" baseline="-25000" dirty="0" smtClean="0">
                <a:solidFill>
                  <a:schemeClr val="bg1"/>
                </a:solidFill>
              </a:rPr>
              <a:t>p</a:t>
            </a:r>
            <a:endParaRPr lang="en-US" baseline="-25000" dirty="0">
              <a:solidFill>
                <a:schemeClr val="bg1"/>
              </a:solidFill>
            </a:endParaRPr>
          </a:p>
        </p:txBody>
      </p:sp>
      <p:sp>
        <p:nvSpPr>
          <p:cNvPr id="132" name="Rectangle 131"/>
          <p:cNvSpPr/>
          <p:nvPr/>
        </p:nvSpPr>
        <p:spPr>
          <a:xfrm>
            <a:off x="5108917" y="3346943"/>
            <a:ext cx="654346" cy="276999"/>
          </a:xfrm>
          <a:prstGeom prst="rect">
            <a:avLst/>
          </a:prstGeom>
          <a:noFill/>
        </p:spPr>
        <p:txBody>
          <a:bodyPr wrap="none">
            <a:spAutoFit/>
          </a:bodyPr>
          <a:lstStyle/>
          <a:p>
            <a:r>
              <a:rPr lang="en-US" sz="1200" dirty="0" smtClean="0">
                <a:solidFill>
                  <a:schemeClr val="bg1"/>
                </a:solidFill>
              </a:rPr>
              <a:t>C (AD)</a:t>
            </a:r>
            <a:endParaRPr lang="en-US" sz="1200" dirty="0"/>
          </a:p>
        </p:txBody>
      </p:sp>
      <p:sp>
        <p:nvSpPr>
          <p:cNvPr id="133" name="Rectangle 132"/>
          <p:cNvSpPr/>
          <p:nvPr/>
        </p:nvSpPr>
        <p:spPr>
          <a:xfrm>
            <a:off x="4405532" y="3951854"/>
            <a:ext cx="295274" cy="276999"/>
          </a:xfrm>
          <a:prstGeom prst="rect">
            <a:avLst/>
          </a:prstGeom>
          <a:noFill/>
        </p:spPr>
        <p:txBody>
          <a:bodyPr wrap="none">
            <a:spAutoFit/>
          </a:bodyPr>
          <a:lstStyle/>
          <a:p>
            <a:r>
              <a:rPr lang="en-US" sz="1200" dirty="0" smtClean="0">
                <a:solidFill>
                  <a:schemeClr val="bg1"/>
                </a:solidFill>
              </a:rPr>
              <a:t>D</a:t>
            </a:r>
            <a:endParaRPr lang="en-US" sz="1200" dirty="0"/>
          </a:p>
        </p:txBody>
      </p:sp>
      <p:sp>
        <p:nvSpPr>
          <p:cNvPr id="134" name="Rectangle 133"/>
          <p:cNvSpPr/>
          <p:nvPr/>
        </p:nvSpPr>
        <p:spPr>
          <a:xfrm>
            <a:off x="3599650" y="2753754"/>
            <a:ext cx="295274" cy="276999"/>
          </a:xfrm>
          <a:prstGeom prst="rect">
            <a:avLst/>
          </a:prstGeom>
          <a:noFill/>
        </p:spPr>
        <p:txBody>
          <a:bodyPr wrap="none">
            <a:spAutoFit/>
          </a:bodyPr>
          <a:lstStyle/>
          <a:p>
            <a:r>
              <a:rPr lang="en-US" sz="1200" dirty="0" smtClean="0">
                <a:solidFill>
                  <a:schemeClr val="bg1"/>
                </a:solidFill>
              </a:rPr>
              <a:t>B</a:t>
            </a:r>
            <a:endParaRPr lang="en-US" sz="1200" dirty="0"/>
          </a:p>
        </p:txBody>
      </p:sp>
      <p:sp>
        <p:nvSpPr>
          <p:cNvPr id="135" name="Rectangle 134"/>
          <p:cNvSpPr/>
          <p:nvPr/>
        </p:nvSpPr>
        <p:spPr>
          <a:xfrm>
            <a:off x="5218448" y="2738179"/>
            <a:ext cx="295274" cy="276999"/>
          </a:xfrm>
          <a:prstGeom prst="rect">
            <a:avLst/>
          </a:prstGeom>
          <a:noFill/>
        </p:spPr>
        <p:txBody>
          <a:bodyPr wrap="none">
            <a:spAutoFit/>
          </a:bodyPr>
          <a:lstStyle/>
          <a:p>
            <a:r>
              <a:rPr lang="en-US" sz="1200" dirty="0" smtClean="0">
                <a:solidFill>
                  <a:schemeClr val="bg1"/>
                </a:solidFill>
              </a:rPr>
              <a:t>A</a:t>
            </a:r>
            <a:endParaRPr lang="en-US" sz="1200" dirty="0"/>
          </a:p>
        </p:txBody>
      </p:sp>
      <p:sp>
        <p:nvSpPr>
          <p:cNvPr id="136" name="Freeform 135"/>
          <p:cNvSpPr/>
          <p:nvPr/>
        </p:nvSpPr>
        <p:spPr>
          <a:xfrm>
            <a:off x="3828831" y="3047308"/>
            <a:ext cx="109537" cy="126207"/>
          </a:xfrm>
          <a:custGeom>
            <a:avLst/>
            <a:gdLst>
              <a:gd name="connsiteX0" fmla="*/ 0 w 109537"/>
              <a:gd name="connsiteY0" fmla="*/ 126207 h 126207"/>
              <a:gd name="connsiteX1" fmla="*/ 78581 w 109537"/>
              <a:gd name="connsiteY1" fmla="*/ 92869 h 126207"/>
              <a:gd name="connsiteX2" fmla="*/ 109537 w 109537"/>
              <a:gd name="connsiteY2" fmla="*/ 0 h 126207"/>
              <a:gd name="connsiteX0" fmla="*/ 0 w 109537"/>
              <a:gd name="connsiteY0" fmla="*/ 126207 h 126207"/>
              <a:gd name="connsiteX1" fmla="*/ 78581 w 109537"/>
              <a:gd name="connsiteY1" fmla="*/ 76201 h 126207"/>
              <a:gd name="connsiteX2" fmla="*/ 109537 w 109537"/>
              <a:gd name="connsiteY2" fmla="*/ 0 h 126207"/>
            </a:gdLst>
            <a:ahLst/>
            <a:cxnLst>
              <a:cxn ang="0">
                <a:pos x="connsiteX0" y="connsiteY0"/>
              </a:cxn>
              <a:cxn ang="0">
                <a:pos x="connsiteX1" y="connsiteY1"/>
              </a:cxn>
              <a:cxn ang="0">
                <a:pos x="connsiteX2" y="connsiteY2"/>
              </a:cxn>
            </a:cxnLst>
            <a:rect l="l" t="t" r="r" b="b"/>
            <a:pathLst>
              <a:path w="109537" h="126207">
                <a:moveTo>
                  <a:pt x="0" y="126207"/>
                </a:moveTo>
                <a:cubicBezTo>
                  <a:pt x="30162" y="120055"/>
                  <a:pt x="60325" y="97236"/>
                  <a:pt x="78581" y="76201"/>
                </a:cubicBezTo>
                <a:cubicBezTo>
                  <a:pt x="96837" y="55167"/>
                  <a:pt x="103187" y="35917"/>
                  <a:pt x="109537" y="0"/>
                </a:cubicBezTo>
              </a:path>
            </a:pathLst>
          </a:custGeom>
          <a:ln w="3175">
            <a:solidFill>
              <a:schemeClr val="bg1"/>
            </a:solidFill>
            <a:headEnd type="non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7" name="Freeform 136"/>
          <p:cNvSpPr/>
          <p:nvPr/>
        </p:nvSpPr>
        <p:spPr>
          <a:xfrm flipH="1">
            <a:off x="5178999" y="3044927"/>
            <a:ext cx="76199" cy="126207"/>
          </a:xfrm>
          <a:custGeom>
            <a:avLst/>
            <a:gdLst>
              <a:gd name="connsiteX0" fmla="*/ 0 w 109537"/>
              <a:gd name="connsiteY0" fmla="*/ 126207 h 126207"/>
              <a:gd name="connsiteX1" fmla="*/ 78581 w 109537"/>
              <a:gd name="connsiteY1" fmla="*/ 92869 h 126207"/>
              <a:gd name="connsiteX2" fmla="*/ 109537 w 109537"/>
              <a:gd name="connsiteY2" fmla="*/ 0 h 126207"/>
              <a:gd name="connsiteX0" fmla="*/ 0 w 109537"/>
              <a:gd name="connsiteY0" fmla="*/ 126207 h 126207"/>
              <a:gd name="connsiteX1" fmla="*/ 78581 w 109537"/>
              <a:gd name="connsiteY1" fmla="*/ 76201 h 126207"/>
              <a:gd name="connsiteX2" fmla="*/ 109537 w 109537"/>
              <a:gd name="connsiteY2" fmla="*/ 0 h 126207"/>
            </a:gdLst>
            <a:ahLst/>
            <a:cxnLst>
              <a:cxn ang="0">
                <a:pos x="connsiteX0" y="connsiteY0"/>
              </a:cxn>
              <a:cxn ang="0">
                <a:pos x="connsiteX1" y="connsiteY1"/>
              </a:cxn>
              <a:cxn ang="0">
                <a:pos x="connsiteX2" y="connsiteY2"/>
              </a:cxn>
            </a:cxnLst>
            <a:rect l="l" t="t" r="r" b="b"/>
            <a:pathLst>
              <a:path w="109537" h="126207">
                <a:moveTo>
                  <a:pt x="0" y="126207"/>
                </a:moveTo>
                <a:cubicBezTo>
                  <a:pt x="30162" y="120055"/>
                  <a:pt x="60325" y="97236"/>
                  <a:pt x="78581" y="76201"/>
                </a:cubicBezTo>
                <a:cubicBezTo>
                  <a:pt x="96837" y="55167"/>
                  <a:pt x="103187" y="35917"/>
                  <a:pt x="109537" y="0"/>
                </a:cubicBezTo>
              </a:path>
            </a:pathLst>
          </a:custGeom>
          <a:ln w="3175">
            <a:solidFill>
              <a:schemeClr val="bg1"/>
            </a:solidFill>
            <a:headEnd type="non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8" name="Rectangle 137"/>
          <p:cNvSpPr/>
          <p:nvPr/>
        </p:nvSpPr>
        <p:spPr>
          <a:xfrm>
            <a:off x="3843079" y="2926939"/>
            <a:ext cx="304892" cy="369332"/>
          </a:xfrm>
          <a:prstGeom prst="rect">
            <a:avLst/>
          </a:prstGeom>
        </p:spPr>
        <p:txBody>
          <a:bodyPr wrap="none">
            <a:spAutoFit/>
          </a:bodyPr>
          <a:lstStyle/>
          <a:p>
            <a:pPr algn="ctr"/>
            <a:r>
              <a:rPr lang="en-US" i="1" dirty="0" smtClean="0">
                <a:solidFill>
                  <a:schemeClr val="bg1"/>
                </a:solidFill>
                <a:latin typeface="Symbol" pitchFamily="18" charset="2"/>
              </a:rPr>
              <a:t>f</a:t>
            </a:r>
            <a:endParaRPr lang="en-US" i="1" dirty="0">
              <a:solidFill>
                <a:schemeClr val="bg1"/>
              </a:solidFill>
              <a:latin typeface="Symbol" pitchFamily="18" charset="2"/>
            </a:endParaRPr>
          </a:p>
        </p:txBody>
      </p:sp>
      <p:sp>
        <p:nvSpPr>
          <p:cNvPr id="139" name="Rectangle 138"/>
          <p:cNvSpPr/>
          <p:nvPr/>
        </p:nvSpPr>
        <p:spPr>
          <a:xfrm>
            <a:off x="4909882" y="2929320"/>
            <a:ext cx="304892" cy="369332"/>
          </a:xfrm>
          <a:prstGeom prst="rect">
            <a:avLst/>
          </a:prstGeom>
        </p:spPr>
        <p:txBody>
          <a:bodyPr wrap="none">
            <a:spAutoFit/>
          </a:bodyPr>
          <a:lstStyle/>
          <a:p>
            <a:pPr algn="ctr"/>
            <a:r>
              <a:rPr lang="en-US" i="1" dirty="0" smtClean="0">
                <a:solidFill>
                  <a:schemeClr val="bg1"/>
                </a:solidFill>
                <a:latin typeface="Symbol" pitchFamily="18" charset="2"/>
              </a:rPr>
              <a:t>f</a:t>
            </a:r>
            <a:endParaRPr lang="en-US" i="1" dirty="0">
              <a:solidFill>
                <a:schemeClr val="bg1"/>
              </a:solidFill>
              <a:latin typeface="Symbol" pitchFamily="18" charset="2"/>
            </a:endParaRPr>
          </a:p>
        </p:txBody>
      </p:sp>
      <p:sp>
        <p:nvSpPr>
          <p:cNvPr id="140" name="Rectangle 139"/>
          <p:cNvSpPr/>
          <p:nvPr/>
        </p:nvSpPr>
        <p:spPr>
          <a:xfrm>
            <a:off x="8027862" y="3042741"/>
            <a:ext cx="939680" cy="338554"/>
          </a:xfrm>
          <a:prstGeom prst="rect">
            <a:avLst/>
          </a:prstGeom>
        </p:spPr>
        <p:txBody>
          <a:bodyPr wrap="none">
            <a:spAutoFit/>
          </a:bodyPr>
          <a:lstStyle/>
          <a:p>
            <a:pPr algn="ctr"/>
            <a:r>
              <a:rPr lang="en-US" sz="1600" dirty="0" smtClean="0">
                <a:solidFill>
                  <a:schemeClr val="bg1"/>
                </a:solidFill>
                <a:latin typeface="Symbol" pitchFamily="18" charset="2"/>
              </a:rPr>
              <a:t>p/4 - f/2</a:t>
            </a:r>
            <a:endParaRPr lang="en-US" sz="1600" dirty="0">
              <a:solidFill>
                <a:schemeClr val="bg1"/>
              </a:solidFill>
              <a:latin typeface="Symbol" pitchFamily="18" charset="2"/>
            </a:endParaRPr>
          </a:p>
        </p:txBody>
      </p:sp>
      <p:sp>
        <p:nvSpPr>
          <p:cNvPr id="141" name="Freeform 140"/>
          <p:cNvSpPr/>
          <p:nvPr/>
        </p:nvSpPr>
        <p:spPr>
          <a:xfrm flipH="1">
            <a:off x="8084124" y="2963964"/>
            <a:ext cx="76199" cy="126207"/>
          </a:xfrm>
          <a:custGeom>
            <a:avLst/>
            <a:gdLst>
              <a:gd name="connsiteX0" fmla="*/ 0 w 109537"/>
              <a:gd name="connsiteY0" fmla="*/ 126207 h 126207"/>
              <a:gd name="connsiteX1" fmla="*/ 78581 w 109537"/>
              <a:gd name="connsiteY1" fmla="*/ 92869 h 126207"/>
              <a:gd name="connsiteX2" fmla="*/ 109537 w 109537"/>
              <a:gd name="connsiteY2" fmla="*/ 0 h 126207"/>
              <a:gd name="connsiteX0" fmla="*/ 0 w 109537"/>
              <a:gd name="connsiteY0" fmla="*/ 126207 h 126207"/>
              <a:gd name="connsiteX1" fmla="*/ 78581 w 109537"/>
              <a:gd name="connsiteY1" fmla="*/ 76201 h 126207"/>
              <a:gd name="connsiteX2" fmla="*/ 109537 w 109537"/>
              <a:gd name="connsiteY2" fmla="*/ 0 h 126207"/>
            </a:gdLst>
            <a:ahLst/>
            <a:cxnLst>
              <a:cxn ang="0">
                <a:pos x="connsiteX0" y="connsiteY0"/>
              </a:cxn>
              <a:cxn ang="0">
                <a:pos x="connsiteX1" y="connsiteY1"/>
              </a:cxn>
              <a:cxn ang="0">
                <a:pos x="connsiteX2" y="connsiteY2"/>
              </a:cxn>
            </a:cxnLst>
            <a:rect l="l" t="t" r="r" b="b"/>
            <a:pathLst>
              <a:path w="109537" h="126207">
                <a:moveTo>
                  <a:pt x="0" y="126207"/>
                </a:moveTo>
                <a:cubicBezTo>
                  <a:pt x="30162" y="120055"/>
                  <a:pt x="60325" y="97236"/>
                  <a:pt x="78581" y="76201"/>
                </a:cubicBezTo>
                <a:cubicBezTo>
                  <a:pt x="96837" y="55167"/>
                  <a:pt x="103187" y="35917"/>
                  <a:pt x="109537" y="0"/>
                </a:cubicBezTo>
              </a:path>
            </a:pathLst>
          </a:custGeom>
          <a:ln w="3175">
            <a:solidFill>
              <a:schemeClr val="bg1"/>
            </a:solidFill>
            <a:headEnd type="non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2" name="Rectangle 141"/>
          <p:cNvSpPr/>
          <p:nvPr/>
        </p:nvSpPr>
        <p:spPr>
          <a:xfrm>
            <a:off x="145411" y="3142094"/>
            <a:ext cx="939680" cy="338554"/>
          </a:xfrm>
          <a:prstGeom prst="rect">
            <a:avLst/>
          </a:prstGeom>
        </p:spPr>
        <p:txBody>
          <a:bodyPr wrap="none">
            <a:spAutoFit/>
          </a:bodyPr>
          <a:lstStyle/>
          <a:p>
            <a:pPr algn="ctr"/>
            <a:r>
              <a:rPr lang="en-US" sz="1600" dirty="0" smtClean="0">
                <a:solidFill>
                  <a:schemeClr val="bg1"/>
                </a:solidFill>
                <a:latin typeface="Symbol" pitchFamily="18" charset="2"/>
              </a:rPr>
              <a:t>p/4 - f/2</a:t>
            </a:r>
            <a:endParaRPr lang="en-US" sz="1600" dirty="0">
              <a:solidFill>
                <a:schemeClr val="bg1"/>
              </a:solidFill>
              <a:latin typeface="Symbol" pitchFamily="18" charset="2"/>
            </a:endParaRPr>
          </a:p>
        </p:txBody>
      </p:sp>
      <p:sp>
        <p:nvSpPr>
          <p:cNvPr id="143" name="Freeform 142"/>
          <p:cNvSpPr/>
          <p:nvPr/>
        </p:nvSpPr>
        <p:spPr>
          <a:xfrm>
            <a:off x="933231" y="2961583"/>
            <a:ext cx="109537" cy="126207"/>
          </a:xfrm>
          <a:custGeom>
            <a:avLst/>
            <a:gdLst>
              <a:gd name="connsiteX0" fmla="*/ 0 w 109537"/>
              <a:gd name="connsiteY0" fmla="*/ 126207 h 126207"/>
              <a:gd name="connsiteX1" fmla="*/ 78581 w 109537"/>
              <a:gd name="connsiteY1" fmla="*/ 92869 h 126207"/>
              <a:gd name="connsiteX2" fmla="*/ 109537 w 109537"/>
              <a:gd name="connsiteY2" fmla="*/ 0 h 126207"/>
              <a:gd name="connsiteX0" fmla="*/ 0 w 109537"/>
              <a:gd name="connsiteY0" fmla="*/ 126207 h 126207"/>
              <a:gd name="connsiteX1" fmla="*/ 78581 w 109537"/>
              <a:gd name="connsiteY1" fmla="*/ 76201 h 126207"/>
              <a:gd name="connsiteX2" fmla="*/ 109537 w 109537"/>
              <a:gd name="connsiteY2" fmla="*/ 0 h 126207"/>
            </a:gdLst>
            <a:ahLst/>
            <a:cxnLst>
              <a:cxn ang="0">
                <a:pos x="connsiteX0" y="connsiteY0"/>
              </a:cxn>
              <a:cxn ang="0">
                <a:pos x="connsiteX1" y="connsiteY1"/>
              </a:cxn>
              <a:cxn ang="0">
                <a:pos x="connsiteX2" y="connsiteY2"/>
              </a:cxn>
            </a:cxnLst>
            <a:rect l="l" t="t" r="r" b="b"/>
            <a:pathLst>
              <a:path w="109537" h="126207">
                <a:moveTo>
                  <a:pt x="0" y="126207"/>
                </a:moveTo>
                <a:cubicBezTo>
                  <a:pt x="30162" y="120055"/>
                  <a:pt x="60325" y="97236"/>
                  <a:pt x="78581" y="76201"/>
                </a:cubicBezTo>
                <a:cubicBezTo>
                  <a:pt x="96837" y="55167"/>
                  <a:pt x="103187" y="35917"/>
                  <a:pt x="109537" y="0"/>
                </a:cubicBezTo>
              </a:path>
            </a:pathLst>
          </a:custGeom>
          <a:ln w="3175">
            <a:solidFill>
              <a:schemeClr val="bg1"/>
            </a:solidFill>
            <a:headEnd type="non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5" name="Straight Arrow Connector 144"/>
          <p:cNvCxnSpPr>
            <a:stCxn id="142" idx="0"/>
          </p:cNvCxnSpPr>
          <p:nvPr/>
        </p:nvCxnSpPr>
        <p:spPr>
          <a:xfrm rot="5400000" flipH="1" flipV="1">
            <a:off x="670889" y="2951190"/>
            <a:ext cx="135267" cy="2465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p:nvPr/>
        </p:nvCxnSpPr>
        <p:spPr>
          <a:xfrm rot="10800000">
            <a:off x="8196043" y="3016353"/>
            <a:ext cx="209550" cy="1047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8" name="Rectangle 147"/>
          <p:cNvSpPr/>
          <p:nvPr/>
        </p:nvSpPr>
        <p:spPr>
          <a:xfrm>
            <a:off x="3981474" y="2012536"/>
            <a:ext cx="1309443" cy="461665"/>
          </a:xfrm>
          <a:prstGeom prst="rect">
            <a:avLst/>
          </a:prstGeom>
        </p:spPr>
        <p:txBody>
          <a:bodyPr wrap="square">
            <a:spAutoFit/>
          </a:bodyPr>
          <a:lstStyle/>
          <a:p>
            <a:r>
              <a:rPr lang="en-US" sz="2400" dirty="0" smtClean="0">
                <a:solidFill>
                  <a:schemeClr val="bg1"/>
                </a:solidFill>
                <a:latin typeface="Symbol" pitchFamily="18" charset="2"/>
                <a:cs typeface="Arial" pitchFamily="34" charset="0"/>
              </a:rPr>
              <a:t>s</a:t>
            </a:r>
            <a:r>
              <a:rPr lang="en-US" sz="2400" baseline="-25000" dirty="0" smtClean="0">
                <a:solidFill>
                  <a:schemeClr val="bg1"/>
                </a:solidFill>
                <a:latin typeface="Arial" pitchFamily="34" charset="0"/>
                <a:cs typeface="Arial" pitchFamily="34" charset="0"/>
              </a:rPr>
              <a:t>u or </a:t>
            </a:r>
            <a:r>
              <a:rPr lang="en-US" sz="2400" dirty="0" smtClean="0">
                <a:solidFill>
                  <a:schemeClr val="bg1"/>
                </a:solidFill>
                <a:latin typeface="Arial" pitchFamily="34" charset="0"/>
                <a:cs typeface="Arial" pitchFamily="34" charset="0"/>
              </a:rPr>
              <a:t>q</a:t>
            </a:r>
            <a:r>
              <a:rPr lang="en-US" sz="2400" baseline="-25000" dirty="0" smtClean="0">
                <a:solidFill>
                  <a:schemeClr val="bg1"/>
                </a:solidFill>
                <a:latin typeface="Arial" pitchFamily="34" charset="0"/>
                <a:cs typeface="Arial" pitchFamily="34" charset="0"/>
              </a:rPr>
              <a:t>u</a:t>
            </a:r>
            <a:endParaRPr lang="en-US" sz="2400" baseline="-25000" dirty="0">
              <a:solidFill>
                <a:schemeClr val="bg1"/>
              </a:solidFill>
            </a:endParaRPr>
          </a:p>
        </p:txBody>
      </p:sp>
      <p:sp>
        <p:nvSpPr>
          <p:cNvPr id="149" name="Freeform 148"/>
          <p:cNvSpPr/>
          <p:nvPr/>
        </p:nvSpPr>
        <p:spPr>
          <a:xfrm>
            <a:off x="3812529" y="2273402"/>
            <a:ext cx="291428" cy="552450"/>
          </a:xfrm>
          <a:custGeom>
            <a:avLst/>
            <a:gdLst>
              <a:gd name="connsiteX0" fmla="*/ 176212 w 290512"/>
              <a:gd name="connsiteY0" fmla="*/ 495300 h 495300"/>
              <a:gd name="connsiteX1" fmla="*/ 14287 w 290512"/>
              <a:gd name="connsiteY1" fmla="*/ 276225 h 495300"/>
              <a:gd name="connsiteX2" fmla="*/ 90487 w 290512"/>
              <a:gd name="connsiteY2" fmla="*/ 171450 h 495300"/>
              <a:gd name="connsiteX3" fmla="*/ 290512 w 290512"/>
              <a:gd name="connsiteY3" fmla="*/ 0 h 495300"/>
              <a:gd name="connsiteX0" fmla="*/ 104775 w 219075"/>
              <a:gd name="connsiteY0" fmla="*/ 495300 h 495300"/>
              <a:gd name="connsiteX1" fmla="*/ 19050 w 219075"/>
              <a:gd name="connsiteY1" fmla="*/ 171450 h 495300"/>
              <a:gd name="connsiteX2" fmla="*/ 219075 w 219075"/>
              <a:gd name="connsiteY2" fmla="*/ 0 h 495300"/>
              <a:gd name="connsiteX0" fmla="*/ 0 w 114300"/>
              <a:gd name="connsiteY0" fmla="*/ 495300 h 495300"/>
              <a:gd name="connsiteX1" fmla="*/ 114300 w 114300"/>
              <a:gd name="connsiteY1" fmla="*/ 0 h 495300"/>
              <a:gd name="connsiteX0" fmla="*/ 285750 w 400050"/>
              <a:gd name="connsiteY0" fmla="*/ 495300 h 495300"/>
              <a:gd name="connsiteX1" fmla="*/ 400050 w 400050"/>
              <a:gd name="connsiteY1" fmla="*/ 0 h 495300"/>
              <a:gd name="connsiteX0" fmla="*/ 285750 w 400050"/>
              <a:gd name="connsiteY0" fmla="*/ 495300 h 495300"/>
              <a:gd name="connsiteX1" fmla="*/ 76199 w 400050"/>
              <a:gd name="connsiteY1" fmla="*/ 409575 h 495300"/>
              <a:gd name="connsiteX2" fmla="*/ 400050 w 400050"/>
              <a:gd name="connsiteY2" fmla="*/ 0 h 495300"/>
              <a:gd name="connsiteX0" fmla="*/ 0 w 114300"/>
              <a:gd name="connsiteY0" fmla="*/ 495300 h 495300"/>
              <a:gd name="connsiteX1" fmla="*/ 114300 w 114300"/>
              <a:gd name="connsiteY1" fmla="*/ 0 h 495300"/>
              <a:gd name="connsiteX0" fmla="*/ 381000 w 495300"/>
              <a:gd name="connsiteY0" fmla="*/ 495300 h 495300"/>
              <a:gd name="connsiteX1" fmla="*/ 495300 w 495300"/>
              <a:gd name="connsiteY1" fmla="*/ 0 h 495300"/>
              <a:gd name="connsiteX0" fmla="*/ 381000 w 495300"/>
              <a:gd name="connsiteY0" fmla="*/ 495300 h 495300"/>
              <a:gd name="connsiteX1" fmla="*/ 495300 w 495300"/>
              <a:gd name="connsiteY1" fmla="*/ 0 h 495300"/>
              <a:gd name="connsiteX0" fmla="*/ 459222 w 459221"/>
              <a:gd name="connsiteY0" fmla="*/ 552450 h 552450"/>
              <a:gd name="connsiteX1" fmla="*/ 333375 w 459221"/>
              <a:gd name="connsiteY1" fmla="*/ 0 h 552450"/>
            </a:gdLst>
            <a:ahLst/>
            <a:cxnLst>
              <a:cxn ang="0">
                <a:pos x="connsiteX0" y="connsiteY0"/>
              </a:cxn>
              <a:cxn ang="0">
                <a:pos x="connsiteX1" y="connsiteY1"/>
              </a:cxn>
            </a:cxnLst>
            <a:rect l="l" t="t" r="r" b="b"/>
            <a:pathLst>
              <a:path w="459221" h="552450">
                <a:moveTo>
                  <a:pt x="459222" y="552450"/>
                </a:moveTo>
                <a:cubicBezTo>
                  <a:pt x="78222" y="234950"/>
                  <a:pt x="0" y="60325"/>
                  <a:pt x="333375" y="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51" name="Straight Arrow Connector 150"/>
          <p:cNvCxnSpPr/>
          <p:nvPr/>
        </p:nvCxnSpPr>
        <p:spPr>
          <a:xfrm rot="5400000">
            <a:off x="4195543" y="1749528"/>
            <a:ext cx="647703" cy="1"/>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53" name="TextBox 152"/>
          <p:cNvSpPr txBox="1"/>
          <p:nvPr/>
        </p:nvSpPr>
        <p:spPr>
          <a:xfrm>
            <a:off x="4500343" y="1378052"/>
            <a:ext cx="364202" cy="369332"/>
          </a:xfrm>
          <a:prstGeom prst="rect">
            <a:avLst/>
          </a:prstGeom>
          <a:noFill/>
        </p:spPr>
        <p:txBody>
          <a:bodyPr wrap="none" rtlCol="0">
            <a:spAutoFit/>
          </a:bodyPr>
          <a:lstStyle/>
          <a:p>
            <a:r>
              <a:rPr lang="en-US" dirty="0" smtClean="0">
                <a:solidFill>
                  <a:schemeClr val="bg1"/>
                </a:solidFill>
              </a:rPr>
              <a:t>Q</a:t>
            </a:r>
            <a:endParaRPr lang="en-US" baseline="-25000" dirty="0">
              <a:solidFill>
                <a:schemeClr val="bg1"/>
              </a:solidFill>
            </a:endParaRPr>
          </a:p>
        </p:txBody>
      </p:sp>
      <p:cxnSp>
        <p:nvCxnSpPr>
          <p:cNvPr id="4" name="Straight Arrow Connector 3"/>
          <p:cNvCxnSpPr/>
          <p:nvPr/>
        </p:nvCxnSpPr>
        <p:spPr>
          <a:xfrm flipH="1">
            <a:off x="4529527" y="3292989"/>
            <a:ext cx="4576" cy="32730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3" name="Rectangle 122"/>
          <p:cNvSpPr/>
          <p:nvPr/>
        </p:nvSpPr>
        <p:spPr>
          <a:xfrm>
            <a:off x="4372175" y="3549387"/>
            <a:ext cx="330540" cy="276999"/>
          </a:xfrm>
          <a:prstGeom prst="rect">
            <a:avLst/>
          </a:prstGeom>
          <a:noFill/>
        </p:spPr>
        <p:txBody>
          <a:bodyPr wrap="none">
            <a:spAutoFit/>
          </a:bodyPr>
          <a:lstStyle/>
          <a:p>
            <a:r>
              <a:rPr lang="en-US" sz="1200" dirty="0">
                <a:solidFill>
                  <a:schemeClr val="bg1"/>
                </a:solidFill>
              </a:rPr>
              <a:t>W</a:t>
            </a:r>
            <a:endParaRPr lang="en-US" sz="1200" dirty="0"/>
          </a:p>
        </p:txBody>
      </p:sp>
      <p:grpSp>
        <p:nvGrpSpPr>
          <p:cNvPr id="10" name="Group 9"/>
          <p:cNvGrpSpPr/>
          <p:nvPr/>
        </p:nvGrpSpPr>
        <p:grpSpPr>
          <a:xfrm>
            <a:off x="2405775" y="3026430"/>
            <a:ext cx="2080136" cy="1517445"/>
            <a:chOff x="2405775" y="3026430"/>
            <a:chExt cx="2080136" cy="1517445"/>
          </a:xfrm>
        </p:grpSpPr>
        <p:sp>
          <p:nvSpPr>
            <p:cNvPr id="20" name="Freeform 19"/>
            <p:cNvSpPr/>
            <p:nvPr/>
          </p:nvSpPr>
          <p:spPr>
            <a:xfrm flipH="1">
              <a:off x="2405775" y="3026430"/>
              <a:ext cx="2080136" cy="1517445"/>
            </a:xfrm>
            <a:custGeom>
              <a:avLst/>
              <a:gdLst>
                <a:gd name="connsiteX0" fmla="*/ 508794 w 1293019"/>
                <a:gd name="connsiteY0" fmla="*/ 6350 h 788988"/>
                <a:gd name="connsiteX1" fmla="*/ 37306 w 1293019"/>
                <a:gd name="connsiteY1" fmla="*/ 577850 h 788988"/>
                <a:gd name="connsiteX2" fmla="*/ 732631 w 1293019"/>
                <a:gd name="connsiteY2" fmla="*/ 782638 h 788988"/>
                <a:gd name="connsiteX3" fmla="*/ 1256506 w 1293019"/>
                <a:gd name="connsiteY3" fmla="*/ 539750 h 788988"/>
                <a:gd name="connsiteX4" fmla="*/ 508794 w 1293019"/>
                <a:gd name="connsiteY4" fmla="*/ 6350 h 788988"/>
                <a:gd name="connsiteX0" fmla="*/ 508794 w 1293019"/>
                <a:gd name="connsiteY0" fmla="*/ 6350 h 788988"/>
                <a:gd name="connsiteX1" fmla="*/ 37306 w 1293019"/>
                <a:gd name="connsiteY1" fmla="*/ 577850 h 788988"/>
                <a:gd name="connsiteX2" fmla="*/ 732631 w 1293019"/>
                <a:gd name="connsiteY2" fmla="*/ 782638 h 788988"/>
                <a:gd name="connsiteX3" fmla="*/ 1256506 w 1293019"/>
                <a:gd name="connsiteY3" fmla="*/ 539750 h 788988"/>
                <a:gd name="connsiteX4" fmla="*/ 508794 w 1293019"/>
                <a:gd name="connsiteY4" fmla="*/ 6350 h 788988"/>
                <a:gd name="connsiteX0" fmla="*/ 508794 w 1293019"/>
                <a:gd name="connsiteY0" fmla="*/ 0 h 782638"/>
                <a:gd name="connsiteX1" fmla="*/ 37306 w 1293019"/>
                <a:gd name="connsiteY1" fmla="*/ 571500 h 782638"/>
                <a:gd name="connsiteX2" fmla="*/ 732631 w 1293019"/>
                <a:gd name="connsiteY2" fmla="*/ 776288 h 782638"/>
                <a:gd name="connsiteX3" fmla="*/ 1256506 w 1293019"/>
                <a:gd name="connsiteY3" fmla="*/ 533400 h 782638"/>
                <a:gd name="connsiteX4" fmla="*/ 508794 w 1293019"/>
                <a:gd name="connsiteY4" fmla="*/ 0 h 782638"/>
                <a:gd name="connsiteX0" fmla="*/ 471488 w 1255713"/>
                <a:gd name="connsiteY0" fmla="*/ 0 h 782638"/>
                <a:gd name="connsiteX1" fmla="*/ 0 w 1255713"/>
                <a:gd name="connsiteY1" fmla="*/ 571500 h 782638"/>
                <a:gd name="connsiteX2" fmla="*/ 695325 w 1255713"/>
                <a:gd name="connsiteY2" fmla="*/ 776288 h 782638"/>
                <a:gd name="connsiteX3" fmla="*/ 1219200 w 1255713"/>
                <a:gd name="connsiteY3" fmla="*/ 533400 h 782638"/>
                <a:gd name="connsiteX4" fmla="*/ 471488 w 1255713"/>
                <a:gd name="connsiteY4" fmla="*/ 0 h 782638"/>
                <a:gd name="connsiteX0" fmla="*/ 471488 w 1232694"/>
                <a:gd name="connsiteY0" fmla="*/ 0 h 777876"/>
                <a:gd name="connsiteX1" fmla="*/ 0 w 1232694"/>
                <a:gd name="connsiteY1" fmla="*/ 571500 h 777876"/>
                <a:gd name="connsiteX2" fmla="*/ 552450 w 1232694"/>
                <a:gd name="connsiteY2" fmla="*/ 771526 h 777876"/>
                <a:gd name="connsiteX3" fmla="*/ 1219200 w 1232694"/>
                <a:gd name="connsiteY3" fmla="*/ 533400 h 777876"/>
                <a:gd name="connsiteX4" fmla="*/ 471488 w 1232694"/>
                <a:gd name="connsiteY4" fmla="*/ 0 h 777876"/>
                <a:gd name="connsiteX0" fmla="*/ 471488 w 1232694"/>
                <a:gd name="connsiteY0" fmla="*/ 0 h 777876"/>
                <a:gd name="connsiteX1" fmla="*/ 0 w 1232694"/>
                <a:gd name="connsiteY1" fmla="*/ 571500 h 777876"/>
                <a:gd name="connsiteX2" fmla="*/ 552450 w 1232694"/>
                <a:gd name="connsiteY2" fmla="*/ 771526 h 777876"/>
                <a:gd name="connsiteX3" fmla="*/ 1219200 w 1232694"/>
                <a:gd name="connsiteY3" fmla="*/ 533400 h 777876"/>
                <a:gd name="connsiteX4" fmla="*/ 471488 w 1232694"/>
                <a:gd name="connsiteY4" fmla="*/ 0 h 777876"/>
                <a:gd name="connsiteX0" fmla="*/ 471488 w 1219200"/>
                <a:gd name="connsiteY0" fmla="*/ 0 h 777876"/>
                <a:gd name="connsiteX1" fmla="*/ 0 w 1219200"/>
                <a:gd name="connsiteY1" fmla="*/ 571500 h 777876"/>
                <a:gd name="connsiteX2" fmla="*/ 552450 w 1219200"/>
                <a:gd name="connsiteY2" fmla="*/ 771526 h 777876"/>
                <a:gd name="connsiteX3" fmla="*/ 1219200 w 1219200"/>
                <a:gd name="connsiteY3" fmla="*/ 533400 h 777876"/>
                <a:gd name="connsiteX4" fmla="*/ 471488 w 1219200"/>
                <a:gd name="connsiteY4" fmla="*/ 0 h 777876"/>
                <a:gd name="connsiteX0" fmla="*/ 471488 w 1219200"/>
                <a:gd name="connsiteY0" fmla="*/ 0 h 782638"/>
                <a:gd name="connsiteX1" fmla="*/ 0 w 1219200"/>
                <a:gd name="connsiteY1" fmla="*/ 571500 h 782638"/>
                <a:gd name="connsiteX2" fmla="*/ 614363 w 1219200"/>
                <a:gd name="connsiteY2" fmla="*/ 776288 h 782638"/>
                <a:gd name="connsiteX3" fmla="*/ 1219200 w 1219200"/>
                <a:gd name="connsiteY3" fmla="*/ 533400 h 782638"/>
                <a:gd name="connsiteX4" fmla="*/ 471488 w 1219200"/>
                <a:gd name="connsiteY4" fmla="*/ 0 h 782638"/>
                <a:gd name="connsiteX0" fmla="*/ 471488 w 1219200"/>
                <a:gd name="connsiteY0" fmla="*/ 0 h 782638"/>
                <a:gd name="connsiteX1" fmla="*/ 0 w 1219200"/>
                <a:gd name="connsiteY1" fmla="*/ 571500 h 782638"/>
                <a:gd name="connsiteX2" fmla="*/ 614363 w 1219200"/>
                <a:gd name="connsiteY2" fmla="*/ 776288 h 782638"/>
                <a:gd name="connsiteX3" fmla="*/ 1219200 w 1219200"/>
                <a:gd name="connsiteY3" fmla="*/ 533400 h 782638"/>
                <a:gd name="connsiteX4" fmla="*/ 471488 w 1219200"/>
                <a:gd name="connsiteY4" fmla="*/ 0 h 782638"/>
                <a:gd name="connsiteX0" fmla="*/ 471488 w 1219200"/>
                <a:gd name="connsiteY0" fmla="*/ 0 h 782638"/>
                <a:gd name="connsiteX1" fmla="*/ 0 w 1219200"/>
                <a:gd name="connsiteY1" fmla="*/ 571500 h 782638"/>
                <a:gd name="connsiteX2" fmla="*/ 614363 w 1219200"/>
                <a:gd name="connsiteY2" fmla="*/ 776288 h 782638"/>
                <a:gd name="connsiteX3" fmla="*/ 1219200 w 1219200"/>
                <a:gd name="connsiteY3" fmla="*/ 533400 h 782638"/>
                <a:gd name="connsiteX4" fmla="*/ 471488 w 1219200"/>
                <a:gd name="connsiteY4" fmla="*/ 0 h 782638"/>
                <a:gd name="connsiteX0" fmla="*/ 471488 w 1238250"/>
                <a:gd name="connsiteY0" fmla="*/ 0 h 785019"/>
                <a:gd name="connsiteX1" fmla="*/ 0 w 1238250"/>
                <a:gd name="connsiteY1" fmla="*/ 571500 h 785019"/>
                <a:gd name="connsiteX2" fmla="*/ 614363 w 1238250"/>
                <a:gd name="connsiteY2" fmla="*/ 776288 h 785019"/>
                <a:gd name="connsiteX3" fmla="*/ 1238250 w 1238250"/>
                <a:gd name="connsiteY3" fmla="*/ 519113 h 785019"/>
                <a:gd name="connsiteX4" fmla="*/ 471488 w 1238250"/>
                <a:gd name="connsiteY4" fmla="*/ 0 h 785019"/>
                <a:gd name="connsiteX0" fmla="*/ 471488 w 1238250"/>
                <a:gd name="connsiteY0" fmla="*/ 0 h 785019"/>
                <a:gd name="connsiteX1" fmla="*/ 0 w 1238250"/>
                <a:gd name="connsiteY1" fmla="*/ 571500 h 785019"/>
                <a:gd name="connsiteX2" fmla="*/ 614363 w 1238250"/>
                <a:gd name="connsiteY2" fmla="*/ 776288 h 785019"/>
                <a:gd name="connsiteX3" fmla="*/ 1238250 w 1238250"/>
                <a:gd name="connsiteY3" fmla="*/ 519113 h 785019"/>
                <a:gd name="connsiteX4" fmla="*/ 471488 w 1238250"/>
                <a:gd name="connsiteY4" fmla="*/ 0 h 785019"/>
                <a:gd name="connsiteX0" fmla="*/ 471488 w 1238250"/>
                <a:gd name="connsiteY0" fmla="*/ 0 h 785019"/>
                <a:gd name="connsiteX1" fmla="*/ 0 w 1238250"/>
                <a:gd name="connsiteY1" fmla="*/ 571500 h 785019"/>
                <a:gd name="connsiteX2" fmla="*/ 614363 w 1238250"/>
                <a:gd name="connsiteY2" fmla="*/ 776288 h 785019"/>
                <a:gd name="connsiteX3" fmla="*/ 1238250 w 1238250"/>
                <a:gd name="connsiteY3" fmla="*/ 519113 h 785019"/>
                <a:gd name="connsiteX4" fmla="*/ 471488 w 1238250"/>
                <a:gd name="connsiteY4" fmla="*/ 0 h 785019"/>
                <a:gd name="connsiteX0" fmla="*/ 460873 w 1238250"/>
                <a:gd name="connsiteY0" fmla="*/ 0 h 781483"/>
                <a:gd name="connsiteX1" fmla="*/ 0 w 1238250"/>
                <a:gd name="connsiteY1" fmla="*/ 567964 h 781483"/>
                <a:gd name="connsiteX2" fmla="*/ 614363 w 1238250"/>
                <a:gd name="connsiteY2" fmla="*/ 772752 h 781483"/>
                <a:gd name="connsiteX3" fmla="*/ 1238250 w 1238250"/>
                <a:gd name="connsiteY3" fmla="*/ 515577 h 781483"/>
                <a:gd name="connsiteX4" fmla="*/ 460873 w 1238250"/>
                <a:gd name="connsiteY4" fmla="*/ 0 h 781483"/>
                <a:gd name="connsiteX0" fmla="*/ 460873 w 1238250"/>
                <a:gd name="connsiteY0" fmla="*/ 0 h 781483"/>
                <a:gd name="connsiteX1" fmla="*/ 0 w 1238250"/>
                <a:gd name="connsiteY1" fmla="*/ 567964 h 781483"/>
                <a:gd name="connsiteX2" fmla="*/ 614363 w 1238250"/>
                <a:gd name="connsiteY2" fmla="*/ 772752 h 781483"/>
                <a:gd name="connsiteX3" fmla="*/ 1238250 w 1238250"/>
                <a:gd name="connsiteY3" fmla="*/ 515577 h 781483"/>
                <a:gd name="connsiteX4" fmla="*/ 460873 w 1238250"/>
                <a:gd name="connsiteY4" fmla="*/ 0 h 781483"/>
                <a:gd name="connsiteX0" fmla="*/ 460873 w 1163945"/>
                <a:gd name="connsiteY0" fmla="*/ 0 h 792678"/>
                <a:gd name="connsiteX1" fmla="*/ 0 w 1163945"/>
                <a:gd name="connsiteY1" fmla="*/ 567964 h 792678"/>
                <a:gd name="connsiteX2" fmla="*/ 614363 w 1163945"/>
                <a:gd name="connsiteY2" fmla="*/ 772752 h 792678"/>
                <a:gd name="connsiteX3" fmla="*/ 1163945 w 1163945"/>
                <a:gd name="connsiteY3" fmla="*/ 448407 h 792678"/>
                <a:gd name="connsiteX4" fmla="*/ 460873 w 1163945"/>
                <a:gd name="connsiteY4" fmla="*/ 0 h 792678"/>
                <a:gd name="connsiteX0" fmla="*/ 460873 w 1163945"/>
                <a:gd name="connsiteY0" fmla="*/ 0 h 714901"/>
                <a:gd name="connsiteX1" fmla="*/ 0 w 1163945"/>
                <a:gd name="connsiteY1" fmla="*/ 567964 h 714901"/>
                <a:gd name="connsiteX2" fmla="*/ 593133 w 1163945"/>
                <a:gd name="connsiteY2" fmla="*/ 694975 h 714901"/>
                <a:gd name="connsiteX3" fmla="*/ 1163945 w 1163945"/>
                <a:gd name="connsiteY3" fmla="*/ 448407 h 714901"/>
                <a:gd name="connsiteX4" fmla="*/ 460873 w 1163945"/>
                <a:gd name="connsiteY4" fmla="*/ 0 h 714901"/>
                <a:gd name="connsiteX0" fmla="*/ 460873 w 1163945"/>
                <a:gd name="connsiteY0" fmla="*/ 0 h 700760"/>
                <a:gd name="connsiteX1" fmla="*/ 0 w 1163945"/>
                <a:gd name="connsiteY1" fmla="*/ 567964 h 700760"/>
                <a:gd name="connsiteX2" fmla="*/ 593133 w 1163945"/>
                <a:gd name="connsiteY2" fmla="*/ 694975 h 700760"/>
                <a:gd name="connsiteX3" fmla="*/ 1163945 w 1163945"/>
                <a:gd name="connsiteY3" fmla="*/ 448407 h 700760"/>
                <a:gd name="connsiteX4" fmla="*/ 460873 w 1163945"/>
                <a:gd name="connsiteY4" fmla="*/ 0 h 700760"/>
                <a:gd name="connsiteX0" fmla="*/ 460873 w 1163945"/>
                <a:gd name="connsiteY0" fmla="*/ 0 h 700760"/>
                <a:gd name="connsiteX1" fmla="*/ 0 w 1163945"/>
                <a:gd name="connsiteY1" fmla="*/ 567964 h 700760"/>
                <a:gd name="connsiteX2" fmla="*/ 593133 w 1163945"/>
                <a:gd name="connsiteY2" fmla="*/ 694975 h 700760"/>
                <a:gd name="connsiteX3" fmla="*/ 1163945 w 1163945"/>
                <a:gd name="connsiteY3" fmla="*/ 448407 h 700760"/>
                <a:gd name="connsiteX4" fmla="*/ 460873 w 1163945"/>
                <a:gd name="connsiteY4" fmla="*/ 0 h 700760"/>
                <a:gd name="connsiteX0" fmla="*/ 460873 w 1163945"/>
                <a:gd name="connsiteY0" fmla="*/ 0 h 697224"/>
                <a:gd name="connsiteX1" fmla="*/ 0 w 1163945"/>
                <a:gd name="connsiteY1" fmla="*/ 567964 h 697224"/>
                <a:gd name="connsiteX2" fmla="*/ 593133 w 1163945"/>
                <a:gd name="connsiteY2" fmla="*/ 694975 h 697224"/>
                <a:gd name="connsiteX3" fmla="*/ 1163945 w 1163945"/>
                <a:gd name="connsiteY3" fmla="*/ 448407 h 697224"/>
                <a:gd name="connsiteX4" fmla="*/ 460873 w 1163945"/>
                <a:gd name="connsiteY4" fmla="*/ 0 h 697224"/>
                <a:gd name="connsiteX0" fmla="*/ 460873 w 1163945"/>
                <a:gd name="connsiteY0" fmla="*/ 0 h 707830"/>
                <a:gd name="connsiteX1" fmla="*/ 0 w 1163945"/>
                <a:gd name="connsiteY1" fmla="*/ 567964 h 707830"/>
                <a:gd name="connsiteX2" fmla="*/ 593133 w 1163945"/>
                <a:gd name="connsiteY2" fmla="*/ 694975 h 707830"/>
                <a:gd name="connsiteX3" fmla="*/ 1163945 w 1163945"/>
                <a:gd name="connsiteY3" fmla="*/ 448407 h 707830"/>
                <a:gd name="connsiteX4" fmla="*/ 460873 w 1163945"/>
                <a:gd name="connsiteY4" fmla="*/ 0 h 707830"/>
                <a:gd name="connsiteX0" fmla="*/ 460873 w 1163945"/>
                <a:gd name="connsiteY0" fmla="*/ 0 h 707830"/>
                <a:gd name="connsiteX1" fmla="*/ 0 w 1163945"/>
                <a:gd name="connsiteY1" fmla="*/ 567964 h 707830"/>
                <a:gd name="connsiteX2" fmla="*/ 593133 w 1163945"/>
                <a:gd name="connsiteY2" fmla="*/ 694975 h 707830"/>
                <a:gd name="connsiteX3" fmla="*/ 1163945 w 1163945"/>
                <a:gd name="connsiteY3" fmla="*/ 448407 h 707830"/>
                <a:gd name="connsiteX4" fmla="*/ 460873 w 1163945"/>
                <a:gd name="connsiteY4" fmla="*/ 0 h 707830"/>
                <a:gd name="connsiteX0" fmla="*/ 460873 w 1163945"/>
                <a:gd name="connsiteY0" fmla="*/ 0 h 694975"/>
                <a:gd name="connsiteX1" fmla="*/ 0 w 1163945"/>
                <a:gd name="connsiteY1" fmla="*/ 567964 h 694975"/>
                <a:gd name="connsiteX2" fmla="*/ 593133 w 1163945"/>
                <a:gd name="connsiteY2" fmla="*/ 694975 h 694975"/>
                <a:gd name="connsiteX3" fmla="*/ 1163945 w 1163945"/>
                <a:gd name="connsiteY3" fmla="*/ 448407 h 694975"/>
                <a:gd name="connsiteX4" fmla="*/ 460873 w 1163945"/>
                <a:gd name="connsiteY4" fmla="*/ 0 h 694975"/>
                <a:gd name="connsiteX0" fmla="*/ 460873 w 1163945"/>
                <a:gd name="connsiteY0" fmla="*/ 0 h 696261"/>
                <a:gd name="connsiteX1" fmla="*/ 0 w 1163945"/>
                <a:gd name="connsiteY1" fmla="*/ 567964 h 696261"/>
                <a:gd name="connsiteX2" fmla="*/ 593133 w 1163945"/>
                <a:gd name="connsiteY2" fmla="*/ 694975 h 696261"/>
                <a:gd name="connsiteX3" fmla="*/ 1163945 w 1163945"/>
                <a:gd name="connsiteY3" fmla="*/ 448407 h 696261"/>
                <a:gd name="connsiteX4" fmla="*/ 460873 w 1163945"/>
                <a:gd name="connsiteY4" fmla="*/ 0 h 696261"/>
                <a:gd name="connsiteX0" fmla="*/ 460873 w 1163945"/>
                <a:gd name="connsiteY0" fmla="*/ 0 h 796212"/>
                <a:gd name="connsiteX1" fmla="*/ 0 w 1163945"/>
                <a:gd name="connsiteY1" fmla="*/ 567964 h 796212"/>
                <a:gd name="connsiteX2" fmla="*/ 593133 w 1163945"/>
                <a:gd name="connsiteY2" fmla="*/ 694975 h 796212"/>
                <a:gd name="connsiteX3" fmla="*/ 1163945 w 1163945"/>
                <a:gd name="connsiteY3" fmla="*/ 448407 h 796212"/>
                <a:gd name="connsiteX4" fmla="*/ 460873 w 1163945"/>
                <a:gd name="connsiteY4" fmla="*/ 0 h 796212"/>
                <a:gd name="connsiteX0" fmla="*/ 460873 w 1163945"/>
                <a:gd name="connsiteY0" fmla="*/ 0 h 696261"/>
                <a:gd name="connsiteX1" fmla="*/ 0 w 1163945"/>
                <a:gd name="connsiteY1" fmla="*/ 567964 h 696261"/>
                <a:gd name="connsiteX2" fmla="*/ 593133 w 1163945"/>
                <a:gd name="connsiteY2" fmla="*/ 694975 h 696261"/>
                <a:gd name="connsiteX3" fmla="*/ 1163945 w 1163945"/>
                <a:gd name="connsiteY3" fmla="*/ 448407 h 696261"/>
                <a:gd name="connsiteX4" fmla="*/ 460873 w 1163945"/>
                <a:gd name="connsiteY4" fmla="*/ 0 h 696261"/>
                <a:gd name="connsiteX0" fmla="*/ 460873 w 1163945"/>
                <a:gd name="connsiteY0" fmla="*/ 0 h 696261"/>
                <a:gd name="connsiteX1" fmla="*/ 0 w 1163945"/>
                <a:gd name="connsiteY1" fmla="*/ 567964 h 696261"/>
                <a:gd name="connsiteX2" fmla="*/ 593133 w 1163945"/>
                <a:gd name="connsiteY2" fmla="*/ 694975 h 696261"/>
                <a:gd name="connsiteX3" fmla="*/ 1163945 w 1163945"/>
                <a:gd name="connsiteY3" fmla="*/ 448407 h 696261"/>
                <a:gd name="connsiteX4" fmla="*/ 460873 w 1163945"/>
                <a:gd name="connsiteY4" fmla="*/ 0 h 696261"/>
                <a:gd name="connsiteX0" fmla="*/ 460873 w 1163945"/>
                <a:gd name="connsiteY0" fmla="*/ 0 h 694975"/>
                <a:gd name="connsiteX1" fmla="*/ 0 w 1163945"/>
                <a:gd name="connsiteY1" fmla="*/ 567964 h 694975"/>
                <a:gd name="connsiteX2" fmla="*/ 593133 w 1163945"/>
                <a:gd name="connsiteY2" fmla="*/ 694975 h 694975"/>
                <a:gd name="connsiteX3" fmla="*/ 1163945 w 1163945"/>
                <a:gd name="connsiteY3" fmla="*/ 448407 h 694975"/>
                <a:gd name="connsiteX4" fmla="*/ 460873 w 1163945"/>
                <a:gd name="connsiteY4" fmla="*/ 0 h 694975"/>
                <a:gd name="connsiteX0" fmla="*/ 460873 w 1163945"/>
                <a:gd name="connsiteY0" fmla="*/ 0 h 642698"/>
                <a:gd name="connsiteX1" fmla="*/ 0 w 1163945"/>
                <a:gd name="connsiteY1" fmla="*/ 567964 h 642698"/>
                <a:gd name="connsiteX2" fmla="*/ 1163945 w 1163945"/>
                <a:gd name="connsiteY2" fmla="*/ 448407 h 642698"/>
                <a:gd name="connsiteX3" fmla="*/ 460873 w 1163945"/>
                <a:gd name="connsiteY3" fmla="*/ 0 h 642698"/>
                <a:gd name="connsiteX0" fmla="*/ 460873 w 1163945"/>
                <a:gd name="connsiteY0" fmla="*/ 0 h 917810"/>
                <a:gd name="connsiteX1" fmla="*/ 0 w 1163945"/>
                <a:gd name="connsiteY1" fmla="*/ 567964 h 917810"/>
                <a:gd name="connsiteX2" fmla="*/ 1163945 w 1163945"/>
                <a:gd name="connsiteY2" fmla="*/ 448407 h 917810"/>
                <a:gd name="connsiteX3" fmla="*/ 460873 w 1163945"/>
                <a:gd name="connsiteY3" fmla="*/ 0 h 917810"/>
              </a:gdLst>
              <a:ahLst/>
              <a:cxnLst>
                <a:cxn ang="0">
                  <a:pos x="connsiteX0" y="connsiteY0"/>
                </a:cxn>
                <a:cxn ang="0">
                  <a:pos x="connsiteX1" y="connsiteY1"/>
                </a:cxn>
                <a:cxn ang="0">
                  <a:pos x="connsiteX2" y="connsiteY2"/>
                </a:cxn>
                <a:cxn ang="0">
                  <a:pos x="connsiteX3" y="connsiteY3"/>
                </a:cxn>
              </a:cxnLst>
              <a:rect l="l" t="t" r="r" b="b"/>
              <a:pathLst>
                <a:path w="1163945" h="917810">
                  <a:moveTo>
                    <a:pt x="460873" y="0"/>
                  </a:moveTo>
                  <a:lnTo>
                    <a:pt x="0" y="567964"/>
                  </a:lnTo>
                  <a:cubicBezTo>
                    <a:pt x="117179" y="642698"/>
                    <a:pt x="407772" y="917810"/>
                    <a:pt x="1163945" y="448407"/>
                  </a:cubicBezTo>
                  <a:cubicBezTo>
                    <a:pt x="831364" y="234093"/>
                    <a:pt x="735511" y="184150"/>
                    <a:pt x="460873"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4"/>
            <p:cNvSpPr/>
            <p:nvPr/>
          </p:nvSpPr>
          <p:spPr>
            <a:xfrm>
              <a:off x="2697953" y="3881432"/>
              <a:ext cx="1293019" cy="291059"/>
            </a:xfrm>
            <a:custGeom>
              <a:avLst/>
              <a:gdLst>
                <a:gd name="connsiteX0" fmla="*/ 949005 w 949005"/>
                <a:gd name="connsiteY0" fmla="*/ 299769 h 299769"/>
                <a:gd name="connsiteX1" fmla="*/ 596580 w 949005"/>
                <a:gd name="connsiteY1" fmla="*/ 233094 h 299769"/>
                <a:gd name="connsiteX2" fmla="*/ 58417 w 949005"/>
                <a:gd name="connsiteY2" fmla="*/ 23544 h 299769"/>
                <a:gd name="connsiteX3" fmla="*/ 39367 w 949005"/>
                <a:gd name="connsiteY3" fmla="*/ 14019 h 299769"/>
                <a:gd name="connsiteX0" fmla="*/ 1287142 w 1287142"/>
                <a:gd name="connsiteY0" fmla="*/ 275957 h 275957"/>
                <a:gd name="connsiteX1" fmla="*/ 596580 w 1287142"/>
                <a:gd name="connsiteY1" fmla="*/ 233094 h 275957"/>
                <a:gd name="connsiteX2" fmla="*/ 58417 w 1287142"/>
                <a:gd name="connsiteY2" fmla="*/ 23544 h 275957"/>
                <a:gd name="connsiteX3" fmla="*/ 39367 w 1287142"/>
                <a:gd name="connsiteY3" fmla="*/ 14019 h 275957"/>
                <a:gd name="connsiteX0" fmla="*/ 1287142 w 1287142"/>
                <a:gd name="connsiteY0" fmla="*/ 275957 h 285950"/>
                <a:gd name="connsiteX1" fmla="*/ 596580 w 1287142"/>
                <a:gd name="connsiteY1" fmla="*/ 233094 h 285950"/>
                <a:gd name="connsiteX2" fmla="*/ 58417 w 1287142"/>
                <a:gd name="connsiteY2" fmla="*/ 23544 h 285950"/>
                <a:gd name="connsiteX3" fmla="*/ 39367 w 1287142"/>
                <a:gd name="connsiteY3" fmla="*/ 14019 h 285950"/>
                <a:gd name="connsiteX0" fmla="*/ 1296667 w 1296667"/>
                <a:gd name="connsiteY0" fmla="*/ 280719 h 290022"/>
                <a:gd name="connsiteX1" fmla="*/ 596580 w 1296667"/>
                <a:gd name="connsiteY1" fmla="*/ 233094 h 290022"/>
                <a:gd name="connsiteX2" fmla="*/ 58417 w 1296667"/>
                <a:gd name="connsiteY2" fmla="*/ 23544 h 290022"/>
                <a:gd name="connsiteX3" fmla="*/ 39367 w 1296667"/>
                <a:gd name="connsiteY3" fmla="*/ 14019 h 290022"/>
                <a:gd name="connsiteX0" fmla="*/ 1300824 w 1300824"/>
                <a:gd name="connsiteY0" fmla="*/ 281810 h 294603"/>
                <a:gd name="connsiteX1" fmla="*/ 662650 w 1300824"/>
                <a:gd name="connsiteY1" fmla="*/ 250853 h 294603"/>
                <a:gd name="connsiteX2" fmla="*/ 62574 w 1300824"/>
                <a:gd name="connsiteY2" fmla="*/ 24635 h 294603"/>
                <a:gd name="connsiteX3" fmla="*/ 43524 w 1300824"/>
                <a:gd name="connsiteY3" fmla="*/ 15110 h 294603"/>
                <a:gd name="connsiteX0" fmla="*/ 1300824 w 1300824"/>
                <a:gd name="connsiteY0" fmla="*/ 281810 h 281810"/>
                <a:gd name="connsiteX1" fmla="*/ 62574 w 1300824"/>
                <a:gd name="connsiteY1" fmla="*/ 24635 h 281810"/>
                <a:gd name="connsiteX2" fmla="*/ 43524 w 1300824"/>
                <a:gd name="connsiteY2" fmla="*/ 15110 h 281810"/>
                <a:gd name="connsiteX0" fmla="*/ 1257300 w 1257300"/>
                <a:gd name="connsiteY0" fmla="*/ 266700 h 266700"/>
                <a:gd name="connsiteX1" fmla="*/ 0 w 1257300"/>
                <a:gd name="connsiteY1" fmla="*/ 0 h 266700"/>
                <a:gd name="connsiteX0" fmla="*/ 1293019 w 1293019"/>
                <a:gd name="connsiteY0" fmla="*/ 276225 h 276225"/>
                <a:gd name="connsiteX1" fmla="*/ 0 w 1293019"/>
                <a:gd name="connsiteY1" fmla="*/ 0 h 276225"/>
                <a:gd name="connsiteX0" fmla="*/ 1293019 w 1293019"/>
                <a:gd name="connsiteY0" fmla="*/ 276225 h 276225"/>
                <a:gd name="connsiteX1" fmla="*/ 0 w 1293019"/>
                <a:gd name="connsiteY1" fmla="*/ 0 h 276225"/>
                <a:gd name="connsiteX0" fmla="*/ 1293019 w 1293019"/>
                <a:gd name="connsiteY0" fmla="*/ 276225 h 291059"/>
                <a:gd name="connsiteX1" fmla="*/ 0 w 1293019"/>
                <a:gd name="connsiteY1" fmla="*/ 0 h 291059"/>
              </a:gdLst>
              <a:ahLst/>
              <a:cxnLst>
                <a:cxn ang="0">
                  <a:pos x="connsiteX0" y="connsiteY0"/>
                </a:cxn>
                <a:cxn ang="0">
                  <a:pos x="connsiteX1" y="connsiteY1"/>
                </a:cxn>
              </a:cxnLst>
              <a:rect l="l" t="t" r="r" b="b"/>
              <a:pathLst>
                <a:path w="1293019" h="291059">
                  <a:moveTo>
                    <a:pt x="1293019" y="276225"/>
                  </a:moveTo>
                  <a:cubicBezTo>
                    <a:pt x="1033463" y="288925"/>
                    <a:pt x="745331" y="363537"/>
                    <a:pt x="0" y="0"/>
                  </a:cubicBez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p:cNvCxnSpPr/>
            <p:nvPr/>
          </p:nvCxnSpPr>
          <p:spPr>
            <a:xfrm>
              <a:off x="2697953" y="3881432"/>
              <a:ext cx="165573" cy="283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5" name="Freeform 124"/>
          <p:cNvSpPr/>
          <p:nvPr/>
        </p:nvSpPr>
        <p:spPr>
          <a:xfrm>
            <a:off x="2605287" y="3920651"/>
            <a:ext cx="1288257" cy="321725"/>
          </a:xfrm>
          <a:custGeom>
            <a:avLst/>
            <a:gdLst>
              <a:gd name="connsiteX0" fmla="*/ 949005 w 949005"/>
              <a:gd name="connsiteY0" fmla="*/ 299769 h 299769"/>
              <a:gd name="connsiteX1" fmla="*/ 596580 w 949005"/>
              <a:gd name="connsiteY1" fmla="*/ 233094 h 299769"/>
              <a:gd name="connsiteX2" fmla="*/ 58417 w 949005"/>
              <a:gd name="connsiteY2" fmla="*/ 23544 h 299769"/>
              <a:gd name="connsiteX3" fmla="*/ 39367 w 949005"/>
              <a:gd name="connsiteY3" fmla="*/ 14019 h 299769"/>
              <a:gd name="connsiteX0" fmla="*/ 1287142 w 1287142"/>
              <a:gd name="connsiteY0" fmla="*/ 275957 h 275957"/>
              <a:gd name="connsiteX1" fmla="*/ 596580 w 1287142"/>
              <a:gd name="connsiteY1" fmla="*/ 233094 h 275957"/>
              <a:gd name="connsiteX2" fmla="*/ 58417 w 1287142"/>
              <a:gd name="connsiteY2" fmla="*/ 23544 h 275957"/>
              <a:gd name="connsiteX3" fmla="*/ 39367 w 1287142"/>
              <a:gd name="connsiteY3" fmla="*/ 14019 h 275957"/>
              <a:gd name="connsiteX0" fmla="*/ 1287142 w 1287142"/>
              <a:gd name="connsiteY0" fmla="*/ 275957 h 285950"/>
              <a:gd name="connsiteX1" fmla="*/ 596580 w 1287142"/>
              <a:gd name="connsiteY1" fmla="*/ 233094 h 285950"/>
              <a:gd name="connsiteX2" fmla="*/ 58417 w 1287142"/>
              <a:gd name="connsiteY2" fmla="*/ 23544 h 285950"/>
              <a:gd name="connsiteX3" fmla="*/ 39367 w 1287142"/>
              <a:gd name="connsiteY3" fmla="*/ 14019 h 285950"/>
              <a:gd name="connsiteX0" fmla="*/ 1296667 w 1296667"/>
              <a:gd name="connsiteY0" fmla="*/ 280719 h 290022"/>
              <a:gd name="connsiteX1" fmla="*/ 596580 w 1296667"/>
              <a:gd name="connsiteY1" fmla="*/ 233094 h 290022"/>
              <a:gd name="connsiteX2" fmla="*/ 58417 w 1296667"/>
              <a:gd name="connsiteY2" fmla="*/ 23544 h 290022"/>
              <a:gd name="connsiteX3" fmla="*/ 39367 w 1296667"/>
              <a:gd name="connsiteY3" fmla="*/ 14019 h 290022"/>
              <a:gd name="connsiteX0" fmla="*/ 1300824 w 1300824"/>
              <a:gd name="connsiteY0" fmla="*/ 281810 h 294603"/>
              <a:gd name="connsiteX1" fmla="*/ 662650 w 1300824"/>
              <a:gd name="connsiteY1" fmla="*/ 250853 h 294603"/>
              <a:gd name="connsiteX2" fmla="*/ 62574 w 1300824"/>
              <a:gd name="connsiteY2" fmla="*/ 24635 h 294603"/>
              <a:gd name="connsiteX3" fmla="*/ 43524 w 1300824"/>
              <a:gd name="connsiteY3" fmla="*/ 15110 h 294603"/>
              <a:gd name="connsiteX0" fmla="*/ 1300824 w 1300824"/>
              <a:gd name="connsiteY0" fmla="*/ 281810 h 281810"/>
              <a:gd name="connsiteX1" fmla="*/ 62574 w 1300824"/>
              <a:gd name="connsiteY1" fmla="*/ 24635 h 281810"/>
              <a:gd name="connsiteX2" fmla="*/ 43524 w 1300824"/>
              <a:gd name="connsiteY2" fmla="*/ 15110 h 281810"/>
              <a:gd name="connsiteX0" fmla="*/ 1257300 w 1257300"/>
              <a:gd name="connsiteY0" fmla="*/ 266700 h 266700"/>
              <a:gd name="connsiteX1" fmla="*/ 0 w 1257300"/>
              <a:gd name="connsiteY1" fmla="*/ 0 h 266700"/>
              <a:gd name="connsiteX0" fmla="*/ 1293019 w 1293019"/>
              <a:gd name="connsiteY0" fmla="*/ 276225 h 276225"/>
              <a:gd name="connsiteX1" fmla="*/ 0 w 1293019"/>
              <a:gd name="connsiteY1" fmla="*/ 0 h 276225"/>
              <a:gd name="connsiteX0" fmla="*/ 1293019 w 1293019"/>
              <a:gd name="connsiteY0" fmla="*/ 276225 h 276225"/>
              <a:gd name="connsiteX1" fmla="*/ 0 w 1293019"/>
              <a:gd name="connsiteY1" fmla="*/ 0 h 276225"/>
              <a:gd name="connsiteX0" fmla="*/ 1293019 w 1293019"/>
              <a:gd name="connsiteY0" fmla="*/ 276225 h 291059"/>
              <a:gd name="connsiteX1" fmla="*/ 0 w 1293019"/>
              <a:gd name="connsiteY1" fmla="*/ 0 h 291059"/>
              <a:gd name="connsiteX0" fmla="*/ 1288257 w 1288257"/>
              <a:gd name="connsiteY0" fmla="*/ 314325 h 321725"/>
              <a:gd name="connsiteX1" fmla="*/ 0 w 1288257"/>
              <a:gd name="connsiteY1" fmla="*/ 0 h 321725"/>
            </a:gdLst>
            <a:ahLst/>
            <a:cxnLst>
              <a:cxn ang="0">
                <a:pos x="connsiteX0" y="connsiteY0"/>
              </a:cxn>
              <a:cxn ang="0">
                <a:pos x="connsiteX1" y="connsiteY1"/>
              </a:cxn>
            </a:cxnLst>
            <a:rect l="l" t="t" r="r" b="b"/>
            <a:pathLst>
              <a:path w="1288257" h="321725">
                <a:moveTo>
                  <a:pt x="1288257" y="314325"/>
                </a:moveTo>
                <a:cubicBezTo>
                  <a:pt x="1028701" y="327025"/>
                  <a:pt x="745331" y="363537"/>
                  <a:pt x="0" y="0"/>
                </a:cubicBez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7" name="Straight Arrow Connector 126"/>
          <p:cNvCxnSpPr/>
          <p:nvPr/>
        </p:nvCxnSpPr>
        <p:spPr>
          <a:xfrm rot="5400000" flipH="1" flipV="1">
            <a:off x="3558162" y="4044258"/>
            <a:ext cx="990600" cy="158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44" name="Freeform 143"/>
          <p:cNvSpPr/>
          <p:nvPr/>
        </p:nvSpPr>
        <p:spPr>
          <a:xfrm flipH="1">
            <a:off x="5172972" y="3854505"/>
            <a:ext cx="1245660" cy="317674"/>
          </a:xfrm>
          <a:custGeom>
            <a:avLst/>
            <a:gdLst>
              <a:gd name="connsiteX0" fmla="*/ 949005 w 949005"/>
              <a:gd name="connsiteY0" fmla="*/ 299769 h 299769"/>
              <a:gd name="connsiteX1" fmla="*/ 596580 w 949005"/>
              <a:gd name="connsiteY1" fmla="*/ 233094 h 299769"/>
              <a:gd name="connsiteX2" fmla="*/ 58417 w 949005"/>
              <a:gd name="connsiteY2" fmla="*/ 23544 h 299769"/>
              <a:gd name="connsiteX3" fmla="*/ 39367 w 949005"/>
              <a:gd name="connsiteY3" fmla="*/ 14019 h 299769"/>
              <a:gd name="connsiteX0" fmla="*/ 1287142 w 1287142"/>
              <a:gd name="connsiteY0" fmla="*/ 275957 h 275957"/>
              <a:gd name="connsiteX1" fmla="*/ 596580 w 1287142"/>
              <a:gd name="connsiteY1" fmla="*/ 233094 h 275957"/>
              <a:gd name="connsiteX2" fmla="*/ 58417 w 1287142"/>
              <a:gd name="connsiteY2" fmla="*/ 23544 h 275957"/>
              <a:gd name="connsiteX3" fmla="*/ 39367 w 1287142"/>
              <a:gd name="connsiteY3" fmla="*/ 14019 h 275957"/>
              <a:gd name="connsiteX0" fmla="*/ 1287142 w 1287142"/>
              <a:gd name="connsiteY0" fmla="*/ 275957 h 285950"/>
              <a:gd name="connsiteX1" fmla="*/ 596580 w 1287142"/>
              <a:gd name="connsiteY1" fmla="*/ 233094 h 285950"/>
              <a:gd name="connsiteX2" fmla="*/ 58417 w 1287142"/>
              <a:gd name="connsiteY2" fmla="*/ 23544 h 285950"/>
              <a:gd name="connsiteX3" fmla="*/ 39367 w 1287142"/>
              <a:gd name="connsiteY3" fmla="*/ 14019 h 285950"/>
              <a:gd name="connsiteX0" fmla="*/ 1296667 w 1296667"/>
              <a:gd name="connsiteY0" fmla="*/ 280719 h 290022"/>
              <a:gd name="connsiteX1" fmla="*/ 596580 w 1296667"/>
              <a:gd name="connsiteY1" fmla="*/ 233094 h 290022"/>
              <a:gd name="connsiteX2" fmla="*/ 58417 w 1296667"/>
              <a:gd name="connsiteY2" fmla="*/ 23544 h 290022"/>
              <a:gd name="connsiteX3" fmla="*/ 39367 w 1296667"/>
              <a:gd name="connsiteY3" fmla="*/ 14019 h 290022"/>
              <a:gd name="connsiteX0" fmla="*/ 1300824 w 1300824"/>
              <a:gd name="connsiteY0" fmla="*/ 281810 h 294603"/>
              <a:gd name="connsiteX1" fmla="*/ 662650 w 1300824"/>
              <a:gd name="connsiteY1" fmla="*/ 250853 h 294603"/>
              <a:gd name="connsiteX2" fmla="*/ 62574 w 1300824"/>
              <a:gd name="connsiteY2" fmla="*/ 24635 h 294603"/>
              <a:gd name="connsiteX3" fmla="*/ 43524 w 1300824"/>
              <a:gd name="connsiteY3" fmla="*/ 15110 h 294603"/>
              <a:gd name="connsiteX0" fmla="*/ 1300824 w 1300824"/>
              <a:gd name="connsiteY0" fmla="*/ 281810 h 281810"/>
              <a:gd name="connsiteX1" fmla="*/ 62574 w 1300824"/>
              <a:gd name="connsiteY1" fmla="*/ 24635 h 281810"/>
              <a:gd name="connsiteX2" fmla="*/ 43524 w 1300824"/>
              <a:gd name="connsiteY2" fmla="*/ 15110 h 281810"/>
              <a:gd name="connsiteX0" fmla="*/ 1257300 w 1257300"/>
              <a:gd name="connsiteY0" fmla="*/ 266700 h 266700"/>
              <a:gd name="connsiteX1" fmla="*/ 0 w 1257300"/>
              <a:gd name="connsiteY1" fmla="*/ 0 h 266700"/>
              <a:gd name="connsiteX0" fmla="*/ 1293019 w 1293019"/>
              <a:gd name="connsiteY0" fmla="*/ 276225 h 276225"/>
              <a:gd name="connsiteX1" fmla="*/ 0 w 1293019"/>
              <a:gd name="connsiteY1" fmla="*/ 0 h 276225"/>
              <a:gd name="connsiteX0" fmla="*/ 1293019 w 1293019"/>
              <a:gd name="connsiteY0" fmla="*/ 276225 h 276225"/>
              <a:gd name="connsiteX1" fmla="*/ 0 w 1293019"/>
              <a:gd name="connsiteY1" fmla="*/ 0 h 276225"/>
              <a:gd name="connsiteX0" fmla="*/ 1293019 w 1293019"/>
              <a:gd name="connsiteY0" fmla="*/ 276225 h 291059"/>
              <a:gd name="connsiteX1" fmla="*/ 0 w 1293019"/>
              <a:gd name="connsiteY1" fmla="*/ 0 h 291059"/>
              <a:gd name="connsiteX0" fmla="*/ 1394305 w 1394305"/>
              <a:gd name="connsiteY0" fmla="*/ 309563 h 317674"/>
              <a:gd name="connsiteX1" fmla="*/ 0 w 1394305"/>
              <a:gd name="connsiteY1" fmla="*/ 0 h 317674"/>
            </a:gdLst>
            <a:ahLst/>
            <a:cxnLst>
              <a:cxn ang="0">
                <a:pos x="connsiteX0" y="connsiteY0"/>
              </a:cxn>
              <a:cxn ang="0">
                <a:pos x="connsiteX1" y="connsiteY1"/>
              </a:cxn>
            </a:cxnLst>
            <a:rect l="l" t="t" r="r" b="b"/>
            <a:pathLst>
              <a:path w="1394305" h="317674">
                <a:moveTo>
                  <a:pt x="1394305" y="309563"/>
                </a:moveTo>
                <a:cubicBezTo>
                  <a:pt x="1134749" y="322263"/>
                  <a:pt x="745331" y="363537"/>
                  <a:pt x="0" y="0"/>
                </a:cubicBez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6" name="Straight Connector 145"/>
          <p:cNvCxnSpPr/>
          <p:nvPr/>
        </p:nvCxnSpPr>
        <p:spPr>
          <a:xfrm flipV="1">
            <a:off x="6249400" y="3859401"/>
            <a:ext cx="165573" cy="220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0" name="Freeform 149"/>
          <p:cNvSpPr/>
          <p:nvPr/>
        </p:nvSpPr>
        <p:spPr>
          <a:xfrm flipH="1">
            <a:off x="5177269" y="3936411"/>
            <a:ext cx="1245660" cy="317674"/>
          </a:xfrm>
          <a:custGeom>
            <a:avLst/>
            <a:gdLst>
              <a:gd name="connsiteX0" fmla="*/ 949005 w 949005"/>
              <a:gd name="connsiteY0" fmla="*/ 299769 h 299769"/>
              <a:gd name="connsiteX1" fmla="*/ 596580 w 949005"/>
              <a:gd name="connsiteY1" fmla="*/ 233094 h 299769"/>
              <a:gd name="connsiteX2" fmla="*/ 58417 w 949005"/>
              <a:gd name="connsiteY2" fmla="*/ 23544 h 299769"/>
              <a:gd name="connsiteX3" fmla="*/ 39367 w 949005"/>
              <a:gd name="connsiteY3" fmla="*/ 14019 h 299769"/>
              <a:gd name="connsiteX0" fmla="*/ 1287142 w 1287142"/>
              <a:gd name="connsiteY0" fmla="*/ 275957 h 275957"/>
              <a:gd name="connsiteX1" fmla="*/ 596580 w 1287142"/>
              <a:gd name="connsiteY1" fmla="*/ 233094 h 275957"/>
              <a:gd name="connsiteX2" fmla="*/ 58417 w 1287142"/>
              <a:gd name="connsiteY2" fmla="*/ 23544 h 275957"/>
              <a:gd name="connsiteX3" fmla="*/ 39367 w 1287142"/>
              <a:gd name="connsiteY3" fmla="*/ 14019 h 275957"/>
              <a:gd name="connsiteX0" fmla="*/ 1287142 w 1287142"/>
              <a:gd name="connsiteY0" fmla="*/ 275957 h 285950"/>
              <a:gd name="connsiteX1" fmla="*/ 596580 w 1287142"/>
              <a:gd name="connsiteY1" fmla="*/ 233094 h 285950"/>
              <a:gd name="connsiteX2" fmla="*/ 58417 w 1287142"/>
              <a:gd name="connsiteY2" fmla="*/ 23544 h 285950"/>
              <a:gd name="connsiteX3" fmla="*/ 39367 w 1287142"/>
              <a:gd name="connsiteY3" fmla="*/ 14019 h 285950"/>
              <a:gd name="connsiteX0" fmla="*/ 1296667 w 1296667"/>
              <a:gd name="connsiteY0" fmla="*/ 280719 h 290022"/>
              <a:gd name="connsiteX1" fmla="*/ 596580 w 1296667"/>
              <a:gd name="connsiteY1" fmla="*/ 233094 h 290022"/>
              <a:gd name="connsiteX2" fmla="*/ 58417 w 1296667"/>
              <a:gd name="connsiteY2" fmla="*/ 23544 h 290022"/>
              <a:gd name="connsiteX3" fmla="*/ 39367 w 1296667"/>
              <a:gd name="connsiteY3" fmla="*/ 14019 h 290022"/>
              <a:gd name="connsiteX0" fmla="*/ 1300824 w 1300824"/>
              <a:gd name="connsiteY0" fmla="*/ 281810 h 294603"/>
              <a:gd name="connsiteX1" fmla="*/ 662650 w 1300824"/>
              <a:gd name="connsiteY1" fmla="*/ 250853 h 294603"/>
              <a:gd name="connsiteX2" fmla="*/ 62574 w 1300824"/>
              <a:gd name="connsiteY2" fmla="*/ 24635 h 294603"/>
              <a:gd name="connsiteX3" fmla="*/ 43524 w 1300824"/>
              <a:gd name="connsiteY3" fmla="*/ 15110 h 294603"/>
              <a:gd name="connsiteX0" fmla="*/ 1300824 w 1300824"/>
              <a:gd name="connsiteY0" fmla="*/ 281810 h 281810"/>
              <a:gd name="connsiteX1" fmla="*/ 62574 w 1300824"/>
              <a:gd name="connsiteY1" fmla="*/ 24635 h 281810"/>
              <a:gd name="connsiteX2" fmla="*/ 43524 w 1300824"/>
              <a:gd name="connsiteY2" fmla="*/ 15110 h 281810"/>
              <a:gd name="connsiteX0" fmla="*/ 1257300 w 1257300"/>
              <a:gd name="connsiteY0" fmla="*/ 266700 h 266700"/>
              <a:gd name="connsiteX1" fmla="*/ 0 w 1257300"/>
              <a:gd name="connsiteY1" fmla="*/ 0 h 266700"/>
              <a:gd name="connsiteX0" fmla="*/ 1293019 w 1293019"/>
              <a:gd name="connsiteY0" fmla="*/ 276225 h 276225"/>
              <a:gd name="connsiteX1" fmla="*/ 0 w 1293019"/>
              <a:gd name="connsiteY1" fmla="*/ 0 h 276225"/>
              <a:gd name="connsiteX0" fmla="*/ 1293019 w 1293019"/>
              <a:gd name="connsiteY0" fmla="*/ 276225 h 276225"/>
              <a:gd name="connsiteX1" fmla="*/ 0 w 1293019"/>
              <a:gd name="connsiteY1" fmla="*/ 0 h 276225"/>
              <a:gd name="connsiteX0" fmla="*/ 1293019 w 1293019"/>
              <a:gd name="connsiteY0" fmla="*/ 276225 h 291059"/>
              <a:gd name="connsiteX1" fmla="*/ 0 w 1293019"/>
              <a:gd name="connsiteY1" fmla="*/ 0 h 291059"/>
              <a:gd name="connsiteX0" fmla="*/ 1394305 w 1394305"/>
              <a:gd name="connsiteY0" fmla="*/ 309563 h 317674"/>
              <a:gd name="connsiteX1" fmla="*/ 0 w 1394305"/>
              <a:gd name="connsiteY1" fmla="*/ 0 h 317674"/>
            </a:gdLst>
            <a:ahLst/>
            <a:cxnLst>
              <a:cxn ang="0">
                <a:pos x="connsiteX0" y="connsiteY0"/>
              </a:cxn>
              <a:cxn ang="0">
                <a:pos x="connsiteX1" y="connsiteY1"/>
              </a:cxn>
            </a:cxnLst>
            <a:rect l="l" t="t" r="r" b="b"/>
            <a:pathLst>
              <a:path w="1394305" h="317674">
                <a:moveTo>
                  <a:pt x="1394305" y="309563"/>
                </a:moveTo>
                <a:cubicBezTo>
                  <a:pt x="1134749" y="322263"/>
                  <a:pt x="745331" y="363537"/>
                  <a:pt x="0" y="0"/>
                </a:cubicBez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2" name="Straight Connector 151"/>
          <p:cNvCxnSpPr/>
          <p:nvPr/>
        </p:nvCxnSpPr>
        <p:spPr>
          <a:xfrm>
            <a:off x="5178999" y="4251099"/>
            <a:ext cx="178836" cy="3674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rot="6987915">
            <a:off x="7070290" y="3232319"/>
            <a:ext cx="533400" cy="4475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rot="11220861" flipV="1">
            <a:off x="7022231" y="3521723"/>
            <a:ext cx="214611" cy="857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0" name="Group 159"/>
          <p:cNvGrpSpPr/>
          <p:nvPr/>
        </p:nvGrpSpPr>
        <p:grpSpPr>
          <a:xfrm rot="20840142">
            <a:off x="1459030" y="3209245"/>
            <a:ext cx="494332" cy="504825"/>
            <a:chOff x="5910255" y="2881300"/>
            <a:chExt cx="494332" cy="504825"/>
          </a:xfrm>
        </p:grpSpPr>
        <p:cxnSp>
          <p:nvCxnSpPr>
            <p:cNvPr id="161" name="Straight Connector 160"/>
            <p:cNvCxnSpPr/>
            <p:nvPr/>
          </p:nvCxnSpPr>
          <p:spPr>
            <a:xfrm rot="15237813" flipH="1">
              <a:off x="5876917" y="2914638"/>
              <a:ext cx="504825" cy="4381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rot="10800000">
              <a:off x="6206392" y="3232831"/>
              <a:ext cx="198195" cy="835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7108136" y="3896887"/>
            <a:ext cx="1783502" cy="369332"/>
          </a:xfrm>
          <a:prstGeom prst="rect">
            <a:avLst/>
          </a:prstGeom>
          <a:noFill/>
        </p:spPr>
        <p:txBody>
          <a:bodyPr wrap="none" rtlCol="0">
            <a:spAutoFit/>
          </a:bodyPr>
          <a:lstStyle/>
          <a:p>
            <a:r>
              <a:rPr lang="en-US" dirty="0" smtClean="0">
                <a:solidFill>
                  <a:schemeClr val="bg1"/>
                </a:solidFill>
              </a:rPr>
              <a:t>Passive Wedge</a:t>
            </a:r>
            <a:endParaRPr lang="en-US" dirty="0">
              <a:solidFill>
                <a:schemeClr val="bg1"/>
              </a:solidFill>
            </a:endParaRPr>
          </a:p>
        </p:txBody>
      </p:sp>
      <p:cxnSp>
        <p:nvCxnSpPr>
          <p:cNvPr id="18" name="Straight Arrow Connector 17"/>
          <p:cNvCxnSpPr>
            <a:stCxn id="16" idx="1"/>
          </p:cNvCxnSpPr>
          <p:nvPr/>
        </p:nvCxnSpPr>
        <p:spPr>
          <a:xfrm flipH="1" flipV="1">
            <a:off x="6632323" y="3387020"/>
            <a:ext cx="475813" cy="6945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990451" y="1364576"/>
            <a:ext cx="1603965" cy="369332"/>
          </a:xfrm>
          <a:prstGeom prst="rect">
            <a:avLst/>
          </a:prstGeom>
        </p:spPr>
        <p:txBody>
          <a:bodyPr wrap="none">
            <a:spAutoFit/>
          </a:bodyPr>
          <a:lstStyle/>
          <a:p>
            <a:r>
              <a:rPr lang="en-US" dirty="0" smtClean="0">
                <a:solidFill>
                  <a:schemeClr val="bg1"/>
                </a:solidFill>
              </a:rPr>
              <a:t>Active </a:t>
            </a:r>
            <a:r>
              <a:rPr lang="en-US" dirty="0">
                <a:solidFill>
                  <a:schemeClr val="bg1"/>
                </a:solidFill>
              </a:rPr>
              <a:t>Wedge</a:t>
            </a:r>
          </a:p>
        </p:txBody>
      </p:sp>
      <p:cxnSp>
        <p:nvCxnSpPr>
          <p:cNvPr id="22" name="Straight Arrow Connector 21"/>
          <p:cNvCxnSpPr/>
          <p:nvPr/>
        </p:nvCxnSpPr>
        <p:spPr>
          <a:xfrm flipH="1">
            <a:off x="4804147" y="1733908"/>
            <a:ext cx="709575" cy="14937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1" name="Rectangle 130"/>
          <p:cNvSpPr/>
          <p:nvPr/>
        </p:nvSpPr>
        <p:spPr>
          <a:xfrm>
            <a:off x="3366868" y="3321152"/>
            <a:ext cx="654346" cy="276999"/>
          </a:xfrm>
          <a:prstGeom prst="rect">
            <a:avLst/>
          </a:prstGeom>
          <a:noFill/>
        </p:spPr>
        <p:txBody>
          <a:bodyPr wrap="none">
            <a:spAutoFit/>
          </a:bodyPr>
          <a:lstStyle/>
          <a:p>
            <a:r>
              <a:rPr lang="en-US" sz="1200" dirty="0" smtClean="0">
                <a:solidFill>
                  <a:schemeClr val="bg1"/>
                </a:solidFill>
              </a:rPr>
              <a:t>C (BD)</a:t>
            </a:r>
            <a:endParaRPr lang="en-US" sz="1200" dirty="0"/>
          </a:p>
        </p:txBody>
      </p:sp>
      <p:grpSp>
        <p:nvGrpSpPr>
          <p:cNvPr id="84" name="Group 83"/>
          <p:cNvGrpSpPr/>
          <p:nvPr/>
        </p:nvGrpSpPr>
        <p:grpSpPr>
          <a:xfrm>
            <a:off x="3766910" y="3192552"/>
            <a:ext cx="438150" cy="504825"/>
            <a:chOff x="3848102" y="3114675"/>
            <a:chExt cx="438150" cy="504825"/>
          </a:xfrm>
        </p:grpSpPr>
        <p:cxnSp>
          <p:nvCxnSpPr>
            <p:cNvPr id="82" name="Straight Connector 81"/>
            <p:cNvCxnSpPr/>
            <p:nvPr/>
          </p:nvCxnSpPr>
          <p:spPr>
            <a:xfrm rot="16200000" flipH="1">
              <a:off x="3814764" y="3148013"/>
              <a:ext cx="504825" cy="4381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16200000" flipV="1">
              <a:off x="3821907" y="3150394"/>
              <a:ext cx="157162" cy="952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26" name="Straight Connector 125"/>
          <p:cNvCxnSpPr/>
          <p:nvPr/>
        </p:nvCxnSpPr>
        <p:spPr>
          <a:xfrm flipH="1">
            <a:off x="3708661" y="4237613"/>
            <a:ext cx="198210" cy="549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56" name="Picture 2"/>
          <p:cNvPicPr>
            <a:picLocks noChangeAspect="1" noChangeArrowheads="1"/>
          </p:cNvPicPr>
          <p:nvPr/>
        </p:nvPicPr>
        <p:blipFill>
          <a:blip r:embed="rId3" cstate="print"/>
          <a:srcRect t="7356"/>
          <a:stretch>
            <a:fillRect/>
          </a:stretch>
        </p:blipFill>
        <p:spPr bwMode="auto">
          <a:xfrm>
            <a:off x="579546" y="5073188"/>
            <a:ext cx="2828521" cy="1250337"/>
          </a:xfrm>
          <a:prstGeom prst="rect">
            <a:avLst/>
          </a:prstGeom>
          <a:noFill/>
          <a:ln w="9525">
            <a:noFill/>
            <a:miter lim="800000"/>
            <a:headEnd/>
            <a:tailEnd/>
          </a:ln>
        </p:spPr>
      </p:pic>
      <p:pic>
        <p:nvPicPr>
          <p:cNvPr id="158" name="Picture 4"/>
          <p:cNvPicPr>
            <a:picLocks noChangeAspect="1" noChangeArrowheads="1"/>
          </p:cNvPicPr>
          <p:nvPr/>
        </p:nvPicPr>
        <p:blipFill>
          <a:blip r:embed="rId4" cstate="print"/>
          <a:srcRect/>
          <a:stretch>
            <a:fillRect/>
          </a:stretch>
        </p:blipFill>
        <p:spPr bwMode="auto">
          <a:xfrm>
            <a:off x="5517010" y="5073188"/>
            <a:ext cx="2828500" cy="1225683"/>
          </a:xfrm>
          <a:prstGeom prst="rect">
            <a:avLst/>
          </a:prstGeom>
          <a:noFill/>
          <a:ln w="9525">
            <a:noFill/>
            <a:miter lim="800000"/>
            <a:headEnd/>
            <a:tailEnd/>
          </a:ln>
        </p:spPr>
      </p:pic>
      <p:sp>
        <p:nvSpPr>
          <p:cNvPr id="163" name="Rectangle 162"/>
          <p:cNvSpPr/>
          <p:nvPr/>
        </p:nvSpPr>
        <p:spPr>
          <a:xfrm>
            <a:off x="1511119" y="6255843"/>
            <a:ext cx="1477136" cy="276999"/>
          </a:xfrm>
          <a:prstGeom prst="rect">
            <a:avLst/>
          </a:prstGeom>
        </p:spPr>
        <p:txBody>
          <a:bodyPr wrap="none">
            <a:spAutoFit/>
          </a:bodyPr>
          <a:lstStyle/>
          <a:p>
            <a:r>
              <a:rPr lang="en-US" sz="1200" dirty="0" smtClean="0">
                <a:solidFill>
                  <a:schemeClr val="bg1"/>
                </a:solidFill>
              </a:rPr>
              <a:t>Local shear failure</a:t>
            </a:r>
            <a:endParaRPr lang="en-US" sz="1200" dirty="0">
              <a:solidFill>
                <a:schemeClr val="bg1"/>
              </a:solidFill>
            </a:endParaRPr>
          </a:p>
        </p:txBody>
      </p:sp>
      <p:sp>
        <p:nvSpPr>
          <p:cNvPr id="164" name="Rectangle 163"/>
          <p:cNvSpPr/>
          <p:nvPr/>
        </p:nvSpPr>
        <p:spPr>
          <a:xfrm>
            <a:off x="6454459" y="6255843"/>
            <a:ext cx="1656672" cy="276999"/>
          </a:xfrm>
          <a:prstGeom prst="rect">
            <a:avLst/>
          </a:prstGeom>
        </p:spPr>
        <p:txBody>
          <a:bodyPr wrap="none">
            <a:spAutoFit/>
          </a:bodyPr>
          <a:lstStyle/>
          <a:p>
            <a:r>
              <a:rPr lang="en-US" sz="1200" dirty="0" smtClean="0">
                <a:solidFill>
                  <a:schemeClr val="bg1"/>
                </a:solidFill>
              </a:rPr>
              <a:t>General shear failure</a:t>
            </a:r>
            <a:endParaRPr lang="en-US" sz="1200" dirty="0">
              <a:solidFill>
                <a:schemeClr val="bg1"/>
              </a:solidFill>
            </a:endParaRPr>
          </a:p>
        </p:txBody>
      </p:sp>
    </p:spTree>
    <p:extLst>
      <p:ext uri="{BB962C8B-B14F-4D97-AF65-F5344CB8AC3E}">
        <p14:creationId xmlns:p14="http://schemas.microsoft.com/office/powerpoint/2010/main" val="29377029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214362" y="880550"/>
            <a:ext cx="4075218" cy="369332"/>
          </a:xfrm>
          <a:prstGeom prst="rect">
            <a:avLst/>
          </a:prstGeom>
        </p:spPr>
        <p:txBody>
          <a:bodyPr wrap="none">
            <a:spAutoFit/>
          </a:bodyPr>
          <a:lstStyle/>
          <a:p>
            <a:r>
              <a:rPr lang="en-US" dirty="0" smtClean="0">
                <a:solidFill>
                  <a:srgbClr val="FF0000"/>
                </a:solidFill>
              </a:rPr>
              <a:t>Terzaghi's Bearing Capacity Equation:</a:t>
            </a:r>
          </a:p>
        </p:txBody>
      </p:sp>
      <p:sp>
        <p:nvSpPr>
          <p:cNvPr id="7" name="Rectangle 6"/>
          <p:cNvSpPr/>
          <p:nvPr/>
        </p:nvSpPr>
        <p:spPr>
          <a:xfrm>
            <a:off x="1771841" y="154477"/>
            <a:ext cx="5746445" cy="646331"/>
          </a:xfrm>
          <a:prstGeom prst="rect">
            <a:avLst/>
          </a:prstGeom>
          <a:solidFill>
            <a:srgbClr val="FFFF00"/>
          </a:solidFill>
        </p:spPr>
        <p:txBody>
          <a:bodyPr wrap="none">
            <a:spAutoFit/>
          </a:bodyPr>
          <a:lstStyle/>
          <a:p>
            <a:pPr algn="ctr"/>
            <a:r>
              <a:rPr lang="en-US" dirty="0">
                <a:solidFill>
                  <a:schemeClr val="bg1"/>
                </a:solidFill>
              </a:rPr>
              <a:t>SOIL BEARING CAPACITY CALCULATIONS</a:t>
            </a:r>
          </a:p>
          <a:p>
            <a:pPr algn="ctr"/>
            <a:r>
              <a:rPr lang="en-US" dirty="0">
                <a:solidFill>
                  <a:schemeClr val="bg1"/>
                </a:solidFill>
              </a:rPr>
              <a:t>BY MEANS OF THEORY OF PLASTIC EQUILIBRIUM</a:t>
            </a:r>
          </a:p>
        </p:txBody>
      </p:sp>
      <p:grpSp>
        <p:nvGrpSpPr>
          <p:cNvPr id="69" name="Group 68"/>
          <p:cNvGrpSpPr/>
          <p:nvPr/>
        </p:nvGrpSpPr>
        <p:grpSpPr>
          <a:xfrm>
            <a:off x="-42627" y="1246266"/>
            <a:ext cx="4637486" cy="3082231"/>
            <a:chOff x="4170300" y="800808"/>
            <a:chExt cx="5112249" cy="3431753"/>
          </a:xfrm>
        </p:grpSpPr>
        <p:sp>
          <p:nvSpPr>
            <p:cNvPr id="8" name="Isosceles Triangle 7"/>
            <p:cNvSpPr/>
            <p:nvPr/>
          </p:nvSpPr>
          <p:spPr>
            <a:xfrm rot="10800000">
              <a:off x="5396353" y="2135927"/>
              <a:ext cx="2407912" cy="1202026"/>
            </a:xfrm>
            <a:prstGeom prst="triangle">
              <a:avLst>
                <a:gd name="adj" fmla="val 49479"/>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latin typeface="Symbol" pitchFamily="18" charset="2"/>
              </a:endParaRPr>
            </a:p>
          </p:txBody>
        </p:sp>
        <p:grpSp>
          <p:nvGrpSpPr>
            <p:cNvPr id="9" name="Group 8"/>
            <p:cNvGrpSpPr/>
            <p:nvPr/>
          </p:nvGrpSpPr>
          <p:grpSpPr>
            <a:xfrm>
              <a:off x="5388101" y="1815184"/>
              <a:ext cx="2411095" cy="319008"/>
              <a:chOff x="2270271" y="4594273"/>
              <a:chExt cx="980737" cy="204320"/>
            </a:xfrm>
            <a:solidFill>
              <a:schemeClr val="accent4">
                <a:lumMod val="20000"/>
                <a:lumOff val="80000"/>
              </a:schemeClr>
            </a:solidFill>
          </p:grpSpPr>
          <p:sp>
            <p:nvSpPr>
              <p:cNvPr id="11" name="Rectangle 10"/>
              <p:cNvSpPr/>
              <p:nvPr/>
            </p:nvSpPr>
            <p:spPr>
              <a:xfrm>
                <a:off x="2270271" y="4594273"/>
                <a:ext cx="980737" cy="204320"/>
              </a:xfrm>
              <a:prstGeom prst="rect">
                <a:avLst/>
              </a:prstGeom>
              <a:grp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cxnSp>
            <p:nvCxnSpPr>
              <p:cNvPr id="12" name="Straight Arrow Connector 11"/>
              <p:cNvCxnSpPr/>
              <p:nvPr/>
            </p:nvCxnSpPr>
            <p:spPr>
              <a:xfrm flipV="1">
                <a:off x="2401035" y="4594274"/>
                <a:ext cx="0" cy="204319"/>
              </a:xfrm>
              <a:prstGeom prst="straightConnector1">
                <a:avLst/>
              </a:prstGeom>
              <a:grpFill/>
              <a:ln>
                <a:headEnd type="stealth"/>
                <a:tailEnd type="non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548146" y="4594274"/>
                <a:ext cx="0" cy="204319"/>
              </a:xfrm>
              <a:prstGeom prst="straightConnector1">
                <a:avLst/>
              </a:prstGeom>
              <a:grpFill/>
              <a:ln>
                <a:headEnd type="stealth"/>
                <a:tailEnd type="non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2691170" y="4594274"/>
                <a:ext cx="0" cy="204319"/>
              </a:xfrm>
              <a:prstGeom prst="straightConnector1">
                <a:avLst/>
              </a:prstGeom>
              <a:grpFill/>
              <a:ln>
                <a:headEnd type="stealth"/>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2838281" y="4594274"/>
                <a:ext cx="0" cy="204319"/>
              </a:xfrm>
              <a:prstGeom prst="straightConnector1">
                <a:avLst/>
              </a:prstGeom>
              <a:grpFill/>
              <a:ln>
                <a:headEnd type="stealth"/>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2969045" y="4594274"/>
                <a:ext cx="0" cy="204319"/>
              </a:xfrm>
              <a:prstGeom prst="straightConnector1">
                <a:avLst/>
              </a:prstGeom>
              <a:grpFill/>
              <a:ln>
                <a:headEnd type="stealth"/>
                <a:tailEnd type="non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116155" y="4594274"/>
                <a:ext cx="0" cy="204319"/>
              </a:xfrm>
              <a:prstGeom prst="straightConnector1">
                <a:avLst/>
              </a:prstGeom>
              <a:grpFill/>
              <a:ln>
                <a:headEnd type="stealth"/>
                <a:tailEnd type="none"/>
              </a:ln>
            </p:spPr>
            <p:style>
              <a:lnRef idx="1">
                <a:schemeClr val="accent1"/>
              </a:lnRef>
              <a:fillRef idx="0">
                <a:schemeClr val="accent1"/>
              </a:fillRef>
              <a:effectRef idx="0">
                <a:schemeClr val="accent1"/>
              </a:effectRef>
              <a:fontRef idx="minor">
                <a:schemeClr val="tx1"/>
              </a:fontRef>
            </p:style>
          </p:cxnSp>
        </p:grpSp>
        <p:sp>
          <p:nvSpPr>
            <p:cNvPr id="4" name="Oval 3"/>
            <p:cNvSpPr/>
            <p:nvPr/>
          </p:nvSpPr>
          <p:spPr>
            <a:xfrm>
              <a:off x="6566972" y="2505075"/>
              <a:ext cx="66675" cy="66675"/>
            </a:xfrm>
            <a:prstGeom prst="ellipse">
              <a:avLst/>
            </a:prstGeom>
            <a:solidFill>
              <a:srgbClr val="007635"/>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cxnSp>
          <p:nvCxnSpPr>
            <p:cNvPr id="19" name="Straight Arrow Connector 18"/>
            <p:cNvCxnSpPr/>
            <p:nvPr/>
          </p:nvCxnSpPr>
          <p:spPr>
            <a:xfrm>
              <a:off x="6600309" y="2428863"/>
              <a:ext cx="0" cy="1714512"/>
            </a:xfrm>
            <a:prstGeom prst="straightConnector1">
              <a:avLst/>
            </a:prstGeom>
            <a:ln>
              <a:solidFill>
                <a:srgbClr val="007635"/>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rot="262236">
              <a:off x="7100702" y="2413968"/>
              <a:ext cx="447576" cy="533400"/>
              <a:chOff x="4867374" y="2990851"/>
              <a:chExt cx="447576" cy="533400"/>
            </a:xfrm>
          </p:grpSpPr>
          <p:cxnSp>
            <p:nvCxnSpPr>
              <p:cNvPr id="27" name="Straight Connector 26"/>
              <p:cNvCxnSpPr/>
              <p:nvPr/>
            </p:nvCxnSpPr>
            <p:spPr>
              <a:xfrm rot="5400000">
                <a:off x="4824462" y="3033763"/>
                <a:ext cx="533400" cy="447576"/>
              </a:xfrm>
              <a:prstGeom prst="line">
                <a:avLst/>
              </a:prstGeom>
              <a:ln>
                <a:solidFill>
                  <a:srgbClr val="0562A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flipH="1" flipV="1">
                <a:off x="5180557" y="3035386"/>
                <a:ext cx="166058" cy="97299"/>
              </a:xfrm>
              <a:prstGeom prst="line">
                <a:avLst/>
              </a:prstGeom>
              <a:ln>
                <a:solidFill>
                  <a:srgbClr val="0562AF"/>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rot="21355577">
              <a:off x="5617086" y="2372622"/>
              <a:ext cx="438150" cy="504825"/>
              <a:chOff x="3848102" y="3114675"/>
              <a:chExt cx="438150" cy="504825"/>
            </a:xfrm>
          </p:grpSpPr>
          <p:cxnSp>
            <p:nvCxnSpPr>
              <p:cNvPr id="30" name="Straight Connector 29"/>
              <p:cNvCxnSpPr/>
              <p:nvPr/>
            </p:nvCxnSpPr>
            <p:spPr>
              <a:xfrm rot="16200000" flipH="1">
                <a:off x="3814764" y="3148013"/>
                <a:ext cx="504825" cy="438150"/>
              </a:xfrm>
              <a:prstGeom prst="line">
                <a:avLst/>
              </a:prstGeom>
              <a:ln>
                <a:solidFill>
                  <a:srgbClr val="0562AF"/>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6200000" flipV="1">
                <a:off x="3821907" y="3150394"/>
                <a:ext cx="157162" cy="95250"/>
              </a:xfrm>
              <a:prstGeom prst="line">
                <a:avLst/>
              </a:prstGeom>
              <a:ln>
                <a:solidFill>
                  <a:srgbClr val="0562AF"/>
                </a:solidFill>
              </a:ln>
            </p:spPr>
            <p:style>
              <a:lnRef idx="1">
                <a:schemeClr val="accent1"/>
              </a:lnRef>
              <a:fillRef idx="0">
                <a:schemeClr val="accent1"/>
              </a:fillRef>
              <a:effectRef idx="0">
                <a:schemeClr val="accent1"/>
              </a:effectRef>
              <a:fontRef idx="minor">
                <a:schemeClr val="tx1"/>
              </a:fontRef>
            </p:style>
          </p:cxnSp>
        </p:grpSp>
        <p:cxnSp>
          <p:nvCxnSpPr>
            <p:cNvPr id="24" name="Straight Arrow Connector 23"/>
            <p:cNvCxnSpPr/>
            <p:nvPr/>
          </p:nvCxnSpPr>
          <p:spPr>
            <a:xfrm flipV="1">
              <a:off x="6188120" y="2895600"/>
              <a:ext cx="0" cy="666739"/>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7026320" y="2914661"/>
              <a:ext cx="0" cy="666739"/>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5507055" y="1447800"/>
              <a:ext cx="450966" cy="411214"/>
            </a:xfrm>
            <a:prstGeom prst="rect">
              <a:avLst/>
            </a:prstGeom>
          </p:spPr>
          <p:txBody>
            <a:bodyPr wrap="none">
              <a:spAutoFit/>
            </a:bodyPr>
            <a:lstStyle/>
            <a:p>
              <a:r>
                <a:rPr lang="en-US" dirty="0">
                  <a:solidFill>
                    <a:schemeClr val="bg1"/>
                  </a:solidFill>
                  <a:latin typeface="Symbol" pitchFamily="18" charset="2"/>
                  <a:cs typeface="Arial" pitchFamily="34" charset="0"/>
                </a:rPr>
                <a:t>s</a:t>
              </a:r>
              <a:r>
                <a:rPr lang="en-US" baseline="-25000" dirty="0">
                  <a:solidFill>
                    <a:schemeClr val="bg1"/>
                  </a:solidFill>
                  <a:latin typeface="Arial" pitchFamily="34" charset="0"/>
                  <a:cs typeface="Arial" pitchFamily="34" charset="0"/>
                </a:rPr>
                <a:t>u</a:t>
              </a:r>
              <a:endParaRPr lang="en-US" dirty="0"/>
            </a:p>
          </p:txBody>
        </p:sp>
        <p:cxnSp>
          <p:nvCxnSpPr>
            <p:cNvPr id="34" name="Straight Arrow Connector 33"/>
            <p:cNvCxnSpPr/>
            <p:nvPr/>
          </p:nvCxnSpPr>
          <p:spPr>
            <a:xfrm>
              <a:off x="6593648" y="1447800"/>
              <a:ext cx="1" cy="686392"/>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709578" y="1125126"/>
              <a:ext cx="1516535" cy="376946"/>
            </a:xfrm>
            <a:prstGeom prst="rect">
              <a:avLst/>
            </a:prstGeom>
            <a:noFill/>
          </p:spPr>
          <p:txBody>
            <a:bodyPr wrap="none" rtlCol="0">
              <a:spAutoFit/>
            </a:bodyPr>
            <a:lstStyle/>
            <a:p>
              <a:r>
                <a:rPr lang="en-US" sz="1400" dirty="0" smtClean="0">
                  <a:solidFill>
                    <a:schemeClr val="bg1"/>
                  </a:solidFill>
                </a:rPr>
                <a:t>Q</a:t>
              </a:r>
              <a:r>
                <a:rPr lang="en-US" sz="1400" baseline="-25000" dirty="0" smtClean="0">
                  <a:solidFill>
                    <a:schemeClr val="bg1"/>
                  </a:solidFill>
                </a:rPr>
                <a:t>ult </a:t>
              </a:r>
              <a:r>
                <a:rPr lang="en-US" sz="1400" dirty="0" smtClean="0">
                  <a:solidFill>
                    <a:schemeClr val="bg1"/>
                  </a:solidFill>
                </a:rPr>
                <a:t>= </a:t>
              </a:r>
              <a:r>
                <a:rPr lang="en-US" sz="1600" dirty="0" smtClean="0">
                  <a:solidFill>
                    <a:schemeClr val="bg1"/>
                  </a:solidFill>
                  <a:latin typeface="Symbol" pitchFamily="18" charset="2"/>
                </a:rPr>
                <a:t>s</a:t>
              </a:r>
              <a:r>
                <a:rPr lang="en-US" sz="1600" baseline="-25000" dirty="0" smtClean="0">
                  <a:solidFill>
                    <a:schemeClr val="bg1"/>
                  </a:solidFill>
                </a:rPr>
                <a:t>u</a:t>
              </a:r>
              <a:r>
                <a:rPr lang="en-US" sz="1400" dirty="0" smtClean="0">
                  <a:solidFill>
                    <a:schemeClr val="bg1"/>
                  </a:solidFill>
                </a:rPr>
                <a:t> 2b x 1</a:t>
              </a:r>
              <a:endParaRPr lang="en-US" sz="1400" dirty="0">
                <a:solidFill>
                  <a:schemeClr val="bg1"/>
                </a:solidFill>
              </a:endParaRPr>
            </a:p>
          </p:txBody>
        </p:sp>
        <p:sp>
          <p:nvSpPr>
            <p:cNvPr id="42" name="Freeform 41"/>
            <p:cNvSpPr/>
            <p:nvPr/>
          </p:nvSpPr>
          <p:spPr>
            <a:xfrm flipH="1">
              <a:off x="7595379" y="2132274"/>
              <a:ext cx="76199" cy="126207"/>
            </a:xfrm>
            <a:custGeom>
              <a:avLst/>
              <a:gdLst>
                <a:gd name="connsiteX0" fmla="*/ 0 w 109537"/>
                <a:gd name="connsiteY0" fmla="*/ 126207 h 126207"/>
                <a:gd name="connsiteX1" fmla="*/ 78581 w 109537"/>
                <a:gd name="connsiteY1" fmla="*/ 92869 h 126207"/>
                <a:gd name="connsiteX2" fmla="*/ 109537 w 109537"/>
                <a:gd name="connsiteY2" fmla="*/ 0 h 126207"/>
                <a:gd name="connsiteX0" fmla="*/ 0 w 109537"/>
                <a:gd name="connsiteY0" fmla="*/ 126207 h 126207"/>
                <a:gd name="connsiteX1" fmla="*/ 78581 w 109537"/>
                <a:gd name="connsiteY1" fmla="*/ 76201 h 126207"/>
                <a:gd name="connsiteX2" fmla="*/ 109537 w 109537"/>
                <a:gd name="connsiteY2" fmla="*/ 0 h 126207"/>
              </a:gdLst>
              <a:ahLst/>
              <a:cxnLst>
                <a:cxn ang="0">
                  <a:pos x="connsiteX0" y="connsiteY0"/>
                </a:cxn>
                <a:cxn ang="0">
                  <a:pos x="connsiteX1" y="connsiteY1"/>
                </a:cxn>
                <a:cxn ang="0">
                  <a:pos x="connsiteX2" y="connsiteY2"/>
                </a:cxn>
              </a:cxnLst>
              <a:rect l="l" t="t" r="r" b="b"/>
              <a:pathLst>
                <a:path w="109537" h="126207">
                  <a:moveTo>
                    <a:pt x="0" y="126207"/>
                  </a:moveTo>
                  <a:cubicBezTo>
                    <a:pt x="30162" y="120055"/>
                    <a:pt x="60325" y="97236"/>
                    <a:pt x="78581" y="76201"/>
                  </a:cubicBezTo>
                  <a:cubicBezTo>
                    <a:pt x="96837" y="55167"/>
                    <a:pt x="103187" y="35917"/>
                    <a:pt x="109537" y="0"/>
                  </a:cubicBezTo>
                </a:path>
              </a:pathLst>
            </a:custGeom>
            <a:ln w="3175">
              <a:solidFill>
                <a:schemeClr val="bg1"/>
              </a:solidFill>
              <a:headEnd type="non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sp>
          <p:nvSpPr>
            <p:cNvPr id="43" name="Rectangle 42"/>
            <p:cNvSpPr/>
            <p:nvPr/>
          </p:nvSpPr>
          <p:spPr>
            <a:xfrm>
              <a:off x="7349491" y="2069060"/>
              <a:ext cx="306063" cy="342679"/>
            </a:xfrm>
            <a:prstGeom prst="rect">
              <a:avLst/>
            </a:prstGeom>
          </p:spPr>
          <p:txBody>
            <a:bodyPr wrap="none">
              <a:spAutoFit/>
            </a:bodyPr>
            <a:lstStyle/>
            <a:p>
              <a:pPr algn="ctr"/>
              <a:r>
                <a:rPr lang="en-US" sz="1400" dirty="0" smtClean="0">
                  <a:solidFill>
                    <a:schemeClr val="bg1"/>
                  </a:solidFill>
                  <a:latin typeface="Symbol" pitchFamily="18" charset="2"/>
                </a:rPr>
                <a:t>f</a:t>
              </a:r>
              <a:endParaRPr lang="en-US" sz="1400" dirty="0">
                <a:solidFill>
                  <a:schemeClr val="bg1"/>
                </a:solidFill>
                <a:latin typeface="Symbol" pitchFamily="18" charset="2"/>
              </a:endParaRPr>
            </a:p>
          </p:txBody>
        </p:sp>
        <p:sp>
          <p:nvSpPr>
            <p:cNvPr id="44" name="Rectangle 43"/>
            <p:cNvSpPr/>
            <p:nvPr/>
          </p:nvSpPr>
          <p:spPr>
            <a:xfrm>
              <a:off x="6320480" y="3248030"/>
              <a:ext cx="346708" cy="342679"/>
            </a:xfrm>
            <a:prstGeom prst="rect">
              <a:avLst/>
            </a:prstGeom>
            <a:noFill/>
          </p:spPr>
          <p:txBody>
            <a:bodyPr wrap="none">
              <a:spAutoFit/>
            </a:bodyPr>
            <a:lstStyle/>
            <a:p>
              <a:r>
                <a:rPr lang="en-US" sz="1400" dirty="0" smtClean="0">
                  <a:solidFill>
                    <a:schemeClr val="bg1"/>
                  </a:solidFill>
                </a:rPr>
                <a:t>D</a:t>
              </a:r>
              <a:endParaRPr lang="en-US" sz="1400" dirty="0"/>
            </a:p>
          </p:txBody>
        </p:sp>
        <p:sp>
          <p:nvSpPr>
            <p:cNvPr id="45" name="Rectangle 44"/>
            <p:cNvSpPr/>
            <p:nvPr/>
          </p:nvSpPr>
          <p:spPr>
            <a:xfrm>
              <a:off x="5101079" y="1974688"/>
              <a:ext cx="336105" cy="342679"/>
            </a:xfrm>
            <a:prstGeom prst="rect">
              <a:avLst/>
            </a:prstGeom>
            <a:noFill/>
          </p:spPr>
          <p:txBody>
            <a:bodyPr wrap="none">
              <a:spAutoFit/>
            </a:bodyPr>
            <a:lstStyle/>
            <a:p>
              <a:r>
                <a:rPr lang="en-US" sz="1400" dirty="0" smtClean="0">
                  <a:solidFill>
                    <a:schemeClr val="bg1"/>
                  </a:solidFill>
                </a:rPr>
                <a:t>B</a:t>
              </a:r>
              <a:endParaRPr lang="en-US" sz="1400" dirty="0"/>
            </a:p>
          </p:txBody>
        </p:sp>
        <p:sp>
          <p:nvSpPr>
            <p:cNvPr id="46" name="Rectangle 45"/>
            <p:cNvSpPr/>
            <p:nvPr/>
          </p:nvSpPr>
          <p:spPr>
            <a:xfrm>
              <a:off x="7799196" y="1895855"/>
              <a:ext cx="336105" cy="342679"/>
            </a:xfrm>
            <a:prstGeom prst="rect">
              <a:avLst/>
            </a:prstGeom>
            <a:noFill/>
          </p:spPr>
          <p:txBody>
            <a:bodyPr wrap="none">
              <a:spAutoFit/>
            </a:bodyPr>
            <a:lstStyle/>
            <a:p>
              <a:r>
                <a:rPr lang="en-US" sz="1400" dirty="0" smtClean="0">
                  <a:solidFill>
                    <a:schemeClr val="bg1"/>
                  </a:solidFill>
                </a:rPr>
                <a:t>A</a:t>
              </a:r>
              <a:endParaRPr lang="en-US" sz="1400" dirty="0"/>
            </a:p>
          </p:txBody>
        </p:sp>
        <p:cxnSp>
          <p:nvCxnSpPr>
            <p:cNvPr id="47" name="Straight Arrow Connector 46"/>
            <p:cNvCxnSpPr/>
            <p:nvPr/>
          </p:nvCxnSpPr>
          <p:spPr>
            <a:xfrm flipV="1">
              <a:off x="5391590" y="1808083"/>
              <a:ext cx="0" cy="319006"/>
            </a:xfrm>
            <a:prstGeom prst="straightConnector1">
              <a:avLst/>
            </a:prstGeom>
            <a:solidFill>
              <a:schemeClr val="accent4">
                <a:lumMod val="20000"/>
                <a:lumOff val="80000"/>
              </a:schemeClr>
            </a:solidFill>
            <a:ln>
              <a:headEnd type="stealth"/>
              <a:tailEnd type="non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7799196" y="1808083"/>
              <a:ext cx="0" cy="319006"/>
            </a:xfrm>
            <a:prstGeom prst="straightConnector1">
              <a:avLst/>
            </a:prstGeom>
            <a:solidFill>
              <a:schemeClr val="accent4">
                <a:lumMod val="20000"/>
                <a:lumOff val="80000"/>
              </a:schemeClr>
            </a:solidFill>
            <a:ln>
              <a:headEnd type="stealth"/>
              <a:tailEnd type="non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6958291" y="3516419"/>
              <a:ext cx="410324" cy="342679"/>
            </a:xfrm>
            <a:prstGeom prst="rect">
              <a:avLst/>
            </a:prstGeom>
            <a:noFill/>
            <a:ln>
              <a:noFill/>
            </a:ln>
          </p:spPr>
          <p:txBody>
            <a:bodyPr wrap="none" rtlCol="0">
              <a:spAutoFit/>
            </a:bodyPr>
            <a:lstStyle/>
            <a:p>
              <a:r>
                <a:rPr lang="en-US" sz="1400" dirty="0" smtClean="0">
                  <a:solidFill>
                    <a:srgbClr val="C00000"/>
                  </a:solidFill>
                </a:rPr>
                <a:t>P</a:t>
              </a:r>
              <a:r>
                <a:rPr lang="en-US" sz="1400" baseline="-25000" dirty="0" smtClean="0">
                  <a:solidFill>
                    <a:srgbClr val="C00000"/>
                  </a:solidFill>
                </a:rPr>
                <a:t>p</a:t>
              </a:r>
              <a:endParaRPr lang="en-US" sz="1400" baseline="-25000" dirty="0">
                <a:solidFill>
                  <a:srgbClr val="C00000"/>
                </a:solidFill>
              </a:endParaRPr>
            </a:p>
          </p:txBody>
        </p:sp>
        <p:sp>
          <p:nvSpPr>
            <p:cNvPr id="50" name="TextBox 49"/>
            <p:cNvSpPr txBox="1"/>
            <p:nvPr/>
          </p:nvSpPr>
          <p:spPr>
            <a:xfrm>
              <a:off x="5896966" y="3497807"/>
              <a:ext cx="410324" cy="342679"/>
            </a:xfrm>
            <a:prstGeom prst="rect">
              <a:avLst/>
            </a:prstGeom>
            <a:noFill/>
            <a:ln>
              <a:noFill/>
            </a:ln>
          </p:spPr>
          <p:txBody>
            <a:bodyPr wrap="none" rtlCol="0">
              <a:spAutoFit/>
            </a:bodyPr>
            <a:lstStyle/>
            <a:p>
              <a:r>
                <a:rPr lang="en-US" sz="1400" dirty="0" smtClean="0">
                  <a:solidFill>
                    <a:srgbClr val="C00000"/>
                  </a:solidFill>
                </a:rPr>
                <a:t>P</a:t>
              </a:r>
              <a:r>
                <a:rPr lang="en-US" sz="1400" baseline="-25000" dirty="0" smtClean="0">
                  <a:solidFill>
                    <a:srgbClr val="C00000"/>
                  </a:solidFill>
                </a:rPr>
                <a:t>p</a:t>
              </a:r>
              <a:endParaRPr lang="en-US" sz="1400" baseline="-25000" dirty="0">
                <a:solidFill>
                  <a:srgbClr val="C00000"/>
                </a:solidFill>
              </a:endParaRPr>
            </a:p>
          </p:txBody>
        </p:sp>
        <p:sp>
          <p:nvSpPr>
            <p:cNvPr id="39" name="TextBox 38"/>
            <p:cNvSpPr txBox="1"/>
            <p:nvPr/>
          </p:nvSpPr>
          <p:spPr>
            <a:xfrm>
              <a:off x="5277951" y="3889882"/>
              <a:ext cx="1421110" cy="342679"/>
            </a:xfrm>
            <a:prstGeom prst="rect">
              <a:avLst/>
            </a:prstGeom>
            <a:noFill/>
            <a:ln>
              <a:noFill/>
            </a:ln>
          </p:spPr>
          <p:txBody>
            <a:bodyPr wrap="none" rtlCol="0">
              <a:spAutoFit/>
            </a:bodyPr>
            <a:lstStyle/>
            <a:p>
              <a:r>
                <a:rPr lang="en-US" sz="1400" dirty="0" smtClean="0">
                  <a:solidFill>
                    <a:srgbClr val="007635"/>
                  </a:solidFill>
                </a:rPr>
                <a:t>W = </a:t>
              </a:r>
              <a:r>
                <a:rPr lang="en-US" sz="1400" dirty="0" smtClean="0">
                  <a:solidFill>
                    <a:srgbClr val="007635"/>
                  </a:solidFill>
                  <a:latin typeface="Symbol" pitchFamily="18" charset="2"/>
                </a:rPr>
                <a:t>g</a:t>
              </a:r>
              <a:r>
                <a:rPr lang="en-US" sz="1400" dirty="0" smtClean="0">
                  <a:solidFill>
                    <a:srgbClr val="007635"/>
                  </a:solidFill>
                </a:rPr>
                <a:t> b</a:t>
              </a:r>
              <a:r>
                <a:rPr lang="en-US" sz="1400" baseline="30000" dirty="0" smtClean="0">
                  <a:solidFill>
                    <a:srgbClr val="007635"/>
                  </a:solidFill>
                </a:rPr>
                <a:t>2</a:t>
              </a:r>
              <a:r>
                <a:rPr lang="en-US" sz="1400" dirty="0" smtClean="0">
                  <a:solidFill>
                    <a:srgbClr val="007635"/>
                  </a:solidFill>
                </a:rPr>
                <a:t> tan</a:t>
              </a:r>
              <a:r>
                <a:rPr lang="en-US" sz="1400" dirty="0" smtClean="0">
                  <a:solidFill>
                    <a:srgbClr val="007635"/>
                  </a:solidFill>
                  <a:latin typeface="Symbol" pitchFamily="18" charset="2"/>
                </a:rPr>
                <a:t>f</a:t>
              </a:r>
              <a:r>
                <a:rPr lang="en-US" sz="1400" dirty="0" smtClean="0">
                  <a:solidFill>
                    <a:srgbClr val="007635"/>
                  </a:solidFill>
                </a:rPr>
                <a:t> </a:t>
              </a:r>
              <a:endParaRPr lang="en-US" sz="1400" dirty="0">
                <a:solidFill>
                  <a:srgbClr val="007635"/>
                </a:solidFill>
              </a:endParaRPr>
            </a:p>
          </p:txBody>
        </p:sp>
        <p:grpSp>
          <p:nvGrpSpPr>
            <p:cNvPr id="54" name="Group 53"/>
            <p:cNvGrpSpPr/>
            <p:nvPr/>
          </p:nvGrpSpPr>
          <p:grpSpPr>
            <a:xfrm>
              <a:off x="7224102" y="2512706"/>
              <a:ext cx="2058447" cy="538474"/>
              <a:chOff x="3949697" y="3299862"/>
              <a:chExt cx="2058447" cy="538474"/>
            </a:xfrm>
          </p:grpSpPr>
          <p:sp>
            <p:nvSpPr>
              <p:cNvPr id="41" name="TextBox 40"/>
              <p:cNvSpPr txBox="1"/>
              <p:nvPr/>
            </p:nvSpPr>
            <p:spPr>
              <a:xfrm>
                <a:off x="3949697" y="3386529"/>
                <a:ext cx="2058447" cy="342679"/>
              </a:xfrm>
              <a:prstGeom prst="rect">
                <a:avLst/>
              </a:prstGeom>
              <a:noFill/>
            </p:spPr>
            <p:txBody>
              <a:bodyPr wrap="square" rtlCol="0">
                <a:spAutoFit/>
              </a:bodyPr>
              <a:lstStyle/>
              <a:p>
                <a:r>
                  <a:rPr lang="en-US" sz="1400" dirty="0" smtClean="0">
                    <a:solidFill>
                      <a:srgbClr val="0562AF"/>
                    </a:solidFill>
                  </a:rPr>
                  <a:t>C = c(AD)= c </a:t>
                </a:r>
                <a:endParaRPr lang="en-US" sz="1400" dirty="0">
                  <a:solidFill>
                    <a:srgbClr val="0562AF"/>
                  </a:solidFill>
                </a:endParaRPr>
              </a:p>
            </p:txBody>
          </p:sp>
          <p:cxnSp>
            <p:nvCxnSpPr>
              <p:cNvPr id="52" name="Straight Connector 51"/>
              <p:cNvCxnSpPr/>
              <p:nvPr/>
            </p:nvCxnSpPr>
            <p:spPr>
              <a:xfrm>
                <a:off x="5308938" y="3581400"/>
                <a:ext cx="4098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5365816" y="3299862"/>
                <a:ext cx="313132" cy="342679"/>
              </a:xfrm>
              <a:prstGeom prst="rect">
                <a:avLst/>
              </a:prstGeom>
              <a:noFill/>
            </p:spPr>
            <p:txBody>
              <a:bodyPr wrap="none" rtlCol="0">
                <a:spAutoFit/>
              </a:bodyPr>
              <a:lstStyle/>
              <a:p>
                <a:r>
                  <a:rPr lang="en-US" sz="1400" dirty="0" smtClean="0">
                    <a:solidFill>
                      <a:srgbClr val="0562AF"/>
                    </a:solidFill>
                  </a:rPr>
                  <a:t>b</a:t>
                </a:r>
                <a:endParaRPr lang="en-US" sz="1400" dirty="0">
                  <a:solidFill>
                    <a:srgbClr val="0562AF"/>
                  </a:solidFill>
                </a:endParaRPr>
              </a:p>
            </p:txBody>
          </p:sp>
          <p:sp>
            <p:nvSpPr>
              <p:cNvPr id="57" name="TextBox 56"/>
              <p:cNvSpPr txBox="1"/>
              <p:nvPr/>
            </p:nvSpPr>
            <p:spPr>
              <a:xfrm>
                <a:off x="5219023" y="3495657"/>
                <a:ext cx="613541" cy="342679"/>
              </a:xfrm>
              <a:prstGeom prst="rect">
                <a:avLst/>
              </a:prstGeom>
              <a:noFill/>
            </p:spPr>
            <p:txBody>
              <a:bodyPr wrap="none" rtlCol="0">
                <a:spAutoFit/>
              </a:bodyPr>
              <a:lstStyle/>
              <a:p>
                <a:r>
                  <a:rPr lang="en-US" sz="1400" dirty="0" smtClean="0">
                    <a:solidFill>
                      <a:srgbClr val="0562AF"/>
                    </a:solidFill>
                  </a:rPr>
                  <a:t>cos</a:t>
                </a:r>
                <a:r>
                  <a:rPr lang="en-US" sz="1400" dirty="0" smtClean="0">
                    <a:solidFill>
                      <a:srgbClr val="0562AF"/>
                    </a:solidFill>
                    <a:latin typeface="Symbol" pitchFamily="18" charset="2"/>
                  </a:rPr>
                  <a:t>f</a:t>
                </a:r>
                <a:endParaRPr lang="en-US" sz="1400" dirty="0">
                  <a:solidFill>
                    <a:srgbClr val="0562AF"/>
                  </a:solidFill>
                  <a:latin typeface="Symbol" pitchFamily="18" charset="2"/>
                </a:endParaRPr>
              </a:p>
            </p:txBody>
          </p:sp>
        </p:grpSp>
        <p:sp>
          <p:nvSpPr>
            <p:cNvPr id="55" name="Rectangle 54"/>
            <p:cNvSpPr/>
            <p:nvPr/>
          </p:nvSpPr>
          <p:spPr>
            <a:xfrm>
              <a:off x="4905642" y="2692982"/>
              <a:ext cx="1131305" cy="342679"/>
            </a:xfrm>
            <a:prstGeom prst="rect">
              <a:avLst/>
            </a:prstGeom>
          </p:spPr>
          <p:txBody>
            <a:bodyPr wrap="none">
              <a:spAutoFit/>
            </a:bodyPr>
            <a:lstStyle/>
            <a:p>
              <a:r>
                <a:rPr lang="en-US" sz="1400" dirty="0">
                  <a:solidFill>
                    <a:srgbClr val="0562AF"/>
                  </a:solidFill>
                </a:rPr>
                <a:t>C = </a:t>
              </a:r>
              <a:r>
                <a:rPr lang="en-US" sz="1400" dirty="0" smtClean="0">
                  <a:solidFill>
                    <a:srgbClr val="0562AF"/>
                  </a:solidFill>
                </a:rPr>
                <a:t>c(BD</a:t>
              </a:r>
              <a:r>
                <a:rPr lang="en-US" sz="1400" dirty="0">
                  <a:solidFill>
                    <a:srgbClr val="0562AF"/>
                  </a:solidFill>
                </a:rPr>
                <a:t>) </a:t>
              </a:r>
            </a:p>
          </p:txBody>
        </p:sp>
        <p:cxnSp>
          <p:nvCxnSpPr>
            <p:cNvPr id="58" name="Straight Connector 57"/>
            <p:cNvCxnSpPr/>
            <p:nvPr/>
          </p:nvCxnSpPr>
          <p:spPr>
            <a:xfrm flipH="1">
              <a:off x="4491775" y="2135927"/>
              <a:ext cx="595015" cy="1735"/>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4510811" y="3336218"/>
              <a:ext cx="595015" cy="1735"/>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4645063" y="2134192"/>
              <a:ext cx="0" cy="1203761"/>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4170300" y="2369758"/>
              <a:ext cx="1111865" cy="342679"/>
            </a:xfrm>
            <a:prstGeom prst="rect">
              <a:avLst/>
            </a:prstGeom>
          </p:spPr>
          <p:txBody>
            <a:bodyPr wrap="none">
              <a:spAutoFit/>
            </a:bodyPr>
            <a:lstStyle/>
            <a:p>
              <a:r>
                <a:rPr lang="en-US" sz="1400" dirty="0" smtClean="0">
                  <a:solidFill>
                    <a:srgbClr val="0562AF"/>
                  </a:solidFill>
                </a:rPr>
                <a:t>H </a:t>
              </a:r>
              <a:r>
                <a:rPr lang="en-US" sz="1400" dirty="0">
                  <a:solidFill>
                    <a:srgbClr val="0562AF"/>
                  </a:solidFill>
                </a:rPr>
                <a:t>= </a:t>
              </a:r>
              <a:r>
                <a:rPr lang="en-US" sz="1400" dirty="0" smtClean="0">
                  <a:solidFill>
                    <a:srgbClr val="0562AF"/>
                  </a:solidFill>
                </a:rPr>
                <a:t>b tan</a:t>
              </a:r>
              <a:r>
                <a:rPr lang="en-US" sz="1400" dirty="0" smtClean="0">
                  <a:solidFill>
                    <a:srgbClr val="0562AF"/>
                  </a:solidFill>
                  <a:latin typeface="Symbol" pitchFamily="18" charset="2"/>
                </a:rPr>
                <a:t>f</a:t>
              </a:r>
              <a:endParaRPr lang="en-US" sz="1400" dirty="0">
                <a:solidFill>
                  <a:srgbClr val="0562AF"/>
                </a:solidFill>
              </a:endParaRPr>
            </a:p>
          </p:txBody>
        </p:sp>
        <p:cxnSp>
          <p:nvCxnSpPr>
            <p:cNvPr id="63" name="Straight Arrow Connector 62"/>
            <p:cNvCxnSpPr/>
            <p:nvPr/>
          </p:nvCxnSpPr>
          <p:spPr>
            <a:xfrm flipV="1">
              <a:off x="7804265" y="800808"/>
              <a:ext cx="0" cy="831658"/>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V="1">
              <a:off x="5388101" y="887604"/>
              <a:ext cx="0" cy="831658"/>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5388101" y="1079539"/>
              <a:ext cx="241616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a:off x="6225657" y="800808"/>
              <a:ext cx="866239" cy="342679"/>
            </a:xfrm>
            <a:prstGeom prst="rect">
              <a:avLst/>
            </a:prstGeom>
          </p:spPr>
          <p:txBody>
            <a:bodyPr wrap="none">
              <a:spAutoFit/>
            </a:bodyPr>
            <a:lstStyle/>
            <a:p>
              <a:r>
                <a:rPr lang="en-US" sz="1400" dirty="0">
                  <a:solidFill>
                    <a:schemeClr val="bg1"/>
                  </a:solidFill>
                  <a:latin typeface="Symbol" pitchFamily="18" charset="2"/>
                  <a:cs typeface="Arial" pitchFamily="34" charset="0"/>
                </a:rPr>
                <a:t>B </a:t>
              </a:r>
              <a:r>
                <a:rPr lang="en-US" sz="1400" dirty="0" smtClean="0">
                  <a:solidFill>
                    <a:schemeClr val="bg1"/>
                  </a:solidFill>
                  <a:latin typeface="Symbol" pitchFamily="18" charset="2"/>
                  <a:cs typeface="Arial" pitchFamily="34" charset="0"/>
                </a:rPr>
                <a:t> = </a:t>
              </a:r>
              <a:r>
                <a:rPr lang="en-US" sz="1400" dirty="0" smtClean="0">
                  <a:solidFill>
                    <a:schemeClr val="bg1"/>
                  </a:solidFill>
                </a:rPr>
                <a:t>2b </a:t>
              </a:r>
              <a:endParaRPr lang="en-US" sz="1400" dirty="0"/>
            </a:p>
          </p:txBody>
        </p:sp>
      </p:grpSp>
      <p:grpSp>
        <p:nvGrpSpPr>
          <p:cNvPr id="90" name="Group 89"/>
          <p:cNvGrpSpPr/>
          <p:nvPr/>
        </p:nvGrpSpPr>
        <p:grpSpPr>
          <a:xfrm>
            <a:off x="4764209" y="2279844"/>
            <a:ext cx="3794668" cy="1409162"/>
            <a:chOff x="4974140" y="1564490"/>
            <a:chExt cx="3794668" cy="1409162"/>
          </a:xfrm>
        </p:grpSpPr>
        <p:sp>
          <p:nvSpPr>
            <p:cNvPr id="70" name="TextBox 69"/>
            <p:cNvSpPr txBox="1"/>
            <p:nvPr/>
          </p:nvSpPr>
          <p:spPr>
            <a:xfrm>
              <a:off x="4974140" y="1564490"/>
              <a:ext cx="928689" cy="369332"/>
            </a:xfrm>
            <a:prstGeom prst="rect">
              <a:avLst/>
            </a:prstGeom>
            <a:noFill/>
          </p:spPr>
          <p:txBody>
            <a:bodyPr wrap="square" rtlCol="0">
              <a:spAutoFit/>
            </a:bodyPr>
            <a:lstStyle/>
            <a:p>
              <a:r>
                <a:rPr lang="en-US" dirty="0" smtClean="0">
                  <a:solidFill>
                    <a:schemeClr val="bg1"/>
                  </a:solidFill>
                  <a:latin typeface="Symbol" pitchFamily="18" charset="2"/>
                </a:rPr>
                <a:t>S</a:t>
              </a:r>
              <a:r>
                <a:rPr lang="en-US" dirty="0" smtClean="0">
                  <a:solidFill>
                    <a:schemeClr val="bg1"/>
                  </a:solidFill>
                  <a:latin typeface="Arial" pitchFamily="34" charset="0"/>
                  <a:cs typeface="Arial" pitchFamily="34" charset="0"/>
                </a:rPr>
                <a:t>V = 0</a:t>
              </a:r>
              <a:endParaRPr lang="en-US" dirty="0">
                <a:solidFill>
                  <a:schemeClr val="bg1"/>
                </a:solidFill>
                <a:latin typeface="Arial" pitchFamily="34" charset="0"/>
                <a:cs typeface="Arial" pitchFamily="34" charset="0"/>
              </a:endParaRPr>
            </a:p>
          </p:txBody>
        </p:sp>
        <p:sp>
          <p:nvSpPr>
            <p:cNvPr id="74" name="TextBox 73"/>
            <p:cNvSpPr txBox="1"/>
            <p:nvPr/>
          </p:nvSpPr>
          <p:spPr>
            <a:xfrm>
              <a:off x="4974140" y="1992107"/>
              <a:ext cx="3794668" cy="369332"/>
            </a:xfrm>
            <a:prstGeom prst="rect">
              <a:avLst/>
            </a:prstGeom>
            <a:noFill/>
          </p:spPr>
          <p:txBody>
            <a:bodyPr wrap="square" rtlCol="0">
              <a:spAutoFit/>
            </a:bodyPr>
            <a:lstStyle/>
            <a:p>
              <a:r>
                <a:rPr lang="en-US" dirty="0" smtClean="0">
                  <a:solidFill>
                    <a:schemeClr val="bg1"/>
                  </a:solidFill>
                  <a:latin typeface="Arial" pitchFamily="34" charset="0"/>
                  <a:cs typeface="Arial" pitchFamily="34" charset="0"/>
                </a:rPr>
                <a:t>Q</a:t>
              </a:r>
              <a:r>
                <a:rPr lang="en-US" baseline="-25000" dirty="0" smtClean="0">
                  <a:solidFill>
                    <a:schemeClr val="bg1"/>
                  </a:solidFill>
                  <a:latin typeface="Arial" pitchFamily="34" charset="0"/>
                  <a:cs typeface="Arial" pitchFamily="34" charset="0"/>
                </a:rPr>
                <a:t>ult</a:t>
              </a:r>
              <a:r>
                <a:rPr lang="en-US" dirty="0" smtClean="0">
                  <a:solidFill>
                    <a:schemeClr val="bg1"/>
                  </a:solidFill>
                  <a:latin typeface="Arial" pitchFamily="34" charset="0"/>
                  <a:cs typeface="Arial" pitchFamily="34" charset="0"/>
                </a:rPr>
                <a:t> + </a:t>
              </a:r>
              <a:r>
                <a:rPr lang="en-US" dirty="0" smtClean="0">
                  <a:solidFill>
                    <a:schemeClr val="bg1"/>
                  </a:solidFill>
                  <a:latin typeface="Symbol" pitchFamily="18" charset="2"/>
                  <a:cs typeface="Arial" pitchFamily="34" charset="0"/>
                </a:rPr>
                <a:t>g</a:t>
              </a:r>
              <a:r>
                <a:rPr lang="en-US" dirty="0" smtClean="0">
                  <a:solidFill>
                    <a:schemeClr val="bg1"/>
                  </a:solidFill>
                  <a:latin typeface="Arial" pitchFamily="34" charset="0"/>
                  <a:cs typeface="Arial" pitchFamily="34" charset="0"/>
                </a:rPr>
                <a:t> b</a:t>
              </a:r>
              <a:r>
                <a:rPr lang="en-US" baseline="30000" dirty="0" smtClean="0">
                  <a:solidFill>
                    <a:schemeClr val="bg1"/>
                  </a:solidFill>
                  <a:latin typeface="Arial" pitchFamily="34" charset="0"/>
                  <a:cs typeface="Arial" pitchFamily="34" charset="0"/>
                </a:rPr>
                <a:t>2</a:t>
              </a:r>
              <a:r>
                <a:rPr lang="en-US" dirty="0" smtClean="0">
                  <a:solidFill>
                    <a:schemeClr val="bg1"/>
                  </a:solidFill>
                  <a:latin typeface="Arial" pitchFamily="34" charset="0"/>
                  <a:cs typeface="Arial" pitchFamily="34" charset="0"/>
                </a:rPr>
                <a:t> tan</a:t>
              </a:r>
              <a:r>
                <a:rPr lang="en-US" dirty="0" smtClean="0">
                  <a:solidFill>
                    <a:schemeClr val="bg1"/>
                  </a:solidFill>
                  <a:latin typeface="Symbol" pitchFamily="18" charset="2"/>
                  <a:cs typeface="Arial" pitchFamily="34" charset="0"/>
                </a:rPr>
                <a:t>f</a:t>
              </a:r>
              <a:r>
                <a:rPr lang="en-US" dirty="0" smtClean="0">
                  <a:solidFill>
                    <a:schemeClr val="bg1"/>
                  </a:solidFill>
                  <a:latin typeface="Arial" pitchFamily="34" charset="0"/>
                  <a:cs typeface="Arial" pitchFamily="34" charset="0"/>
                </a:rPr>
                <a:t> – 2P</a:t>
              </a:r>
              <a:r>
                <a:rPr lang="en-US" baseline="-25000" dirty="0" smtClean="0">
                  <a:solidFill>
                    <a:schemeClr val="bg1"/>
                  </a:solidFill>
                  <a:latin typeface="Arial" pitchFamily="34" charset="0"/>
                  <a:cs typeface="Arial" pitchFamily="34" charset="0"/>
                </a:rPr>
                <a:t>p</a:t>
              </a:r>
              <a:r>
                <a:rPr lang="en-US" dirty="0" smtClean="0">
                  <a:solidFill>
                    <a:schemeClr val="bg1"/>
                  </a:solidFill>
                  <a:latin typeface="Arial" pitchFamily="34" charset="0"/>
                  <a:cs typeface="Arial" pitchFamily="34" charset="0"/>
                </a:rPr>
                <a:t> – 2bc tan</a:t>
              </a:r>
              <a:r>
                <a:rPr lang="en-US" dirty="0" smtClean="0">
                  <a:solidFill>
                    <a:schemeClr val="bg1"/>
                  </a:solidFill>
                  <a:latin typeface="Symbol" pitchFamily="18" charset="2"/>
                  <a:cs typeface="Arial" pitchFamily="34" charset="0"/>
                </a:rPr>
                <a:t>f</a:t>
              </a:r>
              <a:r>
                <a:rPr lang="en-US" dirty="0" smtClean="0">
                  <a:solidFill>
                    <a:schemeClr val="bg1"/>
                  </a:solidFill>
                  <a:latin typeface="Arial" pitchFamily="34" charset="0"/>
                  <a:cs typeface="Arial" pitchFamily="34" charset="0"/>
                </a:rPr>
                <a:t> = 0</a:t>
              </a:r>
              <a:endParaRPr lang="en-US" dirty="0">
                <a:solidFill>
                  <a:schemeClr val="bg1"/>
                </a:solidFill>
                <a:latin typeface="Arial" pitchFamily="34" charset="0"/>
                <a:cs typeface="Arial" pitchFamily="34" charset="0"/>
              </a:endParaRPr>
            </a:p>
          </p:txBody>
        </p:sp>
        <p:sp>
          <p:nvSpPr>
            <p:cNvPr id="71" name="TextBox 70"/>
            <p:cNvSpPr txBox="1"/>
            <p:nvPr/>
          </p:nvSpPr>
          <p:spPr>
            <a:xfrm>
              <a:off x="5553049" y="2450432"/>
              <a:ext cx="1061509" cy="523220"/>
            </a:xfrm>
            <a:prstGeom prst="rect">
              <a:avLst/>
            </a:prstGeom>
            <a:noFill/>
          </p:spPr>
          <p:txBody>
            <a:bodyPr wrap="none" rtlCol="0">
              <a:spAutoFit/>
            </a:bodyPr>
            <a:lstStyle/>
            <a:p>
              <a:pPr algn="ctr"/>
              <a:r>
                <a:rPr lang="en-US" sz="1400" dirty="0" smtClean="0">
                  <a:solidFill>
                    <a:schemeClr val="accent3">
                      <a:lumMod val="50000"/>
                    </a:schemeClr>
                  </a:solidFill>
                </a:rPr>
                <a:t>Weight of</a:t>
              </a:r>
            </a:p>
            <a:p>
              <a:pPr algn="ctr"/>
              <a:r>
                <a:rPr lang="en-US" sz="1400" dirty="0" smtClean="0">
                  <a:solidFill>
                    <a:schemeClr val="accent3">
                      <a:lumMod val="50000"/>
                    </a:schemeClr>
                  </a:solidFill>
                </a:rPr>
                <a:t>Soil wedge</a:t>
              </a:r>
              <a:endParaRPr lang="en-US" sz="1400" dirty="0">
                <a:solidFill>
                  <a:schemeClr val="accent3">
                    <a:lumMod val="50000"/>
                  </a:schemeClr>
                </a:solidFill>
              </a:endParaRPr>
            </a:p>
          </p:txBody>
        </p:sp>
        <p:sp>
          <p:nvSpPr>
            <p:cNvPr id="76" name="TextBox 75"/>
            <p:cNvSpPr txBox="1"/>
            <p:nvPr/>
          </p:nvSpPr>
          <p:spPr>
            <a:xfrm>
              <a:off x="6588085" y="2450432"/>
              <a:ext cx="821059" cy="523220"/>
            </a:xfrm>
            <a:prstGeom prst="rect">
              <a:avLst/>
            </a:prstGeom>
            <a:noFill/>
          </p:spPr>
          <p:txBody>
            <a:bodyPr wrap="none" rtlCol="0">
              <a:spAutoFit/>
            </a:bodyPr>
            <a:lstStyle/>
            <a:p>
              <a:pPr algn="ctr"/>
              <a:r>
                <a:rPr lang="en-US" sz="1400" dirty="0" smtClean="0">
                  <a:solidFill>
                    <a:schemeClr val="accent3">
                      <a:lumMod val="50000"/>
                    </a:schemeClr>
                  </a:solidFill>
                </a:rPr>
                <a:t>Soil</a:t>
              </a:r>
            </a:p>
            <a:p>
              <a:pPr algn="ctr"/>
              <a:r>
                <a:rPr lang="en-US" sz="1400" dirty="0" smtClean="0">
                  <a:solidFill>
                    <a:schemeClr val="accent3">
                      <a:lumMod val="50000"/>
                    </a:schemeClr>
                  </a:solidFill>
                </a:rPr>
                <a:t>reaction</a:t>
              </a:r>
              <a:endParaRPr lang="en-US" sz="1400" dirty="0">
                <a:solidFill>
                  <a:schemeClr val="accent3">
                    <a:lumMod val="50000"/>
                  </a:schemeClr>
                </a:solidFill>
              </a:endParaRPr>
            </a:p>
          </p:txBody>
        </p:sp>
        <p:sp>
          <p:nvSpPr>
            <p:cNvPr id="77" name="TextBox 76"/>
            <p:cNvSpPr txBox="1"/>
            <p:nvPr/>
          </p:nvSpPr>
          <p:spPr>
            <a:xfrm>
              <a:off x="7367562" y="2450432"/>
              <a:ext cx="930063" cy="523220"/>
            </a:xfrm>
            <a:prstGeom prst="rect">
              <a:avLst/>
            </a:prstGeom>
            <a:noFill/>
          </p:spPr>
          <p:txBody>
            <a:bodyPr wrap="none" rtlCol="0">
              <a:spAutoFit/>
            </a:bodyPr>
            <a:lstStyle/>
            <a:p>
              <a:pPr algn="ctr"/>
              <a:r>
                <a:rPr lang="en-US" sz="1400" dirty="0" smtClean="0">
                  <a:solidFill>
                    <a:schemeClr val="accent3">
                      <a:lumMod val="50000"/>
                    </a:schemeClr>
                  </a:solidFill>
                </a:rPr>
                <a:t>Force of</a:t>
              </a:r>
            </a:p>
            <a:p>
              <a:pPr algn="ctr"/>
              <a:r>
                <a:rPr lang="en-US" sz="1400" dirty="0" smtClean="0">
                  <a:solidFill>
                    <a:schemeClr val="accent3">
                      <a:lumMod val="50000"/>
                    </a:schemeClr>
                  </a:solidFill>
                </a:rPr>
                <a:t>cohesion</a:t>
              </a:r>
              <a:endParaRPr lang="en-US" sz="1400" dirty="0">
                <a:solidFill>
                  <a:schemeClr val="accent3">
                    <a:lumMod val="50000"/>
                  </a:schemeClr>
                </a:solidFill>
              </a:endParaRPr>
            </a:p>
          </p:txBody>
        </p:sp>
        <p:sp>
          <p:nvSpPr>
            <p:cNvPr id="72" name="Right Brace 71"/>
            <p:cNvSpPr/>
            <p:nvPr/>
          </p:nvSpPr>
          <p:spPr>
            <a:xfrm rot="5400000">
              <a:off x="6014335" y="2014682"/>
              <a:ext cx="171755" cy="825475"/>
            </a:xfrm>
            <a:prstGeom prst="rightBrac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accent3">
                    <a:lumMod val="50000"/>
                  </a:schemeClr>
                </a:solidFill>
              </a:endParaRPr>
            </a:p>
          </p:txBody>
        </p:sp>
        <p:sp>
          <p:nvSpPr>
            <p:cNvPr id="79" name="Right Brace 78"/>
            <p:cNvSpPr/>
            <p:nvPr/>
          </p:nvSpPr>
          <p:spPr>
            <a:xfrm rot="5400000">
              <a:off x="7762180" y="2014682"/>
              <a:ext cx="171755" cy="825475"/>
            </a:xfrm>
            <a:prstGeom prst="rightBrac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accent3">
                    <a:lumMod val="50000"/>
                  </a:schemeClr>
                </a:solidFill>
              </a:endParaRPr>
            </a:p>
          </p:txBody>
        </p:sp>
        <p:sp>
          <p:nvSpPr>
            <p:cNvPr id="80" name="Right Brace 79"/>
            <p:cNvSpPr/>
            <p:nvPr/>
          </p:nvSpPr>
          <p:spPr>
            <a:xfrm rot="5400000">
              <a:off x="6892167" y="2236988"/>
              <a:ext cx="171755" cy="380864"/>
            </a:xfrm>
            <a:prstGeom prst="rightBrac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solidFill>
                  <a:schemeClr val="accent3">
                    <a:lumMod val="50000"/>
                  </a:schemeClr>
                </a:solidFill>
              </a:endParaRPr>
            </a:p>
          </p:txBody>
        </p:sp>
      </p:grpSp>
      <p:sp>
        <p:nvSpPr>
          <p:cNvPr id="82" name="TextBox 81"/>
          <p:cNvSpPr txBox="1"/>
          <p:nvPr/>
        </p:nvSpPr>
        <p:spPr>
          <a:xfrm>
            <a:off x="2554422" y="5739316"/>
            <a:ext cx="5728400" cy="369332"/>
          </a:xfrm>
          <a:prstGeom prst="rect">
            <a:avLst/>
          </a:prstGeom>
          <a:noFill/>
        </p:spPr>
        <p:txBody>
          <a:bodyPr wrap="square" rtlCol="0">
            <a:spAutoFit/>
          </a:bodyPr>
          <a:lstStyle/>
          <a:p>
            <a:r>
              <a:rPr lang="en-US" dirty="0" smtClean="0">
                <a:solidFill>
                  <a:schemeClr val="bg1"/>
                </a:solidFill>
                <a:latin typeface="Arial" pitchFamily="34" charset="0"/>
                <a:cs typeface="Arial" pitchFamily="34" charset="0"/>
              </a:rPr>
              <a:t>Q</a:t>
            </a:r>
            <a:r>
              <a:rPr lang="en-US" baseline="-25000" dirty="0" smtClean="0">
                <a:solidFill>
                  <a:schemeClr val="bg1"/>
                </a:solidFill>
                <a:latin typeface="Arial" pitchFamily="34" charset="0"/>
                <a:cs typeface="Arial" pitchFamily="34" charset="0"/>
              </a:rPr>
              <a:t>ult</a:t>
            </a:r>
            <a:r>
              <a:rPr lang="en-US" dirty="0" smtClean="0">
                <a:solidFill>
                  <a:schemeClr val="bg1"/>
                </a:solidFill>
                <a:latin typeface="Arial" pitchFamily="34" charset="0"/>
                <a:cs typeface="Arial" pitchFamily="34" charset="0"/>
              </a:rPr>
              <a:t> = Q</a:t>
            </a:r>
            <a:r>
              <a:rPr lang="en-US" baseline="-25000" dirty="0" smtClean="0">
                <a:solidFill>
                  <a:schemeClr val="bg1"/>
                </a:solidFill>
                <a:latin typeface="Arial" pitchFamily="34" charset="0"/>
                <a:cs typeface="Arial" pitchFamily="34" charset="0"/>
              </a:rPr>
              <a:t>c</a:t>
            </a:r>
            <a:r>
              <a:rPr lang="en-US" dirty="0" smtClean="0">
                <a:solidFill>
                  <a:schemeClr val="bg1"/>
                </a:solidFill>
                <a:latin typeface="Arial" pitchFamily="34" charset="0"/>
                <a:cs typeface="Arial" pitchFamily="34" charset="0"/>
              </a:rPr>
              <a:t> + Q</a:t>
            </a:r>
            <a:r>
              <a:rPr lang="en-US" baseline="-25000" dirty="0" smtClean="0">
                <a:solidFill>
                  <a:schemeClr val="bg1"/>
                </a:solidFill>
                <a:latin typeface="Arial" pitchFamily="34" charset="0"/>
                <a:cs typeface="Arial" pitchFamily="34" charset="0"/>
              </a:rPr>
              <a:t>q</a:t>
            </a:r>
            <a:r>
              <a:rPr lang="en-US" dirty="0" smtClean="0">
                <a:solidFill>
                  <a:schemeClr val="bg1"/>
                </a:solidFill>
                <a:latin typeface="Arial" pitchFamily="34" charset="0"/>
                <a:cs typeface="Arial" pitchFamily="34" charset="0"/>
              </a:rPr>
              <a:t> + Q</a:t>
            </a:r>
            <a:r>
              <a:rPr lang="en-US" baseline="-25000" dirty="0" smtClean="0">
                <a:solidFill>
                  <a:schemeClr val="bg1"/>
                </a:solidFill>
                <a:latin typeface="Symbol" pitchFamily="18" charset="2"/>
                <a:cs typeface="Arial" pitchFamily="34" charset="0"/>
              </a:rPr>
              <a:t>g</a:t>
            </a:r>
            <a:r>
              <a:rPr lang="en-US" dirty="0" smtClean="0">
                <a:solidFill>
                  <a:schemeClr val="bg1"/>
                </a:solidFill>
                <a:latin typeface="Arial" pitchFamily="34" charset="0"/>
                <a:cs typeface="Arial" pitchFamily="34" charset="0"/>
              </a:rPr>
              <a:t> 2bq  = 2bcN</a:t>
            </a:r>
            <a:r>
              <a:rPr lang="en-US" baseline="-25000" dirty="0" smtClean="0">
                <a:solidFill>
                  <a:schemeClr val="bg1"/>
                </a:solidFill>
                <a:latin typeface="Arial" pitchFamily="34" charset="0"/>
                <a:cs typeface="Arial" pitchFamily="34" charset="0"/>
              </a:rPr>
              <a:t>c</a:t>
            </a:r>
            <a:r>
              <a:rPr lang="en-US" dirty="0" smtClean="0">
                <a:solidFill>
                  <a:schemeClr val="bg1"/>
                </a:solidFill>
                <a:latin typeface="Arial" pitchFamily="34" charset="0"/>
                <a:cs typeface="Arial" pitchFamily="34" charset="0"/>
              </a:rPr>
              <a:t> + 2b qN</a:t>
            </a:r>
            <a:r>
              <a:rPr lang="en-US" baseline="-25000" dirty="0" smtClean="0">
                <a:solidFill>
                  <a:schemeClr val="bg1"/>
                </a:solidFill>
                <a:latin typeface="Arial" pitchFamily="34" charset="0"/>
                <a:cs typeface="Arial" pitchFamily="34" charset="0"/>
              </a:rPr>
              <a:t>q</a:t>
            </a:r>
            <a:r>
              <a:rPr lang="en-US" dirty="0" smtClean="0">
                <a:solidFill>
                  <a:schemeClr val="bg1"/>
                </a:solidFill>
                <a:latin typeface="Arial" pitchFamily="34" charset="0"/>
                <a:cs typeface="Arial" pitchFamily="34" charset="0"/>
              </a:rPr>
              <a:t> + 2b</a:t>
            </a:r>
            <a:r>
              <a:rPr lang="en-US" baseline="30000" dirty="0" smtClean="0">
                <a:solidFill>
                  <a:schemeClr val="bg1"/>
                </a:solidFill>
                <a:latin typeface="Arial" pitchFamily="34" charset="0"/>
                <a:cs typeface="Arial" pitchFamily="34" charset="0"/>
              </a:rPr>
              <a:t>2</a:t>
            </a:r>
            <a:r>
              <a:rPr lang="en-US" dirty="0" smtClean="0">
                <a:solidFill>
                  <a:schemeClr val="bg1"/>
                </a:solidFill>
                <a:latin typeface="Arial" pitchFamily="34" charset="0"/>
                <a:cs typeface="Arial" pitchFamily="34" charset="0"/>
              </a:rPr>
              <a:t> </a:t>
            </a:r>
            <a:r>
              <a:rPr lang="en-US" dirty="0" smtClean="0">
                <a:solidFill>
                  <a:schemeClr val="bg1"/>
                </a:solidFill>
                <a:latin typeface="Symbol" pitchFamily="18" charset="2"/>
                <a:cs typeface="Arial" pitchFamily="34" charset="0"/>
              </a:rPr>
              <a:t>g </a:t>
            </a:r>
            <a:r>
              <a:rPr lang="en-US" dirty="0" smtClean="0">
                <a:solidFill>
                  <a:schemeClr val="bg1"/>
                </a:solidFill>
                <a:latin typeface="Arial" pitchFamily="34" charset="0"/>
                <a:cs typeface="Arial" pitchFamily="34" charset="0"/>
              </a:rPr>
              <a:t>N</a:t>
            </a:r>
            <a:r>
              <a:rPr lang="en-US" baseline="-25000" dirty="0" smtClean="0">
                <a:solidFill>
                  <a:schemeClr val="bg1"/>
                </a:solidFill>
                <a:latin typeface="Symbol" pitchFamily="18" charset="2"/>
                <a:cs typeface="Arial" pitchFamily="34" charset="0"/>
              </a:rPr>
              <a:t>g</a:t>
            </a:r>
            <a:r>
              <a:rPr lang="en-US" dirty="0" smtClean="0">
                <a:solidFill>
                  <a:schemeClr val="bg1"/>
                </a:solidFill>
                <a:latin typeface="Arial" pitchFamily="34" charset="0"/>
                <a:cs typeface="Arial" pitchFamily="34" charset="0"/>
              </a:rPr>
              <a:t> </a:t>
            </a:r>
            <a:endParaRPr lang="en-US" dirty="0">
              <a:solidFill>
                <a:schemeClr val="bg1"/>
              </a:solidFill>
              <a:latin typeface="Arial" pitchFamily="34" charset="0"/>
              <a:cs typeface="Arial" pitchFamily="34" charset="0"/>
            </a:endParaRPr>
          </a:p>
        </p:txBody>
      </p:sp>
      <p:grpSp>
        <p:nvGrpSpPr>
          <p:cNvPr id="109" name="Group 108"/>
          <p:cNvGrpSpPr/>
          <p:nvPr/>
        </p:nvGrpSpPr>
        <p:grpSpPr>
          <a:xfrm>
            <a:off x="2478341" y="4209645"/>
            <a:ext cx="6305162" cy="1303042"/>
            <a:chOff x="2898405" y="5153307"/>
            <a:chExt cx="6305162" cy="1303042"/>
          </a:xfrm>
        </p:grpSpPr>
        <p:grpSp>
          <p:nvGrpSpPr>
            <p:cNvPr id="110" name="Group 109"/>
            <p:cNvGrpSpPr/>
            <p:nvPr/>
          </p:nvGrpSpPr>
          <p:grpSpPr>
            <a:xfrm>
              <a:off x="2898405" y="5153307"/>
              <a:ext cx="6283894" cy="629694"/>
              <a:chOff x="1436616" y="5431607"/>
              <a:chExt cx="6283894" cy="629694"/>
            </a:xfrm>
          </p:grpSpPr>
          <p:sp>
            <p:nvSpPr>
              <p:cNvPr id="111" name="TextBox 110"/>
              <p:cNvSpPr txBox="1"/>
              <p:nvPr/>
            </p:nvSpPr>
            <p:spPr>
              <a:xfrm>
                <a:off x="1436616" y="5572617"/>
                <a:ext cx="5728400" cy="369332"/>
              </a:xfrm>
              <a:prstGeom prst="rect">
                <a:avLst/>
              </a:prstGeom>
              <a:noFill/>
            </p:spPr>
            <p:txBody>
              <a:bodyPr wrap="square" rtlCol="0">
                <a:spAutoFit/>
              </a:bodyPr>
              <a:lstStyle/>
              <a:p>
                <a:r>
                  <a:rPr lang="en-US" dirty="0" smtClean="0">
                    <a:solidFill>
                      <a:schemeClr val="bg1"/>
                    </a:solidFill>
                    <a:latin typeface="Arial" pitchFamily="34" charset="0"/>
                    <a:cs typeface="Arial" pitchFamily="34" charset="0"/>
                  </a:rPr>
                  <a:t>Q</a:t>
                </a:r>
                <a:r>
                  <a:rPr lang="en-US" baseline="-25000" dirty="0" smtClean="0">
                    <a:solidFill>
                      <a:schemeClr val="bg1"/>
                    </a:solidFill>
                    <a:latin typeface="Arial" pitchFamily="34" charset="0"/>
                    <a:cs typeface="Arial" pitchFamily="34" charset="0"/>
                  </a:rPr>
                  <a:t>ult</a:t>
                </a:r>
                <a:r>
                  <a:rPr lang="en-US" dirty="0" smtClean="0">
                    <a:solidFill>
                      <a:schemeClr val="bg1"/>
                    </a:solidFill>
                    <a:latin typeface="Arial" pitchFamily="34" charset="0"/>
                    <a:cs typeface="Arial" pitchFamily="34" charset="0"/>
                  </a:rPr>
                  <a:t> = 2bc                        – 2bq             + </a:t>
                </a:r>
                <a:r>
                  <a:rPr lang="en-US" dirty="0" smtClean="0">
                    <a:solidFill>
                      <a:schemeClr val="bg1"/>
                    </a:solidFill>
                    <a:latin typeface="Symbol" pitchFamily="18" charset="2"/>
                    <a:cs typeface="Arial" pitchFamily="34" charset="0"/>
                  </a:rPr>
                  <a:t>g</a:t>
                </a:r>
                <a:r>
                  <a:rPr lang="en-US" dirty="0" smtClean="0">
                    <a:solidFill>
                      <a:schemeClr val="bg1"/>
                    </a:solidFill>
                    <a:latin typeface="Arial" pitchFamily="34" charset="0"/>
                    <a:cs typeface="Arial" pitchFamily="34" charset="0"/>
                  </a:rPr>
                  <a:t>b</a:t>
                </a:r>
                <a:r>
                  <a:rPr lang="en-US" baseline="30000" dirty="0" smtClean="0">
                    <a:solidFill>
                      <a:schemeClr val="bg1"/>
                    </a:solidFill>
                    <a:latin typeface="Arial" pitchFamily="34" charset="0"/>
                    <a:cs typeface="Arial" pitchFamily="34" charset="0"/>
                  </a:rPr>
                  <a:t>2</a:t>
                </a:r>
                <a:r>
                  <a:rPr lang="en-US" dirty="0" smtClean="0">
                    <a:solidFill>
                      <a:schemeClr val="bg1"/>
                    </a:solidFill>
                    <a:latin typeface="Arial" pitchFamily="34" charset="0"/>
                    <a:cs typeface="Arial" pitchFamily="34" charset="0"/>
                  </a:rPr>
                  <a:t> tan</a:t>
                </a:r>
                <a:r>
                  <a:rPr lang="en-US" dirty="0" smtClean="0">
                    <a:solidFill>
                      <a:schemeClr val="bg1"/>
                    </a:solidFill>
                    <a:latin typeface="Symbol" pitchFamily="18" charset="2"/>
                    <a:cs typeface="Arial" pitchFamily="34" charset="0"/>
                  </a:rPr>
                  <a:t>f</a:t>
                </a:r>
                <a:endParaRPr lang="en-US" dirty="0">
                  <a:solidFill>
                    <a:schemeClr val="bg1"/>
                  </a:solidFill>
                  <a:latin typeface="Arial" pitchFamily="34" charset="0"/>
                  <a:cs typeface="Arial" pitchFamily="34" charset="0"/>
                </a:endParaRPr>
              </a:p>
            </p:txBody>
          </p:sp>
          <p:grpSp>
            <p:nvGrpSpPr>
              <p:cNvPr id="112" name="Group 111"/>
              <p:cNvGrpSpPr/>
              <p:nvPr/>
            </p:nvGrpSpPr>
            <p:grpSpPr>
              <a:xfrm>
                <a:off x="2449003" y="5431607"/>
                <a:ext cx="1622129" cy="620387"/>
                <a:chOff x="4514471" y="4790546"/>
                <a:chExt cx="1622129" cy="620387"/>
              </a:xfrm>
            </p:grpSpPr>
            <p:grpSp>
              <p:nvGrpSpPr>
                <p:cNvPr id="125" name="Group 124"/>
                <p:cNvGrpSpPr/>
                <p:nvPr/>
              </p:nvGrpSpPr>
              <p:grpSpPr>
                <a:xfrm>
                  <a:off x="4722562" y="4790546"/>
                  <a:ext cx="1318920" cy="620387"/>
                  <a:chOff x="5641704" y="5319939"/>
                  <a:chExt cx="1318920" cy="620387"/>
                </a:xfrm>
              </p:grpSpPr>
              <p:sp>
                <p:nvSpPr>
                  <p:cNvPr id="128" name="Rectangle 127"/>
                  <p:cNvSpPr/>
                  <p:nvPr/>
                </p:nvSpPr>
                <p:spPr>
                  <a:xfrm>
                    <a:off x="5641704" y="5601772"/>
                    <a:ext cx="724878" cy="338554"/>
                  </a:xfrm>
                  <a:prstGeom prst="rect">
                    <a:avLst/>
                  </a:prstGeom>
                </p:spPr>
                <p:txBody>
                  <a:bodyPr wrap="none">
                    <a:spAutoFit/>
                  </a:bodyPr>
                  <a:lstStyle/>
                  <a:p>
                    <a:r>
                      <a:rPr lang="en-US" sz="1600" dirty="0" smtClean="0">
                        <a:solidFill>
                          <a:schemeClr val="bg1"/>
                        </a:solidFill>
                        <a:latin typeface="Arial" pitchFamily="34" charset="0"/>
                        <a:cs typeface="Arial" pitchFamily="34" charset="0"/>
                      </a:rPr>
                      <a:t>cos</a:t>
                    </a:r>
                    <a:r>
                      <a:rPr lang="en-US" sz="1600" baseline="30000" dirty="0" smtClean="0">
                        <a:solidFill>
                          <a:schemeClr val="bg1"/>
                        </a:solidFill>
                        <a:latin typeface="Arial" pitchFamily="34" charset="0"/>
                        <a:cs typeface="Arial" pitchFamily="34" charset="0"/>
                      </a:rPr>
                      <a:t>2 </a:t>
                    </a:r>
                    <a:r>
                      <a:rPr lang="en-US" sz="1600" dirty="0" smtClean="0">
                        <a:solidFill>
                          <a:schemeClr val="bg1"/>
                        </a:solidFill>
                        <a:latin typeface="Symbol" pitchFamily="18" charset="2"/>
                        <a:cs typeface="Arial" pitchFamily="34" charset="0"/>
                      </a:rPr>
                      <a:t>f</a:t>
                    </a:r>
                    <a:endParaRPr lang="en-US" sz="1600" dirty="0"/>
                  </a:p>
                </p:txBody>
              </p:sp>
              <p:cxnSp>
                <p:nvCxnSpPr>
                  <p:cNvPr id="129" name="Straight Connector 128"/>
                  <p:cNvCxnSpPr/>
                  <p:nvPr/>
                </p:nvCxnSpPr>
                <p:spPr>
                  <a:xfrm>
                    <a:off x="5643554" y="5657851"/>
                    <a:ext cx="62388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5729288" y="5319939"/>
                    <a:ext cx="465192" cy="338554"/>
                  </a:xfrm>
                  <a:prstGeom prst="rect">
                    <a:avLst/>
                  </a:prstGeom>
                  <a:noFill/>
                </p:spPr>
                <p:txBody>
                  <a:bodyPr wrap="none" rtlCol="0">
                    <a:spAutoFit/>
                  </a:bodyPr>
                  <a:lstStyle/>
                  <a:p>
                    <a:r>
                      <a:rPr lang="en-US" sz="1600" dirty="0" smtClean="0">
                        <a:solidFill>
                          <a:schemeClr val="bg1"/>
                        </a:solidFill>
                      </a:rPr>
                      <a:t>K</a:t>
                    </a:r>
                    <a:r>
                      <a:rPr lang="en-US" sz="1600" baseline="-25000" dirty="0" smtClean="0">
                        <a:solidFill>
                          <a:schemeClr val="bg1"/>
                        </a:solidFill>
                      </a:rPr>
                      <a:t>pc</a:t>
                    </a:r>
                    <a:endParaRPr lang="en-US" sz="1600" baseline="-25000" dirty="0">
                      <a:solidFill>
                        <a:schemeClr val="bg1"/>
                      </a:solidFill>
                    </a:endParaRPr>
                  </a:p>
                </p:txBody>
              </p:sp>
              <p:sp>
                <p:nvSpPr>
                  <p:cNvPr id="131" name="Rectangle 130"/>
                  <p:cNvSpPr/>
                  <p:nvPr/>
                </p:nvSpPr>
                <p:spPr>
                  <a:xfrm>
                    <a:off x="6147581" y="5485065"/>
                    <a:ext cx="813043" cy="338554"/>
                  </a:xfrm>
                  <a:prstGeom prst="rect">
                    <a:avLst/>
                  </a:prstGeom>
                </p:spPr>
                <p:txBody>
                  <a:bodyPr wrap="none">
                    <a:spAutoFit/>
                  </a:bodyPr>
                  <a:lstStyle/>
                  <a:p>
                    <a:r>
                      <a:rPr lang="en-US" sz="1600" dirty="0" smtClean="0">
                        <a:solidFill>
                          <a:schemeClr val="bg1"/>
                        </a:solidFill>
                        <a:latin typeface="Arial" pitchFamily="34" charset="0"/>
                        <a:cs typeface="Arial" pitchFamily="34" charset="0"/>
                      </a:rPr>
                      <a:t> + tan</a:t>
                    </a:r>
                    <a:r>
                      <a:rPr lang="en-US" sz="1600" dirty="0" smtClean="0">
                        <a:solidFill>
                          <a:schemeClr val="bg1"/>
                        </a:solidFill>
                        <a:latin typeface="Symbol" pitchFamily="18" charset="2"/>
                        <a:cs typeface="Arial" pitchFamily="34" charset="0"/>
                      </a:rPr>
                      <a:t>f</a:t>
                    </a:r>
                    <a:endParaRPr lang="en-US" sz="1600" dirty="0">
                      <a:solidFill>
                        <a:schemeClr val="bg1"/>
                      </a:solidFill>
                      <a:latin typeface="Arial" pitchFamily="34" charset="0"/>
                      <a:cs typeface="Arial" pitchFamily="34" charset="0"/>
                    </a:endParaRPr>
                  </a:p>
                </p:txBody>
              </p:sp>
            </p:grpSp>
            <p:sp>
              <p:nvSpPr>
                <p:cNvPr id="126" name="TextBox 125"/>
                <p:cNvSpPr txBox="1"/>
                <p:nvPr/>
              </p:nvSpPr>
              <p:spPr>
                <a:xfrm>
                  <a:off x="4514471" y="4797580"/>
                  <a:ext cx="320922" cy="584775"/>
                </a:xfrm>
                <a:prstGeom prst="rect">
                  <a:avLst/>
                </a:prstGeom>
                <a:noFill/>
              </p:spPr>
              <p:txBody>
                <a:bodyPr wrap="none" rtlCol="0">
                  <a:spAutoFit/>
                </a:bodyPr>
                <a:lstStyle/>
                <a:p>
                  <a:r>
                    <a:rPr lang="en-US" sz="3200" dirty="0" smtClean="0">
                      <a:solidFill>
                        <a:schemeClr val="bg1"/>
                      </a:solidFill>
                    </a:rPr>
                    <a:t>(</a:t>
                  </a:r>
                  <a:endParaRPr lang="en-US" sz="3200" dirty="0">
                    <a:solidFill>
                      <a:schemeClr val="bg1"/>
                    </a:solidFill>
                  </a:endParaRPr>
                </a:p>
              </p:txBody>
            </p:sp>
            <p:sp>
              <p:nvSpPr>
                <p:cNvPr id="127" name="TextBox 126"/>
                <p:cNvSpPr txBox="1"/>
                <p:nvPr/>
              </p:nvSpPr>
              <p:spPr>
                <a:xfrm>
                  <a:off x="5815678" y="4797580"/>
                  <a:ext cx="320922" cy="584775"/>
                </a:xfrm>
                <a:prstGeom prst="rect">
                  <a:avLst/>
                </a:prstGeom>
                <a:noFill/>
              </p:spPr>
              <p:txBody>
                <a:bodyPr wrap="none" rtlCol="0">
                  <a:spAutoFit/>
                </a:bodyPr>
                <a:lstStyle/>
                <a:p>
                  <a:r>
                    <a:rPr lang="en-US" sz="3200" dirty="0" smtClean="0">
                      <a:solidFill>
                        <a:schemeClr val="bg1"/>
                      </a:solidFill>
                    </a:rPr>
                    <a:t>)</a:t>
                  </a:r>
                  <a:endParaRPr lang="en-US" sz="3200" dirty="0">
                    <a:solidFill>
                      <a:schemeClr val="bg1"/>
                    </a:solidFill>
                  </a:endParaRPr>
                </a:p>
              </p:txBody>
            </p:sp>
          </p:grpSp>
          <p:grpSp>
            <p:nvGrpSpPr>
              <p:cNvPr id="113" name="Group 112"/>
              <p:cNvGrpSpPr/>
              <p:nvPr/>
            </p:nvGrpSpPr>
            <p:grpSpPr>
              <a:xfrm>
                <a:off x="4667988" y="5440914"/>
                <a:ext cx="724878" cy="620387"/>
                <a:chOff x="5641704" y="5319939"/>
                <a:chExt cx="724878" cy="620387"/>
              </a:xfrm>
            </p:grpSpPr>
            <p:sp>
              <p:nvSpPr>
                <p:cNvPr id="122" name="Rectangle 121"/>
                <p:cNvSpPr/>
                <p:nvPr/>
              </p:nvSpPr>
              <p:spPr>
                <a:xfrm>
                  <a:off x="5641704" y="5601772"/>
                  <a:ext cx="724878" cy="338554"/>
                </a:xfrm>
                <a:prstGeom prst="rect">
                  <a:avLst/>
                </a:prstGeom>
              </p:spPr>
              <p:txBody>
                <a:bodyPr wrap="none">
                  <a:spAutoFit/>
                </a:bodyPr>
                <a:lstStyle/>
                <a:p>
                  <a:r>
                    <a:rPr lang="en-US" sz="1600" dirty="0" smtClean="0">
                      <a:solidFill>
                        <a:schemeClr val="bg1"/>
                      </a:solidFill>
                      <a:latin typeface="Arial" pitchFamily="34" charset="0"/>
                      <a:cs typeface="Arial" pitchFamily="34" charset="0"/>
                    </a:rPr>
                    <a:t>cos</a:t>
                  </a:r>
                  <a:r>
                    <a:rPr lang="en-US" sz="1600" baseline="30000" dirty="0" smtClean="0">
                      <a:solidFill>
                        <a:schemeClr val="bg1"/>
                      </a:solidFill>
                      <a:latin typeface="Arial" pitchFamily="34" charset="0"/>
                      <a:cs typeface="Arial" pitchFamily="34" charset="0"/>
                    </a:rPr>
                    <a:t>2 </a:t>
                  </a:r>
                  <a:r>
                    <a:rPr lang="en-US" sz="1600" dirty="0" smtClean="0">
                      <a:solidFill>
                        <a:schemeClr val="bg1"/>
                      </a:solidFill>
                      <a:latin typeface="Symbol" pitchFamily="18" charset="2"/>
                      <a:cs typeface="Arial" pitchFamily="34" charset="0"/>
                    </a:rPr>
                    <a:t>f</a:t>
                  </a:r>
                  <a:endParaRPr lang="en-US" sz="1600" dirty="0"/>
                </a:p>
              </p:txBody>
            </p:sp>
            <p:cxnSp>
              <p:nvCxnSpPr>
                <p:cNvPr id="123" name="Straight Connector 122"/>
                <p:cNvCxnSpPr/>
                <p:nvPr/>
              </p:nvCxnSpPr>
              <p:spPr>
                <a:xfrm>
                  <a:off x="5643554" y="5657851"/>
                  <a:ext cx="62388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4" name="TextBox 123"/>
                <p:cNvSpPr txBox="1"/>
                <p:nvPr/>
              </p:nvSpPr>
              <p:spPr>
                <a:xfrm>
                  <a:off x="5729288" y="5319939"/>
                  <a:ext cx="471604" cy="338554"/>
                </a:xfrm>
                <a:prstGeom prst="rect">
                  <a:avLst/>
                </a:prstGeom>
                <a:noFill/>
              </p:spPr>
              <p:txBody>
                <a:bodyPr wrap="none" rtlCol="0">
                  <a:spAutoFit/>
                </a:bodyPr>
                <a:lstStyle/>
                <a:p>
                  <a:r>
                    <a:rPr lang="en-US" sz="1600" dirty="0" smtClean="0">
                      <a:solidFill>
                        <a:schemeClr val="bg1"/>
                      </a:solidFill>
                    </a:rPr>
                    <a:t>K</a:t>
                  </a:r>
                  <a:r>
                    <a:rPr lang="en-US" sz="1600" baseline="-25000" dirty="0" smtClean="0">
                      <a:solidFill>
                        <a:schemeClr val="bg1"/>
                      </a:solidFill>
                    </a:rPr>
                    <a:t>pq</a:t>
                  </a:r>
                  <a:endParaRPr lang="en-US" sz="1600" baseline="-25000" dirty="0">
                    <a:solidFill>
                      <a:schemeClr val="bg1"/>
                    </a:solidFill>
                  </a:endParaRPr>
                </a:p>
              </p:txBody>
            </p:sp>
          </p:grpSp>
          <p:grpSp>
            <p:nvGrpSpPr>
              <p:cNvPr id="114" name="Group 113"/>
              <p:cNvGrpSpPr/>
              <p:nvPr/>
            </p:nvGrpSpPr>
            <p:grpSpPr>
              <a:xfrm>
                <a:off x="6341294" y="5433363"/>
                <a:ext cx="1379216" cy="620387"/>
                <a:chOff x="4514471" y="4790546"/>
                <a:chExt cx="1379216" cy="620387"/>
              </a:xfrm>
            </p:grpSpPr>
            <p:grpSp>
              <p:nvGrpSpPr>
                <p:cNvPr id="115" name="Group 114"/>
                <p:cNvGrpSpPr/>
                <p:nvPr/>
              </p:nvGrpSpPr>
              <p:grpSpPr>
                <a:xfrm>
                  <a:off x="4722562" y="4790546"/>
                  <a:ext cx="1046410" cy="620387"/>
                  <a:chOff x="5641704" y="5319939"/>
                  <a:chExt cx="1046410" cy="620387"/>
                </a:xfrm>
              </p:grpSpPr>
              <p:sp>
                <p:nvSpPr>
                  <p:cNvPr id="118" name="Rectangle 117"/>
                  <p:cNvSpPr/>
                  <p:nvPr/>
                </p:nvSpPr>
                <p:spPr>
                  <a:xfrm>
                    <a:off x="5641704" y="5601772"/>
                    <a:ext cx="724878" cy="338554"/>
                  </a:xfrm>
                  <a:prstGeom prst="rect">
                    <a:avLst/>
                  </a:prstGeom>
                </p:spPr>
                <p:txBody>
                  <a:bodyPr wrap="none">
                    <a:spAutoFit/>
                  </a:bodyPr>
                  <a:lstStyle/>
                  <a:p>
                    <a:r>
                      <a:rPr lang="en-US" sz="1600" dirty="0" smtClean="0">
                        <a:solidFill>
                          <a:schemeClr val="bg1"/>
                        </a:solidFill>
                        <a:latin typeface="Arial" pitchFamily="34" charset="0"/>
                        <a:cs typeface="Arial" pitchFamily="34" charset="0"/>
                      </a:rPr>
                      <a:t>cos</a:t>
                    </a:r>
                    <a:r>
                      <a:rPr lang="en-US" sz="1600" baseline="30000" dirty="0" smtClean="0">
                        <a:solidFill>
                          <a:schemeClr val="bg1"/>
                        </a:solidFill>
                        <a:latin typeface="Arial" pitchFamily="34" charset="0"/>
                        <a:cs typeface="Arial" pitchFamily="34" charset="0"/>
                      </a:rPr>
                      <a:t>2 </a:t>
                    </a:r>
                    <a:r>
                      <a:rPr lang="en-US" sz="1600" dirty="0" smtClean="0">
                        <a:solidFill>
                          <a:schemeClr val="bg1"/>
                        </a:solidFill>
                        <a:latin typeface="Symbol" pitchFamily="18" charset="2"/>
                        <a:cs typeface="Arial" pitchFamily="34" charset="0"/>
                      </a:rPr>
                      <a:t>f</a:t>
                    </a:r>
                    <a:endParaRPr lang="en-US" sz="1600" dirty="0"/>
                  </a:p>
                </p:txBody>
              </p:sp>
              <p:cxnSp>
                <p:nvCxnSpPr>
                  <p:cNvPr id="119" name="Straight Connector 118"/>
                  <p:cNvCxnSpPr/>
                  <p:nvPr/>
                </p:nvCxnSpPr>
                <p:spPr>
                  <a:xfrm>
                    <a:off x="5643554" y="5657851"/>
                    <a:ext cx="62388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0" name="TextBox 119"/>
                  <p:cNvSpPr txBox="1"/>
                  <p:nvPr/>
                </p:nvSpPr>
                <p:spPr>
                  <a:xfrm>
                    <a:off x="5729288" y="5319939"/>
                    <a:ext cx="452368" cy="338554"/>
                  </a:xfrm>
                  <a:prstGeom prst="rect">
                    <a:avLst/>
                  </a:prstGeom>
                  <a:noFill/>
                </p:spPr>
                <p:txBody>
                  <a:bodyPr wrap="none" rtlCol="0">
                    <a:spAutoFit/>
                  </a:bodyPr>
                  <a:lstStyle/>
                  <a:p>
                    <a:r>
                      <a:rPr lang="en-US" sz="1600" dirty="0" smtClean="0">
                        <a:solidFill>
                          <a:schemeClr val="bg1"/>
                        </a:solidFill>
                      </a:rPr>
                      <a:t>K</a:t>
                    </a:r>
                    <a:r>
                      <a:rPr lang="en-US" sz="1600" baseline="-25000" dirty="0" smtClean="0">
                        <a:solidFill>
                          <a:schemeClr val="bg1"/>
                        </a:solidFill>
                      </a:rPr>
                      <a:t>p</a:t>
                    </a:r>
                    <a:r>
                      <a:rPr lang="en-US" sz="1600" baseline="-25000" dirty="0" smtClean="0">
                        <a:solidFill>
                          <a:schemeClr val="bg1"/>
                        </a:solidFill>
                        <a:latin typeface="Symbol" pitchFamily="18" charset="2"/>
                      </a:rPr>
                      <a:t>g</a:t>
                    </a:r>
                    <a:endParaRPr lang="en-US" sz="1600" baseline="-25000" dirty="0">
                      <a:solidFill>
                        <a:schemeClr val="bg1"/>
                      </a:solidFill>
                      <a:latin typeface="Symbol" pitchFamily="18" charset="2"/>
                    </a:endParaRPr>
                  </a:p>
                </p:txBody>
              </p:sp>
              <p:sp>
                <p:nvSpPr>
                  <p:cNvPr id="121" name="Rectangle 120"/>
                  <p:cNvSpPr/>
                  <p:nvPr/>
                </p:nvSpPr>
                <p:spPr>
                  <a:xfrm>
                    <a:off x="6147581" y="5470776"/>
                    <a:ext cx="540533" cy="338554"/>
                  </a:xfrm>
                  <a:prstGeom prst="rect">
                    <a:avLst/>
                  </a:prstGeom>
                </p:spPr>
                <p:txBody>
                  <a:bodyPr wrap="none">
                    <a:spAutoFit/>
                  </a:bodyPr>
                  <a:lstStyle/>
                  <a:p>
                    <a:r>
                      <a:rPr lang="en-US" sz="1600" dirty="0" smtClean="0">
                        <a:solidFill>
                          <a:schemeClr val="bg1"/>
                        </a:solidFill>
                        <a:latin typeface="Arial" pitchFamily="34" charset="0"/>
                        <a:cs typeface="Arial" pitchFamily="34" charset="0"/>
                      </a:rPr>
                      <a:t>  - 1</a:t>
                    </a:r>
                    <a:endParaRPr lang="en-US" sz="1600" dirty="0">
                      <a:solidFill>
                        <a:schemeClr val="bg1"/>
                      </a:solidFill>
                      <a:latin typeface="Arial" pitchFamily="34" charset="0"/>
                      <a:cs typeface="Arial" pitchFamily="34" charset="0"/>
                    </a:endParaRPr>
                  </a:p>
                </p:txBody>
              </p:sp>
            </p:grpSp>
            <p:sp>
              <p:nvSpPr>
                <p:cNvPr id="116" name="TextBox 115"/>
                <p:cNvSpPr txBox="1"/>
                <p:nvPr/>
              </p:nvSpPr>
              <p:spPr>
                <a:xfrm>
                  <a:off x="4514471" y="4797580"/>
                  <a:ext cx="320922" cy="584775"/>
                </a:xfrm>
                <a:prstGeom prst="rect">
                  <a:avLst/>
                </a:prstGeom>
                <a:noFill/>
              </p:spPr>
              <p:txBody>
                <a:bodyPr wrap="none" rtlCol="0">
                  <a:spAutoFit/>
                </a:bodyPr>
                <a:lstStyle/>
                <a:p>
                  <a:r>
                    <a:rPr lang="en-US" sz="3200" dirty="0" smtClean="0">
                      <a:solidFill>
                        <a:schemeClr val="bg1"/>
                      </a:solidFill>
                    </a:rPr>
                    <a:t>(</a:t>
                  </a:r>
                  <a:endParaRPr lang="en-US" sz="3200" dirty="0">
                    <a:solidFill>
                      <a:schemeClr val="bg1"/>
                    </a:solidFill>
                  </a:endParaRPr>
                </a:p>
              </p:txBody>
            </p:sp>
            <p:sp>
              <p:nvSpPr>
                <p:cNvPr id="117" name="TextBox 116"/>
                <p:cNvSpPr txBox="1"/>
                <p:nvPr/>
              </p:nvSpPr>
              <p:spPr>
                <a:xfrm>
                  <a:off x="5572765" y="4797580"/>
                  <a:ext cx="320922" cy="584775"/>
                </a:xfrm>
                <a:prstGeom prst="rect">
                  <a:avLst/>
                </a:prstGeom>
                <a:noFill/>
              </p:spPr>
              <p:txBody>
                <a:bodyPr wrap="none" rtlCol="0">
                  <a:spAutoFit/>
                </a:bodyPr>
                <a:lstStyle/>
                <a:p>
                  <a:r>
                    <a:rPr lang="en-US" sz="3200" dirty="0" smtClean="0">
                      <a:solidFill>
                        <a:schemeClr val="bg1"/>
                      </a:solidFill>
                    </a:rPr>
                    <a:t>)</a:t>
                  </a:r>
                  <a:endParaRPr lang="en-US" sz="3200" dirty="0">
                    <a:solidFill>
                      <a:schemeClr val="bg1"/>
                    </a:solidFill>
                  </a:endParaRPr>
                </a:p>
              </p:txBody>
            </p:sp>
          </p:grpSp>
        </p:grpSp>
        <p:grpSp>
          <p:nvGrpSpPr>
            <p:cNvPr id="92" name="Group 91"/>
            <p:cNvGrpSpPr/>
            <p:nvPr/>
          </p:nvGrpSpPr>
          <p:grpSpPr>
            <a:xfrm>
              <a:off x="3504426" y="5761373"/>
              <a:ext cx="5699141" cy="694976"/>
              <a:chOff x="3081338" y="5611245"/>
              <a:chExt cx="5699141" cy="694976"/>
            </a:xfrm>
          </p:grpSpPr>
          <p:sp>
            <p:nvSpPr>
              <p:cNvPr id="132" name="TextBox 131"/>
              <p:cNvSpPr txBox="1"/>
              <p:nvPr/>
            </p:nvSpPr>
            <p:spPr>
              <a:xfrm>
                <a:off x="3546192" y="5783001"/>
                <a:ext cx="901209" cy="523220"/>
              </a:xfrm>
              <a:prstGeom prst="rect">
                <a:avLst/>
              </a:prstGeom>
              <a:noFill/>
            </p:spPr>
            <p:txBody>
              <a:bodyPr wrap="none" rtlCol="0">
                <a:spAutoFit/>
              </a:bodyPr>
              <a:lstStyle/>
              <a:p>
                <a:pPr algn="ctr"/>
                <a:r>
                  <a:rPr lang="en-US" sz="1400" dirty="0" smtClean="0">
                    <a:solidFill>
                      <a:schemeClr val="accent3">
                        <a:lumMod val="50000"/>
                      </a:schemeClr>
                    </a:solidFill>
                  </a:rPr>
                  <a:t>Effect of</a:t>
                </a:r>
              </a:p>
              <a:p>
                <a:pPr algn="ctr"/>
                <a:r>
                  <a:rPr lang="en-US" sz="1400" dirty="0" smtClean="0">
                    <a:solidFill>
                      <a:schemeClr val="accent3">
                        <a:lumMod val="50000"/>
                      </a:schemeClr>
                    </a:solidFill>
                  </a:rPr>
                  <a:t>cohesion</a:t>
                </a:r>
                <a:endParaRPr lang="en-US" sz="1400" dirty="0">
                  <a:solidFill>
                    <a:schemeClr val="accent3">
                      <a:lumMod val="50000"/>
                    </a:schemeClr>
                  </a:solidFill>
                </a:endParaRPr>
              </a:p>
            </p:txBody>
          </p:sp>
          <p:sp>
            <p:nvSpPr>
              <p:cNvPr id="133" name="TextBox 132"/>
              <p:cNvSpPr txBox="1"/>
              <p:nvPr/>
            </p:nvSpPr>
            <p:spPr>
              <a:xfrm>
                <a:off x="5278528" y="5783001"/>
                <a:ext cx="1010213" cy="523220"/>
              </a:xfrm>
              <a:prstGeom prst="rect">
                <a:avLst/>
              </a:prstGeom>
              <a:noFill/>
            </p:spPr>
            <p:txBody>
              <a:bodyPr wrap="none" rtlCol="0">
                <a:spAutoFit/>
              </a:bodyPr>
              <a:lstStyle/>
              <a:p>
                <a:pPr algn="ctr"/>
                <a:r>
                  <a:rPr lang="en-US" sz="1400" dirty="0" smtClean="0">
                    <a:solidFill>
                      <a:schemeClr val="accent3">
                        <a:lumMod val="50000"/>
                      </a:schemeClr>
                    </a:solidFill>
                  </a:rPr>
                  <a:t>Effect of</a:t>
                </a:r>
              </a:p>
              <a:p>
                <a:pPr algn="ctr"/>
                <a:r>
                  <a:rPr lang="en-US" sz="1400" dirty="0" smtClean="0">
                    <a:solidFill>
                      <a:schemeClr val="accent3">
                        <a:lumMod val="50000"/>
                      </a:schemeClr>
                    </a:solidFill>
                  </a:rPr>
                  <a:t>Surcharge</a:t>
                </a:r>
                <a:endParaRPr lang="en-US" sz="1400" dirty="0">
                  <a:solidFill>
                    <a:schemeClr val="accent3">
                      <a:lumMod val="50000"/>
                    </a:schemeClr>
                  </a:solidFill>
                </a:endParaRPr>
              </a:p>
            </p:txBody>
          </p:sp>
          <p:sp>
            <p:nvSpPr>
              <p:cNvPr id="134" name="TextBox 133"/>
              <p:cNvSpPr txBox="1"/>
              <p:nvPr/>
            </p:nvSpPr>
            <p:spPr>
              <a:xfrm>
                <a:off x="6855272" y="5783001"/>
                <a:ext cx="1925207" cy="523220"/>
              </a:xfrm>
              <a:prstGeom prst="rect">
                <a:avLst/>
              </a:prstGeom>
              <a:noFill/>
            </p:spPr>
            <p:txBody>
              <a:bodyPr wrap="none" rtlCol="0">
                <a:spAutoFit/>
              </a:bodyPr>
              <a:lstStyle/>
              <a:p>
                <a:pPr algn="ctr"/>
                <a:r>
                  <a:rPr lang="en-US" sz="1400" dirty="0" smtClean="0">
                    <a:solidFill>
                      <a:schemeClr val="accent3">
                        <a:lumMod val="50000"/>
                      </a:schemeClr>
                    </a:solidFill>
                  </a:rPr>
                  <a:t>Effect of</a:t>
                </a:r>
              </a:p>
              <a:p>
                <a:pPr algn="ctr"/>
                <a:r>
                  <a:rPr lang="en-US" sz="1400" dirty="0" smtClean="0">
                    <a:solidFill>
                      <a:schemeClr val="accent3">
                        <a:lumMod val="50000"/>
                      </a:schemeClr>
                    </a:solidFill>
                  </a:rPr>
                  <a:t>Weight of wedge ABD</a:t>
                </a:r>
                <a:endParaRPr lang="en-US" sz="1400" dirty="0">
                  <a:solidFill>
                    <a:schemeClr val="accent3">
                      <a:lumMod val="50000"/>
                    </a:schemeClr>
                  </a:solidFill>
                </a:endParaRPr>
              </a:p>
            </p:txBody>
          </p:sp>
          <p:sp>
            <p:nvSpPr>
              <p:cNvPr id="135" name="Right Brace 134"/>
              <p:cNvSpPr/>
              <p:nvPr/>
            </p:nvSpPr>
            <p:spPr>
              <a:xfrm rot="5400000">
                <a:off x="3929727" y="4762856"/>
                <a:ext cx="171755" cy="1868534"/>
              </a:xfrm>
              <a:prstGeom prst="rightBrac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accent3">
                      <a:lumMod val="50000"/>
                    </a:schemeClr>
                  </a:solidFill>
                </a:endParaRPr>
              </a:p>
            </p:txBody>
          </p:sp>
          <p:sp>
            <p:nvSpPr>
              <p:cNvPr id="136" name="Right Brace 135"/>
              <p:cNvSpPr/>
              <p:nvPr/>
            </p:nvSpPr>
            <p:spPr>
              <a:xfrm rot="5400000">
                <a:off x="7562969" y="4706795"/>
                <a:ext cx="171755" cy="1980655"/>
              </a:xfrm>
              <a:prstGeom prst="rightBrac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accent3">
                      <a:lumMod val="50000"/>
                    </a:schemeClr>
                  </a:solidFill>
                </a:endParaRPr>
              </a:p>
            </p:txBody>
          </p:sp>
          <p:sp>
            <p:nvSpPr>
              <p:cNvPr id="137" name="Right Brace 136"/>
              <p:cNvSpPr/>
              <p:nvPr/>
            </p:nvSpPr>
            <p:spPr>
              <a:xfrm rot="5400000">
                <a:off x="5697760" y="5137112"/>
                <a:ext cx="171755" cy="1120023"/>
              </a:xfrm>
              <a:prstGeom prst="rightBrac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solidFill>
                    <a:schemeClr val="accent3">
                      <a:lumMod val="50000"/>
                    </a:schemeClr>
                  </a:solidFill>
                </a:endParaRPr>
              </a:p>
            </p:txBody>
          </p:sp>
        </p:grpSp>
      </p:grpSp>
      <p:sp>
        <p:nvSpPr>
          <p:cNvPr id="141" name="Rectangle 6"/>
          <p:cNvSpPr>
            <a:spLocks noChangeArrowheads="1"/>
          </p:cNvSpPr>
          <p:nvPr/>
        </p:nvSpPr>
        <p:spPr bwMode="auto">
          <a:xfrm>
            <a:off x="2573761" y="6138535"/>
            <a:ext cx="5867551" cy="605294"/>
          </a:xfrm>
          <a:prstGeom prst="rect">
            <a:avLst/>
          </a:prstGeom>
          <a:noFill/>
          <a:ln w="9525">
            <a:noFill/>
            <a:miter lim="800000"/>
            <a:headEnd/>
            <a:tailEnd/>
          </a:ln>
          <a:effectLst/>
        </p:spPr>
        <p:txBody>
          <a:bodyPr wrap="square">
            <a:spAutoFit/>
          </a:bodyPr>
          <a:lstStyle/>
          <a:p>
            <a:r>
              <a:rPr lang="en-US" sz="2000" i="1" dirty="0" smtClean="0">
                <a:solidFill>
                  <a:schemeClr val="bg1"/>
                </a:solidFill>
              </a:rPr>
              <a:t>q</a:t>
            </a:r>
            <a:r>
              <a:rPr lang="en-US" sz="2000" i="1" baseline="-25000" dirty="0" smtClean="0">
                <a:solidFill>
                  <a:schemeClr val="bg1"/>
                </a:solidFill>
              </a:rPr>
              <a:t>ult</a:t>
            </a:r>
            <a:r>
              <a:rPr lang="en-US" sz="2000" i="1" dirty="0" smtClean="0">
                <a:solidFill>
                  <a:schemeClr val="bg1"/>
                </a:solidFill>
              </a:rPr>
              <a:t> </a:t>
            </a:r>
            <a:r>
              <a:rPr lang="en-US" sz="2000" dirty="0">
                <a:solidFill>
                  <a:schemeClr val="bg1"/>
                </a:solidFill>
              </a:rPr>
              <a:t>= </a:t>
            </a:r>
            <a:r>
              <a:rPr lang="en-US" sz="2000" dirty="0" smtClean="0">
                <a:solidFill>
                  <a:schemeClr val="bg1"/>
                </a:solidFill>
              </a:rPr>
              <a:t> </a:t>
            </a:r>
            <a:r>
              <a:rPr lang="en-US" sz="2000" i="1" dirty="0" smtClean="0">
                <a:solidFill>
                  <a:schemeClr val="bg1"/>
                </a:solidFill>
              </a:rPr>
              <a:t>q</a:t>
            </a:r>
            <a:r>
              <a:rPr lang="en-US" sz="2000" i="1" baseline="-25000" dirty="0" smtClean="0">
                <a:solidFill>
                  <a:schemeClr val="bg1"/>
                </a:solidFill>
              </a:rPr>
              <a:t>c</a:t>
            </a:r>
            <a:r>
              <a:rPr lang="en-US" sz="2000" dirty="0" smtClean="0">
                <a:solidFill>
                  <a:schemeClr val="bg1"/>
                </a:solidFill>
              </a:rPr>
              <a:t>  +  </a:t>
            </a:r>
            <a:r>
              <a:rPr lang="en-US" sz="2000" i="1" dirty="0" smtClean="0">
                <a:solidFill>
                  <a:schemeClr val="bg1"/>
                </a:solidFill>
              </a:rPr>
              <a:t>q</a:t>
            </a:r>
            <a:r>
              <a:rPr lang="en-US" sz="2000" i="1" baseline="-25000" dirty="0" smtClean="0">
                <a:solidFill>
                  <a:schemeClr val="bg1"/>
                </a:solidFill>
              </a:rPr>
              <a:t>q </a:t>
            </a:r>
            <a:r>
              <a:rPr lang="en-US" sz="2000" i="1" dirty="0" smtClean="0">
                <a:solidFill>
                  <a:schemeClr val="bg1"/>
                </a:solidFill>
              </a:rPr>
              <a:t> </a:t>
            </a:r>
            <a:r>
              <a:rPr lang="en-US" sz="2000" dirty="0">
                <a:solidFill>
                  <a:schemeClr val="bg1"/>
                </a:solidFill>
              </a:rPr>
              <a:t>+ </a:t>
            </a:r>
            <a:r>
              <a:rPr lang="en-US" sz="2000" dirty="0" smtClean="0">
                <a:solidFill>
                  <a:schemeClr val="bg1"/>
                </a:solidFill>
              </a:rPr>
              <a:t> </a:t>
            </a:r>
            <a:r>
              <a:rPr lang="en-US" sz="2000" i="1" dirty="0" smtClean="0">
                <a:solidFill>
                  <a:schemeClr val="bg1"/>
                </a:solidFill>
              </a:rPr>
              <a:t>q</a:t>
            </a:r>
            <a:r>
              <a:rPr lang="en-US" sz="2000" baseline="-25000" dirty="0" smtClean="0">
                <a:solidFill>
                  <a:schemeClr val="bg1"/>
                </a:solidFill>
                <a:latin typeface="Symbol" pitchFamily="18" charset="2"/>
              </a:rPr>
              <a:t>g</a:t>
            </a:r>
            <a:r>
              <a:rPr lang="en-US" sz="2000" dirty="0">
                <a:solidFill>
                  <a:schemeClr val="bg1"/>
                </a:solidFill>
                <a:latin typeface="Arial" pitchFamily="34" charset="0"/>
                <a:cs typeface="Arial" pitchFamily="34" charset="0"/>
              </a:rPr>
              <a:t>   </a:t>
            </a:r>
            <a:r>
              <a:rPr lang="en-US" sz="2000" dirty="0" smtClean="0">
                <a:solidFill>
                  <a:schemeClr val="bg1"/>
                </a:solidFill>
                <a:latin typeface="Arial" pitchFamily="34" charset="0"/>
                <a:cs typeface="Arial" pitchFamily="34" charset="0"/>
              </a:rPr>
              <a:t>= cN</a:t>
            </a:r>
            <a:r>
              <a:rPr lang="en-US" sz="2000" baseline="-25000" dirty="0" smtClean="0">
                <a:solidFill>
                  <a:schemeClr val="bg1"/>
                </a:solidFill>
                <a:latin typeface="Arial" pitchFamily="34" charset="0"/>
                <a:cs typeface="Arial" pitchFamily="34" charset="0"/>
              </a:rPr>
              <a:t>c</a:t>
            </a:r>
            <a:r>
              <a:rPr lang="en-US" sz="2000" dirty="0" smtClean="0">
                <a:solidFill>
                  <a:schemeClr val="bg1"/>
                </a:solidFill>
                <a:latin typeface="Arial" pitchFamily="34" charset="0"/>
                <a:cs typeface="Arial" pitchFamily="34" charset="0"/>
              </a:rPr>
              <a:t> + </a:t>
            </a:r>
            <a:r>
              <a:rPr lang="en-US" sz="2000" dirty="0">
                <a:solidFill>
                  <a:schemeClr val="bg1"/>
                </a:solidFill>
                <a:latin typeface="Arial" pitchFamily="34" charset="0"/>
                <a:cs typeface="Arial" pitchFamily="34" charset="0"/>
              </a:rPr>
              <a:t>qN</a:t>
            </a:r>
            <a:r>
              <a:rPr lang="en-US" sz="2000" baseline="-25000" dirty="0">
                <a:solidFill>
                  <a:schemeClr val="bg1"/>
                </a:solidFill>
                <a:latin typeface="Arial" pitchFamily="34" charset="0"/>
                <a:cs typeface="Arial" pitchFamily="34" charset="0"/>
              </a:rPr>
              <a:t>q</a:t>
            </a:r>
            <a:r>
              <a:rPr lang="en-US" sz="2000" dirty="0">
                <a:solidFill>
                  <a:schemeClr val="bg1"/>
                </a:solidFill>
                <a:latin typeface="Arial" pitchFamily="34" charset="0"/>
                <a:cs typeface="Arial" pitchFamily="34" charset="0"/>
              </a:rPr>
              <a:t> </a:t>
            </a:r>
            <a:r>
              <a:rPr lang="en-US" sz="2000" dirty="0" smtClean="0">
                <a:solidFill>
                  <a:schemeClr val="bg1"/>
                </a:solidFill>
                <a:latin typeface="Arial" pitchFamily="34" charset="0"/>
                <a:cs typeface="Arial" pitchFamily="34" charset="0"/>
              </a:rPr>
              <a:t>+ 0.5 </a:t>
            </a:r>
            <a:r>
              <a:rPr lang="en-US" sz="2000" dirty="0" smtClean="0">
                <a:solidFill>
                  <a:schemeClr val="bg1"/>
                </a:solidFill>
                <a:latin typeface="Symbol" pitchFamily="18" charset="2"/>
                <a:cs typeface="Arial" pitchFamily="34" charset="0"/>
              </a:rPr>
              <a:t>g B </a:t>
            </a:r>
            <a:r>
              <a:rPr lang="en-US" sz="2000" dirty="0">
                <a:solidFill>
                  <a:schemeClr val="bg1"/>
                </a:solidFill>
                <a:latin typeface="Arial" pitchFamily="34" charset="0"/>
                <a:cs typeface="Arial" pitchFamily="34" charset="0"/>
              </a:rPr>
              <a:t>N</a:t>
            </a:r>
            <a:r>
              <a:rPr lang="en-US" sz="2000" baseline="-25000" dirty="0">
                <a:solidFill>
                  <a:schemeClr val="bg1"/>
                </a:solidFill>
                <a:latin typeface="Symbol" pitchFamily="18" charset="2"/>
                <a:cs typeface="Arial" pitchFamily="34" charset="0"/>
              </a:rPr>
              <a:t>g</a:t>
            </a:r>
            <a:r>
              <a:rPr lang="en-US" sz="2000" dirty="0">
                <a:solidFill>
                  <a:schemeClr val="bg1"/>
                </a:solidFill>
                <a:latin typeface="Arial" pitchFamily="34" charset="0"/>
                <a:cs typeface="Arial" pitchFamily="34" charset="0"/>
              </a:rPr>
              <a:t> </a:t>
            </a:r>
          </a:p>
          <a:p>
            <a:endParaRPr lang="en-US" sz="2000" baseline="-25000" dirty="0">
              <a:solidFill>
                <a:schemeClr val="bg1"/>
              </a:solidFill>
              <a:latin typeface="Symbol" pitchFamily="18" charset="2"/>
            </a:endParaRPr>
          </a:p>
        </p:txBody>
      </p:sp>
      <p:sp>
        <p:nvSpPr>
          <p:cNvPr id="8192" name="TextBox 8191"/>
          <p:cNvSpPr txBox="1"/>
          <p:nvPr/>
        </p:nvSpPr>
        <p:spPr>
          <a:xfrm>
            <a:off x="1447810" y="5766612"/>
            <a:ext cx="774571" cy="369332"/>
          </a:xfrm>
          <a:prstGeom prst="rect">
            <a:avLst/>
          </a:prstGeom>
          <a:noFill/>
        </p:spPr>
        <p:txBody>
          <a:bodyPr wrap="none" rtlCol="0">
            <a:spAutoFit/>
          </a:bodyPr>
          <a:lstStyle/>
          <a:p>
            <a:r>
              <a:rPr lang="en-US" dirty="0" smtClean="0">
                <a:solidFill>
                  <a:schemeClr val="bg1"/>
                </a:solidFill>
              </a:rPr>
              <a:t>Force</a:t>
            </a:r>
            <a:endParaRPr lang="en-US" dirty="0">
              <a:solidFill>
                <a:schemeClr val="bg1"/>
              </a:solidFill>
            </a:endParaRPr>
          </a:p>
        </p:txBody>
      </p:sp>
      <p:sp>
        <p:nvSpPr>
          <p:cNvPr id="143" name="TextBox 142"/>
          <p:cNvSpPr txBox="1"/>
          <p:nvPr/>
        </p:nvSpPr>
        <p:spPr>
          <a:xfrm>
            <a:off x="1447810" y="6174814"/>
            <a:ext cx="838691" cy="369332"/>
          </a:xfrm>
          <a:prstGeom prst="rect">
            <a:avLst/>
          </a:prstGeom>
          <a:noFill/>
        </p:spPr>
        <p:txBody>
          <a:bodyPr wrap="none" rtlCol="0">
            <a:spAutoFit/>
          </a:bodyPr>
          <a:lstStyle/>
          <a:p>
            <a:r>
              <a:rPr lang="en-US" dirty="0" smtClean="0">
                <a:solidFill>
                  <a:schemeClr val="bg1"/>
                </a:solidFill>
              </a:rPr>
              <a:t>Stress</a:t>
            </a:r>
            <a:endParaRPr lang="en-US" dirty="0">
              <a:solidFill>
                <a:schemeClr val="bg1"/>
              </a:solidFill>
            </a:endParaRPr>
          </a:p>
        </p:txBody>
      </p:sp>
    </p:spTree>
    <p:extLst>
      <p:ext uri="{BB962C8B-B14F-4D97-AF65-F5344CB8AC3E}">
        <p14:creationId xmlns:p14="http://schemas.microsoft.com/office/powerpoint/2010/main" val="23710537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381000" y="381000"/>
            <a:ext cx="3016250" cy="366713"/>
          </a:xfrm>
          <a:prstGeom prst="rect">
            <a:avLst/>
          </a:prstGeom>
          <a:noFill/>
          <a:ln w="9525">
            <a:noFill/>
            <a:miter lim="800000"/>
            <a:headEnd/>
            <a:tailEnd/>
          </a:ln>
          <a:effectLst/>
        </p:spPr>
        <p:txBody>
          <a:bodyPr wrap="none">
            <a:spAutoFit/>
          </a:bodyPr>
          <a:lstStyle/>
          <a:p>
            <a:r>
              <a:rPr lang="en-US" b="1" u="sng" dirty="0">
                <a:solidFill>
                  <a:schemeClr val="bg1"/>
                </a:solidFill>
              </a:rPr>
              <a:t>Ultimate Bearing Capacity</a:t>
            </a:r>
          </a:p>
        </p:txBody>
      </p:sp>
      <p:sp>
        <p:nvSpPr>
          <p:cNvPr id="9" name="Rectangle 6"/>
          <p:cNvSpPr>
            <a:spLocks noChangeArrowheads="1"/>
          </p:cNvSpPr>
          <p:nvPr/>
        </p:nvSpPr>
        <p:spPr bwMode="auto">
          <a:xfrm>
            <a:off x="457200" y="1257757"/>
            <a:ext cx="4503736" cy="707886"/>
          </a:xfrm>
          <a:prstGeom prst="rect">
            <a:avLst/>
          </a:prstGeom>
          <a:noFill/>
          <a:ln w="9525">
            <a:noFill/>
            <a:miter lim="800000"/>
            <a:headEnd/>
            <a:tailEnd/>
          </a:ln>
          <a:effectLst/>
        </p:spPr>
        <p:txBody>
          <a:bodyPr wrap="square">
            <a:spAutoFit/>
          </a:bodyPr>
          <a:lstStyle/>
          <a:p>
            <a:r>
              <a:rPr lang="en-US" sz="2400" i="1" dirty="0" smtClean="0">
                <a:solidFill>
                  <a:schemeClr val="bg1"/>
                </a:solidFill>
              </a:rPr>
              <a:t>q</a:t>
            </a:r>
            <a:r>
              <a:rPr lang="en-US" sz="2400" i="1" baseline="-25000" dirty="0" smtClean="0">
                <a:solidFill>
                  <a:schemeClr val="bg1"/>
                </a:solidFill>
              </a:rPr>
              <a:t>ult</a:t>
            </a:r>
            <a:r>
              <a:rPr lang="en-US" sz="2400" i="1" dirty="0" smtClean="0">
                <a:solidFill>
                  <a:schemeClr val="bg1"/>
                </a:solidFill>
              </a:rPr>
              <a:t> </a:t>
            </a:r>
            <a:r>
              <a:rPr lang="en-US" sz="2400" dirty="0" smtClean="0">
                <a:solidFill>
                  <a:schemeClr val="bg1"/>
                </a:solidFill>
                <a:latin typeface="Arial" pitchFamily="34" charset="0"/>
                <a:cs typeface="Arial" pitchFamily="34" charset="0"/>
              </a:rPr>
              <a:t> = cN</a:t>
            </a:r>
            <a:r>
              <a:rPr lang="en-US" sz="2400" baseline="-25000" dirty="0" smtClean="0">
                <a:solidFill>
                  <a:schemeClr val="bg1"/>
                </a:solidFill>
                <a:latin typeface="Arial" pitchFamily="34" charset="0"/>
                <a:cs typeface="Arial" pitchFamily="34" charset="0"/>
              </a:rPr>
              <a:t>c</a:t>
            </a:r>
            <a:r>
              <a:rPr lang="en-US" sz="2400" dirty="0" smtClean="0">
                <a:solidFill>
                  <a:schemeClr val="bg1"/>
                </a:solidFill>
                <a:latin typeface="Arial" pitchFamily="34" charset="0"/>
                <a:cs typeface="Arial" pitchFamily="34" charset="0"/>
              </a:rPr>
              <a:t> + </a:t>
            </a:r>
            <a:r>
              <a:rPr lang="en-US" sz="2400" dirty="0">
                <a:solidFill>
                  <a:schemeClr val="bg1"/>
                </a:solidFill>
                <a:latin typeface="Arial" pitchFamily="34" charset="0"/>
                <a:cs typeface="Arial" pitchFamily="34" charset="0"/>
              </a:rPr>
              <a:t>qN</a:t>
            </a:r>
            <a:r>
              <a:rPr lang="en-US" sz="2400" baseline="-25000" dirty="0">
                <a:solidFill>
                  <a:schemeClr val="bg1"/>
                </a:solidFill>
                <a:latin typeface="Arial" pitchFamily="34" charset="0"/>
                <a:cs typeface="Arial" pitchFamily="34" charset="0"/>
              </a:rPr>
              <a:t>q</a:t>
            </a:r>
            <a:r>
              <a:rPr lang="en-US" sz="2400" dirty="0">
                <a:solidFill>
                  <a:schemeClr val="bg1"/>
                </a:solidFill>
                <a:latin typeface="Arial" pitchFamily="34" charset="0"/>
                <a:cs typeface="Arial" pitchFamily="34" charset="0"/>
              </a:rPr>
              <a:t> </a:t>
            </a:r>
            <a:r>
              <a:rPr lang="en-US" sz="2400" dirty="0" smtClean="0">
                <a:solidFill>
                  <a:schemeClr val="bg1"/>
                </a:solidFill>
                <a:latin typeface="Arial" pitchFamily="34" charset="0"/>
                <a:cs typeface="Arial" pitchFamily="34" charset="0"/>
              </a:rPr>
              <a:t>+ 0.5 </a:t>
            </a:r>
            <a:r>
              <a:rPr lang="en-US" sz="2400" dirty="0" smtClean="0">
                <a:solidFill>
                  <a:schemeClr val="bg1"/>
                </a:solidFill>
                <a:latin typeface="Symbol" pitchFamily="18" charset="2"/>
                <a:cs typeface="Arial" pitchFamily="34" charset="0"/>
              </a:rPr>
              <a:t>g B </a:t>
            </a:r>
            <a:r>
              <a:rPr lang="en-US" sz="2400" dirty="0">
                <a:solidFill>
                  <a:schemeClr val="bg1"/>
                </a:solidFill>
                <a:latin typeface="Arial" pitchFamily="34" charset="0"/>
                <a:cs typeface="Arial" pitchFamily="34" charset="0"/>
              </a:rPr>
              <a:t>N</a:t>
            </a:r>
            <a:r>
              <a:rPr lang="en-US" sz="2400" baseline="-25000" dirty="0">
                <a:solidFill>
                  <a:schemeClr val="bg1"/>
                </a:solidFill>
                <a:latin typeface="Symbol" pitchFamily="18" charset="2"/>
                <a:cs typeface="Arial" pitchFamily="34" charset="0"/>
              </a:rPr>
              <a:t>g</a:t>
            </a:r>
            <a:r>
              <a:rPr lang="en-US" sz="2400" dirty="0">
                <a:solidFill>
                  <a:schemeClr val="bg1"/>
                </a:solidFill>
                <a:latin typeface="Arial" pitchFamily="34" charset="0"/>
                <a:cs typeface="Arial" pitchFamily="34" charset="0"/>
              </a:rPr>
              <a:t> </a:t>
            </a:r>
          </a:p>
          <a:p>
            <a:endParaRPr lang="en-US" sz="2400" baseline="-25000" dirty="0">
              <a:solidFill>
                <a:schemeClr val="bg1"/>
              </a:solidFill>
              <a:latin typeface="Symbol" pitchFamily="18" charset="2"/>
            </a:endParaRPr>
          </a:p>
        </p:txBody>
      </p:sp>
      <p:sp>
        <p:nvSpPr>
          <p:cNvPr id="10" name="Rectangle 6"/>
          <p:cNvSpPr>
            <a:spLocks noChangeArrowheads="1"/>
          </p:cNvSpPr>
          <p:nvPr/>
        </p:nvSpPr>
        <p:spPr bwMode="auto">
          <a:xfrm>
            <a:off x="457200" y="1780357"/>
            <a:ext cx="8008987" cy="707886"/>
          </a:xfrm>
          <a:prstGeom prst="rect">
            <a:avLst/>
          </a:prstGeom>
          <a:noFill/>
          <a:ln w="9525">
            <a:noFill/>
            <a:miter lim="800000"/>
            <a:headEnd/>
            <a:tailEnd/>
          </a:ln>
          <a:effectLst/>
        </p:spPr>
        <p:txBody>
          <a:bodyPr wrap="square">
            <a:spAutoFit/>
          </a:bodyPr>
          <a:lstStyle/>
          <a:p>
            <a:r>
              <a:rPr lang="en-US" sz="2400" i="1" dirty="0" smtClean="0">
                <a:solidFill>
                  <a:schemeClr val="bg1"/>
                </a:solidFill>
              </a:rPr>
              <a:t>where  </a:t>
            </a:r>
            <a:r>
              <a:rPr lang="en-US" sz="2400" dirty="0" smtClean="0">
                <a:solidFill>
                  <a:schemeClr val="bg1"/>
                </a:solidFill>
                <a:latin typeface="Arial" pitchFamily="34" charset="0"/>
                <a:cs typeface="Arial" pitchFamily="34" charset="0"/>
              </a:rPr>
              <a:t>N</a:t>
            </a:r>
            <a:r>
              <a:rPr lang="en-US" sz="2400" baseline="-25000" dirty="0" smtClean="0">
                <a:solidFill>
                  <a:schemeClr val="bg1"/>
                </a:solidFill>
                <a:latin typeface="Arial" pitchFamily="34" charset="0"/>
                <a:cs typeface="Arial" pitchFamily="34" charset="0"/>
              </a:rPr>
              <a:t>c </a:t>
            </a:r>
            <a:r>
              <a:rPr lang="en-US" sz="2400" dirty="0" smtClean="0">
                <a:solidFill>
                  <a:schemeClr val="bg1"/>
                </a:solidFill>
                <a:latin typeface="Arial" pitchFamily="34" charset="0"/>
                <a:cs typeface="Arial" pitchFamily="34" charset="0"/>
              </a:rPr>
              <a:t>, N</a:t>
            </a:r>
            <a:r>
              <a:rPr lang="en-US" sz="2400" baseline="-25000" dirty="0" smtClean="0">
                <a:solidFill>
                  <a:schemeClr val="bg1"/>
                </a:solidFill>
                <a:latin typeface="Arial" pitchFamily="34" charset="0"/>
                <a:cs typeface="Arial" pitchFamily="34" charset="0"/>
              </a:rPr>
              <a:t>q</a:t>
            </a:r>
            <a:r>
              <a:rPr lang="en-US" sz="2400" dirty="0" smtClean="0">
                <a:solidFill>
                  <a:schemeClr val="bg1"/>
                </a:solidFill>
                <a:latin typeface="Arial" pitchFamily="34" charset="0"/>
                <a:cs typeface="Arial" pitchFamily="34" charset="0"/>
              </a:rPr>
              <a:t> and</a:t>
            </a:r>
            <a:r>
              <a:rPr lang="en-US" sz="2400" dirty="0" smtClean="0">
                <a:solidFill>
                  <a:schemeClr val="bg1"/>
                </a:solidFill>
                <a:latin typeface="Symbol" pitchFamily="18" charset="2"/>
                <a:cs typeface="Arial" pitchFamily="34" charset="0"/>
              </a:rPr>
              <a:t> </a:t>
            </a:r>
            <a:r>
              <a:rPr lang="en-US" sz="2400" dirty="0" smtClean="0">
                <a:solidFill>
                  <a:schemeClr val="bg1"/>
                </a:solidFill>
                <a:latin typeface="Arial" pitchFamily="34" charset="0"/>
                <a:cs typeface="Arial" pitchFamily="34" charset="0"/>
              </a:rPr>
              <a:t>N</a:t>
            </a:r>
            <a:r>
              <a:rPr lang="en-US" sz="2400" baseline="-25000" dirty="0" smtClean="0">
                <a:solidFill>
                  <a:schemeClr val="bg1"/>
                </a:solidFill>
                <a:latin typeface="Symbol" pitchFamily="18" charset="2"/>
                <a:cs typeface="Arial" pitchFamily="34" charset="0"/>
              </a:rPr>
              <a:t>g </a:t>
            </a:r>
            <a:r>
              <a:rPr lang="en-US" sz="2400" dirty="0" smtClean="0">
                <a:solidFill>
                  <a:schemeClr val="bg1"/>
                </a:solidFill>
                <a:latin typeface="Arial" pitchFamily="34" charset="0"/>
                <a:cs typeface="Arial" pitchFamily="34" charset="0"/>
              </a:rPr>
              <a:t>= bearing capacity factors </a:t>
            </a:r>
            <a:endParaRPr lang="en-US" sz="2400" dirty="0">
              <a:solidFill>
                <a:schemeClr val="bg1"/>
              </a:solidFill>
              <a:latin typeface="Arial" pitchFamily="34" charset="0"/>
              <a:cs typeface="Arial" pitchFamily="34" charset="0"/>
            </a:endParaRPr>
          </a:p>
          <a:p>
            <a:endParaRPr lang="en-US" sz="2400" baseline="-25000" dirty="0">
              <a:solidFill>
                <a:schemeClr val="bg1"/>
              </a:solidFill>
              <a:latin typeface="Symbol" pitchFamily="18" charset="2"/>
            </a:endParaRPr>
          </a:p>
        </p:txBody>
      </p:sp>
      <p:sp>
        <p:nvSpPr>
          <p:cNvPr id="2" name="TextBox 1"/>
          <p:cNvSpPr txBox="1"/>
          <p:nvPr/>
        </p:nvSpPr>
        <p:spPr>
          <a:xfrm>
            <a:off x="381000" y="3286253"/>
            <a:ext cx="2236510" cy="646331"/>
          </a:xfrm>
          <a:prstGeom prst="rect">
            <a:avLst/>
          </a:prstGeom>
          <a:noFill/>
        </p:spPr>
        <p:txBody>
          <a:bodyPr wrap="none" rtlCol="0">
            <a:spAutoFit/>
          </a:bodyPr>
          <a:lstStyle/>
          <a:p>
            <a:r>
              <a:rPr lang="en-US" sz="3600" dirty="0" smtClean="0">
                <a:solidFill>
                  <a:srgbClr val="007635"/>
                </a:solidFill>
              </a:rPr>
              <a:t>Equations</a:t>
            </a:r>
            <a:endParaRPr lang="en-US" sz="3600" dirty="0">
              <a:solidFill>
                <a:srgbClr val="007635"/>
              </a:solidFill>
            </a:endParaRPr>
          </a:p>
        </p:txBody>
      </p:sp>
      <p:sp>
        <p:nvSpPr>
          <p:cNvPr id="8" name="TextBox 7"/>
          <p:cNvSpPr txBox="1"/>
          <p:nvPr/>
        </p:nvSpPr>
        <p:spPr>
          <a:xfrm>
            <a:off x="3886200" y="3200400"/>
            <a:ext cx="1518493" cy="646331"/>
          </a:xfrm>
          <a:prstGeom prst="rect">
            <a:avLst/>
          </a:prstGeom>
          <a:noFill/>
        </p:spPr>
        <p:txBody>
          <a:bodyPr wrap="none" rtlCol="0">
            <a:spAutoFit/>
          </a:bodyPr>
          <a:lstStyle/>
          <a:p>
            <a:r>
              <a:rPr lang="en-US" sz="3600" dirty="0" smtClean="0">
                <a:solidFill>
                  <a:srgbClr val="007635"/>
                </a:solidFill>
              </a:rPr>
              <a:t>Tables</a:t>
            </a:r>
            <a:endParaRPr lang="en-US" sz="3600" dirty="0">
              <a:solidFill>
                <a:srgbClr val="007635"/>
              </a:solidFill>
            </a:endParaRPr>
          </a:p>
        </p:txBody>
      </p:sp>
      <p:cxnSp>
        <p:nvCxnSpPr>
          <p:cNvPr id="6" name="Straight Connector 5"/>
          <p:cNvCxnSpPr/>
          <p:nvPr/>
        </p:nvCxnSpPr>
        <p:spPr>
          <a:xfrm>
            <a:off x="3048000" y="3286253"/>
            <a:ext cx="0" cy="2895600"/>
          </a:xfrm>
          <a:prstGeom prst="line">
            <a:avLst/>
          </a:prstGeom>
          <a:ln w="57150">
            <a:solidFill>
              <a:srgbClr val="00763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172200" y="3286253"/>
            <a:ext cx="0" cy="2895600"/>
          </a:xfrm>
          <a:prstGeom prst="line">
            <a:avLst/>
          </a:prstGeom>
          <a:ln w="57150">
            <a:solidFill>
              <a:srgbClr val="007635"/>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781800" y="3315212"/>
            <a:ext cx="1544012" cy="646331"/>
          </a:xfrm>
          <a:prstGeom prst="rect">
            <a:avLst/>
          </a:prstGeom>
          <a:noFill/>
        </p:spPr>
        <p:txBody>
          <a:bodyPr wrap="none" rtlCol="0">
            <a:spAutoFit/>
          </a:bodyPr>
          <a:lstStyle/>
          <a:p>
            <a:r>
              <a:rPr lang="en-US" sz="3600" dirty="0" smtClean="0">
                <a:solidFill>
                  <a:srgbClr val="007635"/>
                </a:solidFill>
              </a:rPr>
              <a:t>Charts</a:t>
            </a:r>
            <a:endParaRPr lang="en-US" sz="3600" dirty="0">
              <a:solidFill>
                <a:srgbClr val="007635"/>
              </a:solidFill>
            </a:endParaRPr>
          </a:p>
        </p:txBody>
      </p:sp>
      <p:cxnSp>
        <p:nvCxnSpPr>
          <p:cNvPr id="11" name="Straight Arrow Connector 10"/>
          <p:cNvCxnSpPr/>
          <p:nvPr/>
        </p:nvCxnSpPr>
        <p:spPr>
          <a:xfrm flipH="1">
            <a:off x="1676400" y="2286000"/>
            <a:ext cx="2209800" cy="10292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724400" y="2286000"/>
            <a:ext cx="0" cy="10002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715000" y="2286000"/>
            <a:ext cx="1524000" cy="10292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0" y="6181853"/>
            <a:ext cx="4572000" cy="646331"/>
          </a:xfrm>
          <a:prstGeom prst="rect">
            <a:avLst/>
          </a:prstGeom>
        </p:spPr>
        <p:txBody>
          <a:bodyPr>
            <a:spAutoFit/>
          </a:bodyPr>
          <a:lstStyle/>
          <a:p>
            <a:r>
              <a:rPr lang="en-US" sz="1200" i="1" dirty="0">
                <a:solidFill>
                  <a:schemeClr val="bg1"/>
                </a:solidFill>
              </a:rPr>
              <a:t>K</a:t>
            </a:r>
            <a:r>
              <a:rPr lang="en-US" sz="1200" i="1" baseline="-25000" dirty="0">
                <a:solidFill>
                  <a:schemeClr val="bg1"/>
                </a:solidFill>
              </a:rPr>
              <a:t>pγ</a:t>
            </a:r>
            <a:r>
              <a:rPr lang="en-US" sz="1200" dirty="0">
                <a:solidFill>
                  <a:schemeClr val="bg1"/>
                </a:solidFill>
              </a:rPr>
              <a:t> is obtained graphically. Simplifications have been made to eliminate the need for </a:t>
            </a:r>
            <a:r>
              <a:rPr lang="en-US" sz="1200" i="1" dirty="0">
                <a:solidFill>
                  <a:schemeClr val="bg1"/>
                </a:solidFill>
              </a:rPr>
              <a:t>K</a:t>
            </a:r>
            <a:r>
              <a:rPr lang="en-US" sz="1200" i="1" baseline="-25000" dirty="0">
                <a:solidFill>
                  <a:schemeClr val="bg1"/>
                </a:solidFill>
              </a:rPr>
              <a:t>pγ</a:t>
            </a:r>
            <a:r>
              <a:rPr lang="en-US" sz="1200" dirty="0">
                <a:solidFill>
                  <a:schemeClr val="bg1"/>
                </a:solidFill>
              </a:rPr>
              <a:t>. One such was done by Coduto, given below, and it is accurate to within 10%.</a:t>
            </a:r>
          </a:p>
        </p:txBody>
      </p:sp>
      <p:pic>
        <p:nvPicPr>
          <p:cNvPr id="10247" name="Picture 7"/>
          <p:cNvPicPr>
            <a:picLocks noChangeAspect="1" noChangeArrowheads="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586958" y="5554998"/>
            <a:ext cx="1993107" cy="507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214362" y="880550"/>
            <a:ext cx="4075218" cy="369332"/>
          </a:xfrm>
          <a:prstGeom prst="rect">
            <a:avLst/>
          </a:prstGeom>
        </p:spPr>
        <p:txBody>
          <a:bodyPr wrap="none">
            <a:spAutoFit/>
          </a:bodyPr>
          <a:lstStyle/>
          <a:p>
            <a:r>
              <a:rPr lang="en-US" dirty="0" smtClean="0">
                <a:solidFill>
                  <a:srgbClr val="FF0000"/>
                </a:solidFill>
              </a:rPr>
              <a:t>Terzaghi's Bearing Capacity Equation:</a:t>
            </a:r>
          </a:p>
        </p:txBody>
      </p:sp>
      <p:sp>
        <p:nvSpPr>
          <p:cNvPr id="20" name="TextBox 19"/>
          <p:cNvSpPr txBox="1"/>
          <p:nvPr/>
        </p:nvSpPr>
        <p:spPr>
          <a:xfrm>
            <a:off x="76200" y="43190"/>
            <a:ext cx="1669047" cy="261610"/>
          </a:xfrm>
          <a:prstGeom prst="rect">
            <a:avLst/>
          </a:prstGeom>
          <a:noFill/>
        </p:spPr>
        <p:txBody>
          <a:bodyPr wrap="none" rtlCol="0">
            <a:spAutoFit/>
          </a:bodyPr>
          <a:lstStyle/>
          <a:p>
            <a:r>
              <a:rPr lang="en-US" sz="1100" dirty="0" smtClean="0">
                <a:solidFill>
                  <a:srgbClr val="FF0000"/>
                </a:solidFill>
              </a:rPr>
              <a:t>Section 3    Lecture # 5</a:t>
            </a:r>
            <a:endParaRPr lang="en-US" sz="1100" dirty="0">
              <a:solidFill>
                <a:srgbClr val="FF0000"/>
              </a:solidFill>
            </a:endParaRPr>
          </a:p>
        </p:txBody>
      </p:sp>
      <p:pic>
        <p:nvPicPr>
          <p:cNvPr id="10245" name="Picture 5"/>
          <p:cNvPicPr>
            <a:picLocks noChangeAspect="1" noChangeArrowheads="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685800" y="4038600"/>
            <a:ext cx="1600200" cy="1114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5"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3581400" y="3810000"/>
            <a:ext cx="2133600" cy="1983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6394360" y="4114801"/>
            <a:ext cx="2379946"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38874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1" name="Picture 3"/>
          <p:cNvPicPr>
            <a:picLocks noChangeAspect="1" noChangeArrowheads="1"/>
          </p:cNvPicPr>
          <p:nvPr/>
        </p:nvPicPr>
        <p:blipFill>
          <a:blip r:embed="rId3" cstate="print"/>
          <a:srcRect l="2557" t="1975" r="5114" b="1975"/>
          <a:stretch>
            <a:fillRect/>
          </a:stretch>
        </p:blipFill>
        <p:spPr bwMode="auto">
          <a:xfrm>
            <a:off x="216736" y="530191"/>
            <a:ext cx="8719074" cy="5872681"/>
          </a:xfrm>
          <a:prstGeom prst="rect">
            <a:avLst/>
          </a:prstGeom>
          <a:noFill/>
          <a:ln w="9525">
            <a:noFill/>
            <a:miter lim="800000"/>
            <a:headEnd/>
            <a:tailEnd/>
          </a:ln>
          <a:effectLst/>
        </p:spPr>
      </p:pic>
      <p:sp>
        <p:nvSpPr>
          <p:cNvPr id="32772" name="Rectangle 4"/>
          <p:cNvSpPr>
            <a:spLocks noChangeArrowheads="1"/>
          </p:cNvSpPr>
          <p:nvPr/>
        </p:nvSpPr>
        <p:spPr bwMode="auto">
          <a:xfrm>
            <a:off x="2859206" y="5172503"/>
            <a:ext cx="2613546" cy="345743"/>
          </a:xfrm>
          <a:prstGeom prst="rect">
            <a:avLst/>
          </a:prstGeom>
          <a:solidFill>
            <a:srgbClr val="FF0000">
              <a:alpha val="22000"/>
            </a:srgbClr>
          </a:solidFill>
          <a:ln w="9525">
            <a:solidFill>
              <a:srgbClr val="FF3300"/>
            </a:solidFill>
            <a:miter lim="800000"/>
            <a:headEnd/>
            <a:tailEnd/>
          </a:ln>
          <a:effectLst/>
        </p:spPr>
        <p:txBody>
          <a:bodyPr wrap="none" anchor="ctr"/>
          <a:lstStyle/>
          <a:p>
            <a:endParaRPr lang="en-US" dirty="0"/>
          </a:p>
        </p:txBody>
      </p:sp>
    </p:spTree>
    <p:extLst>
      <p:ext uri="{BB962C8B-B14F-4D97-AF65-F5344CB8AC3E}">
        <p14:creationId xmlns:p14="http://schemas.microsoft.com/office/powerpoint/2010/main" val="3236541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 name="Rectangle 20"/>
          <p:cNvSpPr/>
          <p:nvPr/>
        </p:nvSpPr>
        <p:spPr>
          <a:xfrm>
            <a:off x="1771841" y="154477"/>
            <a:ext cx="5746445" cy="646331"/>
          </a:xfrm>
          <a:prstGeom prst="rect">
            <a:avLst/>
          </a:prstGeom>
          <a:solidFill>
            <a:srgbClr val="FFFF00"/>
          </a:solidFill>
        </p:spPr>
        <p:txBody>
          <a:bodyPr wrap="none">
            <a:spAutoFit/>
          </a:bodyPr>
          <a:lstStyle/>
          <a:p>
            <a:pPr algn="ctr"/>
            <a:r>
              <a:rPr lang="en-US" dirty="0">
                <a:solidFill>
                  <a:schemeClr val="bg1"/>
                </a:solidFill>
              </a:rPr>
              <a:t>SOIL BEARING CAPACITY CALCULATIONS</a:t>
            </a:r>
          </a:p>
          <a:p>
            <a:pPr algn="ctr"/>
            <a:r>
              <a:rPr lang="en-US" dirty="0">
                <a:solidFill>
                  <a:schemeClr val="bg1"/>
                </a:solidFill>
              </a:rPr>
              <a:t>BY MEANS OF THEORY OF PLASTIC EQUILIBRIUM</a:t>
            </a:r>
          </a:p>
        </p:txBody>
      </p:sp>
      <p:sp>
        <p:nvSpPr>
          <p:cNvPr id="4" name="Rectangle 6"/>
          <p:cNvSpPr>
            <a:spLocks noChangeArrowheads="1"/>
          </p:cNvSpPr>
          <p:nvPr/>
        </p:nvSpPr>
        <p:spPr bwMode="auto">
          <a:xfrm>
            <a:off x="600732" y="1772909"/>
            <a:ext cx="4565561" cy="707886"/>
          </a:xfrm>
          <a:prstGeom prst="rect">
            <a:avLst/>
          </a:prstGeom>
          <a:noFill/>
          <a:ln w="9525">
            <a:noFill/>
            <a:miter lim="800000"/>
            <a:headEnd/>
            <a:tailEnd/>
          </a:ln>
          <a:effectLst/>
        </p:spPr>
        <p:txBody>
          <a:bodyPr wrap="square">
            <a:spAutoFit/>
          </a:bodyPr>
          <a:lstStyle/>
          <a:p>
            <a:r>
              <a:rPr lang="en-US" sz="2400" i="1" dirty="0" smtClean="0">
                <a:solidFill>
                  <a:schemeClr val="bg1"/>
                </a:solidFill>
              </a:rPr>
              <a:t>q</a:t>
            </a:r>
            <a:r>
              <a:rPr lang="en-US" sz="2400" i="1" baseline="-25000" dirty="0" smtClean="0">
                <a:solidFill>
                  <a:schemeClr val="bg1"/>
                </a:solidFill>
              </a:rPr>
              <a:t>ult</a:t>
            </a:r>
            <a:r>
              <a:rPr lang="en-US" sz="2400" i="1" dirty="0" smtClean="0">
                <a:solidFill>
                  <a:schemeClr val="bg1"/>
                </a:solidFill>
              </a:rPr>
              <a:t> </a:t>
            </a:r>
            <a:r>
              <a:rPr lang="en-US" sz="2400" dirty="0" smtClean="0">
                <a:solidFill>
                  <a:schemeClr val="bg1"/>
                </a:solidFill>
                <a:latin typeface="Arial" pitchFamily="34" charset="0"/>
                <a:cs typeface="Arial" pitchFamily="34" charset="0"/>
              </a:rPr>
              <a:t> =  c N</a:t>
            </a:r>
            <a:r>
              <a:rPr lang="en-US" sz="2400" baseline="-25000" dirty="0" smtClean="0">
                <a:solidFill>
                  <a:schemeClr val="bg1"/>
                </a:solidFill>
                <a:latin typeface="Arial" pitchFamily="34" charset="0"/>
                <a:cs typeface="Arial" pitchFamily="34" charset="0"/>
              </a:rPr>
              <a:t>c</a:t>
            </a:r>
            <a:r>
              <a:rPr lang="en-US" sz="2400" dirty="0" smtClean="0">
                <a:solidFill>
                  <a:schemeClr val="bg1"/>
                </a:solidFill>
                <a:latin typeface="Arial" pitchFamily="34" charset="0"/>
                <a:cs typeface="Arial" pitchFamily="34" charset="0"/>
              </a:rPr>
              <a:t> + q N</a:t>
            </a:r>
            <a:r>
              <a:rPr lang="en-US" sz="2400" baseline="-25000" dirty="0" smtClean="0">
                <a:solidFill>
                  <a:schemeClr val="bg1"/>
                </a:solidFill>
                <a:latin typeface="Arial" pitchFamily="34" charset="0"/>
                <a:cs typeface="Arial" pitchFamily="34" charset="0"/>
              </a:rPr>
              <a:t>q</a:t>
            </a:r>
            <a:r>
              <a:rPr lang="en-US" sz="2400" dirty="0" smtClean="0">
                <a:solidFill>
                  <a:schemeClr val="bg1"/>
                </a:solidFill>
                <a:latin typeface="Arial" pitchFamily="34" charset="0"/>
                <a:cs typeface="Arial" pitchFamily="34" charset="0"/>
              </a:rPr>
              <a:t> + 0.5 </a:t>
            </a:r>
            <a:r>
              <a:rPr lang="en-US" sz="2400" dirty="0" smtClean="0">
                <a:solidFill>
                  <a:schemeClr val="bg1"/>
                </a:solidFill>
                <a:latin typeface="Symbol" pitchFamily="18" charset="2"/>
                <a:cs typeface="Arial" pitchFamily="34" charset="0"/>
              </a:rPr>
              <a:t>g B </a:t>
            </a:r>
            <a:r>
              <a:rPr lang="en-US" sz="2400" dirty="0">
                <a:solidFill>
                  <a:schemeClr val="bg1"/>
                </a:solidFill>
                <a:latin typeface="Arial" pitchFamily="34" charset="0"/>
                <a:cs typeface="Arial" pitchFamily="34" charset="0"/>
              </a:rPr>
              <a:t>N</a:t>
            </a:r>
            <a:r>
              <a:rPr lang="en-US" sz="2400" baseline="-25000" dirty="0">
                <a:solidFill>
                  <a:schemeClr val="bg1"/>
                </a:solidFill>
                <a:latin typeface="Symbol" pitchFamily="18" charset="2"/>
                <a:cs typeface="Arial" pitchFamily="34" charset="0"/>
              </a:rPr>
              <a:t>g</a:t>
            </a:r>
            <a:r>
              <a:rPr lang="en-US" sz="2400" dirty="0">
                <a:solidFill>
                  <a:schemeClr val="bg1"/>
                </a:solidFill>
                <a:latin typeface="Arial" pitchFamily="34" charset="0"/>
                <a:cs typeface="Arial" pitchFamily="34" charset="0"/>
              </a:rPr>
              <a:t> </a:t>
            </a:r>
          </a:p>
          <a:p>
            <a:endParaRPr lang="en-US" sz="2400" baseline="-25000" dirty="0">
              <a:solidFill>
                <a:schemeClr val="bg1"/>
              </a:solidFill>
              <a:latin typeface="Symbol" pitchFamily="18" charset="2"/>
            </a:endParaRPr>
          </a:p>
        </p:txBody>
      </p:sp>
      <p:sp>
        <p:nvSpPr>
          <p:cNvPr id="5" name="Rectangle 4"/>
          <p:cNvSpPr/>
          <p:nvPr/>
        </p:nvSpPr>
        <p:spPr>
          <a:xfrm>
            <a:off x="420426" y="1125251"/>
            <a:ext cx="4075218" cy="369332"/>
          </a:xfrm>
          <a:prstGeom prst="rect">
            <a:avLst/>
          </a:prstGeom>
        </p:spPr>
        <p:txBody>
          <a:bodyPr wrap="none">
            <a:spAutoFit/>
          </a:bodyPr>
          <a:lstStyle/>
          <a:p>
            <a:r>
              <a:rPr lang="en-US" dirty="0" smtClean="0">
                <a:solidFill>
                  <a:srgbClr val="FF0000"/>
                </a:solidFill>
              </a:rPr>
              <a:t>Terzaghi's Bearing Capacity Equation:</a:t>
            </a:r>
          </a:p>
        </p:txBody>
      </p:sp>
      <p:sp>
        <p:nvSpPr>
          <p:cNvPr id="6" name="Rectangle 6"/>
          <p:cNvSpPr>
            <a:spLocks noChangeArrowheads="1"/>
          </p:cNvSpPr>
          <p:nvPr/>
        </p:nvSpPr>
        <p:spPr bwMode="auto">
          <a:xfrm>
            <a:off x="600732" y="2646525"/>
            <a:ext cx="4851043" cy="707886"/>
          </a:xfrm>
          <a:prstGeom prst="rect">
            <a:avLst/>
          </a:prstGeom>
          <a:noFill/>
          <a:ln w="9525">
            <a:noFill/>
            <a:miter lim="800000"/>
            <a:headEnd/>
            <a:tailEnd/>
          </a:ln>
          <a:effectLst/>
        </p:spPr>
        <p:txBody>
          <a:bodyPr wrap="square">
            <a:spAutoFit/>
          </a:bodyPr>
          <a:lstStyle/>
          <a:p>
            <a:r>
              <a:rPr lang="en-US" sz="2400" i="1" dirty="0" smtClean="0">
                <a:solidFill>
                  <a:schemeClr val="bg1"/>
                </a:solidFill>
              </a:rPr>
              <a:t>q</a:t>
            </a:r>
            <a:r>
              <a:rPr lang="en-US" sz="2400" i="1" baseline="-25000" dirty="0" smtClean="0">
                <a:solidFill>
                  <a:schemeClr val="bg1"/>
                </a:solidFill>
              </a:rPr>
              <a:t>ult</a:t>
            </a:r>
            <a:r>
              <a:rPr lang="en-US" sz="2400" i="1" dirty="0" smtClean="0">
                <a:solidFill>
                  <a:schemeClr val="bg1"/>
                </a:solidFill>
              </a:rPr>
              <a:t> </a:t>
            </a:r>
            <a:r>
              <a:rPr lang="en-US" sz="2400" dirty="0" smtClean="0">
                <a:solidFill>
                  <a:schemeClr val="bg1"/>
                </a:solidFill>
                <a:latin typeface="Arial" pitchFamily="34" charset="0"/>
                <a:cs typeface="Arial" pitchFamily="34" charset="0"/>
              </a:rPr>
              <a:t> = 1.3 c N</a:t>
            </a:r>
            <a:r>
              <a:rPr lang="en-US" sz="2400" baseline="-25000" dirty="0" smtClean="0">
                <a:solidFill>
                  <a:schemeClr val="bg1"/>
                </a:solidFill>
                <a:latin typeface="Arial" pitchFamily="34" charset="0"/>
                <a:cs typeface="Arial" pitchFamily="34" charset="0"/>
              </a:rPr>
              <a:t>c</a:t>
            </a:r>
            <a:r>
              <a:rPr lang="en-US" sz="2400" dirty="0" smtClean="0">
                <a:solidFill>
                  <a:schemeClr val="bg1"/>
                </a:solidFill>
                <a:latin typeface="Arial" pitchFamily="34" charset="0"/>
                <a:cs typeface="Arial" pitchFamily="34" charset="0"/>
              </a:rPr>
              <a:t> + </a:t>
            </a:r>
            <a:r>
              <a:rPr lang="en-US" sz="2400" dirty="0">
                <a:solidFill>
                  <a:schemeClr val="bg1"/>
                </a:solidFill>
                <a:latin typeface="Arial" pitchFamily="34" charset="0"/>
                <a:cs typeface="Arial" pitchFamily="34" charset="0"/>
              </a:rPr>
              <a:t>qN</a:t>
            </a:r>
            <a:r>
              <a:rPr lang="en-US" sz="2400" baseline="-25000" dirty="0">
                <a:solidFill>
                  <a:schemeClr val="bg1"/>
                </a:solidFill>
                <a:latin typeface="Arial" pitchFamily="34" charset="0"/>
                <a:cs typeface="Arial" pitchFamily="34" charset="0"/>
              </a:rPr>
              <a:t>q</a:t>
            </a:r>
            <a:r>
              <a:rPr lang="en-US" sz="2400" dirty="0">
                <a:solidFill>
                  <a:schemeClr val="bg1"/>
                </a:solidFill>
                <a:latin typeface="Arial" pitchFamily="34" charset="0"/>
                <a:cs typeface="Arial" pitchFamily="34" charset="0"/>
              </a:rPr>
              <a:t> </a:t>
            </a:r>
            <a:r>
              <a:rPr lang="en-US" sz="2400" dirty="0" smtClean="0">
                <a:solidFill>
                  <a:schemeClr val="bg1"/>
                </a:solidFill>
                <a:latin typeface="Arial" pitchFamily="34" charset="0"/>
                <a:cs typeface="Arial" pitchFamily="34" charset="0"/>
              </a:rPr>
              <a:t>+ 0.4 </a:t>
            </a:r>
            <a:r>
              <a:rPr lang="en-US" sz="2400" dirty="0" smtClean="0">
                <a:solidFill>
                  <a:schemeClr val="bg1"/>
                </a:solidFill>
                <a:latin typeface="Symbol" pitchFamily="18" charset="2"/>
                <a:cs typeface="Arial" pitchFamily="34" charset="0"/>
              </a:rPr>
              <a:t>g B </a:t>
            </a:r>
            <a:r>
              <a:rPr lang="en-US" sz="2400" dirty="0">
                <a:solidFill>
                  <a:schemeClr val="bg1"/>
                </a:solidFill>
                <a:latin typeface="Arial" pitchFamily="34" charset="0"/>
                <a:cs typeface="Arial" pitchFamily="34" charset="0"/>
              </a:rPr>
              <a:t>N</a:t>
            </a:r>
            <a:r>
              <a:rPr lang="en-US" sz="2400" baseline="-25000" dirty="0">
                <a:solidFill>
                  <a:schemeClr val="bg1"/>
                </a:solidFill>
                <a:latin typeface="Symbol" pitchFamily="18" charset="2"/>
                <a:cs typeface="Arial" pitchFamily="34" charset="0"/>
              </a:rPr>
              <a:t>g</a:t>
            </a:r>
            <a:r>
              <a:rPr lang="en-US" sz="2400" dirty="0">
                <a:solidFill>
                  <a:schemeClr val="bg1"/>
                </a:solidFill>
                <a:latin typeface="Arial" pitchFamily="34" charset="0"/>
                <a:cs typeface="Arial" pitchFamily="34" charset="0"/>
              </a:rPr>
              <a:t> </a:t>
            </a:r>
          </a:p>
          <a:p>
            <a:endParaRPr lang="en-US" sz="2400" baseline="-25000" dirty="0">
              <a:solidFill>
                <a:schemeClr val="bg1"/>
              </a:solidFill>
              <a:latin typeface="Symbol" pitchFamily="18" charset="2"/>
            </a:endParaRPr>
          </a:p>
        </p:txBody>
      </p:sp>
      <p:sp>
        <p:nvSpPr>
          <p:cNvPr id="7" name="Rectangle 6"/>
          <p:cNvSpPr>
            <a:spLocks noChangeArrowheads="1"/>
          </p:cNvSpPr>
          <p:nvPr/>
        </p:nvSpPr>
        <p:spPr bwMode="auto">
          <a:xfrm>
            <a:off x="600732" y="3445016"/>
            <a:ext cx="4928316" cy="707886"/>
          </a:xfrm>
          <a:prstGeom prst="rect">
            <a:avLst/>
          </a:prstGeom>
          <a:noFill/>
          <a:ln w="9525">
            <a:noFill/>
            <a:miter lim="800000"/>
            <a:headEnd/>
            <a:tailEnd/>
          </a:ln>
          <a:effectLst/>
        </p:spPr>
        <p:txBody>
          <a:bodyPr wrap="square">
            <a:spAutoFit/>
          </a:bodyPr>
          <a:lstStyle/>
          <a:p>
            <a:r>
              <a:rPr lang="en-US" sz="2400" i="1" dirty="0" smtClean="0">
                <a:solidFill>
                  <a:schemeClr val="bg1"/>
                </a:solidFill>
              </a:rPr>
              <a:t>q</a:t>
            </a:r>
            <a:r>
              <a:rPr lang="en-US" sz="2400" i="1" baseline="-25000" dirty="0" smtClean="0">
                <a:solidFill>
                  <a:schemeClr val="bg1"/>
                </a:solidFill>
              </a:rPr>
              <a:t>ult</a:t>
            </a:r>
            <a:r>
              <a:rPr lang="en-US" sz="2400" i="1" dirty="0" smtClean="0">
                <a:solidFill>
                  <a:schemeClr val="bg1"/>
                </a:solidFill>
              </a:rPr>
              <a:t> </a:t>
            </a:r>
            <a:r>
              <a:rPr lang="en-US" sz="2400" dirty="0" smtClean="0">
                <a:solidFill>
                  <a:schemeClr val="bg1"/>
                </a:solidFill>
                <a:latin typeface="Arial" pitchFamily="34" charset="0"/>
                <a:cs typeface="Arial" pitchFamily="34" charset="0"/>
              </a:rPr>
              <a:t> = 1.3  c N</a:t>
            </a:r>
            <a:r>
              <a:rPr lang="en-US" sz="2400" baseline="-25000" dirty="0" smtClean="0">
                <a:solidFill>
                  <a:schemeClr val="bg1"/>
                </a:solidFill>
                <a:latin typeface="Arial" pitchFamily="34" charset="0"/>
                <a:cs typeface="Arial" pitchFamily="34" charset="0"/>
              </a:rPr>
              <a:t>c</a:t>
            </a:r>
            <a:r>
              <a:rPr lang="en-US" sz="2400" dirty="0" smtClean="0">
                <a:solidFill>
                  <a:schemeClr val="bg1"/>
                </a:solidFill>
                <a:latin typeface="Arial" pitchFamily="34" charset="0"/>
                <a:cs typeface="Arial" pitchFamily="34" charset="0"/>
              </a:rPr>
              <a:t> + q N</a:t>
            </a:r>
            <a:r>
              <a:rPr lang="en-US" sz="2400" baseline="-25000" dirty="0" smtClean="0">
                <a:solidFill>
                  <a:schemeClr val="bg1"/>
                </a:solidFill>
                <a:latin typeface="Arial" pitchFamily="34" charset="0"/>
                <a:cs typeface="Arial" pitchFamily="34" charset="0"/>
              </a:rPr>
              <a:t>q</a:t>
            </a:r>
            <a:r>
              <a:rPr lang="en-US" sz="2400" dirty="0" smtClean="0">
                <a:solidFill>
                  <a:schemeClr val="bg1"/>
                </a:solidFill>
                <a:latin typeface="Arial" pitchFamily="34" charset="0"/>
                <a:cs typeface="Arial" pitchFamily="34" charset="0"/>
              </a:rPr>
              <a:t> + 0.3 </a:t>
            </a:r>
            <a:r>
              <a:rPr lang="en-US" sz="2400" dirty="0" smtClean="0">
                <a:solidFill>
                  <a:schemeClr val="bg1"/>
                </a:solidFill>
                <a:latin typeface="Symbol" pitchFamily="18" charset="2"/>
                <a:cs typeface="Arial" pitchFamily="34" charset="0"/>
              </a:rPr>
              <a:t>g B </a:t>
            </a:r>
            <a:r>
              <a:rPr lang="en-US" sz="2400" dirty="0">
                <a:solidFill>
                  <a:schemeClr val="bg1"/>
                </a:solidFill>
                <a:latin typeface="Arial" pitchFamily="34" charset="0"/>
                <a:cs typeface="Arial" pitchFamily="34" charset="0"/>
              </a:rPr>
              <a:t>N</a:t>
            </a:r>
            <a:r>
              <a:rPr lang="en-US" sz="2400" baseline="-25000" dirty="0">
                <a:solidFill>
                  <a:schemeClr val="bg1"/>
                </a:solidFill>
                <a:latin typeface="Symbol" pitchFamily="18" charset="2"/>
                <a:cs typeface="Arial" pitchFamily="34" charset="0"/>
              </a:rPr>
              <a:t>g</a:t>
            </a:r>
            <a:r>
              <a:rPr lang="en-US" sz="2400" dirty="0">
                <a:solidFill>
                  <a:schemeClr val="bg1"/>
                </a:solidFill>
                <a:latin typeface="Arial" pitchFamily="34" charset="0"/>
                <a:cs typeface="Arial" pitchFamily="34" charset="0"/>
              </a:rPr>
              <a:t> </a:t>
            </a:r>
          </a:p>
          <a:p>
            <a:endParaRPr lang="en-US" sz="2400" baseline="-25000" dirty="0">
              <a:solidFill>
                <a:schemeClr val="bg1"/>
              </a:solidFill>
              <a:latin typeface="Symbol" pitchFamily="18" charset="2"/>
            </a:endParaRPr>
          </a:p>
        </p:txBody>
      </p:sp>
      <p:pic>
        <p:nvPicPr>
          <p:cNvPr id="8" name="Picture 7" descr="isolated  Footing.bmp"/>
          <p:cNvPicPr>
            <a:picLocks noChangeAspect="1"/>
          </p:cNvPicPr>
          <p:nvPr/>
        </p:nvPicPr>
        <p:blipFill>
          <a:blip r:embed="rId3" cstate="print"/>
          <a:stretch>
            <a:fillRect/>
          </a:stretch>
        </p:blipFill>
        <p:spPr>
          <a:xfrm>
            <a:off x="6498886" y="2262327"/>
            <a:ext cx="1597315" cy="1197986"/>
          </a:xfrm>
          <a:prstGeom prst="rect">
            <a:avLst/>
          </a:prstGeom>
        </p:spPr>
      </p:pic>
      <p:pic>
        <p:nvPicPr>
          <p:cNvPr id="9" name="Picture 1"/>
          <p:cNvPicPr>
            <a:picLocks noChangeAspect="1" noChangeArrowheads="1"/>
          </p:cNvPicPr>
          <p:nvPr/>
        </p:nvPicPr>
        <p:blipFill>
          <a:blip r:embed="rId4" cstate="print"/>
          <a:srcRect l="24003" t="7112" r="17335" b="5334"/>
          <a:stretch>
            <a:fillRect/>
          </a:stretch>
        </p:blipFill>
        <p:spPr bwMode="auto">
          <a:xfrm>
            <a:off x="5219302" y="1178141"/>
            <a:ext cx="1293560" cy="1448594"/>
          </a:xfrm>
          <a:prstGeom prst="rect">
            <a:avLst/>
          </a:prstGeom>
          <a:noFill/>
          <a:ln w="9525">
            <a:noFill/>
            <a:miter lim="800000"/>
            <a:headEnd/>
            <a:tailEnd/>
          </a:ln>
        </p:spPr>
      </p:pic>
      <p:pic>
        <p:nvPicPr>
          <p:cNvPr id="10" name="Picture 9" descr="circular footings.bmp"/>
          <p:cNvPicPr>
            <a:picLocks noChangeAspect="1"/>
          </p:cNvPicPr>
          <p:nvPr/>
        </p:nvPicPr>
        <p:blipFill>
          <a:blip r:embed="rId5" cstate="print"/>
          <a:srcRect l="25804" t="8301" r="26694" b="26090"/>
          <a:stretch>
            <a:fillRect/>
          </a:stretch>
        </p:blipFill>
        <p:spPr>
          <a:xfrm>
            <a:off x="5410538" y="3008872"/>
            <a:ext cx="1136927" cy="1178276"/>
          </a:xfrm>
          <a:prstGeom prst="rect">
            <a:avLst/>
          </a:prstGeom>
        </p:spPr>
      </p:pic>
      <p:sp>
        <p:nvSpPr>
          <p:cNvPr id="17" name="Rectangle 16"/>
          <p:cNvSpPr/>
          <p:nvPr/>
        </p:nvSpPr>
        <p:spPr>
          <a:xfrm rot="19845278">
            <a:off x="5293152" y="5881531"/>
            <a:ext cx="865454" cy="28261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p:cNvSpPr/>
          <p:nvPr/>
        </p:nvSpPr>
        <p:spPr>
          <a:xfrm>
            <a:off x="4672706" y="5251496"/>
            <a:ext cx="901700" cy="591935"/>
          </a:xfrm>
          <a:custGeom>
            <a:avLst/>
            <a:gdLst>
              <a:gd name="connsiteX0" fmla="*/ 1845890 w 1845890"/>
              <a:gd name="connsiteY0" fmla="*/ 990353 h 990353"/>
              <a:gd name="connsiteX1" fmla="*/ 1096590 w 1845890"/>
              <a:gd name="connsiteY1" fmla="*/ 241053 h 990353"/>
              <a:gd name="connsiteX2" fmla="*/ 67890 w 1845890"/>
              <a:gd name="connsiteY2" fmla="*/ 12453 h 990353"/>
              <a:gd name="connsiteX3" fmla="*/ 182190 w 1845890"/>
              <a:gd name="connsiteY3" fmla="*/ 50553 h 990353"/>
              <a:gd name="connsiteX0" fmla="*/ 1778000 w 1778000"/>
              <a:gd name="connsiteY0" fmla="*/ 977900 h 977900"/>
              <a:gd name="connsiteX1" fmla="*/ 1028700 w 1778000"/>
              <a:gd name="connsiteY1" fmla="*/ 228600 h 977900"/>
              <a:gd name="connsiteX2" fmla="*/ 0 w 1778000"/>
              <a:gd name="connsiteY2" fmla="*/ 0 h 977900"/>
              <a:gd name="connsiteX0" fmla="*/ 1778000 w 1778000"/>
              <a:gd name="connsiteY0" fmla="*/ 977900 h 977900"/>
              <a:gd name="connsiteX1" fmla="*/ 0 w 1778000"/>
              <a:gd name="connsiteY1" fmla="*/ 0 h 977900"/>
              <a:gd name="connsiteX0" fmla="*/ 1778000 w 1778000"/>
              <a:gd name="connsiteY0" fmla="*/ 977900 h 977900"/>
              <a:gd name="connsiteX1" fmla="*/ 0 w 1778000"/>
              <a:gd name="connsiteY1" fmla="*/ 0 h 977900"/>
              <a:gd name="connsiteX0" fmla="*/ 1778000 w 1778000"/>
              <a:gd name="connsiteY0" fmla="*/ 977900 h 977900"/>
              <a:gd name="connsiteX1" fmla="*/ 0 w 1778000"/>
              <a:gd name="connsiteY1" fmla="*/ 0 h 977900"/>
              <a:gd name="connsiteX0" fmla="*/ 1384300 w 1384300"/>
              <a:gd name="connsiteY0" fmla="*/ 584200 h 584200"/>
              <a:gd name="connsiteX1" fmla="*/ 0 w 1384300"/>
              <a:gd name="connsiteY1" fmla="*/ 0 h 584200"/>
              <a:gd name="connsiteX0" fmla="*/ 1384300 w 1384300"/>
              <a:gd name="connsiteY0" fmla="*/ 590703 h 590703"/>
              <a:gd name="connsiteX1" fmla="*/ 0 w 1384300"/>
              <a:gd name="connsiteY1" fmla="*/ 6503 h 590703"/>
              <a:gd name="connsiteX0" fmla="*/ 1384300 w 1384300"/>
              <a:gd name="connsiteY0" fmla="*/ 591935 h 591935"/>
              <a:gd name="connsiteX1" fmla="*/ 0 w 1384300"/>
              <a:gd name="connsiteY1" fmla="*/ 7735 h 591935"/>
            </a:gdLst>
            <a:ahLst/>
            <a:cxnLst>
              <a:cxn ang="0">
                <a:pos x="connsiteX0" y="connsiteY0"/>
              </a:cxn>
              <a:cxn ang="0">
                <a:pos x="connsiteX1" y="connsiteY1"/>
              </a:cxn>
            </a:cxnLst>
            <a:rect l="l" t="t" r="r" b="b"/>
            <a:pathLst>
              <a:path w="1384300" h="591935">
                <a:moveTo>
                  <a:pt x="1384300" y="591935"/>
                </a:moveTo>
                <a:cubicBezTo>
                  <a:pt x="994833" y="88168"/>
                  <a:pt x="516467" y="-34598"/>
                  <a:pt x="0" y="7735"/>
                </a:cubicBezTo>
              </a:path>
            </a:pathLst>
          </a:custGeom>
          <a:noFill/>
          <a:ln w="152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5564881" y="584212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p:cNvCxnSpPr/>
          <p:nvPr/>
        </p:nvCxnSpPr>
        <p:spPr>
          <a:xfrm>
            <a:off x="5430984" y="6357546"/>
            <a:ext cx="819697"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22" name="Freeform 21"/>
          <p:cNvSpPr/>
          <p:nvPr/>
        </p:nvSpPr>
        <p:spPr>
          <a:xfrm>
            <a:off x="5783956" y="6160931"/>
            <a:ext cx="74869" cy="190500"/>
          </a:xfrm>
          <a:custGeom>
            <a:avLst/>
            <a:gdLst>
              <a:gd name="connsiteX0" fmla="*/ 0 w 74869"/>
              <a:gd name="connsiteY0" fmla="*/ 0 h 190500"/>
              <a:gd name="connsiteX1" fmla="*/ 66675 w 74869"/>
              <a:gd name="connsiteY1" fmla="*/ 85725 h 190500"/>
              <a:gd name="connsiteX2" fmla="*/ 71438 w 74869"/>
              <a:gd name="connsiteY2" fmla="*/ 190500 h 190500"/>
            </a:gdLst>
            <a:ahLst/>
            <a:cxnLst>
              <a:cxn ang="0">
                <a:pos x="connsiteX0" y="connsiteY0"/>
              </a:cxn>
              <a:cxn ang="0">
                <a:pos x="connsiteX1" y="connsiteY1"/>
              </a:cxn>
              <a:cxn ang="0">
                <a:pos x="connsiteX2" y="connsiteY2"/>
              </a:cxn>
            </a:cxnLst>
            <a:rect l="l" t="t" r="r" b="b"/>
            <a:pathLst>
              <a:path w="74869" h="190500">
                <a:moveTo>
                  <a:pt x="0" y="0"/>
                </a:moveTo>
                <a:cubicBezTo>
                  <a:pt x="27384" y="26987"/>
                  <a:pt x="54769" y="53975"/>
                  <a:pt x="66675" y="85725"/>
                </a:cubicBezTo>
                <a:cubicBezTo>
                  <a:pt x="78581" y="117475"/>
                  <a:pt x="75009" y="153987"/>
                  <a:pt x="71438" y="190500"/>
                </a:cubicBezTo>
              </a:path>
            </a:pathLst>
          </a:custGeom>
          <a:noFill/>
          <a:ln w="3175">
            <a:solidFill>
              <a:schemeClr val="bg1"/>
            </a:solidFill>
            <a:headEnd type="triangl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6" name="Group 35"/>
          <p:cNvGrpSpPr/>
          <p:nvPr/>
        </p:nvGrpSpPr>
        <p:grpSpPr>
          <a:xfrm>
            <a:off x="6700772" y="5301085"/>
            <a:ext cx="2057400" cy="1156121"/>
            <a:chOff x="5992434" y="4348048"/>
            <a:chExt cx="2057400" cy="1156121"/>
          </a:xfrm>
        </p:grpSpPr>
        <p:sp>
          <p:nvSpPr>
            <p:cNvPr id="12" name="Isosceles Triangle 11"/>
            <p:cNvSpPr/>
            <p:nvPr/>
          </p:nvSpPr>
          <p:spPr>
            <a:xfrm>
              <a:off x="5992434" y="4348048"/>
              <a:ext cx="2057400" cy="1066800"/>
            </a:xfrm>
            <a:prstGeom prst="triangle">
              <a:avLst>
                <a:gd name="adj" fmla="val 100000"/>
              </a:avLst>
            </a:prstGeom>
            <a:solidFill>
              <a:schemeClr val="tx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6987484" y="4400436"/>
              <a:ext cx="566737" cy="66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9"/>
            <p:cNvGrpSpPr/>
            <p:nvPr/>
          </p:nvGrpSpPr>
          <p:grpSpPr>
            <a:xfrm>
              <a:off x="6987484" y="4533023"/>
              <a:ext cx="566737" cy="533399"/>
              <a:chOff x="6400800" y="4819658"/>
              <a:chExt cx="304800" cy="361942"/>
            </a:xfrm>
          </p:grpSpPr>
          <p:sp>
            <p:nvSpPr>
              <p:cNvPr id="25" name="Rectangle 24"/>
              <p:cNvSpPr/>
              <p:nvPr/>
            </p:nvSpPr>
            <p:spPr>
              <a:xfrm>
                <a:off x="6400800" y="5105400"/>
                <a:ext cx="304800" cy="762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6535103" y="4819658"/>
                <a:ext cx="45719" cy="300038"/>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5" name="Straight Connector 14"/>
            <p:cNvCxnSpPr/>
            <p:nvPr/>
          </p:nvCxnSpPr>
          <p:spPr>
            <a:xfrm flipV="1">
              <a:off x="7554221" y="4607606"/>
              <a:ext cx="0" cy="446925"/>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25" idx="1"/>
            </p:cNvCxnSpPr>
            <p:nvPr/>
          </p:nvCxnSpPr>
          <p:spPr>
            <a:xfrm flipV="1">
              <a:off x="6987484" y="4902877"/>
              <a:ext cx="0" cy="107411"/>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6508258" y="5042504"/>
              <a:ext cx="344966" cy="461665"/>
            </a:xfrm>
            <a:prstGeom prst="rect">
              <a:avLst/>
            </a:prstGeom>
          </p:spPr>
          <p:txBody>
            <a:bodyPr wrap="none">
              <a:spAutoFit/>
            </a:bodyPr>
            <a:lstStyle/>
            <a:p>
              <a:r>
                <a:rPr lang="en-US" sz="2400" dirty="0" smtClean="0">
                  <a:solidFill>
                    <a:schemeClr val="bg1"/>
                  </a:solidFill>
                  <a:latin typeface="Symbol" pitchFamily="18" charset="2"/>
                </a:rPr>
                <a:t>q</a:t>
              </a:r>
              <a:endParaRPr lang="en-US" sz="2400" dirty="0">
                <a:latin typeface="Symbol" pitchFamily="18" charset="2"/>
              </a:endParaRPr>
            </a:p>
          </p:txBody>
        </p:sp>
      </p:grpSp>
      <p:sp>
        <p:nvSpPr>
          <p:cNvPr id="24" name="Rectangle 23"/>
          <p:cNvSpPr/>
          <p:nvPr/>
        </p:nvSpPr>
        <p:spPr>
          <a:xfrm>
            <a:off x="6094228" y="5950114"/>
            <a:ext cx="356188" cy="461665"/>
          </a:xfrm>
          <a:prstGeom prst="rect">
            <a:avLst/>
          </a:prstGeom>
        </p:spPr>
        <p:txBody>
          <a:bodyPr wrap="none">
            <a:spAutoFit/>
          </a:bodyPr>
          <a:lstStyle/>
          <a:p>
            <a:r>
              <a:rPr lang="en-US" sz="2400" dirty="0">
                <a:solidFill>
                  <a:schemeClr val="bg1"/>
                </a:solidFill>
                <a:latin typeface="Symbol" pitchFamily="18" charset="2"/>
              </a:rPr>
              <a:t>b</a:t>
            </a:r>
            <a:endParaRPr lang="en-US" sz="2400" dirty="0">
              <a:latin typeface="Symbol" pitchFamily="18" charset="2"/>
            </a:endParaRPr>
          </a:p>
        </p:txBody>
      </p:sp>
      <p:cxnSp>
        <p:nvCxnSpPr>
          <p:cNvPr id="29" name="Straight Arrow Connector 28"/>
          <p:cNvCxnSpPr/>
          <p:nvPr/>
        </p:nvCxnSpPr>
        <p:spPr>
          <a:xfrm rot="5400000">
            <a:off x="6916749" y="2499854"/>
            <a:ext cx="609600" cy="158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2645959" y="4778062"/>
            <a:ext cx="1597315" cy="1564972"/>
            <a:chOff x="2388379" y="4778062"/>
            <a:chExt cx="1597315" cy="1564972"/>
          </a:xfrm>
        </p:grpSpPr>
        <p:pic>
          <p:nvPicPr>
            <p:cNvPr id="27" name="Picture 26" descr="isolated  Footing.bmp"/>
            <p:cNvPicPr>
              <a:picLocks noChangeAspect="1"/>
            </p:cNvPicPr>
            <p:nvPr/>
          </p:nvPicPr>
          <p:blipFill>
            <a:blip r:embed="rId3" cstate="print"/>
            <a:stretch>
              <a:fillRect/>
            </a:stretch>
          </p:blipFill>
          <p:spPr>
            <a:xfrm>
              <a:off x="2388379" y="5145048"/>
              <a:ext cx="1597315" cy="1197986"/>
            </a:xfrm>
            <a:prstGeom prst="rect">
              <a:avLst/>
            </a:prstGeom>
          </p:spPr>
        </p:pic>
        <p:cxnSp>
          <p:nvCxnSpPr>
            <p:cNvPr id="30" name="Straight Arrow Connector 29"/>
            <p:cNvCxnSpPr/>
            <p:nvPr/>
          </p:nvCxnSpPr>
          <p:spPr>
            <a:xfrm rot="5400000">
              <a:off x="2819120" y="5369696"/>
              <a:ext cx="609600" cy="158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10800000" flipV="1">
              <a:off x="3120980" y="5473520"/>
              <a:ext cx="678288" cy="18674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3038342" y="4871433"/>
              <a:ext cx="841419" cy="65467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 name="Freeform 34"/>
            <p:cNvSpPr/>
            <p:nvPr/>
          </p:nvSpPr>
          <p:spPr>
            <a:xfrm>
              <a:off x="2794716" y="4956220"/>
              <a:ext cx="592428" cy="169572"/>
            </a:xfrm>
            <a:custGeom>
              <a:avLst/>
              <a:gdLst>
                <a:gd name="connsiteX0" fmla="*/ 0 w 592428"/>
                <a:gd name="connsiteY0" fmla="*/ 169572 h 169572"/>
                <a:gd name="connsiteX1" fmla="*/ 257577 w 592428"/>
                <a:gd name="connsiteY1" fmla="*/ 15025 h 169572"/>
                <a:gd name="connsiteX2" fmla="*/ 592428 w 592428"/>
                <a:gd name="connsiteY2" fmla="*/ 79419 h 169572"/>
              </a:gdLst>
              <a:ahLst/>
              <a:cxnLst>
                <a:cxn ang="0">
                  <a:pos x="connsiteX0" y="connsiteY0"/>
                </a:cxn>
                <a:cxn ang="0">
                  <a:pos x="connsiteX1" y="connsiteY1"/>
                </a:cxn>
                <a:cxn ang="0">
                  <a:pos x="connsiteX2" y="connsiteY2"/>
                </a:cxn>
              </a:cxnLst>
              <a:rect l="l" t="t" r="r" b="b"/>
              <a:pathLst>
                <a:path w="592428" h="169572">
                  <a:moveTo>
                    <a:pt x="0" y="169572"/>
                  </a:moveTo>
                  <a:cubicBezTo>
                    <a:pt x="79419" y="99811"/>
                    <a:pt x="158839" y="30051"/>
                    <a:pt x="257577" y="15025"/>
                  </a:cubicBezTo>
                  <a:cubicBezTo>
                    <a:pt x="356315" y="0"/>
                    <a:pt x="474371" y="39709"/>
                    <a:pt x="592428" y="79419"/>
                  </a:cubicBezTo>
                </a:path>
              </a:pathLst>
            </a:custGeom>
            <a:ln>
              <a:solidFill>
                <a:srgbClr val="FF0000"/>
              </a:solidFill>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pic>
        <p:nvPicPr>
          <p:cNvPr id="38" name="Picture 37" descr="rectangular footing.bmp"/>
          <p:cNvPicPr>
            <a:picLocks noChangeAspect="1"/>
          </p:cNvPicPr>
          <p:nvPr/>
        </p:nvPicPr>
        <p:blipFill>
          <a:blip r:embed="rId6" cstate="print"/>
          <a:srcRect l="22661" t="8887" r="25328" b="7109"/>
          <a:stretch>
            <a:fillRect/>
          </a:stretch>
        </p:blipFill>
        <p:spPr>
          <a:xfrm>
            <a:off x="953037" y="4652676"/>
            <a:ext cx="1354279" cy="1640787"/>
          </a:xfrm>
          <a:prstGeom prst="rect">
            <a:avLst/>
          </a:prstGeom>
        </p:spPr>
      </p:pic>
      <p:sp>
        <p:nvSpPr>
          <p:cNvPr id="39" name="TextBox 38"/>
          <p:cNvSpPr txBox="1"/>
          <p:nvPr/>
        </p:nvSpPr>
        <p:spPr>
          <a:xfrm>
            <a:off x="1944709" y="6104586"/>
            <a:ext cx="338554" cy="369332"/>
          </a:xfrm>
          <a:prstGeom prst="rect">
            <a:avLst/>
          </a:prstGeom>
          <a:noFill/>
        </p:spPr>
        <p:txBody>
          <a:bodyPr wrap="none" rtlCol="0">
            <a:spAutoFit/>
          </a:bodyPr>
          <a:lstStyle/>
          <a:p>
            <a:r>
              <a:rPr lang="en-US" dirty="0" smtClean="0">
                <a:solidFill>
                  <a:srgbClr val="FF0000"/>
                </a:solidFill>
              </a:rPr>
              <a:t>B</a:t>
            </a:r>
            <a:endParaRPr lang="en-US" dirty="0">
              <a:solidFill>
                <a:srgbClr val="FF0000"/>
              </a:solidFill>
            </a:endParaRPr>
          </a:p>
        </p:txBody>
      </p:sp>
      <p:sp>
        <p:nvSpPr>
          <p:cNvPr id="40" name="TextBox 39"/>
          <p:cNvSpPr txBox="1"/>
          <p:nvPr/>
        </p:nvSpPr>
        <p:spPr>
          <a:xfrm>
            <a:off x="877841" y="5804950"/>
            <a:ext cx="312906" cy="369332"/>
          </a:xfrm>
          <a:prstGeom prst="rect">
            <a:avLst/>
          </a:prstGeom>
          <a:noFill/>
        </p:spPr>
        <p:txBody>
          <a:bodyPr wrap="none" rtlCol="0">
            <a:spAutoFit/>
          </a:bodyPr>
          <a:lstStyle/>
          <a:p>
            <a:r>
              <a:rPr lang="en-US" dirty="0" smtClean="0">
                <a:solidFill>
                  <a:srgbClr val="FF0000"/>
                </a:solidFill>
              </a:rPr>
              <a:t>L</a:t>
            </a:r>
            <a:endParaRPr lang="en-US" dirty="0">
              <a:solidFill>
                <a:srgbClr val="FF0000"/>
              </a:solidFill>
            </a:endParaRPr>
          </a:p>
        </p:txBody>
      </p:sp>
      <p:cxnSp>
        <p:nvCxnSpPr>
          <p:cNvPr id="42" name="Straight Arrow Connector 41"/>
          <p:cNvCxnSpPr/>
          <p:nvPr/>
        </p:nvCxnSpPr>
        <p:spPr>
          <a:xfrm rot="16200000" flipH="1">
            <a:off x="840728" y="5660378"/>
            <a:ext cx="657762" cy="499231"/>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10800000" flipV="1">
            <a:off x="1649229" y="5986460"/>
            <a:ext cx="684398" cy="292713"/>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2276476" y="5953125"/>
            <a:ext cx="147637" cy="119062"/>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71627" y="6215064"/>
            <a:ext cx="147637" cy="119062"/>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0800000" flipV="1">
            <a:off x="1347787" y="6196012"/>
            <a:ext cx="209550" cy="71438"/>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flipV="1">
            <a:off x="847724" y="5529262"/>
            <a:ext cx="209550" cy="7143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11414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257577" y="296214"/>
            <a:ext cx="3492879" cy="523220"/>
          </a:xfrm>
          <a:prstGeom prst="rect">
            <a:avLst/>
          </a:prstGeom>
          <a:noFill/>
        </p:spPr>
        <p:txBody>
          <a:bodyPr wrap="none" rtlCol="0">
            <a:spAutoFit/>
          </a:bodyPr>
          <a:lstStyle/>
          <a:p>
            <a:r>
              <a:rPr lang="en-US" sz="2800" u="sng" dirty="0" smtClean="0">
                <a:solidFill>
                  <a:schemeClr val="bg1"/>
                </a:solidFill>
              </a:rPr>
              <a:t>Effect of Water Table</a:t>
            </a:r>
            <a:endParaRPr lang="en-US" sz="2800" u="sng" dirty="0">
              <a:solidFill>
                <a:schemeClr val="bg1"/>
              </a:solidFill>
            </a:endParaRPr>
          </a:p>
        </p:txBody>
      </p:sp>
      <p:grpSp>
        <p:nvGrpSpPr>
          <p:cNvPr id="51" name="Group 50"/>
          <p:cNvGrpSpPr/>
          <p:nvPr/>
        </p:nvGrpSpPr>
        <p:grpSpPr>
          <a:xfrm>
            <a:off x="3611960" y="1416677"/>
            <a:ext cx="5441576" cy="4889994"/>
            <a:chOff x="3186953" y="1416677"/>
            <a:chExt cx="5441576" cy="4889994"/>
          </a:xfrm>
        </p:grpSpPr>
        <p:sp>
          <p:nvSpPr>
            <p:cNvPr id="48" name="Rectangle 47"/>
            <p:cNvSpPr/>
            <p:nvPr/>
          </p:nvSpPr>
          <p:spPr>
            <a:xfrm>
              <a:off x="3237080" y="2013019"/>
              <a:ext cx="5357611" cy="299875"/>
            </a:xfrm>
            <a:prstGeom prst="rect">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p:cNvCxnSpPr/>
            <p:nvPr/>
          </p:nvCxnSpPr>
          <p:spPr>
            <a:xfrm>
              <a:off x="3191435" y="2003612"/>
              <a:ext cx="5410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232597" y="2021983"/>
              <a:ext cx="5357611" cy="4284688"/>
            </a:xfrm>
            <a:prstGeom prst="rect">
              <a:avLst/>
            </a:prstGeom>
            <a:gradFill>
              <a:gsLst>
                <a:gs pos="0">
                  <a:schemeClr val="accent1">
                    <a:tint val="66000"/>
                    <a:satMod val="160000"/>
                    <a:alpha val="79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4636394" y="3387144"/>
              <a:ext cx="2343955" cy="528033"/>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p:cNvCxnSpPr/>
            <p:nvPr/>
          </p:nvCxnSpPr>
          <p:spPr>
            <a:xfrm>
              <a:off x="3209365" y="2747683"/>
              <a:ext cx="5410200"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5602310" y="1416677"/>
              <a:ext cx="476518" cy="204774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5318975" y="3400022"/>
              <a:ext cx="991673" cy="3090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p:cNvCxnSpPr/>
            <p:nvPr/>
          </p:nvCxnSpPr>
          <p:spPr>
            <a:xfrm>
              <a:off x="3186953" y="4352364"/>
              <a:ext cx="5410200"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218329" y="5957046"/>
              <a:ext cx="5410200"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7" name="Isosceles Triangle 16"/>
            <p:cNvSpPr/>
            <p:nvPr/>
          </p:nvSpPr>
          <p:spPr>
            <a:xfrm rot="10800000">
              <a:off x="4621288" y="3926540"/>
              <a:ext cx="2371182" cy="1398493"/>
            </a:xfrm>
            <a:prstGeom prst="triangle">
              <a:avLst>
                <a:gd name="adj" fmla="val 49479"/>
              </a:avLst>
            </a:prstGeom>
            <a:solidFill>
              <a:schemeClr val="accent6">
                <a:lumMod val="40000"/>
                <a:lumOff val="6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dirty="0">
                <a:solidFill>
                  <a:schemeClr val="bg1"/>
                </a:solidFill>
                <a:latin typeface="Symbol" pitchFamily="18" charset="2"/>
              </a:endParaRPr>
            </a:p>
          </p:txBody>
        </p:sp>
        <p:sp>
          <p:nvSpPr>
            <p:cNvPr id="18" name="Isosceles Triangle 17"/>
            <p:cNvSpPr/>
            <p:nvPr/>
          </p:nvSpPr>
          <p:spPr>
            <a:xfrm rot="10800000">
              <a:off x="7368987" y="2541494"/>
              <a:ext cx="215153" cy="112552"/>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Isosceles Triangle 18"/>
            <p:cNvSpPr/>
            <p:nvPr/>
          </p:nvSpPr>
          <p:spPr>
            <a:xfrm rot="10800000">
              <a:off x="7368989" y="4159624"/>
              <a:ext cx="215153" cy="188258"/>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Isosceles Triangle 19"/>
            <p:cNvSpPr/>
            <p:nvPr/>
          </p:nvSpPr>
          <p:spPr>
            <a:xfrm rot="10800000">
              <a:off x="7368989" y="5746377"/>
              <a:ext cx="215153" cy="188258"/>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p:cNvGrpSpPr/>
            <p:nvPr/>
          </p:nvGrpSpPr>
          <p:grpSpPr>
            <a:xfrm>
              <a:off x="7277100" y="2814638"/>
              <a:ext cx="381000" cy="152400"/>
              <a:chOff x="6934200" y="762000"/>
              <a:chExt cx="381000" cy="152400"/>
            </a:xfrm>
          </p:grpSpPr>
          <p:cxnSp>
            <p:nvCxnSpPr>
              <p:cNvPr id="22" name="Straight Connector 21"/>
              <p:cNvCxnSpPr/>
              <p:nvPr/>
            </p:nvCxnSpPr>
            <p:spPr>
              <a:xfrm>
                <a:off x="6934200" y="762000"/>
                <a:ext cx="381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010400" y="838200"/>
                <a:ext cx="2286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086600" y="914400"/>
                <a:ext cx="762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7286625" y="4448175"/>
              <a:ext cx="381000" cy="152400"/>
              <a:chOff x="6934200" y="762000"/>
              <a:chExt cx="381000" cy="152400"/>
            </a:xfrm>
          </p:grpSpPr>
          <p:cxnSp>
            <p:nvCxnSpPr>
              <p:cNvPr id="29" name="Straight Connector 28"/>
              <p:cNvCxnSpPr/>
              <p:nvPr/>
            </p:nvCxnSpPr>
            <p:spPr>
              <a:xfrm>
                <a:off x="6934200" y="762000"/>
                <a:ext cx="381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010400" y="838200"/>
                <a:ext cx="2286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086600" y="914400"/>
                <a:ext cx="762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7305675" y="6038850"/>
              <a:ext cx="381000" cy="152400"/>
              <a:chOff x="6934200" y="762000"/>
              <a:chExt cx="381000" cy="152400"/>
            </a:xfrm>
          </p:grpSpPr>
          <p:cxnSp>
            <p:nvCxnSpPr>
              <p:cNvPr id="33" name="Straight Connector 32"/>
              <p:cNvCxnSpPr/>
              <p:nvPr/>
            </p:nvCxnSpPr>
            <p:spPr>
              <a:xfrm>
                <a:off x="6934200" y="762000"/>
                <a:ext cx="381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010400" y="838200"/>
                <a:ext cx="2286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086600" y="914400"/>
                <a:ext cx="762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a:off x="8027895" y="2057400"/>
              <a:ext cx="508473" cy="369332"/>
            </a:xfrm>
            <a:prstGeom prst="rect">
              <a:avLst/>
            </a:prstGeom>
            <a:noFill/>
          </p:spPr>
          <p:txBody>
            <a:bodyPr wrap="none" rtlCol="0">
              <a:spAutoFit/>
            </a:bodyPr>
            <a:lstStyle/>
            <a:p>
              <a:r>
                <a:rPr lang="en-US" dirty="0" smtClean="0">
                  <a:solidFill>
                    <a:schemeClr val="bg1"/>
                  </a:solidFill>
                  <a:latin typeface="Symbol" pitchFamily="18" charset="2"/>
                </a:rPr>
                <a:t>g</a:t>
              </a:r>
              <a:r>
                <a:rPr lang="en-US" baseline="-25000" dirty="0" smtClean="0">
                  <a:solidFill>
                    <a:schemeClr val="bg1"/>
                  </a:solidFill>
                </a:rPr>
                <a:t>soil</a:t>
              </a:r>
              <a:endParaRPr lang="en-US" baseline="-25000" dirty="0">
                <a:solidFill>
                  <a:schemeClr val="bg1"/>
                </a:solidFill>
              </a:endParaRPr>
            </a:p>
          </p:txBody>
        </p:sp>
        <p:sp>
          <p:nvSpPr>
            <p:cNvPr id="37" name="TextBox 36"/>
            <p:cNvSpPr txBox="1"/>
            <p:nvPr/>
          </p:nvSpPr>
          <p:spPr>
            <a:xfrm>
              <a:off x="7221070" y="2191871"/>
              <a:ext cx="595099" cy="369332"/>
            </a:xfrm>
            <a:prstGeom prst="rect">
              <a:avLst/>
            </a:prstGeom>
            <a:noFill/>
          </p:spPr>
          <p:txBody>
            <a:bodyPr wrap="none" rtlCol="0">
              <a:spAutoFit/>
            </a:bodyPr>
            <a:lstStyle/>
            <a:p>
              <a:r>
                <a:rPr lang="en-US" dirty="0" smtClean="0">
                  <a:solidFill>
                    <a:schemeClr val="bg1"/>
                  </a:solidFill>
                </a:rPr>
                <a:t>W.T</a:t>
              </a:r>
              <a:endParaRPr lang="en-US" dirty="0">
                <a:solidFill>
                  <a:schemeClr val="bg1"/>
                </a:solidFill>
              </a:endParaRPr>
            </a:p>
          </p:txBody>
        </p:sp>
        <p:sp>
          <p:nvSpPr>
            <p:cNvPr id="38" name="TextBox 37"/>
            <p:cNvSpPr txBox="1"/>
            <p:nvPr/>
          </p:nvSpPr>
          <p:spPr>
            <a:xfrm>
              <a:off x="7171765" y="3810001"/>
              <a:ext cx="595099" cy="369332"/>
            </a:xfrm>
            <a:prstGeom prst="rect">
              <a:avLst/>
            </a:prstGeom>
            <a:noFill/>
          </p:spPr>
          <p:txBody>
            <a:bodyPr wrap="none" rtlCol="0">
              <a:spAutoFit/>
            </a:bodyPr>
            <a:lstStyle/>
            <a:p>
              <a:r>
                <a:rPr lang="en-US" dirty="0" smtClean="0">
                  <a:solidFill>
                    <a:schemeClr val="bg1"/>
                  </a:solidFill>
                </a:rPr>
                <a:t>W.T</a:t>
              </a:r>
              <a:endParaRPr lang="en-US" dirty="0">
                <a:solidFill>
                  <a:schemeClr val="bg1"/>
                </a:solidFill>
              </a:endParaRPr>
            </a:p>
          </p:txBody>
        </p:sp>
        <p:sp>
          <p:nvSpPr>
            <p:cNvPr id="39" name="TextBox 38"/>
            <p:cNvSpPr txBox="1"/>
            <p:nvPr/>
          </p:nvSpPr>
          <p:spPr>
            <a:xfrm>
              <a:off x="7198659" y="5410201"/>
              <a:ext cx="595099" cy="369332"/>
            </a:xfrm>
            <a:prstGeom prst="rect">
              <a:avLst/>
            </a:prstGeom>
            <a:noFill/>
          </p:spPr>
          <p:txBody>
            <a:bodyPr wrap="none" rtlCol="0">
              <a:spAutoFit/>
            </a:bodyPr>
            <a:lstStyle/>
            <a:p>
              <a:r>
                <a:rPr lang="en-US" dirty="0" smtClean="0">
                  <a:solidFill>
                    <a:schemeClr val="bg1"/>
                  </a:solidFill>
                </a:rPr>
                <a:t>W.T</a:t>
              </a:r>
              <a:endParaRPr lang="en-US" dirty="0">
                <a:solidFill>
                  <a:schemeClr val="bg1"/>
                </a:solidFill>
              </a:endParaRPr>
            </a:p>
          </p:txBody>
        </p:sp>
        <p:cxnSp>
          <p:nvCxnSpPr>
            <p:cNvPr id="41" name="Straight Arrow Connector 40"/>
            <p:cNvCxnSpPr>
              <a:stCxn id="5" idx="1"/>
              <a:endCxn id="5" idx="3"/>
            </p:cNvCxnSpPr>
            <p:nvPr/>
          </p:nvCxnSpPr>
          <p:spPr>
            <a:xfrm rot="10800000" flipH="1">
              <a:off x="4636393" y="3651161"/>
              <a:ext cx="2343955" cy="1588"/>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3962400" y="3886200"/>
              <a:ext cx="533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flipH="1" flipV="1">
              <a:off x="3314700" y="2933700"/>
              <a:ext cx="1905000" cy="1588"/>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701553" y="3467562"/>
              <a:ext cx="338554" cy="369332"/>
            </a:xfrm>
            <a:prstGeom prst="rect">
              <a:avLst/>
            </a:prstGeom>
            <a:solidFill>
              <a:schemeClr val="tx1"/>
            </a:solidFill>
          </p:spPr>
          <p:txBody>
            <a:bodyPr wrap="none" rtlCol="0">
              <a:spAutoFit/>
            </a:bodyPr>
            <a:lstStyle/>
            <a:p>
              <a:r>
                <a:rPr lang="en-US" dirty="0" smtClean="0">
                  <a:solidFill>
                    <a:schemeClr val="bg1"/>
                  </a:solidFill>
                </a:rPr>
                <a:t>B</a:t>
              </a:r>
              <a:endParaRPr lang="en-US" dirty="0">
                <a:solidFill>
                  <a:schemeClr val="bg1"/>
                </a:solidFill>
              </a:endParaRPr>
            </a:p>
          </p:txBody>
        </p:sp>
        <p:sp>
          <p:nvSpPr>
            <p:cNvPr id="47" name="TextBox 46"/>
            <p:cNvSpPr txBox="1"/>
            <p:nvPr/>
          </p:nvSpPr>
          <p:spPr>
            <a:xfrm>
              <a:off x="4092388" y="2920715"/>
              <a:ext cx="394660" cy="369332"/>
            </a:xfrm>
            <a:prstGeom prst="rect">
              <a:avLst/>
            </a:prstGeom>
            <a:solidFill>
              <a:schemeClr val="tx1"/>
            </a:solidFill>
          </p:spPr>
          <p:txBody>
            <a:bodyPr wrap="none" rtlCol="0">
              <a:spAutoFit/>
            </a:bodyPr>
            <a:lstStyle/>
            <a:p>
              <a:r>
                <a:rPr lang="en-US" dirty="0" smtClean="0">
                  <a:solidFill>
                    <a:schemeClr val="bg1"/>
                  </a:solidFill>
                </a:rPr>
                <a:t>D</a:t>
              </a:r>
              <a:r>
                <a:rPr lang="en-US" baseline="-25000" dirty="0" smtClean="0">
                  <a:solidFill>
                    <a:schemeClr val="bg1"/>
                  </a:solidFill>
                </a:rPr>
                <a:t>f</a:t>
              </a:r>
              <a:endParaRPr lang="en-US" baseline="-25000" dirty="0">
                <a:solidFill>
                  <a:schemeClr val="bg1"/>
                </a:solidFill>
              </a:endParaRPr>
            </a:p>
          </p:txBody>
        </p:sp>
      </p:grpSp>
      <p:sp>
        <p:nvSpPr>
          <p:cNvPr id="52" name="Rectangle 51"/>
          <p:cNvSpPr/>
          <p:nvPr/>
        </p:nvSpPr>
        <p:spPr>
          <a:xfrm>
            <a:off x="5728957" y="1221346"/>
            <a:ext cx="991673" cy="3090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p:cNvSpPr txBox="1"/>
          <p:nvPr/>
        </p:nvSpPr>
        <p:spPr>
          <a:xfrm>
            <a:off x="76200" y="43190"/>
            <a:ext cx="1669047" cy="261610"/>
          </a:xfrm>
          <a:prstGeom prst="rect">
            <a:avLst/>
          </a:prstGeom>
          <a:noFill/>
        </p:spPr>
        <p:txBody>
          <a:bodyPr wrap="none" rtlCol="0">
            <a:spAutoFit/>
          </a:bodyPr>
          <a:lstStyle/>
          <a:p>
            <a:r>
              <a:rPr lang="en-US" sz="1100" dirty="0" smtClean="0">
                <a:solidFill>
                  <a:srgbClr val="FF0000"/>
                </a:solidFill>
              </a:rPr>
              <a:t>Section 4    Lecture # 5</a:t>
            </a:r>
            <a:endParaRPr lang="en-US" sz="1100" dirty="0">
              <a:solidFill>
                <a:srgbClr val="FF0000"/>
              </a:solidFill>
            </a:endParaRPr>
          </a:p>
        </p:txBody>
      </p:sp>
    </p:spTree>
    <p:extLst>
      <p:ext uri="{BB962C8B-B14F-4D97-AF65-F5344CB8AC3E}">
        <p14:creationId xmlns:p14="http://schemas.microsoft.com/office/powerpoint/2010/main" val="39803081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57577" y="296214"/>
            <a:ext cx="3492879" cy="523220"/>
          </a:xfrm>
          <a:prstGeom prst="rect">
            <a:avLst/>
          </a:prstGeom>
          <a:noFill/>
        </p:spPr>
        <p:txBody>
          <a:bodyPr wrap="none" rtlCol="0">
            <a:spAutoFit/>
          </a:bodyPr>
          <a:lstStyle/>
          <a:p>
            <a:r>
              <a:rPr lang="en-US" sz="2800" u="sng" dirty="0" smtClean="0">
                <a:solidFill>
                  <a:schemeClr val="bg1"/>
                </a:solidFill>
              </a:rPr>
              <a:t>Effect of Water Table</a:t>
            </a:r>
            <a:endParaRPr lang="en-US" sz="2800" u="sng" dirty="0">
              <a:solidFill>
                <a:schemeClr val="bg1"/>
              </a:solidFill>
            </a:endParaRPr>
          </a:p>
        </p:txBody>
      </p:sp>
      <p:grpSp>
        <p:nvGrpSpPr>
          <p:cNvPr id="3" name="Group 2"/>
          <p:cNvGrpSpPr/>
          <p:nvPr/>
        </p:nvGrpSpPr>
        <p:grpSpPr>
          <a:xfrm>
            <a:off x="5814248" y="605308"/>
            <a:ext cx="3110812" cy="3773509"/>
            <a:chOff x="5814248" y="605308"/>
            <a:chExt cx="3110812" cy="3773509"/>
          </a:xfrm>
        </p:grpSpPr>
        <p:sp>
          <p:nvSpPr>
            <p:cNvPr id="4" name="Rectangle 3"/>
            <p:cNvSpPr/>
            <p:nvPr/>
          </p:nvSpPr>
          <p:spPr>
            <a:xfrm>
              <a:off x="5842904" y="1732682"/>
              <a:ext cx="3062811" cy="184810"/>
            </a:xfrm>
            <a:prstGeom prst="rect">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5" name="Straight Connector 4"/>
            <p:cNvCxnSpPr/>
            <p:nvPr/>
          </p:nvCxnSpPr>
          <p:spPr>
            <a:xfrm>
              <a:off x="5816810" y="1726884"/>
              <a:ext cx="30928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5840342" y="1738206"/>
              <a:ext cx="3062811" cy="2640611"/>
            </a:xfrm>
            <a:prstGeom prst="rect">
              <a:avLst/>
            </a:prstGeom>
            <a:gradFill>
              <a:gsLst>
                <a:gs pos="0">
                  <a:schemeClr val="accent1">
                    <a:tint val="66000"/>
                    <a:satMod val="160000"/>
                    <a:alpha val="79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 name="Rectangle 6"/>
            <p:cNvSpPr/>
            <p:nvPr/>
          </p:nvSpPr>
          <p:spPr>
            <a:xfrm>
              <a:off x="6642857" y="2579541"/>
              <a:ext cx="1339980" cy="325422"/>
            </a:xfrm>
            <a:prstGeom prst="rect">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8" name="Straight Connector 7"/>
            <p:cNvCxnSpPr/>
            <p:nvPr/>
          </p:nvCxnSpPr>
          <p:spPr>
            <a:xfrm>
              <a:off x="5827060" y="2185448"/>
              <a:ext cx="3092875"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195047" y="1365162"/>
              <a:ext cx="272413" cy="1262003"/>
            </a:xfrm>
            <a:prstGeom prst="rect">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0" name="Rectangle 9"/>
            <p:cNvSpPr/>
            <p:nvPr/>
          </p:nvSpPr>
          <p:spPr>
            <a:xfrm>
              <a:off x="7033071" y="2587478"/>
              <a:ext cx="566914" cy="1904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11" name="Straight Connector 10"/>
            <p:cNvCxnSpPr/>
            <p:nvPr/>
          </p:nvCxnSpPr>
          <p:spPr>
            <a:xfrm>
              <a:off x="5814248" y="3174397"/>
              <a:ext cx="3092875"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832185" y="4163347"/>
              <a:ext cx="3092875"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3" name="Isosceles Triangle 12"/>
            <p:cNvSpPr/>
            <p:nvPr/>
          </p:nvSpPr>
          <p:spPr>
            <a:xfrm rot="10800000">
              <a:off x="6634221" y="2911966"/>
              <a:ext cx="1355545" cy="861877"/>
            </a:xfrm>
            <a:prstGeom prst="triangle">
              <a:avLst>
                <a:gd name="adj" fmla="val 49479"/>
              </a:avLst>
            </a:prstGeom>
            <a:solidFill>
              <a:schemeClr val="accent6">
                <a:lumMod val="40000"/>
                <a:lumOff val="6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dirty="0">
                <a:solidFill>
                  <a:schemeClr val="bg1"/>
                </a:solidFill>
                <a:latin typeface="Symbol" pitchFamily="18" charset="2"/>
              </a:endParaRPr>
            </a:p>
          </p:txBody>
        </p:sp>
        <p:sp>
          <p:nvSpPr>
            <p:cNvPr id="14" name="Isosceles Triangle 13"/>
            <p:cNvSpPr/>
            <p:nvPr/>
          </p:nvSpPr>
          <p:spPr>
            <a:xfrm rot="10800000">
              <a:off x="8268420" y="2058376"/>
              <a:ext cx="122998" cy="69365"/>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5" name="Isosceles Triangle 14"/>
            <p:cNvSpPr/>
            <p:nvPr/>
          </p:nvSpPr>
          <p:spPr>
            <a:xfrm rot="10800000">
              <a:off x="8268420" y="3055613"/>
              <a:ext cx="122998" cy="116022"/>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6" name="Isosceles Triangle 15"/>
            <p:cNvSpPr/>
            <p:nvPr/>
          </p:nvSpPr>
          <p:spPr>
            <a:xfrm rot="10800000">
              <a:off x="8268421" y="4033513"/>
              <a:ext cx="122998" cy="116022"/>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nvGrpSpPr>
            <p:cNvPr id="17" name="Group 26"/>
            <p:cNvGrpSpPr/>
            <p:nvPr/>
          </p:nvGrpSpPr>
          <p:grpSpPr>
            <a:xfrm>
              <a:off x="8221015" y="2226712"/>
              <a:ext cx="217808" cy="93923"/>
              <a:chOff x="6934200" y="762000"/>
              <a:chExt cx="381000" cy="152400"/>
            </a:xfrm>
          </p:grpSpPr>
          <p:cxnSp>
            <p:nvCxnSpPr>
              <p:cNvPr id="35" name="Straight Connector 21"/>
              <p:cNvCxnSpPr/>
              <p:nvPr/>
            </p:nvCxnSpPr>
            <p:spPr>
              <a:xfrm>
                <a:off x="6934200" y="762000"/>
                <a:ext cx="381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22"/>
              <p:cNvCxnSpPr/>
              <p:nvPr/>
            </p:nvCxnSpPr>
            <p:spPr>
              <a:xfrm>
                <a:off x="7010400" y="838200"/>
                <a:ext cx="2286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086600" y="914400"/>
                <a:ext cx="762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8" name="Group 27"/>
            <p:cNvGrpSpPr/>
            <p:nvPr/>
          </p:nvGrpSpPr>
          <p:grpSpPr>
            <a:xfrm>
              <a:off x="8221015" y="3233444"/>
              <a:ext cx="217808" cy="93923"/>
              <a:chOff x="6934200" y="762000"/>
              <a:chExt cx="381000" cy="152400"/>
            </a:xfrm>
          </p:grpSpPr>
          <p:cxnSp>
            <p:nvCxnSpPr>
              <p:cNvPr id="32" name="Straight Connector 31"/>
              <p:cNvCxnSpPr/>
              <p:nvPr/>
            </p:nvCxnSpPr>
            <p:spPr>
              <a:xfrm>
                <a:off x="6934200" y="762000"/>
                <a:ext cx="381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010400" y="838200"/>
                <a:ext cx="2286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086600" y="914400"/>
                <a:ext cx="762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9" name="Group 31"/>
            <p:cNvGrpSpPr/>
            <p:nvPr/>
          </p:nvGrpSpPr>
          <p:grpSpPr>
            <a:xfrm>
              <a:off x="8221015" y="4213762"/>
              <a:ext cx="217808" cy="93923"/>
              <a:chOff x="6934200" y="762000"/>
              <a:chExt cx="381000" cy="152400"/>
            </a:xfrm>
          </p:grpSpPr>
          <p:cxnSp>
            <p:nvCxnSpPr>
              <p:cNvPr id="29" name="Straight Connector 28"/>
              <p:cNvCxnSpPr/>
              <p:nvPr/>
            </p:nvCxnSpPr>
            <p:spPr>
              <a:xfrm>
                <a:off x="6934200" y="762000"/>
                <a:ext cx="381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010400" y="838200"/>
                <a:ext cx="2286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086600" y="914400"/>
                <a:ext cx="762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5877129" y="1772912"/>
              <a:ext cx="508473" cy="369332"/>
            </a:xfrm>
            <a:prstGeom prst="rect">
              <a:avLst/>
            </a:prstGeom>
            <a:noFill/>
          </p:spPr>
          <p:txBody>
            <a:bodyPr wrap="none" rtlCol="0">
              <a:spAutoFit/>
            </a:bodyPr>
            <a:lstStyle/>
            <a:p>
              <a:r>
                <a:rPr lang="en-US" dirty="0" smtClean="0">
                  <a:solidFill>
                    <a:schemeClr val="bg1"/>
                  </a:solidFill>
                  <a:latin typeface="Symbol" pitchFamily="18" charset="2"/>
                </a:rPr>
                <a:t>g</a:t>
              </a:r>
              <a:r>
                <a:rPr lang="en-US" baseline="-25000" dirty="0" smtClean="0">
                  <a:solidFill>
                    <a:schemeClr val="bg1"/>
                  </a:solidFill>
                </a:rPr>
                <a:t>soil</a:t>
              </a:r>
              <a:endParaRPr lang="en-US" baseline="-25000" dirty="0">
                <a:solidFill>
                  <a:schemeClr val="bg1"/>
                </a:solidFill>
              </a:endParaRPr>
            </a:p>
          </p:txBody>
        </p:sp>
        <p:sp>
          <p:nvSpPr>
            <p:cNvPr id="21" name="TextBox 20"/>
            <p:cNvSpPr txBox="1"/>
            <p:nvPr/>
          </p:nvSpPr>
          <p:spPr>
            <a:xfrm>
              <a:off x="8120451" y="1817148"/>
              <a:ext cx="459934" cy="276999"/>
            </a:xfrm>
            <a:prstGeom prst="rect">
              <a:avLst/>
            </a:prstGeom>
            <a:noFill/>
          </p:spPr>
          <p:txBody>
            <a:bodyPr wrap="none" rtlCol="0">
              <a:spAutoFit/>
            </a:bodyPr>
            <a:lstStyle/>
            <a:p>
              <a:r>
                <a:rPr lang="en-US" sz="1200" dirty="0" smtClean="0">
                  <a:solidFill>
                    <a:schemeClr val="bg1"/>
                  </a:solidFill>
                </a:rPr>
                <a:t>W.T</a:t>
              </a:r>
              <a:endParaRPr lang="en-US" sz="1200" dirty="0">
                <a:solidFill>
                  <a:schemeClr val="bg1"/>
                </a:solidFill>
              </a:endParaRPr>
            </a:p>
          </p:txBody>
        </p:sp>
        <p:sp>
          <p:nvSpPr>
            <p:cNvPr id="22" name="TextBox 21"/>
            <p:cNvSpPr txBox="1"/>
            <p:nvPr/>
          </p:nvSpPr>
          <p:spPr>
            <a:xfrm>
              <a:off x="8099952" y="2814386"/>
              <a:ext cx="459934" cy="276999"/>
            </a:xfrm>
            <a:prstGeom prst="rect">
              <a:avLst/>
            </a:prstGeom>
            <a:noFill/>
          </p:spPr>
          <p:txBody>
            <a:bodyPr wrap="none" rtlCol="0">
              <a:spAutoFit/>
            </a:bodyPr>
            <a:lstStyle/>
            <a:p>
              <a:r>
                <a:rPr lang="en-US" sz="1200" dirty="0" smtClean="0">
                  <a:solidFill>
                    <a:schemeClr val="bg1"/>
                  </a:solidFill>
                </a:rPr>
                <a:t>W.T</a:t>
              </a:r>
              <a:endParaRPr lang="en-US" sz="1200" dirty="0">
                <a:solidFill>
                  <a:schemeClr val="bg1"/>
                </a:solidFill>
              </a:endParaRPr>
            </a:p>
          </p:txBody>
        </p:sp>
        <p:sp>
          <p:nvSpPr>
            <p:cNvPr id="23" name="TextBox 22"/>
            <p:cNvSpPr txBox="1"/>
            <p:nvPr/>
          </p:nvSpPr>
          <p:spPr>
            <a:xfrm>
              <a:off x="8099952" y="3800573"/>
              <a:ext cx="459934" cy="276999"/>
            </a:xfrm>
            <a:prstGeom prst="rect">
              <a:avLst/>
            </a:prstGeom>
            <a:noFill/>
          </p:spPr>
          <p:txBody>
            <a:bodyPr wrap="none" rtlCol="0">
              <a:spAutoFit/>
            </a:bodyPr>
            <a:lstStyle/>
            <a:p>
              <a:r>
                <a:rPr lang="en-US" sz="1200" dirty="0" smtClean="0">
                  <a:solidFill>
                    <a:schemeClr val="bg1"/>
                  </a:solidFill>
                </a:rPr>
                <a:t>W.T</a:t>
              </a:r>
              <a:endParaRPr lang="en-US" sz="1200" dirty="0">
                <a:solidFill>
                  <a:schemeClr val="bg1"/>
                </a:solidFill>
              </a:endParaRPr>
            </a:p>
          </p:txBody>
        </p:sp>
        <p:cxnSp>
          <p:nvCxnSpPr>
            <p:cNvPr id="24" name="Straight Arrow Connector 23"/>
            <p:cNvCxnSpPr/>
            <p:nvPr/>
          </p:nvCxnSpPr>
          <p:spPr>
            <a:xfrm rot="10800000" flipH="1">
              <a:off x="6642856" y="3012711"/>
              <a:ext cx="1339980" cy="979"/>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0800000">
              <a:off x="6257551" y="2887105"/>
              <a:ext cx="3049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flipH="1" flipV="1">
              <a:off x="5844782" y="2300124"/>
              <a:ext cx="1174033" cy="908"/>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187387" y="2938198"/>
              <a:ext cx="287258" cy="276999"/>
            </a:xfrm>
            <a:prstGeom prst="rect">
              <a:avLst/>
            </a:prstGeom>
            <a:solidFill>
              <a:schemeClr val="tx1"/>
            </a:solidFill>
          </p:spPr>
          <p:txBody>
            <a:bodyPr wrap="none" rtlCol="0">
              <a:spAutoFit/>
            </a:bodyPr>
            <a:lstStyle/>
            <a:p>
              <a:r>
                <a:rPr lang="en-US" sz="1200" dirty="0" smtClean="0">
                  <a:solidFill>
                    <a:schemeClr val="bg1"/>
                  </a:solidFill>
                </a:rPr>
                <a:t>B</a:t>
              </a:r>
              <a:endParaRPr lang="en-US" sz="1200" dirty="0">
                <a:solidFill>
                  <a:schemeClr val="bg1"/>
                </a:solidFill>
              </a:endParaRPr>
            </a:p>
          </p:txBody>
        </p:sp>
        <p:sp>
          <p:nvSpPr>
            <p:cNvPr id="28" name="TextBox 27"/>
            <p:cNvSpPr txBox="1"/>
            <p:nvPr/>
          </p:nvSpPr>
          <p:spPr>
            <a:xfrm>
              <a:off x="6280346" y="2227691"/>
              <a:ext cx="324128" cy="276999"/>
            </a:xfrm>
            <a:prstGeom prst="rect">
              <a:avLst/>
            </a:prstGeom>
            <a:solidFill>
              <a:schemeClr val="tx1"/>
            </a:solidFill>
          </p:spPr>
          <p:txBody>
            <a:bodyPr wrap="none" rtlCol="0">
              <a:spAutoFit/>
            </a:bodyPr>
            <a:lstStyle/>
            <a:p>
              <a:r>
                <a:rPr lang="en-US" sz="1200" dirty="0" smtClean="0">
                  <a:solidFill>
                    <a:schemeClr val="bg1"/>
                  </a:solidFill>
                </a:rPr>
                <a:t>D</a:t>
              </a:r>
              <a:r>
                <a:rPr lang="en-US" sz="1200" baseline="-25000" dirty="0" smtClean="0">
                  <a:solidFill>
                    <a:schemeClr val="bg1"/>
                  </a:solidFill>
                </a:rPr>
                <a:t>f</a:t>
              </a:r>
              <a:endParaRPr lang="en-US" sz="1200" baseline="-25000" dirty="0">
                <a:solidFill>
                  <a:schemeClr val="bg1"/>
                </a:solidFill>
              </a:endParaRPr>
            </a:p>
          </p:txBody>
        </p:sp>
        <p:sp>
          <p:nvSpPr>
            <p:cNvPr id="40" name="Rectangle 39"/>
            <p:cNvSpPr/>
            <p:nvPr/>
          </p:nvSpPr>
          <p:spPr>
            <a:xfrm>
              <a:off x="7043803" y="1297444"/>
              <a:ext cx="566914" cy="1904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39" name="Straight Arrow Connector 38"/>
            <p:cNvCxnSpPr/>
            <p:nvPr/>
          </p:nvCxnSpPr>
          <p:spPr>
            <a:xfrm rot="5400000" flipH="1" flipV="1">
              <a:off x="6389575" y="1940702"/>
              <a:ext cx="1900411" cy="2353"/>
            </a:xfrm>
            <a:prstGeom prst="straightConnector1">
              <a:avLst/>
            </a:prstGeom>
            <a:ln w="38100">
              <a:solidFill>
                <a:schemeClr val="bg1"/>
              </a:solidFill>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7186410" y="605308"/>
              <a:ext cx="364202" cy="369332"/>
            </a:xfrm>
            <a:prstGeom prst="rect">
              <a:avLst/>
            </a:prstGeom>
            <a:noFill/>
          </p:spPr>
          <p:txBody>
            <a:bodyPr wrap="none" rtlCol="0">
              <a:spAutoFit/>
            </a:bodyPr>
            <a:lstStyle/>
            <a:p>
              <a:r>
                <a:rPr lang="en-US" dirty="0" smtClean="0">
                  <a:solidFill>
                    <a:schemeClr val="bg1"/>
                  </a:solidFill>
                </a:rPr>
                <a:t>Q</a:t>
              </a:r>
              <a:endParaRPr lang="en-US" dirty="0">
                <a:solidFill>
                  <a:schemeClr val="bg1"/>
                </a:solidFill>
              </a:endParaRPr>
            </a:p>
          </p:txBody>
        </p:sp>
      </p:grpSp>
    </p:spTree>
    <p:extLst>
      <p:ext uri="{BB962C8B-B14F-4D97-AF65-F5344CB8AC3E}">
        <p14:creationId xmlns:p14="http://schemas.microsoft.com/office/powerpoint/2010/main" val="8565126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64" name="Group 63"/>
          <p:cNvGrpSpPr/>
          <p:nvPr/>
        </p:nvGrpSpPr>
        <p:grpSpPr>
          <a:xfrm>
            <a:off x="5715000" y="4062375"/>
            <a:ext cx="3310780" cy="2338425"/>
            <a:chOff x="5715000" y="4062375"/>
            <a:chExt cx="3310780" cy="2338425"/>
          </a:xfrm>
        </p:grpSpPr>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3787" y="4072388"/>
              <a:ext cx="3281993" cy="159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TextBox 49"/>
            <p:cNvSpPr txBox="1"/>
            <p:nvPr/>
          </p:nvSpPr>
          <p:spPr>
            <a:xfrm>
              <a:off x="6410325" y="5694979"/>
              <a:ext cx="774571" cy="400110"/>
            </a:xfrm>
            <a:prstGeom prst="rect">
              <a:avLst/>
            </a:prstGeom>
            <a:noFill/>
          </p:spPr>
          <p:txBody>
            <a:bodyPr wrap="none" rtlCol="0">
              <a:spAutoFit/>
            </a:bodyPr>
            <a:lstStyle/>
            <a:p>
              <a:r>
                <a:rPr lang="en-US" sz="1000" dirty="0" smtClean="0">
                  <a:solidFill>
                    <a:schemeClr val="bg1"/>
                  </a:solidFill>
                </a:rPr>
                <a:t>Terzaghi’s</a:t>
              </a:r>
            </a:p>
            <a:p>
              <a:r>
                <a:rPr lang="en-US" sz="1000" dirty="0" smtClean="0">
                  <a:solidFill>
                    <a:schemeClr val="bg1"/>
                  </a:solidFill>
                </a:rPr>
                <a:t>Theory</a:t>
              </a:r>
              <a:endParaRPr lang="en-US" sz="1000" dirty="0">
                <a:solidFill>
                  <a:schemeClr val="bg1"/>
                </a:solidFill>
              </a:endParaRPr>
            </a:p>
          </p:txBody>
        </p:sp>
        <p:sp>
          <p:nvSpPr>
            <p:cNvPr id="55" name="TextBox 54"/>
            <p:cNvSpPr txBox="1"/>
            <p:nvPr/>
          </p:nvSpPr>
          <p:spPr>
            <a:xfrm>
              <a:off x="7734300" y="5694979"/>
              <a:ext cx="739305" cy="400110"/>
            </a:xfrm>
            <a:prstGeom prst="rect">
              <a:avLst/>
            </a:prstGeom>
            <a:noFill/>
          </p:spPr>
          <p:txBody>
            <a:bodyPr wrap="none" rtlCol="0">
              <a:spAutoFit/>
            </a:bodyPr>
            <a:lstStyle/>
            <a:p>
              <a:r>
                <a:rPr lang="en-US" sz="1000" dirty="0" smtClean="0">
                  <a:solidFill>
                    <a:schemeClr val="bg1"/>
                  </a:solidFill>
                </a:rPr>
                <a:t>Meyerof’s</a:t>
              </a:r>
            </a:p>
            <a:p>
              <a:r>
                <a:rPr lang="en-US" sz="1000" dirty="0" smtClean="0">
                  <a:solidFill>
                    <a:schemeClr val="bg1"/>
                  </a:solidFill>
                </a:rPr>
                <a:t>Theory</a:t>
              </a:r>
              <a:endParaRPr lang="en-US" sz="1000" dirty="0">
                <a:solidFill>
                  <a:schemeClr val="bg1"/>
                </a:solidFill>
              </a:endParaRPr>
            </a:p>
          </p:txBody>
        </p:sp>
        <p:cxnSp>
          <p:nvCxnSpPr>
            <p:cNvPr id="54" name="Straight Connector 53"/>
            <p:cNvCxnSpPr/>
            <p:nvPr/>
          </p:nvCxnSpPr>
          <p:spPr>
            <a:xfrm>
              <a:off x="7443793" y="4062375"/>
              <a:ext cx="0" cy="2338425"/>
            </a:xfrm>
            <a:prstGeom prst="line">
              <a:avLst/>
            </a:prstGeom>
            <a:ln>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H="1">
              <a:off x="7086600" y="6019800"/>
              <a:ext cx="35719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7443793" y="6019800"/>
              <a:ext cx="32860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5715000" y="5136120"/>
              <a:ext cx="609600" cy="2774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p:cNvSpPr/>
            <p:nvPr/>
          </p:nvSpPr>
          <p:spPr>
            <a:xfrm>
              <a:off x="8382842" y="5178481"/>
              <a:ext cx="609600" cy="2774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ectangle 1"/>
          <p:cNvSpPr/>
          <p:nvPr/>
        </p:nvSpPr>
        <p:spPr>
          <a:xfrm>
            <a:off x="292100" y="1070572"/>
            <a:ext cx="7785100" cy="369332"/>
          </a:xfrm>
          <a:prstGeom prst="rect">
            <a:avLst/>
          </a:prstGeom>
        </p:spPr>
        <p:txBody>
          <a:bodyPr wrap="square">
            <a:spAutoFit/>
          </a:bodyPr>
          <a:lstStyle/>
          <a:p>
            <a:r>
              <a:rPr lang="en-US" u="sng" dirty="0" smtClean="0">
                <a:solidFill>
                  <a:schemeClr val="bg1"/>
                </a:solidFill>
              </a:rPr>
              <a:t>MEYERHOF'S  (1951, 1963) BEARING </a:t>
            </a:r>
            <a:r>
              <a:rPr lang="en-US" u="sng" dirty="0">
                <a:solidFill>
                  <a:schemeClr val="bg1"/>
                </a:solidFill>
              </a:rPr>
              <a:t>CAPACITY </a:t>
            </a:r>
            <a:r>
              <a:rPr lang="en-US" u="sng" dirty="0" smtClean="0">
                <a:solidFill>
                  <a:schemeClr val="bg1"/>
                </a:solidFill>
              </a:rPr>
              <a:t>EQUATION</a:t>
            </a:r>
            <a:endParaRPr lang="en-US" u="sng" dirty="0">
              <a:solidFill>
                <a:schemeClr val="bg1"/>
              </a:solidFill>
            </a:endParaRPr>
          </a:p>
        </p:txBody>
      </p:sp>
      <p:sp>
        <p:nvSpPr>
          <p:cNvPr id="3" name="Rectangle 2"/>
          <p:cNvSpPr/>
          <p:nvPr/>
        </p:nvSpPr>
        <p:spPr>
          <a:xfrm>
            <a:off x="317856" y="1809181"/>
            <a:ext cx="8401139" cy="1323439"/>
          </a:xfrm>
          <a:prstGeom prst="rect">
            <a:avLst/>
          </a:prstGeom>
        </p:spPr>
        <p:txBody>
          <a:bodyPr wrap="square">
            <a:spAutoFit/>
          </a:bodyPr>
          <a:lstStyle/>
          <a:p>
            <a:pPr marL="347663" indent="-347663">
              <a:buFont typeface="Wingdings" pitchFamily="2" charset="2"/>
              <a:buChar char="q"/>
            </a:pPr>
            <a:r>
              <a:rPr lang="en-US" sz="1600" dirty="0">
                <a:solidFill>
                  <a:schemeClr val="bg1"/>
                </a:solidFill>
              </a:rPr>
              <a:t>In 1951, Meyerhof published a bearing capacity theory which can be applied to rough shallow and deep foundations. </a:t>
            </a:r>
            <a:endParaRPr lang="en-US" sz="1600" dirty="0" smtClean="0">
              <a:solidFill>
                <a:schemeClr val="bg1"/>
              </a:solidFill>
            </a:endParaRPr>
          </a:p>
          <a:p>
            <a:pPr marL="347663" indent="-347663">
              <a:buFont typeface="Wingdings" pitchFamily="2" charset="2"/>
              <a:buChar char="q"/>
            </a:pPr>
            <a:endParaRPr lang="en-US" sz="1600" dirty="0">
              <a:solidFill>
                <a:schemeClr val="bg1"/>
              </a:solidFill>
            </a:endParaRPr>
          </a:p>
          <a:p>
            <a:pPr marL="347663" indent="-347663">
              <a:buFont typeface="Wingdings" pitchFamily="2" charset="2"/>
              <a:buChar char="q"/>
            </a:pPr>
            <a:r>
              <a:rPr lang="en-US" sz="1600" dirty="0" smtClean="0">
                <a:solidFill>
                  <a:schemeClr val="bg1"/>
                </a:solidFill>
              </a:rPr>
              <a:t>The </a:t>
            </a:r>
            <a:r>
              <a:rPr lang="en-US" sz="1600" dirty="0">
                <a:solidFill>
                  <a:schemeClr val="bg1"/>
                </a:solidFill>
              </a:rPr>
              <a:t>failure surface at ultimate load under a continuous foundation as assumed by Meyerhof (1951) is shown in Fig. </a:t>
            </a:r>
            <a:r>
              <a:rPr lang="en-US" sz="1600" dirty="0" smtClean="0">
                <a:solidFill>
                  <a:schemeClr val="bg1"/>
                </a:solidFill>
              </a:rPr>
              <a:t>1.</a:t>
            </a:r>
            <a:endParaRPr lang="en-US" sz="1600" dirty="0">
              <a:solidFill>
                <a:schemeClr val="bg1"/>
              </a:solidFill>
            </a:endParaRPr>
          </a:p>
        </p:txBody>
      </p:sp>
      <p:sp>
        <p:nvSpPr>
          <p:cNvPr id="4" name="Rectangle 3"/>
          <p:cNvSpPr/>
          <p:nvPr/>
        </p:nvSpPr>
        <p:spPr>
          <a:xfrm>
            <a:off x="1771841" y="154477"/>
            <a:ext cx="5746445" cy="646331"/>
          </a:xfrm>
          <a:prstGeom prst="rect">
            <a:avLst/>
          </a:prstGeom>
          <a:solidFill>
            <a:srgbClr val="FFFF00"/>
          </a:solidFill>
        </p:spPr>
        <p:txBody>
          <a:bodyPr wrap="none">
            <a:spAutoFit/>
          </a:bodyPr>
          <a:lstStyle/>
          <a:p>
            <a:pPr algn="ctr"/>
            <a:r>
              <a:rPr lang="en-US" dirty="0">
                <a:solidFill>
                  <a:schemeClr val="bg1"/>
                </a:solidFill>
              </a:rPr>
              <a:t>SOIL BEARING CAPACITY CALCULATIONS</a:t>
            </a:r>
          </a:p>
          <a:p>
            <a:pPr algn="ctr"/>
            <a:r>
              <a:rPr lang="en-US" dirty="0">
                <a:solidFill>
                  <a:schemeClr val="bg1"/>
                </a:solidFill>
              </a:rPr>
              <a:t>BY MEANS OF THEORY OF PLASTIC EQUILIBRIUM</a:t>
            </a:r>
          </a:p>
        </p:txBody>
      </p:sp>
      <p:sp>
        <p:nvSpPr>
          <p:cNvPr id="7" name="Rectangle 6"/>
          <p:cNvSpPr>
            <a:spLocks noChangeArrowheads="1"/>
          </p:cNvSpPr>
          <p:nvPr/>
        </p:nvSpPr>
        <p:spPr bwMode="auto">
          <a:xfrm>
            <a:off x="540912" y="3406376"/>
            <a:ext cx="6928834" cy="400110"/>
          </a:xfrm>
          <a:prstGeom prst="rect">
            <a:avLst/>
          </a:prstGeom>
          <a:noFill/>
          <a:ln w="9525">
            <a:noFill/>
            <a:miter lim="800000"/>
            <a:headEnd/>
            <a:tailEnd/>
          </a:ln>
          <a:effectLst/>
        </p:spPr>
        <p:txBody>
          <a:bodyPr wrap="square">
            <a:spAutoFit/>
          </a:bodyPr>
          <a:lstStyle/>
          <a:p>
            <a:r>
              <a:rPr lang="en-US" sz="2000" i="1" dirty="0" smtClean="0">
                <a:solidFill>
                  <a:srgbClr val="FF0000"/>
                </a:solidFill>
              </a:rPr>
              <a:t>q</a:t>
            </a:r>
            <a:r>
              <a:rPr lang="en-US" sz="2000" i="1" baseline="-25000" dirty="0" smtClean="0">
                <a:solidFill>
                  <a:srgbClr val="FF0000"/>
                </a:solidFill>
              </a:rPr>
              <a:t>ult</a:t>
            </a:r>
            <a:r>
              <a:rPr lang="en-US" sz="2000" i="1" dirty="0" smtClean="0">
                <a:solidFill>
                  <a:srgbClr val="FF0000"/>
                </a:solidFill>
              </a:rPr>
              <a:t> </a:t>
            </a:r>
            <a:r>
              <a:rPr lang="en-US" sz="2000" i="1" dirty="0" smtClean="0">
                <a:solidFill>
                  <a:srgbClr val="FF0000"/>
                </a:solidFill>
                <a:latin typeface="Arial" pitchFamily="34" charset="0"/>
                <a:cs typeface="Arial" pitchFamily="34" charset="0"/>
              </a:rPr>
              <a:t> = c N</a:t>
            </a:r>
            <a:r>
              <a:rPr lang="en-US" sz="2000" i="1" baseline="-25000" dirty="0" smtClean="0">
                <a:solidFill>
                  <a:srgbClr val="FF0000"/>
                </a:solidFill>
                <a:latin typeface="Arial" pitchFamily="34" charset="0"/>
                <a:cs typeface="Arial" pitchFamily="34" charset="0"/>
              </a:rPr>
              <a:t>c</a:t>
            </a:r>
            <a:r>
              <a:rPr lang="en-US" sz="2000" i="1" dirty="0" smtClean="0">
                <a:solidFill>
                  <a:srgbClr val="FF0000"/>
                </a:solidFill>
                <a:latin typeface="Arial" pitchFamily="34" charset="0"/>
                <a:cs typeface="Arial" pitchFamily="34" charset="0"/>
              </a:rPr>
              <a:t> s</a:t>
            </a:r>
            <a:r>
              <a:rPr lang="en-US" sz="2000" i="1" baseline="-25000" dirty="0" smtClean="0">
                <a:solidFill>
                  <a:srgbClr val="FF0000"/>
                </a:solidFill>
                <a:latin typeface="Arial" pitchFamily="34" charset="0"/>
                <a:cs typeface="Arial" pitchFamily="34" charset="0"/>
              </a:rPr>
              <a:t>c</a:t>
            </a:r>
            <a:r>
              <a:rPr lang="en-US" sz="2000" i="1" dirty="0" smtClean="0">
                <a:solidFill>
                  <a:srgbClr val="FF0000"/>
                </a:solidFill>
                <a:latin typeface="Arial" pitchFamily="34" charset="0"/>
                <a:cs typeface="Arial" pitchFamily="34" charset="0"/>
              </a:rPr>
              <a:t> d</a:t>
            </a:r>
            <a:r>
              <a:rPr lang="en-US" sz="2000" i="1" baseline="-25000" dirty="0" smtClean="0">
                <a:solidFill>
                  <a:srgbClr val="FF0000"/>
                </a:solidFill>
                <a:latin typeface="Arial" pitchFamily="34" charset="0"/>
                <a:cs typeface="Arial" pitchFamily="34" charset="0"/>
              </a:rPr>
              <a:t>c</a:t>
            </a:r>
            <a:r>
              <a:rPr lang="en-US" sz="2000" i="1" dirty="0" smtClean="0">
                <a:solidFill>
                  <a:srgbClr val="FF0000"/>
                </a:solidFill>
                <a:latin typeface="Arial" pitchFamily="34" charset="0"/>
                <a:cs typeface="Arial" pitchFamily="34" charset="0"/>
              </a:rPr>
              <a:t> i</a:t>
            </a:r>
            <a:r>
              <a:rPr lang="en-US" sz="2000" i="1" baseline="-25000" dirty="0" smtClean="0">
                <a:solidFill>
                  <a:srgbClr val="FF0000"/>
                </a:solidFill>
                <a:latin typeface="Arial" pitchFamily="34" charset="0"/>
                <a:cs typeface="Arial" pitchFamily="34" charset="0"/>
              </a:rPr>
              <a:t>c</a:t>
            </a:r>
            <a:r>
              <a:rPr lang="en-US" sz="2000" i="1" dirty="0" smtClean="0">
                <a:solidFill>
                  <a:srgbClr val="FF0000"/>
                </a:solidFill>
                <a:latin typeface="Arial" pitchFamily="34" charset="0"/>
                <a:cs typeface="Arial" pitchFamily="34" charset="0"/>
              </a:rPr>
              <a:t>+ q N</a:t>
            </a:r>
            <a:r>
              <a:rPr lang="en-US" sz="2000" i="1" baseline="-25000" dirty="0" smtClean="0">
                <a:solidFill>
                  <a:srgbClr val="FF0000"/>
                </a:solidFill>
                <a:latin typeface="Arial" pitchFamily="34" charset="0"/>
                <a:cs typeface="Arial" pitchFamily="34" charset="0"/>
              </a:rPr>
              <a:t>q</a:t>
            </a:r>
            <a:r>
              <a:rPr lang="en-US" sz="2000" i="1" dirty="0" smtClean="0">
                <a:solidFill>
                  <a:srgbClr val="FF0000"/>
                </a:solidFill>
                <a:latin typeface="Arial" pitchFamily="34" charset="0"/>
                <a:cs typeface="Arial" pitchFamily="34" charset="0"/>
              </a:rPr>
              <a:t> s</a:t>
            </a:r>
            <a:r>
              <a:rPr lang="en-US" sz="2000" i="1" baseline="-25000" dirty="0" smtClean="0">
                <a:solidFill>
                  <a:srgbClr val="FF0000"/>
                </a:solidFill>
                <a:latin typeface="Arial" pitchFamily="34" charset="0"/>
                <a:cs typeface="Arial" pitchFamily="34" charset="0"/>
              </a:rPr>
              <a:t>q</a:t>
            </a:r>
            <a:r>
              <a:rPr lang="en-US" sz="2000" i="1" dirty="0" smtClean="0">
                <a:solidFill>
                  <a:srgbClr val="FF0000"/>
                </a:solidFill>
                <a:latin typeface="Arial" pitchFamily="34" charset="0"/>
                <a:cs typeface="Arial" pitchFamily="34" charset="0"/>
              </a:rPr>
              <a:t> d</a:t>
            </a:r>
            <a:r>
              <a:rPr lang="en-US" sz="2000" i="1" baseline="-25000" dirty="0" smtClean="0">
                <a:solidFill>
                  <a:srgbClr val="FF0000"/>
                </a:solidFill>
                <a:latin typeface="Arial" pitchFamily="34" charset="0"/>
                <a:cs typeface="Arial" pitchFamily="34" charset="0"/>
              </a:rPr>
              <a:t>q</a:t>
            </a:r>
            <a:r>
              <a:rPr lang="en-US" sz="2000" i="1" dirty="0" smtClean="0">
                <a:solidFill>
                  <a:srgbClr val="FF0000"/>
                </a:solidFill>
                <a:latin typeface="Arial" pitchFamily="34" charset="0"/>
                <a:cs typeface="Arial" pitchFamily="34" charset="0"/>
              </a:rPr>
              <a:t> i</a:t>
            </a:r>
            <a:r>
              <a:rPr lang="en-US" sz="2000" i="1" baseline="-25000" dirty="0" smtClean="0">
                <a:solidFill>
                  <a:srgbClr val="FF0000"/>
                </a:solidFill>
                <a:latin typeface="Arial" pitchFamily="34" charset="0"/>
                <a:cs typeface="Arial" pitchFamily="34" charset="0"/>
              </a:rPr>
              <a:t>q </a:t>
            </a:r>
            <a:r>
              <a:rPr lang="en-US" sz="2000" i="1" dirty="0" smtClean="0">
                <a:solidFill>
                  <a:srgbClr val="FF0000"/>
                </a:solidFill>
                <a:latin typeface="Arial" pitchFamily="34" charset="0"/>
                <a:cs typeface="Arial" pitchFamily="34" charset="0"/>
              </a:rPr>
              <a:t>+ 0.5 </a:t>
            </a:r>
            <a:r>
              <a:rPr lang="en-US" sz="2000" i="1" dirty="0" smtClean="0">
                <a:solidFill>
                  <a:srgbClr val="FF0000"/>
                </a:solidFill>
                <a:latin typeface="Symbol" pitchFamily="18" charset="2"/>
                <a:cs typeface="Arial" pitchFamily="34" charset="0"/>
              </a:rPr>
              <a:t>g B </a:t>
            </a:r>
            <a:r>
              <a:rPr lang="en-US" sz="2000" i="1" dirty="0" smtClean="0">
                <a:solidFill>
                  <a:srgbClr val="FF0000"/>
                </a:solidFill>
                <a:latin typeface="Arial" pitchFamily="34" charset="0"/>
                <a:cs typeface="Arial" pitchFamily="34" charset="0"/>
              </a:rPr>
              <a:t>N</a:t>
            </a:r>
            <a:r>
              <a:rPr lang="en-US" sz="2000" i="1" baseline="-25000" dirty="0" smtClean="0">
                <a:solidFill>
                  <a:srgbClr val="FF0000"/>
                </a:solidFill>
                <a:latin typeface="Symbol" pitchFamily="18" charset="2"/>
                <a:cs typeface="Arial" pitchFamily="34" charset="0"/>
              </a:rPr>
              <a:t>g </a:t>
            </a:r>
            <a:r>
              <a:rPr lang="en-US" sz="2000" i="1" dirty="0" smtClean="0">
                <a:solidFill>
                  <a:srgbClr val="FF0000"/>
                </a:solidFill>
                <a:latin typeface="Arial" pitchFamily="34" charset="0"/>
                <a:cs typeface="Arial" pitchFamily="34" charset="0"/>
              </a:rPr>
              <a:t>s</a:t>
            </a:r>
            <a:r>
              <a:rPr lang="en-US" sz="2000" i="1" baseline="-25000" dirty="0" smtClean="0">
                <a:solidFill>
                  <a:srgbClr val="FF0000"/>
                </a:solidFill>
                <a:latin typeface="Symbol" pitchFamily="18" charset="2"/>
                <a:cs typeface="Arial" pitchFamily="34" charset="0"/>
              </a:rPr>
              <a:t>g</a:t>
            </a:r>
            <a:r>
              <a:rPr lang="en-US" sz="2000" i="1" dirty="0" smtClean="0">
                <a:solidFill>
                  <a:srgbClr val="FF0000"/>
                </a:solidFill>
                <a:latin typeface="Arial" pitchFamily="34" charset="0"/>
                <a:cs typeface="Arial" pitchFamily="34" charset="0"/>
              </a:rPr>
              <a:t> d</a:t>
            </a:r>
            <a:r>
              <a:rPr lang="en-US" sz="2000" i="1" baseline="-25000" dirty="0" smtClean="0">
                <a:solidFill>
                  <a:srgbClr val="FF0000"/>
                </a:solidFill>
                <a:latin typeface="Symbol" pitchFamily="18" charset="2"/>
                <a:cs typeface="Arial" pitchFamily="34" charset="0"/>
              </a:rPr>
              <a:t>g</a:t>
            </a:r>
            <a:r>
              <a:rPr lang="en-US" sz="2000" i="1" dirty="0" smtClean="0">
                <a:solidFill>
                  <a:srgbClr val="FF0000"/>
                </a:solidFill>
                <a:latin typeface="Arial" pitchFamily="34" charset="0"/>
                <a:cs typeface="Arial" pitchFamily="34" charset="0"/>
              </a:rPr>
              <a:t> i</a:t>
            </a:r>
            <a:r>
              <a:rPr lang="en-US" sz="2000" i="1" baseline="-25000" dirty="0" smtClean="0">
                <a:solidFill>
                  <a:srgbClr val="FF0000"/>
                </a:solidFill>
                <a:latin typeface="Symbol" pitchFamily="18" charset="2"/>
                <a:cs typeface="Arial" pitchFamily="34" charset="0"/>
              </a:rPr>
              <a:t>g</a:t>
            </a:r>
            <a:endParaRPr lang="en-US" sz="2000" i="1" baseline="-25000" dirty="0">
              <a:solidFill>
                <a:srgbClr val="FF0000"/>
              </a:solidFill>
              <a:latin typeface="Symbol" pitchFamily="18" charset="2"/>
            </a:endParaRPr>
          </a:p>
        </p:txBody>
      </p:sp>
      <p:sp>
        <p:nvSpPr>
          <p:cNvPr id="8" name="TextBox 7"/>
          <p:cNvSpPr txBox="1"/>
          <p:nvPr/>
        </p:nvSpPr>
        <p:spPr>
          <a:xfrm>
            <a:off x="605307" y="4301543"/>
            <a:ext cx="4892836" cy="2031325"/>
          </a:xfrm>
          <a:prstGeom prst="rect">
            <a:avLst/>
          </a:prstGeom>
          <a:noFill/>
        </p:spPr>
        <p:txBody>
          <a:bodyPr wrap="square" rtlCol="0">
            <a:spAutoFit/>
          </a:bodyPr>
          <a:lstStyle/>
          <a:p>
            <a:r>
              <a:rPr lang="en-US" i="1" dirty="0" smtClean="0">
                <a:solidFill>
                  <a:schemeClr val="bg1"/>
                </a:solidFill>
              </a:rPr>
              <a:t>Where</a:t>
            </a:r>
          </a:p>
          <a:p>
            <a:endParaRPr lang="en-US" i="1" dirty="0" smtClean="0">
              <a:solidFill>
                <a:schemeClr val="bg1"/>
              </a:solidFill>
            </a:endParaRPr>
          </a:p>
          <a:p>
            <a:r>
              <a:rPr lang="en-US" i="1" dirty="0" smtClean="0">
                <a:solidFill>
                  <a:schemeClr val="bg1"/>
                </a:solidFill>
              </a:rPr>
              <a:t>S</a:t>
            </a:r>
            <a:r>
              <a:rPr lang="en-US" i="1" baseline="-25000" dirty="0" smtClean="0">
                <a:solidFill>
                  <a:schemeClr val="bg1"/>
                </a:solidFill>
              </a:rPr>
              <a:t>c </a:t>
            </a:r>
            <a:r>
              <a:rPr lang="en-US" i="1" dirty="0" smtClean="0">
                <a:solidFill>
                  <a:schemeClr val="bg1"/>
                </a:solidFill>
              </a:rPr>
              <a:t>,S</a:t>
            </a:r>
            <a:r>
              <a:rPr lang="en-US" i="1" baseline="-25000" dirty="0" smtClean="0">
                <a:solidFill>
                  <a:schemeClr val="bg1"/>
                </a:solidFill>
              </a:rPr>
              <a:t>q , </a:t>
            </a:r>
            <a:r>
              <a:rPr lang="en-US" i="1" dirty="0" smtClean="0">
                <a:solidFill>
                  <a:schemeClr val="bg1"/>
                </a:solidFill>
              </a:rPr>
              <a:t>S</a:t>
            </a:r>
            <a:r>
              <a:rPr lang="en-US" i="1" baseline="-25000" dirty="0" smtClean="0">
                <a:solidFill>
                  <a:schemeClr val="bg1"/>
                </a:solidFill>
                <a:latin typeface="Symbol" pitchFamily="18" charset="2"/>
              </a:rPr>
              <a:t>g </a:t>
            </a:r>
            <a:r>
              <a:rPr lang="en-US" i="1" dirty="0" smtClean="0">
                <a:solidFill>
                  <a:schemeClr val="bg1"/>
                </a:solidFill>
              </a:rPr>
              <a:t> are shape factors</a:t>
            </a:r>
          </a:p>
          <a:p>
            <a:endParaRPr lang="en-US" i="1" dirty="0" smtClean="0">
              <a:solidFill>
                <a:schemeClr val="bg1"/>
              </a:solidFill>
            </a:endParaRPr>
          </a:p>
          <a:p>
            <a:pPr>
              <a:tabLst>
                <a:tab pos="1028700" algn="l"/>
              </a:tabLst>
            </a:pPr>
            <a:r>
              <a:rPr lang="en-US" i="1" dirty="0">
                <a:solidFill>
                  <a:schemeClr val="bg1"/>
                </a:solidFill>
              </a:rPr>
              <a:t>d</a:t>
            </a:r>
            <a:r>
              <a:rPr lang="en-US" i="1" baseline="-25000" dirty="0">
                <a:solidFill>
                  <a:schemeClr val="bg1"/>
                </a:solidFill>
              </a:rPr>
              <a:t>c </a:t>
            </a:r>
            <a:r>
              <a:rPr lang="en-US" i="1" dirty="0" smtClean="0">
                <a:solidFill>
                  <a:schemeClr val="bg1"/>
                </a:solidFill>
              </a:rPr>
              <a:t>,</a:t>
            </a:r>
            <a:r>
              <a:rPr lang="en-US" i="1" baseline="-25000" dirty="0" smtClean="0">
                <a:solidFill>
                  <a:schemeClr val="bg1"/>
                </a:solidFill>
              </a:rPr>
              <a:t> </a:t>
            </a:r>
            <a:r>
              <a:rPr lang="en-US" i="1" dirty="0">
                <a:solidFill>
                  <a:schemeClr val="bg1"/>
                </a:solidFill>
              </a:rPr>
              <a:t>d</a:t>
            </a:r>
            <a:r>
              <a:rPr lang="en-US" i="1" baseline="-25000" dirty="0">
                <a:solidFill>
                  <a:schemeClr val="bg1"/>
                </a:solidFill>
              </a:rPr>
              <a:t>q </a:t>
            </a:r>
            <a:r>
              <a:rPr lang="en-US" i="1" baseline="-25000" dirty="0" smtClean="0">
                <a:solidFill>
                  <a:schemeClr val="bg1"/>
                </a:solidFill>
              </a:rPr>
              <a:t>,</a:t>
            </a:r>
            <a:r>
              <a:rPr lang="en-US" i="1" dirty="0" smtClean="0">
                <a:solidFill>
                  <a:schemeClr val="bg1"/>
                </a:solidFill>
                <a:latin typeface="Arial" pitchFamily="34" charset="0"/>
                <a:cs typeface="Arial" pitchFamily="34" charset="0"/>
              </a:rPr>
              <a:t>d</a:t>
            </a:r>
            <a:r>
              <a:rPr lang="en-US" i="1" baseline="-25000" dirty="0" smtClean="0">
                <a:solidFill>
                  <a:schemeClr val="bg1"/>
                </a:solidFill>
                <a:latin typeface="Symbol" pitchFamily="18" charset="2"/>
              </a:rPr>
              <a:t>g</a:t>
            </a:r>
            <a:r>
              <a:rPr lang="en-US" i="1" dirty="0" smtClean="0">
                <a:solidFill>
                  <a:schemeClr val="bg1"/>
                </a:solidFill>
              </a:rPr>
              <a:t>  	are depth factors </a:t>
            </a:r>
          </a:p>
          <a:p>
            <a:endParaRPr lang="en-US" i="1" dirty="0" smtClean="0">
              <a:solidFill>
                <a:schemeClr val="bg1"/>
              </a:solidFill>
            </a:endParaRPr>
          </a:p>
          <a:p>
            <a:pPr>
              <a:tabLst>
                <a:tab pos="1028700" algn="l"/>
              </a:tabLst>
            </a:pPr>
            <a:r>
              <a:rPr lang="en-US" i="1" dirty="0" smtClean="0">
                <a:solidFill>
                  <a:schemeClr val="bg1"/>
                </a:solidFill>
              </a:rPr>
              <a:t>I</a:t>
            </a:r>
            <a:r>
              <a:rPr lang="en-US" i="1" baseline="-25000" dirty="0" smtClean="0">
                <a:solidFill>
                  <a:schemeClr val="bg1"/>
                </a:solidFill>
              </a:rPr>
              <a:t>c </a:t>
            </a:r>
            <a:r>
              <a:rPr lang="en-US" i="1" dirty="0" smtClean="0">
                <a:solidFill>
                  <a:schemeClr val="bg1"/>
                </a:solidFill>
              </a:rPr>
              <a:t>,</a:t>
            </a:r>
            <a:r>
              <a:rPr lang="en-US" i="1" dirty="0">
                <a:solidFill>
                  <a:schemeClr val="bg1"/>
                </a:solidFill>
              </a:rPr>
              <a:t> i</a:t>
            </a:r>
            <a:r>
              <a:rPr lang="en-US" i="1" baseline="-25000" dirty="0">
                <a:solidFill>
                  <a:schemeClr val="bg1"/>
                </a:solidFill>
              </a:rPr>
              <a:t>q </a:t>
            </a:r>
            <a:r>
              <a:rPr lang="en-US" i="1" baseline="-25000" dirty="0" smtClean="0">
                <a:solidFill>
                  <a:schemeClr val="bg1"/>
                </a:solidFill>
              </a:rPr>
              <a:t>, </a:t>
            </a:r>
            <a:r>
              <a:rPr lang="en-US" i="1" dirty="0" smtClean="0">
                <a:solidFill>
                  <a:schemeClr val="bg1"/>
                </a:solidFill>
              </a:rPr>
              <a:t>i</a:t>
            </a:r>
            <a:r>
              <a:rPr lang="en-US" i="1" baseline="-25000" dirty="0" smtClean="0">
                <a:solidFill>
                  <a:schemeClr val="bg1"/>
                </a:solidFill>
                <a:latin typeface="Symbol" pitchFamily="18" charset="2"/>
              </a:rPr>
              <a:t>g </a:t>
            </a:r>
            <a:r>
              <a:rPr lang="en-US" i="1" dirty="0" smtClean="0">
                <a:solidFill>
                  <a:schemeClr val="bg1"/>
                </a:solidFill>
              </a:rPr>
              <a:t>  	are load inclination factors </a:t>
            </a:r>
          </a:p>
        </p:txBody>
      </p:sp>
      <p:grpSp>
        <p:nvGrpSpPr>
          <p:cNvPr id="5" name="Group 4"/>
          <p:cNvGrpSpPr/>
          <p:nvPr/>
        </p:nvGrpSpPr>
        <p:grpSpPr>
          <a:xfrm>
            <a:off x="3844949" y="4207434"/>
            <a:ext cx="2200190" cy="1685366"/>
            <a:chOff x="3844949" y="4207434"/>
            <a:chExt cx="2200190" cy="1685366"/>
          </a:xfrm>
        </p:grpSpPr>
        <p:sp>
          <p:nvSpPr>
            <p:cNvPr id="11" name="Rectangle 10"/>
            <p:cNvSpPr/>
            <p:nvPr/>
          </p:nvSpPr>
          <p:spPr>
            <a:xfrm>
              <a:off x="3844949" y="4883261"/>
              <a:ext cx="1627286" cy="1009539"/>
            </a:xfrm>
            <a:prstGeom prst="rect">
              <a:avLst/>
            </a:prstGeom>
            <a:gradFill>
              <a:gsLst>
                <a:gs pos="0">
                  <a:schemeClr val="accent1">
                    <a:tint val="66000"/>
                    <a:satMod val="160000"/>
                    <a:alpha val="79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2" name="Rectangle 11"/>
            <p:cNvSpPr/>
            <p:nvPr/>
          </p:nvSpPr>
          <p:spPr>
            <a:xfrm>
              <a:off x="4245509" y="5385157"/>
              <a:ext cx="934118" cy="194130"/>
            </a:xfrm>
            <a:prstGeom prst="rect">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4" name="Rectangle 13"/>
            <p:cNvSpPr/>
            <p:nvPr/>
          </p:nvSpPr>
          <p:spPr>
            <a:xfrm>
              <a:off x="4630448" y="4660723"/>
              <a:ext cx="189903" cy="752844"/>
            </a:xfrm>
            <a:prstGeom prst="rect">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5" name="Rectangle 14"/>
            <p:cNvSpPr/>
            <p:nvPr/>
          </p:nvSpPr>
          <p:spPr>
            <a:xfrm>
              <a:off x="4517533" y="5389892"/>
              <a:ext cx="395203" cy="1136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39" name="Straight Connector 38"/>
            <p:cNvCxnSpPr/>
            <p:nvPr/>
          </p:nvCxnSpPr>
          <p:spPr>
            <a:xfrm rot="10800000">
              <a:off x="3976907" y="5568633"/>
              <a:ext cx="21257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5400000" flipH="1" flipV="1">
              <a:off x="3748195" y="5218426"/>
              <a:ext cx="700366" cy="633"/>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844949" y="5136120"/>
              <a:ext cx="225954" cy="165243"/>
            </a:xfrm>
            <a:prstGeom prst="rect">
              <a:avLst/>
            </a:prstGeom>
            <a:noFill/>
          </p:spPr>
          <p:txBody>
            <a:bodyPr wrap="none" rtlCol="0">
              <a:spAutoFit/>
            </a:bodyPr>
            <a:lstStyle/>
            <a:p>
              <a:r>
                <a:rPr lang="en-US" sz="1200" dirty="0" smtClean="0">
                  <a:solidFill>
                    <a:schemeClr val="bg1"/>
                  </a:solidFill>
                </a:rPr>
                <a:t>D</a:t>
              </a:r>
              <a:r>
                <a:rPr lang="en-US" sz="1200" baseline="-25000" dirty="0" smtClean="0">
                  <a:solidFill>
                    <a:schemeClr val="bg1"/>
                  </a:solidFill>
                </a:rPr>
                <a:t>f</a:t>
              </a:r>
              <a:endParaRPr lang="en-US" sz="1200" baseline="-25000" dirty="0">
                <a:solidFill>
                  <a:schemeClr val="bg1"/>
                </a:solidFill>
              </a:endParaRPr>
            </a:p>
          </p:txBody>
        </p:sp>
        <p:sp>
          <p:nvSpPr>
            <p:cNvPr id="43" name="Rectangle 42"/>
            <p:cNvSpPr/>
            <p:nvPr/>
          </p:nvSpPr>
          <p:spPr>
            <a:xfrm>
              <a:off x="4525014" y="4620326"/>
              <a:ext cx="395203" cy="1136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44" name="Straight Arrow Connector 43"/>
            <p:cNvCxnSpPr/>
            <p:nvPr/>
          </p:nvCxnSpPr>
          <p:spPr>
            <a:xfrm rot="5400000" flipH="1" flipV="1">
              <a:off x="4164501" y="5003941"/>
              <a:ext cx="1133685" cy="1640"/>
            </a:xfrm>
            <a:prstGeom prst="straightConnector1">
              <a:avLst/>
            </a:prstGeom>
            <a:ln w="6350">
              <a:solidFill>
                <a:schemeClr val="bg1"/>
              </a:solidFill>
              <a:headEnd type="arrow" w="med" len="med"/>
              <a:tailEnd type="non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4624427" y="4207434"/>
              <a:ext cx="441146" cy="369332"/>
            </a:xfrm>
            <a:prstGeom prst="rect">
              <a:avLst/>
            </a:prstGeom>
            <a:noFill/>
          </p:spPr>
          <p:txBody>
            <a:bodyPr wrap="none" rtlCol="0">
              <a:spAutoFit/>
            </a:bodyPr>
            <a:lstStyle/>
            <a:p>
              <a:r>
                <a:rPr lang="en-US" dirty="0" smtClean="0">
                  <a:solidFill>
                    <a:schemeClr val="bg1"/>
                  </a:solidFill>
                </a:rPr>
                <a:t>Q</a:t>
              </a:r>
              <a:r>
                <a:rPr lang="en-US" baseline="-25000" dirty="0" smtClean="0">
                  <a:solidFill>
                    <a:schemeClr val="bg1"/>
                  </a:solidFill>
                </a:rPr>
                <a:t>v</a:t>
              </a:r>
              <a:endParaRPr lang="en-US" baseline="-25000" dirty="0">
                <a:solidFill>
                  <a:schemeClr val="bg1"/>
                </a:solidFill>
              </a:endParaRPr>
            </a:p>
          </p:txBody>
        </p:sp>
        <p:cxnSp>
          <p:nvCxnSpPr>
            <p:cNvPr id="47" name="Straight Arrow Connector 46"/>
            <p:cNvCxnSpPr/>
            <p:nvPr/>
          </p:nvCxnSpPr>
          <p:spPr>
            <a:xfrm>
              <a:off x="4746609" y="5569241"/>
              <a:ext cx="908278" cy="0"/>
            </a:xfrm>
            <a:prstGeom prst="straightConnector1">
              <a:avLst/>
            </a:prstGeom>
            <a:ln w="6350">
              <a:solidFill>
                <a:schemeClr val="bg1"/>
              </a:solidFill>
              <a:headEnd type="arrow" w="med" len="med"/>
              <a:tailEnd type="non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endCxn id="52" idx="1"/>
            </p:cNvCxnSpPr>
            <p:nvPr/>
          </p:nvCxnSpPr>
          <p:spPr>
            <a:xfrm flipV="1">
              <a:off x="4732140" y="4677144"/>
              <a:ext cx="319536" cy="911400"/>
            </a:xfrm>
            <a:prstGeom prst="straightConnector1">
              <a:avLst/>
            </a:prstGeom>
            <a:ln w="19050">
              <a:solidFill>
                <a:srgbClr val="FF0000"/>
              </a:solidFill>
              <a:headEnd type="arrow" w="med" len="med"/>
              <a:tailEnd type="non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5595977" y="5388030"/>
              <a:ext cx="449162" cy="369332"/>
            </a:xfrm>
            <a:prstGeom prst="rect">
              <a:avLst/>
            </a:prstGeom>
            <a:noFill/>
          </p:spPr>
          <p:txBody>
            <a:bodyPr wrap="none" rtlCol="0">
              <a:spAutoFit/>
            </a:bodyPr>
            <a:lstStyle/>
            <a:p>
              <a:r>
                <a:rPr lang="en-US" dirty="0" smtClean="0">
                  <a:solidFill>
                    <a:schemeClr val="bg1"/>
                  </a:solidFill>
                </a:rPr>
                <a:t>Q</a:t>
              </a:r>
              <a:r>
                <a:rPr lang="en-US" baseline="-25000" dirty="0" smtClean="0">
                  <a:solidFill>
                    <a:schemeClr val="bg1"/>
                  </a:solidFill>
                </a:rPr>
                <a:t>h</a:t>
              </a:r>
              <a:endParaRPr lang="en-US" baseline="-25000" dirty="0">
                <a:solidFill>
                  <a:schemeClr val="bg1"/>
                </a:solidFill>
              </a:endParaRPr>
            </a:p>
          </p:txBody>
        </p:sp>
        <p:sp>
          <p:nvSpPr>
            <p:cNvPr id="52" name="TextBox 51"/>
            <p:cNvSpPr txBox="1"/>
            <p:nvPr/>
          </p:nvSpPr>
          <p:spPr>
            <a:xfrm>
              <a:off x="5051676" y="4492478"/>
              <a:ext cx="351378" cy="369332"/>
            </a:xfrm>
            <a:prstGeom prst="rect">
              <a:avLst/>
            </a:prstGeom>
            <a:noFill/>
          </p:spPr>
          <p:txBody>
            <a:bodyPr wrap="none" rtlCol="0">
              <a:spAutoFit/>
            </a:bodyPr>
            <a:lstStyle/>
            <a:p>
              <a:r>
                <a:rPr lang="en-US" dirty="0" smtClean="0">
                  <a:solidFill>
                    <a:srgbClr val="FF0000"/>
                  </a:solidFill>
                </a:rPr>
                <a:t>R</a:t>
              </a:r>
              <a:endParaRPr lang="en-US" baseline="-25000" dirty="0">
                <a:solidFill>
                  <a:srgbClr val="FF0000"/>
                </a:solidFill>
              </a:endParaRPr>
            </a:p>
          </p:txBody>
        </p:sp>
        <p:sp>
          <p:nvSpPr>
            <p:cNvPr id="67" name="Freeform 66"/>
            <p:cNvSpPr/>
            <p:nvPr/>
          </p:nvSpPr>
          <p:spPr>
            <a:xfrm>
              <a:off x="4729163" y="5022520"/>
              <a:ext cx="192152" cy="59068"/>
            </a:xfrm>
            <a:custGeom>
              <a:avLst/>
              <a:gdLst>
                <a:gd name="connsiteX0" fmla="*/ 0 w 192152"/>
                <a:gd name="connsiteY0" fmla="*/ 11443 h 59068"/>
                <a:gd name="connsiteX1" fmla="*/ 119062 w 192152"/>
                <a:gd name="connsiteY1" fmla="*/ 1918 h 59068"/>
                <a:gd name="connsiteX2" fmla="*/ 185737 w 192152"/>
                <a:gd name="connsiteY2" fmla="*/ 44780 h 59068"/>
                <a:gd name="connsiteX3" fmla="*/ 185737 w 192152"/>
                <a:gd name="connsiteY3" fmla="*/ 59068 h 59068"/>
              </a:gdLst>
              <a:ahLst/>
              <a:cxnLst>
                <a:cxn ang="0">
                  <a:pos x="connsiteX0" y="connsiteY0"/>
                </a:cxn>
                <a:cxn ang="0">
                  <a:pos x="connsiteX1" y="connsiteY1"/>
                </a:cxn>
                <a:cxn ang="0">
                  <a:pos x="connsiteX2" y="connsiteY2"/>
                </a:cxn>
                <a:cxn ang="0">
                  <a:pos x="connsiteX3" y="connsiteY3"/>
                </a:cxn>
              </a:cxnLst>
              <a:rect l="l" t="t" r="r" b="b"/>
              <a:pathLst>
                <a:path w="192152" h="59068">
                  <a:moveTo>
                    <a:pt x="0" y="11443"/>
                  </a:moveTo>
                  <a:cubicBezTo>
                    <a:pt x="44053" y="3902"/>
                    <a:pt x="88106" y="-3638"/>
                    <a:pt x="119062" y="1918"/>
                  </a:cubicBezTo>
                  <a:cubicBezTo>
                    <a:pt x="150018" y="7474"/>
                    <a:pt x="174625" y="35255"/>
                    <a:pt x="185737" y="44780"/>
                  </a:cubicBezTo>
                  <a:cubicBezTo>
                    <a:pt x="196850" y="54305"/>
                    <a:pt x="191293" y="56686"/>
                    <a:pt x="185737" y="59068"/>
                  </a:cubicBezTo>
                </a:path>
              </a:pathLst>
            </a:cu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 name="TextBox 31"/>
          <p:cNvSpPr txBox="1"/>
          <p:nvPr/>
        </p:nvSpPr>
        <p:spPr>
          <a:xfrm>
            <a:off x="76200" y="43190"/>
            <a:ext cx="1592103" cy="261610"/>
          </a:xfrm>
          <a:prstGeom prst="rect">
            <a:avLst/>
          </a:prstGeom>
          <a:noFill/>
        </p:spPr>
        <p:txBody>
          <a:bodyPr wrap="none" rtlCol="0">
            <a:spAutoFit/>
          </a:bodyPr>
          <a:lstStyle/>
          <a:p>
            <a:r>
              <a:rPr lang="en-US" sz="1100" dirty="0" smtClean="0">
                <a:solidFill>
                  <a:srgbClr val="FF0000"/>
                </a:solidFill>
              </a:rPr>
              <a:t>Section 5   Lecture # 5</a:t>
            </a:r>
            <a:endParaRPr lang="en-US" sz="1100" dirty="0">
              <a:solidFill>
                <a:srgbClr val="FF0000"/>
              </a:solidFill>
            </a:endParaRPr>
          </a:p>
        </p:txBody>
      </p:sp>
    </p:spTree>
    <p:extLst>
      <p:ext uri="{BB962C8B-B14F-4D97-AF65-F5344CB8AC3E}">
        <p14:creationId xmlns:p14="http://schemas.microsoft.com/office/powerpoint/2010/main" val="362793565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84264" y="173851"/>
            <a:ext cx="7748586" cy="707886"/>
          </a:xfrm>
          <a:prstGeom prst="rect">
            <a:avLst/>
          </a:prstGeom>
        </p:spPr>
        <p:txBody>
          <a:bodyPr wrap="square">
            <a:spAutoFit/>
          </a:bodyPr>
          <a:lstStyle/>
          <a:p>
            <a:r>
              <a:rPr lang="en-US" sz="2000" dirty="0" smtClean="0">
                <a:solidFill>
                  <a:schemeClr val="bg1"/>
                </a:solidFill>
              </a:rPr>
              <a:t>Shape, Depth, and Inclination Factors for Meyerhof’s Expression (Meyerhof, 1951, 1963) </a:t>
            </a:r>
            <a:endParaRPr lang="en-US" sz="2000" dirty="0">
              <a:solidFill>
                <a:schemeClr val="bg1"/>
              </a:solidFill>
            </a:endParaRPr>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147" y="810984"/>
            <a:ext cx="7566820" cy="5104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04800" y="5906869"/>
            <a:ext cx="6439437" cy="646331"/>
          </a:xfrm>
          <a:prstGeom prst="rect">
            <a:avLst/>
          </a:prstGeom>
        </p:spPr>
        <p:txBody>
          <a:bodyPr wrap="square">
            <a:spAutoFit/>
          </a:bodyPr>
          <a:lstStyle/>
          <a:p>
            <a:r>
              <a:rPr lang="en-US" sz="1200" dirty="0" smtClean="0">
                <a:solidFill>
                  <a:schemeClr val="bg1"/>
                </a:solidFill>
              </a:rPr>
              <a:t>Note: Where  is the load inclination to the vertical and K</a:t>
            </a:r>
            <a:r>
              <a:rPr lang="en-US" sz="1200" baseline="-25000" dirty="0" smtClean="0">
                <a:solidFill>
                  <a:schemeClr val="bg1"/>
                </a:solidFill>
              </a:rPr>
              <a:t>P</a:t>
            </a:r>
            <a:r>
              <a:rPr lang="en-US" sz="1200" dirty="0" smtClean="0">
                <a:solidFill>
                  <a:schemeClr val="bg1"/>
                </a:solidFill>
              </a:rPr>
              <a:t> = tan</a:t>
            </a:r>
            <a:r>
              <a:rPr lang="en-US" sz="1200" baseline="30000" dirty="0" smtClean="0">
                <a:solidFill>
                  <a:schemeClr val="bg1"/>
                </a:solidFill>
              </a:rPr>
              <a:t>2</a:t>
            </a:r>
            <a:r>
              <a:rPr lang="en-US" sz="1200" dirty="0" smtClean="0">
                <a:solidFill>
                  <a:schemeClr val="bg1"/>
                </a:solidFill>
              </a:rPr>
              <a:t>(45 + </a:t>
            </a:r>
            <a:r>
              <a:rPr lang="en-US" sz="1200" dirty="0" smtClean="0">
                <a:solidFill>
                  <a:schemeClr val="bg1"/>
                </a:solidFill>
                <a:latin typeface="Symbol" pitchFamily="18" charset="2"/>
              </a:rPr>
              <a:t>f</a:t>
            </a:r>
            <a:r>
              <a:rPr lang="en-US" sz="1200" dirty="0" smtClean="0">
                <a:solidFill>
                  <a:schemeClr val="bg1"/>
                </a:solidFill>
              </a:rPr>
              <a:t>/2).</a:t>
            </a:r>
          </a:p>
          <a:p>
            <a:endParaRPr lang="en-US" sz="1200" dirty="0" smtClean="0">
              <a:solidFill>
                <a:schemeClr val="bg1"/>
              </a:solidFill>
            </a:endParaRPr>
          </a:p>
          <a:p>
            <a:r>
              <a:rPr lang="en-US" sz="1200" dirty="0" smtClean="0">
                <a:solidFill>
                  <a:schemeClr val="bg1"/>
                </a:solidFill>
              </a:rPr>
              <a:t>Source: From Bowles, J.E., 2002, Foundation Analysis and Design, McGraw-Hill, New York.</a:t>
            </a:r>
            <a:endParaRPr lang="en-US" sz="1200" dirty="0">
              <a:solidFill>
                <a:schemeClr val="bg1"/>
              </a:solidFill>
            </a:endParaRPr>
          </a:p>
        </p:txBody>
      </p:sp>
      <p:cxnSp>
        <p:nvCxnSpPr>
          <p:cNvPr id="8" name="Straight Arrow Connector 7"/>
          <p:cNvCxnSpPr/>
          <p:nvPr/>
        </p:nvCxnSpPr>
        <p:spPr>
          <a:xfrm>
            <a:off x="3186186" y="5245313"/>
            <a:ext cx="914400" cy="0"/>
          </a:xfrm>
          <a:prstGeom prst="straightConnector1">
            <a:avLst/>
          </a:prstGeom>
          <a:ln>
            <a:solidFill>
              <a:srgbClr val="0562AF"/>
            </a:solidFill>
            <a:tailEnd type="stealth" w="sm"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100586" y="4026113"/>
            <a:ext cx="0" cy="1219200"/>
          </a:xfrm>
          <a:prstGeom prst="straightConnector1">
            <a:avLst/>
          </a:prstGeom>
          <a:ln>
            <a:solidFill>
              <a:srgbClr val="00B050"/>
            </a:solidFill>
            <a:tailEnd type="stealth" w="sm"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2857571" y="4373772"/>
            <a:ext cx="1219200" cy="838200"/>
          </a:xfrm>
          <a:prstGeom prst="straightConnector1">
            <a:avLst/>
          </a:prstGeom>
          <a:ln>
            <a:solidFill>
              <a:srgbClr val="FF0000"/>
            </a:solidFill>
            <a:headEnd type="triangle" w="med" len="med"/>
            <a:tailEnd type="none"/>
          </a:ln>
        </p:spPr>
        <p:style>
          <a:lnRef idx="1">
            <a:schemeClr val="accent1"/>
          </a:lnRef>
          <a:fillRef idx="0">
            <a:schemeClr val="accent1"/>
          </a:fillRef>
          <a:effectRef idx="0">
            <a:schemeClr val="accent1"/>
          </a:effectRef>
          <a:fontRef idx="minor">
            <a:schemeClr val="tx1"/>
          </a:fontRef>
        </p:style>
      </p:cxnSp>
      <p:sp>
        <p:nvSpPr>
          <p:cNvPr id="11" name="Freeform 10"/>
          <p:cNvSpPr/>
          <p:nvPr/>
        </p:nvSpPr>
        <p:spPr>
          <a:xfrm>
            <a:off x="3633861" y="4690500"/>
            <a:ext cx="471488" cy="211913"/>
          </a:xfrm>
          <a:custGeom>
            <a:avLst/>
            <a:gdLst>
              <a:gd name="connsiteX0" fmla="*/ 0 w 471488"/>
              <a:gd name="connsiteY0" fmla="*/ 201814 h 201814"/>
              <a:gd name="connsiteX1" fmla="*/ 133350 w 471488"/>
              <a:gd name="connsiteY1" fmla="*/ 11314 h 201814"/>
              <a:gd name="connsiteX2" fmla="*/ 471488 w 471488"/>
              <a:gd name="connsiteY2" fmla="*/ 20839 h 201814"/>
              <a:gd name="connsiteX3" fmla="*/ 471488 w 471488"/>
              <a:gd name="connsiteY3" fmla="*/ 20839 h 201814"/>
              <a:gd name="connsiteX0" fmla="*/ 0 w 471488"/>
              <a:gd name="connsiteY0" fmla="*/ 180975 h 180975"/>
              <a:gd name="connsiteX1" fmla="*/ 471488 w 471488"/>
              <a:gd name="connsiteY1" fmla="*/ 0 h 180975"/>
              <a:gd name="connsiteX2" fmla="*/ 471488 w 471488"/>
              <a:gd name="connsiteY2" fmla="*/ 0 h 180975"/>
              <a:gd name="connsiteX0" fmla="*/ 0 w 471488"/>
              <a:gd name="connsiteY0" fmla="*/ 180975 h 180975"/>
              <a:gd name="connsiteX1" fmla="*/ 471488 w 471488"/>
              <a:gd name="connsiteY1" fmla="*/ 0 h 180975"/>
              <a:gd name="connsiteX2" fmla="*/ 471488 w 471488"/>
              <a:gd name="connsiteY2" fmla="*/ 0 h 180975"/>
              <a:gd name="connsiteX0" fmla="*/ 0 w 471488"/>
              <a:gd name="connsiteY0" fmla="*/ 215581 h 215581"/>
              <a:gd name="connsiteX1" fmla="*/ 471488 w 471488"/>
              <a:gd name="connsiteY1" fmla="*/ 34606 h 215581"/>
              <a:gd name="connsiteX2" fmla="*/ 471488 w 471488"/>
              <a:gd name="connsiteY2" fmla="*/ 34606 h 215581"/>
              <a:gd name="connsiteX0" fmla="*/ 0 w 471488"/>
              <a:gd name="connsiteY0" fmla="*/ 227935 h 227935"/>
              <a:gd name="connsiteX1" fmla="*/ 471488 w 471488"/>
              <a:gd name="connsiteY1" fmla="*/ 46960 h 227935"/>
              <a:gd name="connsiteX2" fmla="*/ 471488 w 471488"/>
              <a:gd name="connsiteY2" fmla="*/ 46960 h 227935"/>
              <a:gd name="connsiteX0" fmla="*/ 0 w 471488"/>
              <a:gd name="connsiteY0" fmla="*/ 207620 h 207620"/>
              <a:gd name="connsiteX1" fmla="*/ 471488 w 471488"/>
              <a:gd name="connsiteY1" fmla="*/ 26645 h 207620"/>
              <a:gd name="connsiteX2" fmla="*/ 471488 w 471488"/>
              <a:gd name="connsiteY2" fmla="*/ 26645 h 207620"/>
              <a:gd name="connsiteX0" fmla="*/ 0 w 471488"/>
              <a:gd name="connsiteY0" fmla="*/ 211913 h 211913"/>
              <a:gd name="connsiteX1" fmla="*/ 471488 w 471488"/>
              <a:gd name="connsiteY1" fmla="*/ 30938 h 211913"/>
              <a:gd name="connsiteX2" fmla="*/ 471488 w 471488"/>
              <a:gd name="connsiteY2" fmla="*/ 30938 h 211913"/>
            </a:gdLst>
            <a:ahLst/>
            <a:cxnLst>
              <a:cxn ang="0">
                <a:pos x="connsiteX0" y="connsiteY0"/>
              </a:cxn>
              <a:cxn ang="0">
                <a:pos x="connsiteX1" y="connsiteY1"/>
              </a:cxn>
              <a:cxn ang="0">
                <a:pos x="connsiteX2" y="connsiteY2"/>
              </a:cxn>
            </a:cxnLst>
            <a:rect l="l" t="t" r="r" b="b"/>
            <a:pathLst>
              <a:path w="471488" h="211913">
                <a:moveTo>
                  <a:pt x="0" y="211913"/>
                </a:moveTo>
                <a:cubicBezTo>
                  <a:pt x="100012" y="-10338"/>
                  <a:pt x="333375" y="-32562"/>
                  <a:pt x="471488" y="30938"/>
                </a:cubicBezTo>
                <a:lnTo>
                  <a:pt x="471488" y="30938"/>
                </a:lnTo>
              </a:path>
            </a:pathLst>
          </a:custGeom>
          <a:noFill/>
          <a:ln w="3175">
            <a:solidFill>
              <a:schemeClr val="accent1">
                <a:lumMod val="75000"/>
              </a:schemeClr>
            </a:solidFill>
            <a:headEnd type="stealth" w="sm" len="lg"/>
            <a:tailEnd type="stealth" w="sm"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3952903" y="3773105"/>
            <a:ext cx="304892" cy="307777"/>
          </a:xfrm>
          <a:prstGeom prst="rect">
            <a:avLst/>
          </a:prstGeom>
          <a:noFill/>
        </p:spPr>
        <p:txBody>
          <a:bodyPr wrap="none" rtlCol="0">
            <a:spAutoFit/>
          </a:bodyPr>
          <a:lstStyle/>
          <a:p>
            <a:r>
              <a:rPr lang="en-US" sz="1400" dirty="0" smtClean="0">
                <a:solidFill>
                  <a:srgbClr val="00B050"/>
                </a:solidFill>
              </a:rPr>
              <a:t>V</a:t>
            </a:r>
            <a:endParaRPr lang="en-US" sz="1400" dirty="0">
              <a:solidFill>
                <a:srgbClr val="00B050"/>
              </a:solidFill>
            </a:endParaRPr>
          </a:p>
        </p:txBody>
      </p:sp>
      <p:sp>
        <p:nvSpPr>
          <p:cNvPr id="13" name="TextBox 12"/>
          <p:cNvSpPr txBox="1"/>
          <p:nvPr/>
        </p:nvSpPr>
        <p:spPr>
          <a:xfrm>
            <a:off x="2881386" y="5091424"/>
            <a:ext cx="314510" cy="307777"/>
          </a:xfrm>
          <a:prstGeom prst="rect">
            <a:avLst/>
          </a:prstGeom>
          <a:noFill/>
        </p:spPr>
        <p:txBody>
          <a:bodyPr wrap="none" rtlCol="0">
            <a:spAutoFit/>
          </a:bodyPr>
          <a:lstStyle/>
          <a:p>
            <a:r>
              <a:rPr lang="en-US" sz="1400" dirty="0">
                <a:solidFill>
                  <a:srgbClr val="0562AF"/>
                </a:solidFill>
              </a:rPr>
              <a:t>H</a:t>
            </a:r>
          </a:p>
        </p:txBody>
      </p:sp>
      <p:sp>
        <p:nvSpPr>
          <p:cNvPr id="14" name="TextBox 13"/>
          <p:cNvSpPr txBox="1"/>
          <p:nvPr/>
        </p:nvSpPr>
        <p:spPr>
          <a:xfrm>
            <a:off x="2652786" y="4084449"/>
            <a:ext cx="314510" cy="307777"/>
          </a:xfrm>
          <a:prstGeom prst="rect">
            <a:avLst/>
          </a:prstGeom>
          <a:noFill/>
        </p:spPr>
        <p:txBody>
          <a:bodyPr wrap="none" rtlCol="0">
            <a:spAutoFit/>
          </a:bodyPr>
          <a:lstStyle/>
          <a:p>
            <a:r>
              <a:rPr lang="en-US" sz="1400" dirty="0" smtClean="0">
                <a:solidFill>
                  <a:srgbClr val="FF0000"/>
                </a:solidFill>
              </a:rPr>
              <a:t>R</a:t>
            </a:r>
            <a:endParaRPr lang="en-US" sz="1400" dirty="0">
              <a:solidFill>
                <a:srgbClr val="FF0000"/>
              </a:solidFill>
            </a:endParaRPr>
          </a:p>
        </p:txBody>
      </p:sp>
      <p:sp>
        <p:nvSpPr>
          <p:cNvPr id="15" name="TextBox 14"/>
          <p:cNvSpPr txBox="1"/>
          <p:nvPr/>
        </p:nvSpPr>
        <p:spPr>
          <a:xfrm>
            <a:off x="3490894" y="4388378"/>
            <a:ext cx="558166" cy="307777"/>
          </a:xfrm>
          <a:prstGeom prst="rect">
            <a:avLst/>
          </a:prstGeom>
          <a:noFill/>
        </p:spPr>
        <p:txBody>
          <a:bodyPr wrap="none" rtlCol="0">
            <a:spAutoFit/>
          </a:bodyPr>
          <a:lstStyle/>
          <a:p>
            <a:r>
              <a:rPr lang="en-US" sz="1400" dirty="0" smtClean="0">
                <a:solidFill>
                  <a:srgbClr val="0562AF"/>
                </a:solidFill>
                <a:latin typeface="Symbol" pitchFamily="18" charset="2"/>
              </a:rPr>
              <a:t>q &lt; f</a:t>
            </a:r>
            <a:endParaRPr lang="en-US" sz="1400" dirty="0">
              <a:solidFill>
                <a:srgbClr val="0562AF"/>
              </a:solidFill>
              <a:latin typeface="Symbol" pitchFamily="18" charset="2"/>
            </a:endParaRPr>
          </a:p>
        </p:txBody>
      </p:sp>
      <p:pic>
        <p:nvPicPr>
          <p:cNvPr id="18" name="Picture 3"/>
          <p:cNvPicPr>
            <a:picLocks noChangeAspect="1" noChangeArrowheads="1"/>
          </p:cNvPicPr>
          <p:nvPr/>
        </p:nvPicPr>
        <p:blipFill rotWithShape="1">
          <a:blip r:embed="rId4" cstate="print">
            <a:duotone>
              <a:prstClr val="black"/>
              <a:schemeClr val="accent3">
                <a:tint val="45000"/>
                <a:satMod val="400000"/>
              </a:schemeClr>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t="5321" b="-40"/>
          <a:stretch/>
        </p:blipFill>
        <p:spPr bwMode="auto">
          <a:xfrm>
            <a:off x="2357742" y="1435101"/>
            <a:ext cx="2333551" cy="2122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2474844" y="1313644"/>
            <a:ext cx="268356" cy="369332"/>
          </a:xfrm>
          <a:prstGeom prst="rect">
            <a:avLst/>
          </a:prstGeom>
        </p:spPr>
        <p:txBody>
          <a:bodyPr wrap="square">
            <a:spAutoFit/>
          </a:bodyPr>
          <a:lstStyle/>
          <a:p>
            <a:r>
              <a:rPr lang="en-US" i="1" dirty="0" smtClean="0">
                <a:solidFill>
                  <a:schemeClr val="bg1"/>
                </a:solidFill>
                <a:latin typeface="Symbol" pitchFamily="18" charset="2"/>
              </a:rPr>
              <a:t>f</a:t>
            </a:r>
            <a:endParaRPr lang="en-US" i="1"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292100" y="1070572"/>
            <a:ext cx="5930900" cy="369332"/>
          </a:xfrm>
          <a:prstGeom prst="rect">
            <a:avLst/>
          </a:prstGeom>
        </p:spPr>
        <p:txBody>
          <a:bodyPr wrap="square">
            <a:spAutoFit/>
          </a:bodyPr>
          <a:lstStyle/>
          <a:p>
            <a:r>
              <a:rPr lang="en-US" b="1" u="sng" dirty="0" smtClean="0">
                <a:solidFill>
                  <a:schemeClr val="bg1"/>
                </a:solidFill>
              </a:rPr>
              <a:t>Brinch Hansen’s (1970) Bearing Capacity Equation</a:t>
            </a:r>
            <a:endParaRPr lang="en-US" b="1" u="sng" dirty="0">
              <a:solidFill>
                <a:schemeClr val="bg1"/>
              </a:solidFill>
            </a:endParaRPr>
          </a:p>
        </p:txBody>
      </p:sp>
      <p:sp>
        <p:nvSpPr>
          <p:cNvPr id="4" name="Rectangle 3"/>
          <p:cNvSpPr/>
          <p:nvPr/>
        </p:nvSpPr>
        <p:spPr>
          <a:xfrm>
            <a:off x="1771841" y="154477"/>
            <a:ext cx="5746445" cy="646331"/>
          </a:xfrm>
          <a:prstGeom prst="rect">
            <a:avLst/>
          </a:prstGeom>
          <a:solidFill>
            <a:srgbClr val="FFFF00"/>
          </a:solidFill>
        </p:spPr>
        <p:txBody>
          <a:bodyPr wrap="none">
            <a:spAutoFit/>
          </a:bodyPr>
          <a:lstStyle/>
          <a:p>
            <a:pPr algn="ctr"/>
            <a:r>
              <a:rPr lang="en-US" dirty="0">
                <a:solidFill>
                  <a:schemeClr val="bg1"/>
                </a:solidFill>
              </a:rPr>
              <a:t>SOIL BEARING CAPACITY CALCULATIONS</a:t>
            </a:r>
          </a:p>
          <a:p>
            <a:pPr algn="ctr"/>
            <a:r>
              <a:rPr lang="en-US" dirty="0">
                <a:solidFill>
                  <a:schemeClr val="bg1"/>
                </a:solidFill>
              </a:rPr>
              <a:t>BY MEANS OF THEORY OF PLASTIC EQUILIBRIUM</a:t>
            </a:r>
          </a:p>
        </p:txBody>
      </p:sp>
      <p:sp>
        <p:nvSpPr>
          <p:cNvPr id="5" name="Rectangle 4"/>
          <p:cNvSpPr>
            <a:spLocks noChangeArrowheads="1"/>
          </p:cNvSpPr>
          <p:nvPr/>
        </p:nvSpPr>
        <p:spPr bwMode="auto">
          <a:xfrm>
            <a:off x="422854" y="1872002"/>
            <a:ext cx="8384147" cy="400110"/>
          </a:xfrm>
          <a:prstGeom prst="rect">
            <a:avLst/>
          </a:prstGeom>
          <a:noFill/>
          <a:ln w="9525">
            <a:noFill/>
            <a:miter lim="800000"/>
            <a:headEnd/>
            <a:tailEnd/>
          </a:ln>
          <a:effectLst/>
        </p:spPr>
        <p:txBody>
          <a:bodyPr wrap="square">
            <a:spAutoFit/>
          </a:bodyPr>
          <a:lstStyle/>
          <a:p>
            <a:r>
              <a:rPr lang="en-US" sz="2000" i="1" dirty="0" smtClean="0">
                <a:solidFill>
                  <a:srgbClr val="FF0000"/>
                </a:solidFill>
              </a:rPr>
              <a:t>q</a:t>
            </a:r>
            <a:r>
              <a:rPr lang="en-US" sz="2000" i="1" baseline="-25000" dirty="0" smtClean="0">
                <a:solidFill>
                  <a:srgbClr val="FF0000"/>
                </a:solidFill>
              </a:rPr>
              <a:t>ult</a:t>
            </a:r>
            <a:r>
              <a:rPr lang="en-US" sz="2000" i="1" dirty="0" smtClean="0">
                <a:solidFill>
                  <a:srgbClr val="FF0000"/>
                </a:solidFill>
              </a:rPr>
              <a:t> </a:t>
            </a:r>
            <a:r>
              <a:rPr lang="en-US" sz="2000" i="1" dirty="0" smtClean="0">
                <a:solidFill>
                  <a:srgbClr val="FF0000"/>
                </a:solidFill>
                <a:latin typeface="Arial" pitchFamily="34" charset="0"/>
                <a:cs typeface="Arial" pitchFamily="34" charset="0"/>
              </a:rPr>
              <a:t> = c N</a:t>
            </a:r>
            <a:r>
              <a:rPr lang="en-US" sz="2000" i="1" baseline="-25000" dirty="0" smtClean="0">
                <a:solidFill>
                  <a:srgbClr val="FF0000"/>
                </a:solidFill>
                <a:latin typeface="Arial" pitchFamily="34" charset="0"/>
                <a:cs typeface="Arial" pitchFamily="34" charset="0"/>
              </a:rPr>
              <a:t>c</a:t>
            </a:r>
            <a:r>
              <a:rPr lang="en-US" sz="2000" i="1" dirty="0" smtClean="0">
                <a:solidFill>
                  <a:srgbClr val="FF0000"/>
                </a:solidFill>
                <a:latin typeface="Arial" pitchFamily="34" charset="0"/>
                <a:cs typeface="Arial" pitchFamily="34" charset="0"/>
              </a:rPr>
              <a:t> s</a:t>
            </a:r>
            <a:r>
              <a:rPr lang="en-US" sz="2000" i="1" baseline="-25000" dirty="0" smtClean="0">
                <a:solidFill>
                  <a:srgbClr val="FF0000"/>
                </a:solidFill>
                <a:latin typeface="Arial" pitchFamily="34" charset="0"/>
                <a:cs typeface="Arial" pitchFamily="34" charset="0"/>
              </a:rPr>
              <a:t>c</a:t>
            </a:r>
            <a:r>
              <a:rPr lang="en-US" sz="2000" i="1" dirty="0" smtClean="0">
                <a:solidFill>
                  <a:srgbClr val="FF0000"/>
                </a:solidFill>
                <a:latin typeface="Arial" pitchFamily="34" charset="0"/>
                <a:cs typeface="Arial" pitchFamily="34" charset="0"/>
              </a:rPr>
              <a:t> d</a:t>
            </a:r>
            <a:r>
              <a:rPr lang="en-US" sz="2000" i="1" baseline="-25000" dirty="0" smtClean="0">
                <a:solidFill>
                  <a:srgbClr val="FF0000"/>
                </a:solidFill>
                <a:latin typeface="Arial" pitchFamily="34" charset="0"/>
                <a:cs typeface="Arial" pitchFamily="34" charset="0"/>
              </a:rPr>
              <a:t>c</a:t>
            </a:r>
            <a:r>
              <a:rPr lang="en-US" sz="2000" i="1" dirty="0" smtClean="0">
                <a:solidFill>
                  <a:srgbClr val="FF0000"/>
                </a:solidFill>
                <a:latin typeface="Arial" pitchFamily="34" charset="0"/>
                <a:cs typeface="Arial" pitchFamily="34" charset="0"/>
              </a:rPr>
              <a:t> i</a:t>
            </a:r>
            <a:r>
              <a:rPr lang="en-US" sz="2000" i="1" baseline="-25000" dirty="0" smtClean="0">
                <a:solidFill>
                  <a:srgbClr val="FF0000"/>
                </a:solidFill>
                <a:latin typeface="Arial" pitchFamily="34" charset="0"/>
                <a:cs typeface="Arial" pitchFamily="34" charset="0"/>
              </a:rPr>
              <a:t>c </a:t>
            </a:r>
            <a:r>
              <a:rPr lang="en-US" sz="2000" i="1" dirty="0" smtClean="0">
                <a:solidFill>
                  <a:srgbClr val="FF0000"/>
                </a:solidFill>
                <a:latin typeface="Arial" pitchFamily="34" charset="0"/>
                <a:cs typeface="Arial" pitchFamily="34" charset="0"/>
              </a:rPr>
              <a:t>g</a:t>
            </a:r>
            <a:r>
              <a:rPr lang="en-US" sz="2000" i="1" baseline="-25000" dirty="0" smtClean="0">
                <a:solidFill>
                  <a:srgbClr val="FF0000"/>
                </a:solidFill>
                <a:latin typeface="Arial" pitchFamily="34" charset="0"/>
                <a:cs typeface="Arial" pitchFamily="34" charset="0"/>
              </a:rPr>
              <a:t>c</a:t>
            </a:r>
            <a:r>
              <a:rPr lang="en-US" sz="2000" i="1" dirty="0" smtClean="0">
                <a:solidFill>
                  <a:srgbClr val="FF0000"/>
                </a:solidFill>
                <a:latin typeface="Arial" pitchFamily="34" charset="0"/>
                <a:cs typeface="Arial" pitchFamily="34" charset="0"/>
              </a:rPr>
              <a:t> b</a:t>
            </a:r>
            <a:r>
              <a:rPr lang="en-US" sz="2000" i="1" baseline="-25000" dirty="0" smtClean="0">
                <a:solidFill>
                  <a:srgbClr val="FF0000"/>
                </a:solidFill>
                <a:latin typeface="Arial" pitchFamily="34" charset="0"/>
                <a:cs typeface="Arial" pitchFamily="34" charset="0"/>
              </a:rPr>
              <a:t>c</a:t>
            </a:r>
            <a:r>
              <a:rPr lang="en-US" sz="2000" i="1" dirty="0" smtClean="0">
                <a:solidFill>
                  <a:srgbClr val="FF0000"/>
                </a:solidFill>
                <a:latin typeface="Arial" pitchFamily="34" charset="0"/>
                <a:cs typeface="Arial" pitchFamily="34" charset="0"/>
              </a:rPr>
              <a:t> + q N</a:t>
            </a:r>
            <a:r>
              <a:rPr lang="en-US" sz="2000" i="1" baseline="-25000" dirty="0" smtClean="0">
                <a:solidFill>
                  <a:srgbClr val="FF0000"/>
                </a:solidFill>
                <a:latin typeface="Arial" pitchFamily="34" charset="0"/>
                <a:cs typeface="Arial" pitchFamily="34" charset="0"/>
              </a:rPr>
              <a:t>q</a:t>
            </a:r>
            <a:r>
              <a:rPr lang="en-US" sz="2000" i="1" dirty="0" smtClean="0">
                <a:solidFill>
                  <a:srgbClr val="FF0000"/>
                </a:solidFill>
                <a:latin typeface="Arial" pitchFamily="34" charset="0"/>
                <a:cs typeface="Arial" pitchFamily="34" charset="0"/>
              </a:rPr>
              <a:t> s</a:t>
            </a:r>
            <a:r>
              <a:rPr lang="en-US" sz="2000" i="1" baseline="-25000" dirty="0" smtClean="0">
                <a:solidFill>
                  <a:srgbClr val="FF0000"/>
                </a:solidFill>
                <a:latin typeface="Arial" pitchFamily="34" charset="0"/>
                <a:cs typeface="Arial" pitchFamily="34" charset="0"/>
              </a:rPr>
              <a:t>q</a:t>
            </a:r>
            <a:r>
              <a:rPr lang="en-US" sz="2000" i="1" dirty="0" smtClean="0">
                <a:solidFill>
                  <a:srgbClr val="FF0000"/>
                </a:solidFill>
                <a:latin typeface="Arial" pitchFamily="34" charset="0"/>
                <a:cs typeface="Arial" pitchFamily="34" charset="0"/>
              </a:rPr>
              <a:t> d</a:t>
            </a:r>
            <a:r>
              <a:rPr lang="en-US" sz="2000" i="1" baseline="-25000" dirty="0" smtClean="0">
                <a:solidFill>
                  <a:srgbClr val="FF0000"/>
                </a:solidFill>
                <a:latin typeface="Arial" pitchFamily="34" charset="0"/>
                <a:cs typeface="Arial" pitchFamily="34" charset="0"/>
              </a:rPr>
              <a:t>q</a:t>
            </a:r>
            <a:r>
              <a:rPr lang="en-US" sz="2000" i="1" dirty="0" smtClean="0">
                <a:solidFill>
                  <a:srgbClr val="FF0000"/>
                </a:solidFill>
                <a:latin typeface="Arial" pitchFamily="34" charset="0"/>
                <a:cs typeface="Arial" pitchFamily="34" charset="0"/>
              </a:rPr>
              <a:t> i</a:t>
            </a:r>
            <a:r>
              <a:rPr lang="en-US" sz="2000" i="1" baseline="-25000" dirty="0" smtClean="0">
                <a:solidFill>
                  <a:srgbClr val="FF0000"/>
                </a:solidFill>
                <a:latin typeface="Arial" pitchFamily="34" charset="0"/>
                <a:cs typeface="Arial" pitchFamily="34" charset="0"/>
              </a:rPr>
              <a:t>q </a:t>
            </a:r>
            <a:r>
              <a:rPr lang="en-US" sz="2000" i="1" dirty="0" smtClean="0">
                <a:solidFill>
                  <a:srgbClr val="FF0000"/>
                </a:solidFill>
                <a:latin typeface="Arial" pitchFamily="34" charset="0"/>
                <a:cs typeface="Arial" pitchFamily="34" charset="0"/>
              </a:rPr>
              <a:t>g</a:t>
            </a:r>
            <a:r>
              <a:rPr lang="en-US" sz="2000" i="1" baseline="-25000" dirty="0" smtClean="0">
                <a:solidFill>
                  <a:srgbClr val="FF0000"/>
                </a:solidFill>
                <a:latin typeface="Arial" pitchFamily="34" charset="0"/>
                <a:cs typeface="Arial" pitchFamily="34" charset="0"/>
              </a:rPr>
              <a:t>q</a:t>
            </a:r>
            <a:r>
              <a:rPr lang="en-US" sz="2000" i="1" dirty="0" smtClean="0">
                <a:solidFill>
                  <a:srgbClr val="FF0000"/>
                </a:solidFill>
                <a:latin typeface="Arial" pitchFamily="34" charset="0"/>
                <a:cs typeface="Arial" pitchFamily="34" charset="0"/>
              </a:rPr>
              <a:t> b</a:t>
            </a:r>
            <a:r>
              <a:rPr lang="en-US" sz="2000" i="1" baseline="-25000" dirty="0" smtClean="0">
                <a:solidFill>
                  <a:srgbClr val="FF0000"/>
                </a:solidFill>
                <a:latin typeface="Arial" pitchFamily="34" charset="0"/>
                <a:cs typeface="Arial" pitchFamily="34" charset="0"/>
              </a:rPr>
              <a:t>q </a:t>
            </a:r>
            <a:r>
              <a:rPr lang="en-US" sz="2000" i="1" dirty="0" smtClean="0">
                <a:solidFill>
                  <a:srgbClr val="FF0000"/>
                </a:solidFill>
                <a:latin typeface="Arial" pitchFamily="34" charset="0"/>
                <a:cs typeface="Arial" pitchFamily="34" charset="0"/>
              </a:rPr>
              <a:t>+ 0.5 </a:t>
            </a:r>
            <a:r>
              <a:rPr lang="en-US" sz="2000" i="1" dirty="0" smtClean="0">
                <a:solidFill>
                  <a:srgbClr val="FF0000"/>
                </a:solidFill>
                <a:latin typeface="Symbol" pitchFamily="18" charset="2"/>
                <a:cs typeface="Arial" pitchFamily="34" charset="0"/>
              </a:rPr>
              <a:t>g B </a:t>
            </a:r>
            <a:r>
              <a:rPr lang="en-US" sz="2000" i="1" dirty="0" smtClean="0">
                <a:solidFill>
                  <a:srgbClr val="FF0000"/>
                </a:solidFill>
                <a:latin typeface="Arial" pitchFamily="34" charset="0"/>
                <a:cs typeface="Arial" pitchFamily="34" charset="0"/>
              </a:rPr>
              <a:t>N</a:t>
            </a:r>
            <a:r>
              <a:rPr lang="en-US" sz="2000" i="1" baseline="-25000" dirty="0" smtClean="0">
                <a:solidFill>
                  <a:srgbClr val="FF0000"/>
                </a:solidFill>
                <a:latin typeface="Symbol" pitchFamily="18" charset="2"/>
                <a:cs typeface="Arial" pitchFamily="34" charset="0"/>
              </a:rPr>
              <a:t>g </a:t>
            </a:r>
            <a:r>
              <a:rPr lang="en-US" sz="2000" i="1" dirty="0" smtClean="0">
                <a:solidFill>
                  <a:srgbClr val="FF0000"/>
                </a:solidFill>
                <a:latin typeface="Arial" pitchFamily="34" charset="0"/>
                <a:cs typeface="Arial" pitchFamily="34" charset="0"/>
              </a:rPr>
              <a:t>s</a:t>
            </a:r>
            <a:r>
              <a:rPr lang="en-US" sz="2000" i="1" baseline="-25000" dirty="0" smtClean="0">
                <a:solidFill>
                  <a:srgbClr val="FF0000"/>
                </a:solidFill>
                <a:latin typeface="Symbol" pitchFamily="18" charset="2"/>
                <a:cs typeface="Arial" pitchFamily="34" charset="0"/>
              </a:rPr>
              <a:t>g</a:t>
            </a:r>
            <a:r>
              <a:rPr lang="en-US" sz="2000" i="1" dirty="0" smtClean="0">
                <a:solidFill>
                  <a:srgbClr val="FF0000"/>
                </a:solidFill>
                <a:latin typeface="Arial" pitchFamily="34" charset="0"/>
                <a:cs typeface="Arial" pitchFamily="34" charset="0"/>
              </a:rPr>
              <a:t> d</a:t>
            </a:r>
            <a:r>
              <a:rPr lang="en-US" sz="2000" i="1" baseline="-25000" dirty="0" smtClean="0">
                <a:solidFill>
                  <a:srgbClr val="FF0000"/>
                </a:solidFill>
                <a:latin typeface="Symbol" pitchFamily="18" charset="2"/>
                <a:cs typeface="Arial" pitchFamily="34" charset="0"/>
              </a:rPr>
              <a:t>g</a:t>
            </a:r>
            <a:r>
              <a:rPr lang="en-US" sz="2000" i="1" dirty="0" smtClean="0">
                <a:solidFill>
                  <a:srgbClr val="FF0000"/>
                </a:solidFill>
                <a:latin typeface="Arial" pitchFamily="34" charset="0"/>
                <a:cs typeface="Arial" pitchFamily="34" charset="0"/>
              </a:rPr>
              <a:t> i</a:t>
            </a:r>
            <a:r>
              <a:rPr lang="en-US" sz="2000" i="1" baseline="-25000" dirty="0" smtClean="0">
                <a:solidFill>
                  <a:srgbClr val="FF0000"/>
                </a:solidFill>
                <a:latin typeface="Symbol" pitchFamily="18" charset="2"/>
                <a:cs typeface="Arial" pitchFamily="34" charset="0"/>
              </a:rPr>
              <a:t>g </a:t>
            </a:r>
            <a:r>
              <a:rPr lang="en-US" sz="2000" i="1" dirty="0" smtClean="0">
                <a:solidFill>
                  <a:srgbClr val="FF0000"/>
                </a:solidFill>
                <a:latin typeface="Arial" pitchFamily="34" charset="0"/>
                <a:cs typeface="Arial" pitchFamily="34" charset="0"/>
              </a:rPr>
              <a:t>g</a:t>
            </a:r>
            <a:r>
              <a:rPr lang="en-US" sz="2000" i="1" baseline="-25000" dirty="0" smtClean="0">
                <a:solidFill>
                  <a:srgbClr val="FF0000"/>
                </a:solidFill>
                <a:latin typeface="Symbol" pitchFamily="18" charset="2"/>
                <a:cs typeface="Arial" pitchFamily="34" charset="0"/>
              </a:rPr>
              <a:t>g</a:t>
            </a:r>
            <a:r>
              <a:rPr lang="en-US" sz="2000" i="1" dirty="0" smtClean="0">
                <a:solidFill>
                  <a:srgbClr val="FF0000"/>
                </a:solidFill>
                <a:latin typeface="Arial" pitchFamily="34" charset="0"/>
                <a:cs typeface="Arial" pitchFamily="34" charset="0"/>
              </a:rPr>
              <a:t> b</a:t>
            </a:r>
            <a:r>
              <a:rPr lang="en-US" sz="2000" i="1" baseline="-25000" dirty="0" smtClean="0">
                <a:solidFill>
                  <a:srgbClr val="FF0000"/>
                </a:solidFill>
                <a:latin typeface="Symbol" pitchFamily="18" charset="2"/>
                <a:cs typeface="Arial" pitchFamily="34" charset="0"/>
              </a:rPr>
              <a:t>g</a:t>
            </a:r>
            <a:r>
              <a:rPr lang="en-US" sz="2000" i="1" dirty="0" smtClean="0">
                <a:solidFill>
                  <a:srgbClr val="FF0000"/>
                </a:solidFill>
                <a:latin typeface="Arial" pitchFamily="34" charset="0"/>
                <a:cs typeface="Arial" pitchFamily="34" charset="0"/>
              </a:rPr>
              <a:t> </a:t>
            </a:r>
            <a:endParaRPr lang="en-US" sz="2000" i="1" baseline="-25000" dirty="0">
              <a:solidFill>
                <a:srgbClr val="FF0000"/>
              </a:solidFill>
              <a:latin typeface="Symbol" pitchFamily="18" charset="2"/>
            </a:endParaRPr>
          </a:p>
        </p:txBody>
      </p:sp>
      <p:sp>
        <p:nvSpPr>
          <p:cNvPr id="7" name="Rectangle 6"/>
          <p:cNvSpPr>
            <a:spLocks noChangeArrowheads="1"/>
          </p:cNvSpPr>
          <p:nvPr/>
        </p:nvSpPr>
        <p:spPr bwMode="auto">
          <a:xfrm>
            <a:off x="422855" y="2989420"/>
            <a:ext cx="5501428" cy="400110"/>
          </a:xfrm>
          <a:prstGeom prst="rect">
            <a:avLst/>
          </a:prstGeom>
          <a:noFill/>
          <a:ln w="9525">
            <a:noFill/>
            <a:miter lim="800000"/>
            <a:headEnd/>
            <a:tailEnd/>
          </a:ln>
          <a:effectLst/>
        </p:spPr>
        <p:txBody>
          <a:bodyPr wrap="square">
            <a:spAutoFit/>
          </a:bodyPr>
          <a:lstStyle/>
          <a:p>
            <a:r>
              <a:rPr lang="en-US" sz="2000" i="1" dirty="0" smtClean="0">
                <a:solidFill>
                  <a:srgbClr val="007635"/>
                </a:solidFill>
              </a:rPr>
              <a:t>q</a:t>
            </a:r>
            <a:r>
              <a:rPr lang="en-US" sz="2000" i="1" baseline="-25000" dirty="0" smtClean="0">
                <a:solidFill>
                  <a:srgbClr val="007635"/>
                </a:solidFill>
              </a:rPr>
              <a:t>ult</a:t>
            </a:r>
            <a:r>
              <a:rPr lang="en-US" sz="2000" i="1" dirty="0" smtClean="0">
                <a:solidFill>
                  <a:srgbClr val="007635"/>
                </a:solidFill>
              </a:rPr>
              <a:t> </a:t>
            </a:r>
            <a:r>
              <a:rPr lang="en-US" sz="2000" i="1" dirty="0" smtClean="0">
                <a:solidFill>
                  <a:srgbClr val="007635"/>
                </a:solidFill>
                <a:latin typeface="Arial" pitchFamily="34" charset="0"/>
                <a:cs typeface="Arial" pitchFamily="34" charset="0"/>
              </a:rPr>
              <a:t> = 5.14 cu (1+ s’</a:t>
            </a:r>
            <a:r>
              <a:rPr lang="en-US" sz="2000" i="1" baseline="-25000" dirty="0" smtClean="0">
                <a:solidFill>
                  <a:srgbClr val="007635"/>
                </a:solidFill>
                <a:latin typeface="Arial" pitchFamily="34" charset="0"/>
                <a:cs typeface="Arial" pitchFamily="34" charset="0"/>
              </a:rPr>
              <a:t>c</a:t>
            </a:r>
            <a:r>
              <a:rPr lang="en-US" sz="2000" i="1" dirty="0" smtClean="0">
                <a:solidFill>
                  <a:srgbClr val="007635"/>
                </a:solidFill>
                <a:latin typeface="Arial" pitchFamily="34" charset="0"/>
                <a:cs typeface="Arial" pitchFamily="34" charset="0"/>
              </a:rPr>
              <a:t> + d’</a:t>
            </a:r>
            <a:r>
              <a:rPr lang="en-US" sz="2000" i="1" baseline="-25000" dirty="0" smtClean="0">
                <a:solidFill>
                  <a:srgbClr val="007635"/>
                </a:solidFill>
                <a:latin typeface="Arial" pitchFamily="34" charset="0"/>
                <a:cs typeface="Arial" pitchFamily="34" charset="0"/>
              </a:rPr>
              <a:t>c</a:t>
            </a:r>
            <a:r>
              <a:rPr lang="en-US" sz="2000" i="1" dirty="0" smtClean="0">
                <a:solidFill>
                  <a:srgbClr val="007635"/>
                </a:solidFill>
                <a:latin typeface="Arial" pitchFamily="34" charset="0"/>
                <a:cs typeface="Arial" pitchFamily="34" charset="0"/>
              </a:rPr>
              <a:t> - i’</a:t>
            </a:r>
            <a:r>
              <a:rPr lang="en-US" sz="2000" i="1" baseline="-25000" dirty="0" smtClean="0">
                <a:solidFill>
                  <a:srgbClr val="007635"/>
                </a:solidFill>
                <a:latin typeface="Arial" pitchFamily="34" charset="0"/>
                <a:cs typeface="Arial" pitchFamily="34" charset="0"/>
              </a:rPr>
              <a:t>c </a:t>
            </a:r>
            <a:r>
              <a:rPr lang="en-US" sz="2000" i="1" dirty="0" smtClean="0">
                <a:solidFill>
                  <a:srgbClr val="007635"/>
                </a:solidFill>
                <a:latin typeface="Arial" pitchFamily="34" charset="0"/>
                <a:cs typeface="Arial" pitchFamily="34" charset="0"/>
              </a:rPr>
              <a:t> - g’</a:t>
            </a:r>
            <a:r>
              <a:rPr lang="en-US" sz="2000" i="1" baseline="-25000" dirty="0" smtClean="0">
                <a:solidFill>
                  <a:srgbClr val="007635"/>
                </a:solidFill>
                <a:latin typeface="Arial" pitchFamily="34" charset="0"/>
                <a:cs typeface="Arial" pitchFamily="34" charset="0"/>
              </a:rPr>
              <a:t>c</a:t>
            </a:r>
            <a:r>
              <a:rPr lang="en-US" sz="2000" i="1" dirty="0" smtClean="0">
                <a:solidFill>
                  <a:srgbClr val="007635"/>
                </a:solidFill>
                <a:latin typeface="Arial" pitchFamily="34" charset="0"/>
                <a:cs typeface="Arial" pitchFamily="34" charset="0"/>
              </a:rPr>
              <a:t> - b’</a:t>
            </a:r>
            <a:r>
              <a:rPr lang="en-US" sz="2000" i="1" baseline="-25000" dirty="0" smtClean="0">
                <a:solidFill>
                  <a:srgbClr val="007635"/>
                </a:solidFill>
                <a:latin typeface="Arial" pitchFamily="34" charset="0"/>
                <a:cs typeface="Arial" pitchFamily="34" charset="0"/>
              </a:rPr>
              <a:t>c</a:t>
            </a:r>
            <a:r>
              <a:rPr lang="en-US" sz="2000" i="1" dirty="0" smtClean="0">
                <a:solidFill>
                  <a:srgbClr val="007635"/>
                </a:solidFill>
                <a:latin typeface="Arial" pitchFamily="34" charset="0"/>
                <a:cs typeface="Arial" pitchFamily="34" charset="0"/>
              </a:rPr>
              <a:t> )+ q </a:t>
            </a:r>
            <a:endParaRPr lang="en-US" sz="2000" i="1" baseline="-25000" dirty="0">
              <a:solidFill>
                <a:srgbClr val="007635"/>
              </a:solidFill>
              <a:latin typeface="Symbol" pitchFamily="18" charset="2"/>
            </a:endParaRPr>
          </a:p>
        </p:txBody>
      </p:sp>
      <p:sp>
        <p:nvSpPr>
          <p:cNvPr id="8" name="TextBox 7"/>
          <p:cNvSpPr txBox="1"/>
          <p:nvPr/>
        </p:nvSpPr>
        <p:spPr>
          <a:xfrm>
            <a:off x="422854" y="2534455"/>
            <a:ext cx="3335629" cy="369332"/>
          </a:xfrm>
          <a:prstGeom prst="rect">
            <a:avLst/>
          </a:prstGeom>
          <a:noFill/>
        </p:spPr>
        <p:txBody>
          <a:bodyPr wrap="square" rtlCol="0">
            <a:spAutoFit/>
          </a:bodyPr>
          <a:lstStyle/>
          <a:p>
            <a:r>
              <a:rPr lang="en-US" dirty="0" smtClean="0">
                <a:solidFill>
                  <a:schemeClr val="bg1"/>
                </a:solidFill>
              </a:rPr>
              <a:t>For undrained conditions </a:t>
            </a:r>
            <a:endParaRPr lang="en-US" dirty="0">
              <a:solidFill>
                <a:schemeClr val="bg1"/>
              </a:solidFill>
            </a:endParaRPr>
          </a:p>
        </p:txBody>
      </p:sp>
      <p:sp>
        <p:nvSpPr>
          <p:cNvPr id="14" name="TextBox 13"/>
          <p:cNvSpPr txBox="1"/>
          <p:nvPr/>
        </p:nvSpPr>
        <p:spPr>
          <a:xfrm>
            <a:off x="515154" y="3712137"/>
            <a:ext cx="4285446" cy="2585323"/>
          </a:xfrm>
          <a:prstGeom prst="rect">
            <a:avLst/>
          </a:prstGeom>
          <a:noFill/>
        </p:spPr>
        <p:txBody>
          <a:bodyPr wrap="square" rtlCol="0">
            <a:spAutoFit/>
          </a:bodyPr>
          <a:lstStyle/>
          <a:p>
            <a:pPr>
              <a:lnSpc>
                <a:spcPct val="150000"/>
              </a:lnSpc>
            </a:pPr>
            <a:r>
              <a:rPr lang="en-US" i="1" dirty="0" smtClean="0">
                <a:solidFill>
                  <a:schemeClr val="bg1"/>
                </a:solidFill>
              </a:rPr>
              <a:t>Where</a:t>
            </a:r>
          </a:p>
          <a:p>
            <a:pPr>
              <a:lnSpc>
                <a:spcPct val="150000"/>
              </a:lnSpc>
            </a:pPr>
            <a:r>
              <a:rPr lang="en-US" i="1" dirty="0">
                <a:solidFill>
                  <a:schemeClr val="bg1"/>
                </a:solidFill>
              </a:rPr>
              <a:t>S</a:t>
            </a:r>
            <a:r>
              <a:rPr lang="en-US" i="1" baseline="-25000" dirty="0">
                <a:solidFill>
                  <a:schemeClr val="bg1"/>
                </a:solidFill>
              </a:rPr>
              <a:t>c </a:t>
            </a:r>
            <a:r>
              <a:rPr lang="en-US" i="1" dirty="0">
                <a:solidFill>
                  <a:schemeClr val="bg1"/>
                </a:solidFill>
              </a:rPr>
              <a:t>, S</a:t>
            </a:r>
            <a:r>
              <a:rPr lang="en-US" i="1" baseline="-25000" dirty="0">
                <a:solidFill>
                  <a:schemeClr val="bg1"/>
                </a:solidFill>
              </a:rPr>
              <a:t>q </a:t>
            </a:r>
            <a:r>
              <a:rPr lang="en-US" i="1" dirty="0" smtClean="0">
                <a:solidFill>
                  <a:schemeClr val="bg1"/>
                </a:solidFill>
              </a:rPr>
              <a:t> , S</a:t>
            </a:r>
            <a:r>
              <a:rPr lang="en-US" i="1" baseline="-25000" dirty="0" smtClean="0">
                <a:solidFill>
                  <a:schemeClr val="bg1"/>
                </a:solidFill>
                <a:latin typeface="Symbol" pitchFamily="18" charset="2"/>
              </a:rPr>
              <a:t>g  </a:t>
            </a:r>
            <a:r>
              <a:rPr lang="en-US" i="1" dirty="0" smtClean="0">
                <a:solidFill>
                  <a:schemeClr val="bg1"/>
                </a:solidFill>
              </a:rPr>
              <a:t> are shape factors</a:t>
            </a:r>
          </a:p>
          <a:p>
            <a:pPr>
              <a:lnSpc>
                <a:spcPct val="150000"/>
              </a:lnSpc>
            </a:pPr>
            <a:r>
              <a:rPr lang="en-US" i="1" dirty="0">
                <a:solidFill>
                  <a:schemeClr val="bg1"/>
                </a:solidFill>
              </a:rPr>
              <a:t>d</a:t>
            </a:r>
            <a:r>
              <a:rPr lang="en-US" i="1" baseline="-25000" dirty="0">
                <a:solidFill>
                  <a:schemeClr val="bg1"/>
                </a:solidFill>
              </a:rPr>
              <a:t>c </a:t>
            </a:r>
            <a:r>
              <a:rPr lang="en-US" i="1" dirty="0">
                <a:solidFill>
                  <a:schemeClr val="bg1"/>
                </a:solidFill>
              </a:rPr>
              <a:t>, d</a:t>
            </a:r>
            <a:r>
              <a:rPr lang="en-US" i="1" baseline="-25000" dirty="0">
                <a:solidFill>
                  <a:schemeClr val="bg1"/>
                </a:solidFill>
              </a:rPr>
              <a:t>q </a:t>
            </a:r>
            <a:r>
              <a:rPr lang="en-US" i="1" baseline="-25000" dirty="0" smtClean="0">
                <a:solidFill>
                  <a:schemeClr val="bg1"/>
                </a:solidFill>
              </a:rPr>
              <a:t> </a:t>
            </a:r>
            <a:r>
              <a:rPr lang="en-US" i="1" dirty="0" smtClean="0">
                <a:solidFill>
                  <a:schemeClr val="bg1"/>
                </a:solidFill>
              </a:rPr>
              <a:t>,</a:t>
            </a:r>
            <a:r>
              <a:rPr lang="en-US" i="1" baseline="-25000" dirty="0" smtClean="0">
                <a:solidFill>
                  <a:schemeClr val="bg1"/>
                </a:solidFill>
              </a:rPr>
              <a:t> </a:t>
            </a:r>
            <a:r>
              <a:rPr lang="en-US" i="1" dirty="0" smtClean="0">
                <a:solidFill>
                  <a:schemeClr val="bg1"/>
                </a:solidFill>
              </a:rPr>
              <a:t>d</a:t>
            </a:r>
            <a:r>
              <a:rPr lang="en-US" i="1" baseline="-25000" dirty="0" smtClean="0">
                <a:solidFill>
                  <a:schemeClr val="bg1"/>
                </a:solidFill>
                <a:latin typeface="Symbol" pitchFamily="18" charset="2"/>
              </a:rPr>
              <a:t>g </a:t>
            </a:r>
            <a:r>
              <a:rPr lang="en-US" i="1" dirty="0">
                <a:solidFill>
                  <a:schemeClr val="bg1"/>
                </a:solidFill>
              </a:rPr>
              <a:t> </a:t>
            </a:r>
            <a:r>
              <a:rPr lang="en-US" i="1" dirty="0" smtClean="0">
                <a:solidFill>
                  <a:schemeClr val="bg1"/>
                </a:solidFill>
              </a:rPr>
              <a:t> are depth factors </a:t>
            </a:r>
          </a:p>
          <a:p>
            <a:pPr>
              <a:lnSpc>
                <a:spcPct val="150000"/>
              </a:lnSpc>
            </a:pPr>
            <a:r>
              <a:rPr lang="en-US" i="1" dirty="0">
                <a:solidFill>
                  <a:schemeClr val="bg1"/>
                </a:solidFill>
              </a:rPr>
              <a:t>i</a:t>
            </a:r>
            <a:r>
              <a:rPr lang="en-US" i="1" baseline="-25000" dirty="0">
                <a:solidFill>
                  <a:schemeClr val="bg1"/>
                </a:solidFill>
              </a:rPr>
              <a:t>c </a:t>
            </a:r>
            <a:r>
              <a:rPr lang="en-US" i="1" dirty="0">
                <a:solidFill>
                  <a:schemeClr val="bg1"/>
                </a:solidFill>
              </a:rPr>
              <a:t>, </a:t>
            </a:r>
            <a:r>
              <a:rPr lang="en-US" i="1" dirty="0" smtClean="0">
                <a:solidFill>
                  <a:schemeClr val="bg1"/>
                </a:solidFill>
              </a:rPr>
              <a:t>i</a:t>
            </a:r>
            <a:r>
              <a:rPr lang="en-US" i="1" baseline="-25000" dirty="0" smtClean="0">
                <a:solidFill>
                  <a:schemeClr val="bg1"/>
                </a:solidFill>
              </a:rPr>
              <a:t>q </a:t>
            </a:r>
            <a:r>
              <a:rPr lang="en-US" i="1" dirty="0" smtClean="0">
                <a:solidFill>
                  <a:schemeClr val="bg1"/>
                </a:solidFill>
              </a:rPr>
              <a:t>, i</a:t>
            </a:r>
            <a:r>
              <a:rPr lang="en-US" i="1" baseline="-25000" dirty="0" smtClean="0">
                <a:solidFill>
                  <a:schemeClr val="bg1"/>
                </a:solidFill>
                <a:latin typeface="Symbol" pitchFamily="18" charset="2"/>
              </a:rPr>
              <a:t>g  </a:t>
            </a:r>
            <a:r>
              <a:rPr lang="en-US" i="1" dirty="0" smtClean="0">
                <a:solidFill>
                  <a:schemeClr val="bg1"/>
                </a:solidFill>
              </a:rPr>
              <a:t>  are load inclination factors</a:t>
            </a:r>
          </a:p>
          <a:p>
            <a:pPr>
              <a:lnSpc>
                <a:spcPct val="150000"/>
              </a:lnSpc>
            </a:pPr>
            <a:r>
              <a:rPr lang="en-US" dirty="0">
                <a:solidFill>
                  <a:schemeClr val="bg1"/>
                </a:solidFill>
              </a:rPr>
              <a:t>g</a:t>
            </a:r>
            <a:r>
              <a:rPr lang="en-US" baseline="-25000" dirty="0">
                <a:solidFill>
                  <a:schemeClr val="bg1"/>
                </a:solidFill>
              </a:rPr>
              <a:t>c </a:t>
            </a:r>
            <a:r>
              <a:rPr lang="en-US" dirty="0">
                <a:solidFill>
                  <a:schemeClr val="bg1"/>
                </a:solidFill>
              </a:rPr>
              <a:t>, </a:t>
            </a:r>
            <a:r>
              <a:rPr lang="en-US" dirty="0" smtClean="0">
                <a:solidFill>
                  <a:schemeClr val="bg1"/>
                </a:solidFill>
              </a:rPr>
              <a:t>g</a:t>
            </a:r>
            <a:r>
              <a:rPr lang="en-US" baseline="-25000" dirty="0" smtClean="0">
                <a:solidFill>
                  <a:schemeClr val="bg1"/>
                </a:solidFill>
              </a:rPr>
              <a:t>q </a:t>
            </a:r>
            <a:r>
              <a:rPr lang="en-US" dirty="0" smtClean="0">
                <a:solidFill>
                  <a:schemeClr val="bg1"/>
                </a:solidFill>
              </a:rPr>
              <a:t>, g</a:t>
            </a:r>
            <a:r>
              <a:rPr lang="en-US" baseline="-25000" dirty="0" smtClean="0">
                <a:solidFill>
                  <a:schemeClr val="bg1"/>
                </a:solidFill>
                <a:latin typeface="Symbol" pitchFamily="18" charset="2"/>
              </a:rPr>
              <a:t>g </a:t>
            </a:r>
            <a:r>
              <a:rPr lang="en-US" dirty="0" smtClean="0">
                <a:solidFill>
                  <a:schemeClr val="bg1"/>
                </a:solidFill>
              </a:rPr>
              <a:t> are ground slope factors </a:t>
            </a:r>
          </a:p>
          <a:p>
            <a:pPr>
              <a:lnSpc>
                <a:spcPct val="150000"/>
              </a:lnSpc>
            </a:pPr>
            <a:r>
              <a:rPr lang="en-US" dirty="0">
                <a:solidFill>
                  <a:schemeClr val="bg1"/>
                </a:solidFill>
              </a:rPr>
              <a:t>b</a:t>
            </a:r>
            <a:r>
              <a:rPr lang="en-US" baseline="-25000" dirty="0">
                <a:solidFill>
                  <a:schemeClr val="bg1"/>
                </a:solidFill>
              </a:rPr>
              <a:t>c </a:t>
            </a:r>
            <a:r>
              <a:rPr lang="en-US" dirty="0">
                <a:solidFill>
                  <a:schemeClr val="bg1"/>
                </a:solidFill>
              </a:rPr>
              <a:t>, </a:t>
            </a:r>
            <a:r>
              <a:rPr lang="en-US" dirty="0" smtClean="0">
                <a:solidFill>
                  <a:schemeClr val="bg1"/>
                </a:solidFill>
              </a:rPr>
              <a:t>b</a:t>
            </a:r>
            <a:r>
              <a:rPr lang="en-US" baseline="-25000" dirty="0" smtClean="0">
                <a:solidFill>
                  <a:schemeClr val="bg1"/>
                </a:solidFill>
              </a:rPr>
              <a:t>q</a:t>
            </a:r>
            <a:r>
              <a:rPr lang="en-US" dirty="0" smtClean="0">
                <a:solidFill>
                  <a:schemeClr val="bg1"/>
                </a:solidFill>
              </a:rPr>
              <a:t> , b</a:t>
            </a:r>
            <a:r>
              <a:rPr lang="en-US" baseline="-25000" dirty="0" smtClean="0">
                <a:solidFill>
                  <a:schemeClr val="bg1"/>
                </a:solidFill>
                <a:latin typeface="Symbol" pitchFamily="18" charset="2"/>
              </a:rPr>
              <a:t>g  </a:t>
            </a:r>
            <a:r>
              <a:rPr lang="en-US" dirty="0" smtClean="0">
                <a:solidFill>
                  <a:schemeClr val="bg1"/>
                </a:solidFill>
              </a:rPr>
              <a:t>are base slope factors</a:t>
            </a:r>
            <a:endParaRPr lang="en-US" i="1" dirty="0" smtClean="0">
              <a:solidFill>
                <a:schemeClr val="bg1"/>
              </a:solidFill>
            </a:endParaRPr>
          </a:p>
        </p:txBody>
      </p:sp>
      <p:grpSp>
        <p:nvGrpSpPr>
          <p:cNvPr id="12" name="Group 11"/>
          <p:cNvGrpSpPr/>
          <p:nvPr/>
        </p:nvGrpSpPr>
        <p:grpSpPr>
          <a:xfrm>
            <a:off x="6749601" y="4311684"/>
            <a:ext cx="2057400" cy="1078847"/>
            <a:chOff x="5799251" y="4245017"/>
            <a:chExt cx="2057400" cy="1078847"/>
          </a:xfrm>
        </p:grpSpPr>
        <p:sp>
          <p:nvSpPr>
            <p:cNvPr id="3" name="Isosceles Triangle 2"/>
            <p:cNvSpPr/>
            <p:nvPr/>
          </p:nvSpPr>
          <p:spPr>
            <a:xfrm>
              <a:off x="5799251" y="4245017"/>
              <a:ext cx="2057400" cy="1066800"/>
            </a:xfrm>
            <a:prstGeom prst="triangle">
              <a:avLst>
                <a:gd name="adj" fmla="val 100000"/>
              </a:avLst>
            </a:prstGeom>
            <a:solidFill>
              <a:schemeClr val="tx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794301" y="4297405"/>
              <a:ext cx="566737" cy="66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6794301" y="4430005"/>
              <a:ext cx="566737" cy="533400"/>
              <a:chOff x="6400800" y="4819658"/>
              <a:chExt cx="304800" cy="361942"/>
            </a:xfrm>
          </p:grpSpPr>
          <p:sp>
            <p:nvSpPr>
              <p:cNvPr id="6" name="Rectangle 5"/>
              <p:cNvSpPr/>
              <p:nvPr/>
            </p:nvSpPr>
            <p:spPr>
              <a:xfrm>
                <a:off x="6400800" y="5105400"/>
                <a:ext cx="304800" cy="762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6535103" y="4819658"/>
                <a:ext cx="45719" cy="300038"/>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3" name="Straight Connector 12"/>
            <p:cNvCxnSpPr/>
            <p:nvPr/>
          </p:nvCxnSpPr>
          <p:spPr>
            <a:xfrm flipV="1">
              <a:off x="7361038" y="4504575"/>
              <a:ext cx="0" cy="446925"/>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6" idx="1"/>
            </p:cNvCxnSpPr>
            <p:nvPr/>
          </p:nvCxnSpPr>
          <p:spPr>
            <a:xfrm flipV="1">
              <a:off x="6794301" y="4799846"/>
              <a:ext cx="0" cy="107411"/>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6315075" y="4862199"/>
              <a:ext cx="356188" cy="461665"/>
            </a:xfrm>
            <a:prstGeom prst="rect">
              <a:avLst/>
            </a:prstGeom>
          </p:spPr>
          <p:txBody>
            <a:bodyPr wrap="none">
              <a:spAutoFit/>
            </a:bodyPr>
            <a:lstStyle/>
            <a:p>
              <a:r>
                <a:rPr lang="en-US" sz="2400" dirty="0">
                  <a:solidFill>
                    <a:schemeClr val="bg1"/>
                  </a:solidFill>
                </a:rPr>
                <a:t>g</a:t>
              </a:r>
              <a:endParaRPr lang="en-US" sz="2400" dirty="0"/>
            </a:p>
          </p:txBody>
        </p:sp>
      </p:grpSp>
      <p:grpSp>
        <p:nvGrpSpPr>
          <p:cNvPr id="15" name="Group 14"/>
          <p:cNvGrpSpPr/>
          <p:nvPr/>
        </p:nvGrpSpPr>
        <p:grpSpPr>
          <a:xfrm>
            <a:off x="4495800" y="5326265"/>
            <a:ext cx="1777710" cy="1160283"/>
            <a:chOff x="4737100" y="5148465"/>
            <a:chExt cx="1777710" cy="1160283"/>
          </a:xfrm>
        </p:grpSpPr>
        <p:sp>
          <p:nvSpPr>
            <p:cNvPr id="22" name="Rectangle 21"/>
            <p:cNvSpPr/>
            <p:nvPr/>
          </p:nvSpPr>
          <p:spPr>
            <a:xfrm rot="19845278">
              <a:off x="5357546" y="5778500"/>
              <a:ext cx="865454" cy="28261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19"/>
            <p:cNvSpPr/>
            <p:nvPr/>
          </p:nvSpPr>
          <p:spPr>
            <a:xfrm>
              <a:off x="4737100" y="5148465"/>
              <a:ext cx="901700" cy="591935"/>
            </a:xfrm>
            <a:custGeom>
              <a:avLst/>
              <a:gdLst>
                <a:gd name="connsiteX0" fmla="*/ 1845890 w 1845890"/>
                <a:gd name="connsiteY0" fmla="*/ 990353 h 990353"/>
                <a:gd name="connsiteX1" fmla="*/ 1096590 w 1845890"/>
                <a:gd name="connsiteY1" fmla="*/ 241053 h 990353"/>
                <a:gd name="connsiteX2" fmla="*/ 67890 w 1845890"/>
                <a:gd name="connsiteY2" fmla="*/ 12453 h 990353"/>
                <a:gd name="connsiteX3" fmla="*/ 182190 w 1845890"/>
                <a:gd name="connsiteY3" fmla="*/ 50553 h 990353"/>
                <a:gd name="connsiteX0" fmla="*/ 1778000 w 1778000"/>
                <a:gd name="connsiteY0" fmla="*/ 977900 h 977900"/>
                <a:gd name="connsiteX1" fmla="*/ 1028700 w 1778000"/>
                <a:gd name="connsiteY1" fmla="*/ 228600 h 977900"/>
                <a:gd name="connsiteX2" fmla="*/ 0 w 1778000"/>
                <a:gd name="connsiteY2" fmla="*/ 0 h 977900"/>
                <a:gd name="connsiteX0" fmla="*/ 1778000 w 1778000"/>
                <a:gd name="connsiteY0" fmla="*/ 977900 h 977900"/>
                <a:gd name="connsiteX1" fmla="*/ 0 w 1778000"/>
                <a:gd name="connsiteY1" fmla="*/ 0 h 977900"/>
                <a:gd name="connsiteX0" fmla="*/ 1778000 w 1778000"/>
                <a:gd name="connsiteY0" fmla="*/ 977900 h 977900"/>
                <a:gd name="connsiteX1" fmla="*/ 0 w 1778000"/>
                <a:gd name="connsiteY1" fmla="*/ 0 h 977900"/>
                <a:gd name="connsiteX0" fmla="*/ 1778000 w 1778000"/>
                <a:gd name="connsiteY0" fmla="*/ 977900 h 977900"/>
                <a:gd name="connsiteX1" fmla="*/ 0 w 1778000"/>
                <a:gd name="connsiteY1" fmla="*/ 0 h 977900"/>
                <a:gd name="connsiteX0" fmla="*/ 1384300 w 1384300"/>
                <a:gd name="connsiteY0" fmla="*/ 584200 h 584200"/>
                <a:gd name="connsiteX1" fmla="*/ 0 w 1384300"/>
                <a:gd name="connsiteY1" fmla="*/ 0 h 584200"/>
                <a:gd name="connsiteX0" fmla="*/ 1384300 w 1384300"/>
                <a:gd name="connsiteY0" fmla="*/ 590703 h 590703"/>
                <a:gd name="connsiteX1" fmla="*/ 0 w 1384300"/>
                <a:gd name="connsiteY1" fmla="*/ 6503 h 590703"/>
                <a:gd name="connsiteX0" fmla="*/ 1384300 w 1384300"/>
                <a:gd name="connsiteY0" fmla="*/ 591935 h 591935"/>
                <a:gd name="connsiteX1" fmla="*/ 0 w 1384300"/>
                <a:gd name="connsiteY1" fmla="*/ 7735 h 591935"/>
              </a:gdLst>
              <a:ahLst/>
              <a:cxnLst>
                <a:cxn ang="0">
                  <a:pos x="connsiteX0" y="connsiteY0"/>
                </a:cxn>
                <a:cxn ang="0">
                  <a:pos x="connsiteX1" y="connsiteY1"/>
                </a:cxn>
              </a:cxnLst>
              <a:rect l="l" t="t" r="r" b="b"/>
              <a:pathLst>
                <a:path w="1384300" h="591935">
                  <a:moveTo>
                    <a:pt x="1384300" y="591935"/>
                  </a:moveTo>
                  <a:cubicBezTo>
                    <a:pt x="994833" y="88168"/>
                    <a:pt x="516467" y="-34598"/>
                    <a:pt x="0" y="7735"/>
                  </a:cubicBezTo>
                </a:path>
              </a:pathLst>
            </a:custGeom>
            <a:noFill/>
            <a:ln w="152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p:cNvSpPr/>
            <p:nvPr/>
          </p:nvSpPr>
          <p:spPr>
            <a:xfrm>
              <a:off x="5629275" y="5739089"/>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p:cNvCxnSpPr/>
            <p:nvPr/>
          </p:nvCxnSpPr>
          <p:spPr>
            <a:xfrm>
              <a:off x="5495378" y="6254515"/>
              <a:ext cx="819697"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27" name="Freeform 26"/>
            <p:cNvSpPr/>
            <p:nvPr/>
          </p:nvSpPr>
          <p:spPr>
            <a:xfrm>
              <a:off x="5848350" y="6057900"/>
              <a:ext cx="74869" cy="190500"/>
            </a:xfrm>
            <a:custGeom>
              <a:avLst/>
              <a:gdLst>
                <a:gd name="connsiteX0" fmla="*/ 0 w 74869"/>
                <a:gd name="connsiteY0" fmla="*/ 0 h 190500"/>
                <a:gd name="connsiteX1" fmla="*/ 66675 w 74869"/>
                <a:gd name="connsiteY1" fmla="*/ 85725 h 190500"/>
                <a:gd name="connsiteX2" fmla="*/ 71438 w 74869"/>
                <a:gd name="connsiteY2" fmla="*/ 190500 h 190500"/>
              </a:gdLst>
              <a:ahLst/>
              <a:cxnLst>
                <a:cxn ang="0">
                  <a:pos x="connsiteX0" y="connsiteY0"/>
                </a:cxn>
                <a:cxn ang="0">
                  <a:pos x="connsiteX1" y="connsiteY1"/>
                </a:cxn>
                <a:cxn ang="0">
                  <a:pos x="connsiteX2" y="connsiteY2"/>
                </a:cxn>
              </a:cxnLst>
              <a:rect l="l" t="t" r="r" b="b"/>
              <a:pathLst>
                <a:path w="74869" h="190500">
                  <a:moveTo>
                    <a:pt x="0" y="0"/>
                  </a:moveTo>
                  <a:cubicBezTo>
                    <a:pt x="27384" y="26987"/>
                    <a:pt x="54769" y="53975"/>
                    <a:pt x="66675" y="85725"/>
                  </a:cubicBezTo>
                  <a:cubicBezTo>
                    <a:pt x="78581" y="117475"/>
                    <a:pt x="75009" y="153987"/>
                    <a:pt x="71438" y="190500"/>
                  </a:cubicBezTo>
                </a:path>
              </a:pathLst>
            </a:custGeom>
            <a:noFill/>
            <a:ln w="3175">
              <a:solidFill>
                <a:schemeClr val="bg1"/>
              </a:solidFill>
              <a:headEnd type="triangl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6158622" y="5847083"/>
              <a:ext cx="356188" cy="461665"/>
            </a:xfrm>
            <a:prstGeom prst="rect">
              <a:avLst/>
            </a:prstGeom>
          </p:spPr>
          <p:txBody>
            <a:bodyPr wrap="none">
              <a:spAutoFit/>
            </a:bodyPr>
            <a:lstStyle/>
            <a:p>
              <a:r>
                <a:rPr lang="en-US" sz="2400" dirty="0">
                  <a:solidFill>
                    <a:schemeClr val="bg1"/>
                  </a:solidFill>
                </a:rPr>
                <a:t>b</a:t>
              </a:r>
              <a:endParaRPr lang="en-US" sz="2400" dirty="0"/>
            </a:p>
          </p:txBody>
        </p:sp>
      </p:grpSp>
      <p:grpSp>
        <p:nvGrpSpPr>
          <p:cNvPr id="25" name="Group 24"/>
          <p:cNvGrpSpPr/>
          <p:nvPr/>
        </p:nvGrpSpPr>
        <p:grpSpPr>
          <a:xfrm>
            <a:off x="4798126" y="3521389"/>
            <a:ext cx="2200190" cy="1685366"/>
            <a:chOff x="3844949" y="4207434"/>
            <a:chExt cx="2200190" cy="1685366"/>
          </a:xfrm>
        </p:grpSpPr>
        <p:sp>
          <p:nvSpPr>
            <p:cNvPr id="30" name="Rectangle 29"/>
            <p:cNvSpPr/>
            <p:nvPr/>
          </p:nvSpPr>
          <p:spPr>
            <a:xfrm>
              <a:off x="3844949" y="4883261"/>
              <a:ext cx="1627286" cy="1009539"/>
            </a:xfrm>
            <a:prstGeom prst="rect">
              <a:avLst/>
            </a:prstGeom>
            <a:gradFill>
              <a:gsLst>
                <a:gs pos="0">
                  <a:schemeClr val="accent1">
                    <a:tint val="66000"/>
                    <a:satMod val="160000"/>
                    <a:alpha val="79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1" name="Rectangle 30"/>
            <p:cNvSpPr/>
            <p:nvPr/>
          </p:nvSpPr>
          <p:spPr>
            <a:xfrm>
              <a:off x="4245509" y="5385157"/>
              <a:ext cx="934118" cy="194130"/>
            </a:xfrm>
            <a:prstGeom prst="rect">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2" name="Rectangle 31"/>
            <p:cNvSpPr/>
            <p:nvPr/>
          </p:nvSpPr>
          <p:spPr>
            <a:xfrm>
              <a:off x="4630448" y="4660723"/>
              <a:ext cx="189903" cy="752844"/>
            </a:xfrm>
            <a:prstGeom prst="rect">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3" name="Rectangle 32"/>
            <p:cNvSpPr/>
            <p:nvPr/>
          </p:nvSpPr>
          <p:spPr>
            <a:xfrm>
              <a:off x="4517533" y="5389892"/>
              <a:ext cx="395203" cy="1136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34" name="Straight Connector 33"/>
            <p:cNvCxnSpPr/>
            <p:nvPr/>
          </p:nvCxnSpPr>
          <p:spPr>
            <a:xfrm rot="10800000">
              <a:off x="3976907" y="5568633"/>
              <a:ext cx="21257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flipH="1" flipV="1">
              <a:off x="3748195" y="5218426"/>
              <a:ext cx="700366" cy="633"/>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3844949" y="5136120"/>
              <a:ext cx="225954" cy="165243"/>
            </a:xfrm>
            <a:prstGeom prst="rect">
              <a:avLst/>
            </a:prstGeom>
            <a:noFill/>
          </p:spPr>
          <p:txBody>
            <a:bodyPr wrap="none" rtlCol="0">
              <a:spAutoFit/>
            </a:bodyPr>
            <a:lstStyle/>
            <a:p>
              <a:r>
                <a:rPr lang="en-US" sz="1200" dirty="0" smtClean="0">
                  <a:solidFill>
                    <a:schemeClr val="bg1"/>
                  </a:solidFill>
                </a:rPr>
                <a:t>D</a:t>
              </a:r>
              <a:r>
                <a:rPr lang="en-US" sz="1200" baseline="-25000" dirty="0" smtClean="0">
                  <a:solidFill>
                    <a:schemeClr val="bg1"/>
                  </a:solidFill>
                </a:rPr>
                <a:t>f</a:t>
              </a:r>
              <a:endParaRPr lang="en-US" sz="1200" baseline="-25000" dirty="0">
                <a:solidFill>
                  <a:schemeClr val="bg1"/>
                </a:solidFill>
              </a:endParaRPr>
            </a:p>
          </p:txBody>
        </p:sp>
        <p:sp>
          <p:nvSpPr>
            <p:cNvPr id="37" name="Rectangle 36"/>
            <p:cNvSpPr/>
            <p:nvPr/>
          </p:nvSpPr>
          <p:spPr>
            <a:xfrm>
              <a:off x="4525014" y="4620326"/>
              <a:ext cx="395203" cy="1136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38" name="Straight Arrow Connector 37"/>
            <p:cNvCxnSpPr/>
            <p:nvPr/>
          </p:nvCxnSpPr>
          <p:spPr>
            <a:xfrm rot="5400000" flipH="1" flipV="1">
              <a:off x="4164501" y="5003941"/>
              <a:ext cx="1133685" cy="1640"/>
            </a:xfrm>
            <a:prstGeom prst="straightConnector1">
              <a:avLst/>
            </a:prstGeom>
            <a:ln w="6350">
              <a:solidFill>
                <a:schemeClr val="bg1"/>
              </a:solidFill>
              <a:headEnd type="arrow" w="med" len="med"/>
              <a:tailEnd type="non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4624427" y="4207434"/>
              <a:ext cx="441146" cy="369332"/>
            </a:xfrm>
            <a:prstGeom prst="rect">
              <a:avLst/>
            </a:prstGeom>
            <a:noFill/>
          </p:spPr>
          <p:txBody>
            <a:bodyPr wrap="none" rtlCol="0">
              <a:spAutoFit/>
            </a:bodyPr>
            <a:lstStyle/>
            <a:p>
              <a:r>
                <a:rPr lang="en-US" dirty="0" smtClean="0">
                  <a:solidFill>
                    <a:schemeClr val="bg1"/>
                  </a:solidFill>
                </a:rPr>
                <a:t>Q</a:t>
              </a:r>
              <a:r>
                <a:rPr lang="en-US" baseline="-25000" dirty="0" smtClean="0">
                  <a:solidFill>
                    <a:schemeClr val="bg1"/>
                  </a:solidFill>
                </a:rPr>
                <a:t>v</a:t>
              </a:r>
              <a:endParaRPr lang="en-US" baseline="-25000" dirty="0">
                <a:solidFill>
                  <a:schemeClr val="bg1"/>
                </a:solidFill>
              </a:endParaRPr>
            </a:p>
          </p:txBody>
        </p:sp>
        <p:cxnSp>
          <p:nvCxnSpPr>
            <p:cNvPr id="40" name="Straight Arrow Connector 39"/>
            <p:cNvCxnSpPr/>
            <p:nvPr/>
          </p:nvCxnSpPr>
          <p:spPr>
            <a:xfrm>
              <a:off x="4746609" y="5569241"/>
              <a:ext cx="908278" cy="0"/>
            </a:xfrm>
            <a:prstGeom prst="straightConnector1">
              <a:avLst/>
            </a:prstGeom>
            <a:ln w="6350">
              <a:solidFill>
                <a:schemeClr val="bg1"/>
              </a:solidFill>
              <a:headEnd type="arrow" w="med" len="med"/>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endCxn id="43" idx="1"/>
            </p:cNvCxnSpPr>
            <p:nvPr/>
          </p:nvCxnSpPr>
          <p:spPr>
            <a:xfrm flipV="1">
              <a:off x="4732140" y="4677144"/>
              <a:ext cx="319536" cy="911400"/>
            </a:xfrm>
            <a:prstGeom prst="straightConnector1">
              <a:avLst/>
            </a:prstGeom>
            <a:ln w="19050">
              <a:solidFill>
                <a:srgbClr val="FF0000"/>
              </a:solidFill>
              <a:headEnd type="arrow" w="med" len="med"/>
              <a:tailEnd type="non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595977" y="5388030"/>
              <a:ext cx="449162" cy="369332"/>
            </a:xfrm>
            <a:prstGeom prst="rect">
              <a:avLst/>
            </a:prstGeom>
            <a:noFill/>
          </p:spPr>
          <p:txBody>
            <a:bodyPr wrap="none" rtlCol="0">
              <a:spAutoFit/>
            </a:bodyPr>
            <a:lstStyle/>
            <a:p>
              <a:r>
                <a:rPr lang="en-US" dirty="0" smtClean="0">
                  <a:solidFill>
                    <a:schemeClr val="bg1"/>
                  </a:solidFill>
                </a:rPr>
                <a:t>Q</a:t>
              </a:r>
              <a:r>
                <a:rPr lang="en-US" baseline="-25000" dirty="0" smtClean="0">
                  <a:solidFill>
                    <a:schemeClr val="bg1"/>
                  </a:solidFill>
                </a:rPr>
                <a:t>h</a:t>
              </a:r>
              <a:endParaRPr lang="en-US" baseline="-25000" dirty="0">
                <a:solidFill>
                  <a:schemeClr val="bg1"/>
                </a:solidFill>
              </a:endParaRPr>
            </a:p>
          </p:txBody>
        </p:sp>
        <p:sp>
          <p:nvSpPr>
            <p:cNvPr id="43" name="TextBox 42"/>
            <p:cNvSpPr txBox="1"/>
            <p:nvPr/>
          </p:nvSpPr>
          <p:spPr>
            <a:xfrm>
              <a:off x="5051676" y="4492478"/>
              <a:ext cx="351378" cy="369332"/>
            </a:xfrm>
            <a:prstGeom prst="rect">
              <a:avLst/>
            </a:prstGeom>
            <a:noFill/>
          </p:spPr>
          <p:txBody>
            <a:bodyPr wrap="none" rtlCol="0">
              <a:spAutoFit/>
            </a:bodyPr>
            <a:lstStyle/>
            <a:p>
              <a:r>
                <a:rPr lang="en-US" dirty="0" smtClean="0">
                  <a:solidFill>
                    <a:srgbClr val="FF0000"/>
                  </a:solidFill>
                </a:rPr>
                <a:t>R</a:t>
              </a:r>
              <a:endParaRPr lang="en-US" baseline="-25000" dirty="0">
                <a:solidFill>
                  <a:srgbClr val="FF0000"/>
                </a:solidFill>
              </a:endParaRPr>
            </a:p>
          </p:txBody>
        </p:sp>
        <p:sp>
          <p:nvSpPr>
            <p:cNvPr id="44" name="Freeform 43"/>
            <p:cNvSpPr/>
            <p:nvPr/>
          </p:nvSpPr>
          <p:spPr>
            <a:xfrm>
              <a:off x="4729163" y="5022520"/>
              <a:ext cx="192152" cy="59068"/>
            </a:xfrm>
            <a:custGeom>
              <a:avLst/>
              <a:gdLst>
                <a:gd name="connsiteX0" fmla="*/ 0 w 192152"/>
                <a:gd name="connsiteY0" fmla="*/ 11443 h 59068"/>
                <a:gd name="connsiteX1" fmla="*/ 119062 w 192152"/>
                <a:gd name="connsiteY1" fmla="*/ 1918 h 59068"/>
                <a:gd name="connsiteX2" fmla="*/ 185737 w 192152"/>
                <a:gd name="connsiteY2" fmla="*/ 44780 h 59068"/>
                <a:gd name="connsiteX3" fmla="*/ 185737 w 192152"/>
                <a:gd name="connsiteY3" fmla="*/ 59068 h 59068"/>
              </a:gdLst>
              <a:ahLst/>
              <a:cxnLst>
                <a:cxn ang="0">
                  <a:pos x="connsiteX0" y="connsiteY0"/>
                </a:cxn>
                <a:cxn ang="0">
                  <a:pos x="connsiteX1" y="connsiteY1"/>
                </a:cxn>
                <a:cxn ang="0">
                  <a:pos x="connsiteX2" y="connsiteY2"/>
                </a:cxn>
                <a:cxn ang="0">
                  <a:pos x="connsiteX3" y="connsiteY3"/>
                </a:cxn>
              </a:cxnLst>
              <a:rect l="l" t="t" r="r" b="b"/>
              <a:pathLst>
                <a:path w="192152" h="59068">
                  <a:moveTo>
                    <a:pt x="0" y="11443"/>
                  </a:moveTo>
                  <a:cubicBezTo>
                    <a:pt x="44053" y="3902"/>
                    <a:pt x="88106" y="-3638"/>
                    <a:pt x="119062" y="1918"/>
                  </a:cubicBezTo>
                  <a:cubicBezTo>
                    <a:pt x="150018" y="7474"/>
                    <a:pt x="174625" y="35255"/>
                    <a:pt x="185737" y="44780"/>
                  </a:cubicBezTo>
                  <a:cubicBezTo>
                    <a:pt x="196850" y="54305"/>
                    <a:pt x="191293" y="56686"/>
                    <a:pt x="185737" y="59068"/>
                  </a:cubicBezTo>
                </a:path>
              </a:pathLst>
            </a:cu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20673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3" cstate="print"/>
          <a:srcRect t="7356"/>
          <a:stretch>
            <a:fillRect/>
          </a:stretch>
        </p:blipFill>
        <p:spPr bwMode="auto">
          <a:xfrm>
            <a:off x="463639" y="3658664"/>
            <a:ext cx="5210175" cy="2303139"/>
          </a:xfrm>
          <a:prstGeom prst="rect">
            <a:avLst/>
          </a:prstGeom>
          <a:noFill/>
          <a:ln w="9525">
            <a:noFill/>
            <a:miter lim="800000"/>
            <a:headEnd/>
            <a:tailEnd/>
          </a:ln>
        </p:spPr>
      </p:pic>
      <p:pic>
        <p:nvPicPr>
          <p:cNvPr id="61443" name="Picture 3"/>
          <p:cNvPicPr>
            <a:picLocks noChangeAspect="1" noChangeArrowheads="1"/>
          </p:cNvPicPr>
          <p:nvPr/>
        </p:nvPicPr>
        <p:blipFill>
          <a:blip r:embed="rId4" cstate="print"/>
          <a:srcRect/>
          <a:stretch>
            <a:fillRect/>
          </a:stretch>
        </p:blipFill>
        <p:spPr bwMode="auto">
          <a:xfrm>
            <a:off x="5974848" y="3627438"/>
            <a:ext cx="3028245" cy="2464280"/>
          </a:xfrm>
          <a:prstGeom prst="rect">
            <a:avLst/>
          </a:prstGeom>
          <a:noFill/>
          <a:ln w="9525">
            <a:noFill/>
            <a:miter lim="800000"/>
            <a:headEnd/>
            <a:tailEnd/>
          </a:ln>
        </p:spPr>
      </p:pic>
      <p:sp>
        <p:nvSpPr>
          <p:cNvPr id="7" name="Rectangle 6"/>
          <p:cNvSpPr/>
          <p:nvPr/>
        </p:nvSpPr>
        <p:spPr>
          <a:xfrm>
            <a:off x="1643193" y="6198799"/>
            <a:ext cx="5749280" cy="369332"/>
          </a:xfrm>
          <a:prstGeom prst="rect">
            <a:avLst/>
          </a:prstGeom>
        </p:spPr>
        <p:txBody>
          <a:bodyPr wrap="square">
            <a:spAutoFit/>
          </a:bodyPr>
          <a:lstStyle/>
          <a:p>
            <a:r>
              <a:rPr lang="en-US" dirty="0" smtClean="0">
                <a:solidFill>
                  <a:srgbClr val="C00000"/>
                </a:solidFill>
              </a:rPr>
              <a:t>Local shear foundation failure. (</a:t>
            </a:r>
            <a:r>
              <a:rPr lang="en-US" i="1" dirty="0" smtClean="0">
                <a:solidFill>
                  <a:srgbClr val="C00000"/>
                </a:solidFill>
              </a:rPr>
              <a:t>After Vesic, 1963)</a:t>
            </a:r>
            <a:endParaRPr lang="en-US" dirty="0">
              <a:solidFill>
                <a:srgbClr val="C00000"/>
              </a:solidFill>
            </a:endParaRPr>
          </a:p>
        </p:txBody>
      </p:sp>
      <p:sp>
        <p:nvSpPr>
          <p:cNvPr id="12" name="Rectangle 11"/>
          <p:cNvSpPr/>
          <p:nvPr/>
        </p:nvSpPr>
        <p:spPr>
          <a:xfrm>
            <a:off x="502277" y="250182"/>
            <a:ext cx="8178084" cy="664217"/>
          </a:xfrm>
          <a:prstGeom prst="rect">
            <a:avLst/>
          </a:prstGeom>
          <a:solidFill>
            <a:srgbClr val="FFFF00"/>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Rectangle 12"/>
          <p:cNvSpPr/>
          <p:nvPr/>
        </p:nvSpPr>
        <p:spPr>
          <a:xfrm>
            <a:off x="862886" y="298241"/>
            <a:ext cx="7431108" cy="523220"/>
          </a:xfrm>
          <a:prstGeom prst="rect">
            <a:avLst/>
          </a:prstGeom>
        </p:spPr>
        <p:txBody>
          <a:bodyPr wrap="square">
            <a:spAutoFit/>
          </a:bodyPr>
          <a:lstStyle/>
          <a:p>
            <a:pPr algn="ctr"/>
            <a:r>
              <a:rPr lang="en-US" sz="2800" b="1" dirty="0" smtClean="0">
                <a:solidFill>
                  <a:srgbClr val="0562AF"/>
                </a:solidFill>
                <a:effectLst>
                  <a:outerShdw blurRad="38100" dist="38100" dir="2700000" algn="tl">
                    <a:srgbClr val="000000">
                      <a:alpha val="43137"/>
                    </a:srgbClr>
                  </a:outerShdw>
                </a:effectLst>
              </a:rPr>
              <a:t>Shallow Foundations</a:t>
            </a:r>
          </a:p>
        </p:txBody>
      </p:sp>
      <p:sp>
        <p:nvSpPr>
          <p:cNvPr id="11" name="Rectangle 10"/>
          <p:cNvSpPr/>
          <p:nvPr/>
        </p:nvSpPr>
        <p:spPr>
          <a:xfrm>
            <a:off x="308146" y="994135"/>
            <a:ext cx="8404411" cy="2585323"/>
          </a:xfrm>
          <a:prstGeom prst="rect">
            <a:avLst/>
          </a:prstGeom>
        </p:spPr>
        <p:txBody>
          <a:bodyPr wrap="square">
            <a:spAutoFit/>
          </a:bodyPr>
          <a:lstStyle/>
          <a:p>
            <a:pPr marL="463550" indent="-463550">
              <a:lnSpc>
                <a:spcPct val="150000"/>
              </a:lnSpc>
              <a:buFont typeface="Wingdings" pitchFamily="2" charset="2"/>
              <a:buChar char="q"/>
            </a:pPr>
            <a:r>
              <a:rPr lang="en-US" dirty="0" smtClean="0">
                <a:solidFill>
                  <a:srgbClr val="C00000"/>
                </a:solidFill>
              </a:rPr>
              <a:t>Shallow foundations represent the simplest form of load transfer from a structure to the ground beneath.</a:t>
            </a:r>
          </a:p>
          <a:p>
            <a:pPr marL="463550" indent="-463550">
              <a:lnSpc>
                <a:spcPct val="150000"/>
              </a:lnSpc>
              <a:buFont typeface="Wingdings" pitchFamily="2" charset="2"/>
              <a:buChar char="q"/>
            </a:pPr>
            <a:r>
              <a:rPr lang="en-US" dirty="0" smtClean="0">
                <a:solidFill>
                  <a:srgbClr val="005EA4"/>
                </a:solidFill>
              </a:rPr>
              <a:t>The analysis and design of shallow foundation involves both the bearing capacity of the foundation material and the settlement of the foundation.</a:t>
            </a:r>
          </a:p>
          <a:p>
            <a:pPr marL="463550" indent="-463550">
              <a:lnSpc>
                <a:spcPct val="150000"/>
              </a:lnSpc>
              <a:buFont typeface="Wingdings" pitchFamily="2" charset="2"/>
              <a:buChar char="q"/>
            </a:pPr>
            <a:r>
              <a:rPr lang="en-US" dirty="0" smtClean="0">
                <a:solidFill>
                  <a:srgbClr val="007635"/>
                </a:solidFill>
              </a:rPr>
              <a:t>Bearing capacity failures of shallow foundations can be grouped into three categories, as follows</a:t>
            </a:r>
            <a:endParaRPr lang="en-US" dirty="0">
              <a:solidFill>
                <a:srgbClr val="007635"/>
              </a:solidFill>
            </a:endParaRPr>
          </a:p>
        </p:txBody>
      </p:sp>
      <p:sp>
        <p:nvSpPr>
          <p:cNvPr id="14" name="TextBox 13"/>
          <p:cNvSpPr txBox="1"/>
          <p:nvPr/>
        </p:nvSpPr>
        <p:spPr>
          <a:xfrm>
            <a:off x="2331077" y="3837915"/>
            <a:ext cx="312906" cy="369332"/>
          </a:xfrm>
          <a:prstGeom prst="rect">
            <a:avLst/>
          </a:prstGeom>
          <a:noFill/>
        </p:spPr>
        <p:txBody>
          <a:bodyPr wrap="none" rtlCol="0">
            <a:spAutoFit/>
          </a:bodyPr>
          <a:lstStyle/>
          <a:p>
            <a:r>
              <a:rPr lang="en-US" dirty="0" smtClean="0">
                <a:solidFill>
                  <a:schemeClr val="accent1">
                    <a:lumMod val="50000"/>
                  </a:schemeClr>
                </a:solidFill>
              </a:rPr>
              <a:t>1</a:t>
            </a:r>
            <a:endParaRPr lang="en-US" dirty="0">
              <a:solidFill>
                <a:schemeClr val="accent1">
                  <a:lumMod val="50000"/>
                </a:schemeClr>
              </a:solidFill>
            </a:endParaRPr>
          </a:p>
        </p:txBody>
      </p:sp>
      <p:sp>
        <p:nvSpPr>
          <p:cNvPr id="16" name="Oval 15"/>
          <p:cNvSpPr/>
          <p:nvPr/>
        </p:nvSpPr>
        <p:spPr>
          <a:xfrm>
            <a:off x="2266682" y="3799278"/>
            <a:ext cx="450760" cy="4507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228600" y="4724400"/>
            <a:ext cx="7429499" cy="261610"/>
          </a:xfrm>
          <a:prstGeom prst="rect">
            <a:avLst/>
          </a:prstGeom>
        </p:spPr>
        <p:txBody>
          <a:bodyPr wrap="square">
            <a:spAutoFit/>
          </a:bodyPr>
          <a:lstStyle/>
          <a:p>
            <a:r>
              <a:rPr lang="en-US" sz="1100" dirty="0" smtClean="0">
                <a:solidFill>
                  <a:schemeClr val="bg1"/>
                </a:solidFill>
              </a:rPr>
              <a:t>Source: From Bowles, J.E., 2002, Foundation Analysis and Design, McGraw-Hill, New York.</a:t>
            </a:r>
            <a:endParaRPr lang="en-US" sz="1100" dirty="0">
              <a:solidFill>
                <a:schemeClr val="bg1"/>
              </a:solidFill>
            </a:endParaRPr>
          </a:p>
        </p:txBody>
      </p:sp>
      <p:sp>
        <p:nvSpPr>
          <p:cNvPr id="12" name="Rectangle 11"/>
          <p:cNvSpPr/>
          <p:nvPr/>
        </p:nvSpPr>
        <p:spPr>
          <a:xfrm>
            <a:off x="1143000" y="381000"/>
            <a:ext cx="7315200" cy="646331"/>
          </a:xfrm>
          <a:prstGeom prst="rect">
            <a:avLst/>
          </a:prstGeom>
          <a:solidFill>
            <a:srgbClr val="FFFF00"/>
          </a:solidFill>
        </p:spPr>
        <p:txBody>
          <a:bodyPr wrap="square">
            <a:spAutoFit/>
          </a:bodyPr>
          <a:lstStyle/>
          <a:p>
            <a:pPr algn="ctr"/>
            <a:r>
              <a:rPr lang="en-US" dirty="0" smtClean="0">
                <a:solidFill>
                  <a:schemeClr val="bg1"/>
                </a:solidFill>
              </a:rPr>
              <a:t>Shape and Depth Factors for Hansen’s Expression (Hansen, 1970). Primed Factors are for </a:t>
            </a:r>
            <a:r>
              <a:rPr lang="en-US" dirty="0" smtClean="0">
                <a:solidFill>
                  <a:schemeClr val="bg1"/>
                </a:solidFill>
                <a:latin typeface="Symbol" pitchFamily="18" charset="2"/>
              </a:rPr>
              <a:t>f </a:t>
            </a:r>
            <a:r>
              <a:rPr lang="en-US" dirty="0" smtClean="0">
                <a:solidFill>
                  <a:schemeClr val="bg1"/>
                </a:solidFill>
              </a:rPr>
              <a:t> = 0</a:t>
            </a:r>
            <a:endParaRPr lang="en-US" dirty="0">
              <a:solidFill>
                <a:schemeClr val="bg1"/>
              </a:solidFill>
            </a:endParaRP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1" y="990600"/>
            <a:ext cx="8763000" cy="3813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rotWithShape="1">
          <a:blip r:embed="rId4" cstate="print">
            <a:duotone>
              <a:prstClr val="black"/>
              <a:schemeClr val="accent3">
                <a:tint val="45000"/>
                <a:satMod val="400000"/>
              </a:schemeClr>
            </a:duotone>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2330" t="6589" r="2330" b="-38"/>
          <a:stretch/>
        </p:blipFill>
        <p:spPr bwMode="auto">
          <a:xfrm>
            <a:off x="2622985" y="2345531"/>
            <a:ext cx="2083766"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693784" y="2202286"/>
            <a:ext cx="268356" cy="369332"/>
          </a:xfrm>
          <a:prstGeom prst="rect">
            <a:avLst/>
          </a:prstGeom>
        </p:spPr>
        <p:txBody>
          <a:bodyPr wrap="square">
            <a:spAutoFit/>
          </a:bodyPr>
          <a:lstStyle/>
          <a:p>
            <a:r>
              <a:rPr lang="en-US" i="1" dirty="0" smtClean="0">
                <a:solidFill>
                  <a:schemeClr val="bg1"/>
                </a:solidFill>
                <a:latin typeface="Symbol" pitchFamily="18" charset="2"/>
              </a:rPr>
              <a:t>f</a:t>
            </a:r>
            <a:endParaRPr lang="en-US" i="1"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533400" y="152400"/>
            <a:ext cx="8077200" cy="646331"/>
          </a:xfrm>
          <a:prstGeom prst="rect">
            <a:avLst/>
          </a:prstGeom>
        </p:spPr>
        <p:txBody>
          <a:bodyPr wrap="square">
            <a:spAutoFit/>
          </a:bodyPr>
          <a:lstStyle/>
          <a:p>
            <a:pPr algn="ctr"/>
            <a:r>
              <a:rPr lang="en-US" dirty="0" smtClean="0">
                <a:solidFill>
                  <a:schemeClr val="bg1"/>
                </a:solidFill>
              </a:rPr>
              <a:t>Inclination, Ground Slope, and Base Tilt Factors for Hansen’s Expression</a:t>
            </a:r>
          </a:p>
          <a:p>
            <a:pPr algn="ctr"/>
            <a:r>
              <a:rPr lang="en-US" dirty="0" smtClean="0">
                <a:solidFill>
                  <a:schemeClr val="bg1"/>
                </a:solidFill>
              </a:rPr>
              <a:t>(Hansen, 1970) . Primed Factors are for</a:t>
            </a:r>
            <a:r>
              <a:rPr lang="en-US" dirty="0" smtClean="0">
                <a:solidFill>
                  <a:schemeClr val="bg1"/>
                </a:solidFill>
                <a:latin typeface="Symbol" pitchFamily="18" charset="2"/>
              </a:rPr>
              <a:t> f </a:t>
            </a:r>
            <a:endParaRPr lang="en-US" dirty="0">
              <a:solidFill>
                <a:schemeClr val="bg1"/>
              </a:solidFill>
            </a:endParaRPr>
          </a:p>
        </p:txBody>
      </p:sp>
      <p:sp>
        <p:nvSpPr>
          <p:cNvPr id="8" name="Rectangle 7"/>
          <p:cNvSpPr/>
          <p:nvPr/>
        </p:nvSpPr>
        <p:spPr>
          <a:xfrm>
            <a:off x="762000" y="6324600"/>
            <a:ext cx="7924800" cy="261610"/>
          </a:xfrm>
          <a:prstGeom prst="rect">
            <a:avLst/>
          </a:prstGeom>
        </p:spPr>
        <p:txBody>
          <a:bodyPr wrap="square">
            <a:spAutoFit/>
          </a:bodyPr>
          <a:lstStyle/>
          <a:p>
            <a:r>
              <a:rPr lang="en-US" sz="1100" dirty="0" smtClean="0">
                <a:solidFill>
                  <a:schemeClr val="bg1"/>
                </a:solidFill>
              </a:rPr>
              <a:t>Source: From Bowles, J.E., 2002, Foundation Analysis and Design, McGraw-Hill, New York.</a:t>
            </a:r>
            <a:endParaRPr lang="en-US" sz="1100" dirty="0">
              <a:solidFill>
                <a:schemeClr val="bg1"/>
              </a:solidFill>
            </a:endParaRP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112" y="762000"/>
            <a:ext cx="7187232"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p:cNvGrpSpPr/>
          <p:nvPr/>
        </p:nvGrpSpPr>
        <p:grpSpPr>
          <a:xfrm>
            <a:off x="1143000" y="4038600"/>
            <a:ext cx="2209800" cy="1981200"/>
            <a:chOff x="1143000" y="4038600"/>
            <a:chExt cx="2209800" cy="1981200"/>
          </a:xfrm>
        </p:grpSpPr>
        <p:cxnSp>
          <p:nvCxnSpPr>
            <p:cNvPr id="6" name="Straight Arrow Connector 5"/>
            <p:cNvCxnSpPr/>
            <p:nvPr/>
          </p:nvCxnSpPr>
          <p:spPr>
            <a:xfrm>
              <a:off x="1905000" y="5715000"/>
              <a:ext cx="914400" cy="0"/>
            </a:xfrm>
            <a:prstGeom prst="straightConnector1">
              <a:avLst/>
            </a:prstGeom>
            <a:ln>
              <a:solidFill>
                <a:srgbClr val="0562AF"/>
              </a:solidFill>
              <a:tailEnd type="stealth" w="sm"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819400" y="4495800"/>
              <a:ext cx="0" cy="1219200"/>
            </a:xfrm>
            <a:prstGeom prst="straightConnector1">
              <a:avLst/>
            </a:prstGeom>
            <a:ln>
              <a:solidFill>
                <a:srgbClr val="00B050"/>
              </a:solidFill>
              <a:tailEnd type="stealth" w="sm"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1576385" y="4843459"/>
              <a:ext cx="1219200" cy="838200"/>
            </a:xfrm>
            <a:prstGeom prst="straightConnector1">
              <a:avLst/>
            </a:prstGeom>
            <a:ln>
              <a:solidFill>
                <a:srgbClr val="FF0000"/>
              </a:solidFill>
              <a:headEnd type="triangle" w="med" len="med"/>
              <a:tailEnd type="none"/>
            </a:ln>
          </p:spPr>
          <p:style>
            <a:lnRef idx="1">
              <a:schemeClr val="accent1"/>
            </a:lnRef>
            <a:fillRef idx="0">
              <a:schemeClr val="accent1"/>
            </a:fillRef>
            <a:effectRef idx="0">
              <a:schemeClr val="accent1"/>
            </a:effectRef>
            <a:fontRef idx="minor">
              <a:schemeClr val="tx1"/>
            </a:fontRef>
          </p:style>
        </p:cxnSp>
        <p:sp>
          <p:nvSpPr>
            <p:cNvPr id="15" name="Freeform 14"/>
            <p:cNvSpPr/>
            <p:nvPr/>
          </p:nvSpPr>
          <p:spPr>
            <a:xfrm>
              <a:off x="2352675" y="5160187"/>
              <a:ext cx="471488" cy="211913"/>
            </a:xfrm>
            <a:custGeom>
              <a:avLst/>
              <a:gdLst>
                <a:gd name="connsiteX0" fmla="*/ 0 w 471488"/>
                <a:gd name="connsiteY0" fmla="*/ 201814 h 201814"/>
                <a:gd name="connsiteX1" fmla="*/ 133350 w 471488"/>
                <a:gd name="connsiteY1" fmla="*/ 11314 h 201814"/>
                <a:gd name="connsiteX2" fmla="*/ 471488 w 471488"/>
                <a:gd name="connsiteY2" fmla="*/ 20839 h 201814"/>
                <a:gd name="connsiteX3" fmla="*/ 471488 w 471488"/>
                <a:gd name="connsiteY3" fmla="*/ 20839 h 201814"/>
                <a:gd name="connsiteX0" fmla="*/ 0 w 471488"/>
                <a:gd name="connsiteY0" fmla="*/ 180975 h 180975"/>
                <a:gd name="connsiteX1" fmla="*/ 471488 w 471488"/>
                <a:gd name="connsiteY1" fmla="*/ 0 h 180975"/>
                <a:gd name="connsiteX2" fmla="*/ 471488 w 471488"/>
                <a:gd name="connsiteY2" fmla="*/ 0 h 180975"/>
                <a:gd name="connsiteX0" fmla="*/ 0 w 471488"/>
                <a:gd name="connsiteY0" fmla="*/ 180975 h 180975"/>
                <a:gd name="connsiteX1" fmla="*/ 471488 w 471488"/>
                <a:gd name="connsiteY1" fmla="*/ 0 h 180975"/>
                <a:gd name="connsiteX2" fmla="*/ 471488 w 471488"/>
                <a:gd name="connsiteY2" fmla="*/ 0 h 180975"/>
                <a:gd name="connsiteX0" fmla="*/ 0 w 471488"/>
                <a:gd name="connsiteY0" fmla="*/ 215581 h 215581"/>
                <a:gd name="connsiteX1" fmla="*/ 471488 w 471488"/>
                <a:gd name="connsiteY1" fmla="*/ 34606 h 215581"/>
                <a:gd name="connsiteX2" fmla="*/ 471488 w 471488"/>
                <a:gd name="connsiteY2" fmla="*/ 34606 h 215581"/>
                <a:gd name="connsiteX0" fmla="*/ 0 w 471488"/>
                <a:gd name="connsiteY0" fmla="*/ 227935 h 227935"/>
                <a:gd name="connsiteX1" fmla="*/ 471488 w 471488"/>
                <a:gd name="connsiteY1" fmla="*/ 46960 h 227935"/>
                <a:gd name="connsiteX2" fmla="*/ 471488 w 471488"/>
                <a:gd name="connsiteY2" fmla="*/ 46960 h 227935"/>
                <a:gd name="connsiteX0" fmla="*/ 0 w 471488"/>
                <a:gd name="connsiteY0" fmla="*/ 207620 h 207620"/>
                <a:gd name="connsiteX1" fmla="*/ 471488 w 471488"/>
                <a:gd name="connsiteY1" fmla="*/ 26645 h 207620"/>
                <a:gd name="connsiteX2" fmla="*/ 471488 w 471488"/>
                <a:gd name="connsiteY2" fmla="*/ 26645 h 207620"/>
                <a:gd name="connsiteX0" fmla="*/ 0 w 471488"/>
                <a:gd name="connsiteY0" fmla="*/ 211913 h 211913"/>
                <a:gd name="connsiteX1" fmla="*/ 471488 w 471488"/>
                <a:gd name="connsiteY1" fmla="*/ 30938 h 211913"/>
                <a:gd name="connsiteX2" fmla="*/ 471488 w 471488"/>
                <a:gd name="connsiteY2" fmla="*/ 30938 h 211913"/>
              </a:gdLst>
              <a:ahLst/>
              <a:cxnLst>
                <a:cxn ang="0">
                  <a:pos x="connsiteX0" y="connsiteY0"/>
                </a:cxn>
                <a:cxn ang="0">
                  <a:pos x="connsiteX1" y="connsiteY1"/>
                </a:cxn>
                <a:cxn ang="0">
                  <a:pos x="connsiteX2" y="connsiteY2"/>
                </a:cxn>
              </a:cxnLst>
              <a:rect l="l" t="t" r="r" b="b"/>
              <a:pathLst>
                <a:path w="471488" h="211913">
                  <a:moveTo>
                    <a:pt x="0" y="211913"/>
                  </a:moveTo>
                  <a:cubicBezTo>
                    <a:pt x="100012" y="-10338"/>
                    <a:pt x="333375" y="-32562"/>
                    <a:pt x="471488" y="30938"/>
                  </a:cubicBezTo>
                  <a:lnTo>
                    <a:pt x="471488" y="30938"/>
                  </a:lnTo>
                </a:path>
              </a:pathLst>
            </a:custGeom>
            <a:noFill/>
            <a:ln w="3175">
              <a:solidFill>
                <a:schemeClr val="accent1">
                  <a:lumMod val="75000"/>
                </a:schemeClr>
              </a:solidFill>
              <a:headEnd type="stealth" w="sm" len="lg"/>
              <a:tailEnd type="stealth" w="sm"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2671717" y="4242792"/>
              <a:ext cx="304892" cy="307777"/>
            </a:xfrm>
            <a:prstGeom prst="rect">
              <a:avLst/>
            </a:prstGeom>
            <a:noFill/>
          </p:spPr>
          <p:txBody>
            <a:bodyPr wrap="none" rtlCol="0">
              <a:spAutoFit/>
            </a:bodyPr>
            <a:lstStyle/>
            <a:p>
              <a:r>
                <a:rPr lang="en-US" sz="1400" dirty="0" smtClean="0">
                  <a:solidFill>
                    <a:srgbClr val="00B050"/>
                  </a:solidFill>
                </a:rPr>
                <a:t>V</a:t>
              </a:r>
              <a:endParaRPr lang="en-US" sz="1400" dirty="0">
                <a:solidFill>
                  <a:srgbClr val="00B050"/>
                </a:solidFill>
              </a:endParaRPr>
            </a:p>
          </p:txBody>
        </p:sp>
        <p:sp>
          <p:nvSpPr>
            <p:cNvPr id="24" name="TextBox 23"/>
            <p:cNvSpPr txBox="1"/>
            <p:nvPr/>
          </p:nvSpPr>
          <p:spPr>
            <a:xfrm>
              <a:off x="1600200" y="5561111"/>
              <a:ext cx="314510" cy="307777"/>
            </a:xfrm>
            <a:prstGeom prst="rect">
              <a:avLst/>
            </a:prstGeom>
            <a:noFill/>
          </p:spPr>
          <p:txBody>
            <a:bodyPr wrap="none" rtlCol="0">
              <a:spAutoFit/>
            </a:bodyPr>
            <a:lstStyle/>
            <a:p>
              <a:r>
                <a:rPr lang="en-US" sz="1400" dirty="0">
                  <a:solidFill>
                    <a:srgbClr val="0562AF"/>
                  </a:solidFill>
                </a:rPr>
                <a:t>H</a:t>
              </a:r>
            </a:p>
          </p:txBody>
        </p:sp>
        <p:sp>
          <p:nvSpPr>
            <p:cNvPr id="25" name="TextBox 24"/>
            <p:cNvSpPr txBox="1"/>
            <p:nvPr/>
          </p:nvSpPr>
          <p:spPr>
            <a:xfrm>
              <a:off x="1371600" y="4554136"/>
              <a:ext cx="314510" cy="307777"/>
            </a:xfrm>
            <a:prstGeom prst="rect">
              <a:avLst/>
            </a:prstGeom>
            <a:noFill/>
          </p:spPr>
          <p:txBody>
            <a:bodyPr wrap="none" rtlCol="0">
              <a:spAutoFit/>
            </a:bodyPr>
            <a:lstStyle/>
            <a:p>
              <a:r>
                <a:rPr lang="en-US" sz="1400" dirty="0" smtClean="0">
                  <a:solidFill>
                    <a:srgbClr val="FF0000"/>
                  </a:solidFill>
                </a:rPr>
                <a:t>R</a:t>
              </a:r>
              <a:endParaRPr lang="en-US" sz="1400" dirty="0">
                <a:solidFill>
                  <a:srgbClr val="FF0000"/>
                </a:solidFill>
              </a:endParaRPr>
            </a:p>
          </p:txBody>
        </p:sp>
        <p:sp>
          <p:nvSpPr>
            <p:cNvPr id="26" name="TextBox 25"/>
            <p:cNvSpPr txBox="1"/>
            <p:nvPr/>
          </p:nvSpPr>
          <p:spPr>
            <a:xfrm>
              <a:off x="2209708" y="4858065"/>
              <a:ext cx="558166" cy="307777"/>
            </a:xfrm>
            <a:prstGeom prst="rect">
              <a:avLst/>
            </a:prstGeom>
            <a:noFill/>
          </p:spPr>
          <p:txBody>
            <a:bodyPr wrap="none" rtlCol="0">
              <a:spAutoFit/>
            </a:bodyPr>
            <a:lstStyle/>
            <a:p>
              <a:r>
                <a:rPr lang="en-US" sz="1400" dirty="0" smtClean="0">
                  <a:solidFill>
                    <a:srgbClr val="0562AF"/>
                  </a:solidFill>
                  <a:latin typeface="Symbol" pitchFamily="18" charset="2"/>
                </a:rPr>
                <a:t>q &lt; f</a:t>
              </a:r>
              <a:endParaRPr lang="en-US" sz="1400" dirty="0">
                <a:solidFill>
                  <a:srgbClr val="0562AF"/>
                </a:solidFill>
                <a:latin typeface="Symbol" pitchFamily="18" charset="2"/>
              </a:endParaRPr>
            </a:p>
          </p:txBody>
        </p:sp>
        <p:sp>
          <p:nvSpPr>
            <p:cNvPr id="20" name="Rectangle 19"/>
            <p:cNvSpPr/>
            <p:nvPr/>
          </p:nvSpPr>
          <p:spPr>
            <a:xfrm>
              <a:off x="1143000" y="4038600"/>
              <a:ext cx="2209800" cy="19812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Freeform 28"/>
          <p:cNvSpPr/>
          <p:nvPr/>
        </p:nvSpPr>
        <p:spPr>
          <a:xfrm>
            <a:off x="3103808" y="1906073"/>
            <a:ext cx="605307" cy="502276"/>
          </a:xfrm>
          <a:custGeom>
            <a:avLst/>
            <a:gdLst>
              <a:gd name="connsiteX0" fmla="*/ 605307 w 605307"/>
              <a:gd name="connsiteY0" fmla="*/ 502276 h 502276"/>
              <a:gd name="connsiteX1" fmla="*/ 425003 w 605307"/>
              <a:gd name="connsiteY1" fmla="*/ 25758 h 502276"/>
              <a:gd name="connsiteX2" fmla="*/ 0 w 605307"/>
              <a:gd name="connsiteY2" fmla="*/ 347730 h 502276"/>
              <a:gd name="connsiteX3" fmla="*/ 0 w 605307"/>
              <a:gd name="connsiteY3" fmla="*/ 347730 h 502276"/>
            </a:gdLst>
            <a:ahLst/>
            <a:cxnLst>
              <a:cxn ang="0">
                <a:pos x="connsiteX0" y="connsiteY0"/>
              </a:cxn>
              <a:cxn ang="0">
                <a:pos x="connsiteX1" y="connsiteY1"/>
              </a:cxn>
              <a:cxn ang="0">
                <a:pos x="connsiteX2" y="connsiteY2"/>
              </a:cxn>
              <a:cxn ang="0">
                <a:pos x="connsiteX3" y="connsiteY3"/>
              </a:cxn>
            </a:cxnLst>
            <a:rect l="l" t="t" r="r" b="b"/>
            <a:pathLst>
              <a:path w="605307" h="502276">
                <a:moveTo>
                  <a:pt x="605307" y="502276"/>
                </a:moveTo>
                <a:cubicBezTo>
                  <a:pt x="565597" y="276896"/>
                  <a:pt x="525887" y="51516"/>
                  <a:pt x="425003" y="25758"/>
                </a:cubicBezTo>
                <a:cubicBezTo>
                  <a:pt x="324119" y="0"/>
                  <a:pt x="0" y="347730"/>
                  <a:pt x="0" y="347730"/>
                </a:cubicBezTo>
                <a:lnTo>
                  <a:pt x="0" y="347730"/>
                </a:lnTo>
              </a:path>
            </a:pathLst>
          </a:custGeom>
          <a:ln>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30" name="Group 29"/>
          <p:cNvGrpSpPr/>
          <p:nvPr/>
        </p:nvGrpSpPr>
        <p:grpSpPr>
          <a:xfrm>
            <a:off x="6629400" y="2133600"/>
            <a:ext cx="2366963" cy="1355497"/>
            <a:chOff x="3043238" y="762000"/>
            <a:chExt cx="5368925" cy="3074641"/>
          </a:xfrm>
        </p:grpSpPr>
        <p:sp>
          <p:nvSpPr>
            <p:cNvPr id="31" name="Rectangle 2"/>
            <p:cNvSpPr>
              <a:spLocks noChangeArrowheads="1"/>
            </p:cNvSpPr>
            <p:nvPr/>
          </p:nvSpPr>
          <p:spPr bwMode="auto">
            <a:xfrm>
              <a:off x="5456238" y="3009900"/>
              <a:ext cx="1177925" cy="322263"/>
            </a:xfrm>
            <a:prstGeom prst="rect">
              <a:avLst/>
            </a:prstGeom>
            <a:solidFill>
              <a:srgbClr val="FFCC00"/>
            </a:solidFill>
            <a:ln w="0">
              <a:solidFill>
                <a:srgbClr val="000000"/>
              </a:solidFill>
              <a:miter lim="800000"/>
              <a:headEnd/>
              <a:tailEnd/>
            </a:ln>
          </p:spPr>
          <p:txBody>
            <a:bodyPr/>
            <a:lstStyle/>
            <a:p>
              <a:endParaRPr lang="en-US" dirty="0"/>
            </a:p>
          </p:txBody>
        </p:sp>
        <p:sp>
          <p:nvSpPr>
            <p:cNvPr id="32" name="Rectangle 3"/>
            <p:cNvSpPr>
              <a:spLocks noChangeArrowheads="1"/>
            </p:cNvSpPr>
            <p:nvPr/>
          </p:nvSpPr>
          <p:spPr bwMode="auto">
            <a:xfrm>
              <a:off x="5905500" y="1300163"/>
              <a:ext cx="287338" cy="1709737"/>
            </a:xfrm>
            <a:prstGeom prst="rect">
              <a:avLst/>
            </a:prstGeom>
            <a:solidFill>
              <a:srgbClr val="FFCC00"/>
            </a:solidFill>
            <a:ln w="0">
              <a:solidFill>
                <a:srgbClr val="000000"/>
              </a:solidFill>
              <a:miter lim="800000"/>
              <a:headEnd/>
              <a:tailEnd/>
            </a:ln>
          </p:spPr>
          <p:txBody>
            <a:bodyPr/>
            <a:lstStyle/>
            <a:p>
              <a:endParaRPr lang="en-US" dirty="0"/>
            </a:p>
          </p:txBody>
        </p:sp>
        <p:sp>
          <p:nvSpPr>
            <p:cNvPr id="33" name="Freeform 4"/>
            <p:cNvSpPr>
              <a:spLocks noChangeArrowheads="1"/>
            </p:cNvSpPr>
            <p:nvPr/>
          </p:nvSpPr>
          <p:spPr bwMode="auto">
            <a:xfrm>
              <a:off x="3563938" y="3199845"/>
              <a:ext cx="685800" cy="0"/>
            </a:xfrm>
            <a:custGeom>
              <a:avLst/>
              <a:gdLst>
                <a:gd name="T0" fmla="*/ 0 w 432"/>
                <a:gd name="T1" fmla="*/ 2147483647 w 432"/>
                <a:gd name="T2" fmla="*/ 0 60000 65536"/>
                <a:gd name="T3" fmla="*/ 0 60000 65536"/>
                <a:gd name="T4" fmla="*/ 0 w 432"/>
                <a:gd name="T5" fmla="*/ 432 w 432"/>
              </a:gdLst>
              <a:ahLst/>
              <a:cxnLst>
                <a:cxn ang="T2">
                  <a:pos x="T0" y="0"/>
                </a:cxn>
                <a:cxn ang="T3">
                  <a:pos x="T1" y="0"/>
                </a:cxn>
              </a:cxnLst>
              <a:rect l="T4" t="0" r="T5" b="0"/>
              <a:pathLst>
                <a:path w="432">
                  <a:moveTo>
                    <a:pt x="0" y="0"/>
                  </a:moveTo>
                  <a:lnTo>
                    <a:pt x="43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400" dirty="0"/>
            </a:p>
          </p:txBody>
        </p:sp>
        <p:sp>
          <p:nvSpPr>
            <p:cNvPr id="34" name="Text Box 5"/>
            <p:cNvSpPr txBox="1">
              <a:spLocks noChangeArrowheads="1"/>
            </p:cNvSpPr>
            <p:nvPr/>
          </p:nvSpPr>
          <p:spPr bwMode="auto">
            <a:xfrm>
              <a:off x="4317483" y="3038795"/>
              <a:ext cx="246063" cy="488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eaLnBrk="0" hangingPunct="0">
                <a:defRPr>
                  <a:solidFill>
                    <a:schemeClr val="tx1"/>
                  </a:solidFill>
                  <a:latin typeface="Arial" charset="0"/>
                </a:defRPr>
              </a:lvl1pPr>
              <a:lvl2pPr marL="742950" indent="-285750" defTabSz="381000" eaLnBrk="0" hangingPunct="0">
                <a:defRPr>
                  <a:solidFill>
                    <a:schemeClr val="tx1"/>
                  </a:solidFill>
                  <a:latin typeface="Arial" charset="0"/>
                </a:defRPr>
              </a:lvl2pPr>
              <a:lvl3pPr marL="1143000" indent="-228600" defTabSz="381000" eaLnBrk="0" hangingPunct="0">
                <a:defRPr>
                  <a:solidFill>
                    <a:schemeClr val="tx1"/>
                  </a:solidFill>
                  <a:latin typeface="Arial" charset="0"/>
                </a:defRPr>
              </a:lvl3pPr>
              <a:lvl4pPr marL="1600200" indent="-228600" defTabSz="381000" eaLnBrk="0" hangingPunct="0">
                <a:defRPr>
                  <a:solidFill>
                    <a:schemeClr val="tx1"/>
                  </a:solidFill>
                  <a:latin typeface="Arial" charset="0"/>
                </a:defRPr>
              </a:lvl4pPr>
              <a:lvl5pPr marL="2057400" indent="-228600" defTabSz="381000" eaLnBrk="0" hangingPunct="0">
                <a:defRPr>
                  <a:solidFill>
                    <a:schemeClr val="tx1"/>
                  </a:solidFill>
                  <a:latin typeface="Arial" charset="0"/>
                </a:defRPr>
              </a:lvl5pPr>
              <a:lvl6pPr marL="2514600" indent="-228600" defTabSz="381000" eaLnBrk="0" fontAlgn="base" hangingPunct="0">
                <a:spcBef>
                  <a:spcPct val="0"/>
                </a:spcBef>
                <a:spcAft>
                  <a:spcPct val="0"/>
                </a:spcAft>
                <a:defRPr>
                  <a:solidFill>
                    <a:schemeClr val="tx1"/>
                  </a:solidFill>
                  <a:latin typeface="Arial" charset="0"/>
                </a:defRPr>
              </a:lvl6pPr>
              <a:lvl7pPr marL="2971800" indent="-228600" defTabSz="381000" eaLnBrk="0" fontAlgn="base" hangingPunct="0">
                <a:spcBef>
                  <a:spcPct val="0"/>
                </a:spcBef>
                <a:spcAft>
                  <a:spcPct val="0"/>
                </a:spcAft>
                <a:defRPr>
                  <a:solidFill>
                    <a:schemeClr val="tx1"/>
                  </a:solidFill>
                  <a:latin typeface="Arial" charset="0"/>
                </a:defRPr>
              </a:lvl7pPr>
              <a:lvl8pPr marL="3429000" indent="-228600" defTabSz="381000" eaLnBrk="0" fontAlgn="base" hangingPunct="0">
                <a:spcBef>
                  <a:spcPct val="0"/>
                </a:spcBef>
                <a:spcAft>
                  <a:spcPct val="0"/>
                </a:spcAft>
                <a:defRPr>
                  <a:solidFill>
                    <a:schemeClr val="tx1"/>
                  </a:solidFill>
                  <a:latin typeface="Arial" charset="0"/>
                </a:defRPr>
              </a:lvl8pPr>
              <a:lvl9pPr marL="3886200" indent="-228600" defTabSz="381000" eaLnBrk="0" fontAlgn="base" hangingPunct="0">
                <a:spcBef>
                  <a:spcPct val="0"/>
                </a:spcBef>
                <a:spcAft>
                  <a:spcPct val="0"/>
                </a:spcAft>
                <a:defRPr>
                  <a:solidFill>
                    <a:schemeClr val="tx1"/>
                  </a:solidFill>
                  <a:latin typeface="Arial" charset="0"/>
                </a:defRPr>
              </a:lvl9pPr>
            </a:lstStyle>
            <a:p>
              <a:r>
                <a:rPr lang="en-US" sz="1400" dirty="0">
                  <a:solidFill>
                    <a:srgbClr val="000000"/>
                  </a:solidFill>
                </a:rPr>
                <a:t>β</a:t>
              </a:r>
            </a:p>
          </p:txBody>
        </p:sp>
        <p:sp>
          <p:nvSpPr>
            <p:cNvPr id="35" name="Freeform 7"/>
            <p:cNvSpPr>
              <a:spLocks/>
            </p:cNvSpPr>
            <p:nvPr/>
          </p:nvSpPr>
          <p:spPr bwMode="auto">
            <a:xfrm>
              <a:off x="6049963" y="962025"/>
              <a:ext cx="0" cy="2370138"/>
            </a:xfrm>
            <a:custGeom>
              <a:avLst/>
              <a:gdLst>
                <a:gd name="T0" fmla="*/ 2147483647 h 1493"/>
                <a:gd name="T1" fmla="*/ 0 h 1493"/>
                <a:gd name="T2" fmla="*/ 0 60000 65536"/>
                <a:gd name="T3" fmla="*/ 0 60000 65536"/>
                <a:gd name="T4" fmla="*/ 0 h 1493"/>
                <a:gd name="T5" fmla="*/ 1493 h 1493"/>
              </a:gdLst>
              <a:ahLst/>
              <a:cxnLst>
                <a:cxn ang="T2">
                  <a:pos x="0" y="T0"/>
                </a:cxn>
                <a:cxn ang="T3">
                  <a:pos x="0" y="T1"/>
                </a:cxn>
              </a:cxnLst>
              <a:rect l="0" t="T4" r="0" b="T5"/>
              <a:pathLst>
                <a:path h="1493">
                  <a:moveTo>
                    <a:pt x="0" y="1493"/>
                  </a:moveTo>
                  <a:lnTo>
                    <a:pt x="0" y="0"/>
                  </a:lnTo>
                </a:path>
              </a:pathLst>
            </a:custGeom>
            <a:noFill/>
            <a:ln w="0">
              <a:solidFill>
                <a:srgbClr val="000000"/>
              </a:solidFill>
              <a:prstDash val="solid"/>
              <a:round/>
              <a:headEnd type="stealth" w="med" len="me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6" name="Freeform 8"/>
            <p:cNvSpPr>
              <a:spLocks noChangeArrowheads="1"/>
            </p:cNvSpPr>
            <p:nvPr/>
          </p:nvSpPr>
          <p:spPr bwMode="auto">
            <a:xfrm>
              <a:off x="4830763" y="2605088"/>
              <a:ext cx="414337" cy="0"/>
            </a:xfrm>
            <a:custGeom>
              <a:avLst/>
              <a:gdLst>
                <a:gd name="T0" fmla="*/ 2147483647 w 261"/>
                <a:gd name="T1" fmla="*/ 0 w 261"/>
                <a:gd name="T2" fmla="*/ 0 60000 65536"/>
                <a:gd name="T3" fmla="*/ 0 60000 65536"/>
                <a:gd name="T4" fmla="*/ 0 w 261"/>
                <a:gd name="T5" fmla="*/ 261 w 261"/>
              </a:gdLst>
              <a:ahLst/>
              <a:cxnLst>
                <a:cxn ang="T2">
                  <a:pos x="T0" y="0"/>
                </a:cxn>
                <a:cxn ang="T3">
                  <a:pos x="T1" y="0"/>
                </a:cxn>
              </a:cxnLst>
              <a:rect l="T4" t="0" r="T5" b="0"/>
              <a:pathLst>
                <a:path w="261">
                  <a:moveTo>
                    <a:pt x="261" y="0"/>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7" name="Text Box 9"/>
            <p:cNvSpPr txBox="1">
              <a:spLocks noChangeArrowheads="1"/>
            </p:cNvSpPr>
            <p:nvPr/>
          </p:nvSpPr>
          <p:spPr bwMode="auto">
            <a:xfrm>
              <a:off x="5948364" y="3638959"/>
              <a:ext cx="211138"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eaLnBrk="0" hangingPunct="0">
                <a:defRPr>
                  <a:solidFill>
                    <a:schemeClr val="tx1"/>
                  </a:solidFill>
                  <a:latin typeface="Arial" charset="0"/>
                </a:defRPr>
              </a:lvl1pPr>
              <a:lvl2pPr marL="742950" indent="-285750" defTabSz="381000" eaLnBrk="0" hangingPunct="0">
                <a:defRPr>
                  <a:solidFill>
                    <a:schemeClr val="tx1"/>
                  </a:solidFill>
                  <a:latin typeface="Arial" charset="0"/>
                </a:defRPr>
              </a:lvl2pPr>
              <a:lvl3pPr marL="1143000" indent="-228600" defTabSz="381000" eaLnBrk="0" hangingPunct="0">
                <a:defRPr>
                  <a:solidFill>
                    <a:schemeClr val="tx1"/>
                  </a:solidFill>
                  <a:latin typeface="Arial" charset="0"/>
                </a:defRPr>
              </a:lvl3pPr>
              <a:lvl4pPr marL="1600200" indent="-228600" defTabSz="381000" eaLnBrk="0" hangingPunct="0">
                <a:defRPr>
                  <a:solidFill>
                    <a:schemeClr val="tx1"/>
                  </a:solidFill>
                  <a:latin typeface="Arial" charset="0"/>
                </a:defRPr>
              </a:lvl4pPr>
              <a:lvl5pPr marL="2057400" indent="-228600" defTabSz="381000" eaLnBrk="0" hangingPunct="0">
                <a:defRPr>
                  <a:solidFill>
                    <a:schemeClr val="tx1"/>
                  </a:solidFill>
                  <a:latin typeface="Arial" charset="0"/>
                </a:defRPr>
              </a:lvl5pPr>
              <a:lvl6pPr marL="2514600" indent="-228600" defTabSz="381000" eaLnBrk="0" fontAlgn="base" hangingPunct="0">
                <a:spcBef>
                  <a:spcPct val="0"/>
                </a:spcBef>
                <a:spcAft>
                  <a:spcPct val="0"/>
                </a:spcAft>
                <a:defRPr>
                  <a:solidFill>
                    <a:schemeClr val="tx1"/>
                  </a:solidFill>
                  <a:latin typeface="Arial" charset="0"/>
                </a:defRPr>
              </a:lvl6pPr>
              <a:lvl7pPr marL="2971800" indent="-228600" defTabSz="381000" eaLnBrk="0" fontAlgn="base" hangingPunct="0">
                <a:spcBef>
                  <a:spcPct val="0"/>
                </a:spcBef>
                <a:spcAft>
                  <a:spcPct val="0"/>
                </a:spcAft>
                <a:defRPr>
                  <a:solidFill>
                    <a:schemeClr val="tx1"/>
                  </a:solidFill>
                  <a:latin typeface="Arial" charset="0"/>
                </a:defRPr>
              </a:lvl7pPr>
              <a:lvl8pPr marL="3429000" indent="-228600" defTabSz="381000" eaLnBrk="0" fontAlgn="base" hangingPunct="0">
                <a:spcBef>
                  <a:spcPct val="0"/>
                </a:spcBef>
                <a:spcAft>
                  <a:spcPct val="0"/>
                </a:spcAft>
                <a:defRPr>
                  <a:solidFill>
                    <a:schemeClr val="tx1"/>
                  </a:solidFill>
                  <a:latin typeface="Arial" charset="0"/>
                </a:defRPr>
              </a:lvl8pPr>
              <a:lvl9pPr marL="3886200" indent="-228600" defTabSz="381000" eaLnBrk="0" fontAlgn="base" hangingPunct="0">
                <a:spcBef>
                  <a:spcPct val="0"/>
                </a:spcBef>
                <a:spcAft>
                  <a:spcPct val="0"/>
                </a:spcAft>
                <a:defRPr>
                  <a:solidFill>
                    <a:schemeClr val="tx1"/>
                  </a:solidFill>
                  <a:latin typeface="Arial" charset="0"/>
                </a:defRPr>
              </a:lvl9pPr>
            </a:lstStyle>
            <a:p>
              <a:r>
                <a:rPr lang="en-US" sz="1200" dirty="0">
                  <a:solidFill>
                    <a:srgbClr val="000000"/>
                  </a:solidFill>
                </a:rPr>
                <a:t>B</a:t>
              </a:r>
            </a:p>
          </p:txBody>
        </p:sp>
        <p:sp>
          <p:nvSpPr>
            <p:cNvPr id="38" name="Text Box 10"/>
            <p:cNvSpPr txBox="1">
              <a:spLocks noChangeArrowheads="1"/>
            </p:cNvSpPr>
            <p:nvPr/>
          </p:nvSpPr>
          <p:spPr bwMode="auto">
            <a:xfrm>
              <a:off x="5973763" y="762000"/>
              <a:ext cx="211137"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eaLnBrk="0" hangingPunct="0">
                <a:defRPr>
                  <a:solidFill>
                    <a:schemeClr val="tx1"/>
                  </a:solidFill>
                  <a:latin typeface="Arial" charset="0"/>
                </a:defRPr>
              </a:lvl1pPr>
              <a:lvl2pPr marL="742950" indent="-285750" defTabSz="381000" eaLnBrk="0" hangingPunct="0">
                <a:defRPr>
                  <a:solidFill>
                    <a:schemeClr val="tx1"/>
                  </a:solidFill>
                  <a:latin typeface="Arial" charset="0"/>
                </a:defRPr>
              </a:lvl2pPr>
              <a:lvl3pPr marL="1143000" indent="-228600" defTabSz="381000" eaLnBrk="0" hangingPunct="0">
                <a:defRPr>
                  <a:solidFill>
                    <a:schemeClr val="tx1"/>
                  </a:solidFill>
                  <a:latin typeface="Arial" charset="0"/>
                </a:defRPr>
              </a:lvl3pPr>
              <a:lvl4pPr marL="1600200" indent="-228600" defTabSz="381000" eaLnBrk="0" hangingPunct="0">
                <a:defRPr>
                  <a:solidFill>
                    <a:schemeClr val="tx1"/>
                  </a:solidFill>
                  <a:latin typeface="Arial" charset="0"/>
                </a:defRPr>
              </a:lvl4pPr>
              <a:lvl5pPr marL="2057400" indent="-228600" defTabSz="381000" eaLnBrk="0" hangingPunct="0">
                <a:defRPr>
                  <a:solidFill>
                    <a:schemeClr val="tx1"/>
                  </a:solidFill>
                  <a:latin typeface="Arial" charset="0"/>
                </a:defRPr>
              </a:lvl5pPr>
              <a:lvl6pPr marL="2514600" indent="-228600" defTabSz="381000" eaLnBrk="0" fontAlgn="base" hangingPunct="0">
                <a:spcBef>
                  <a:spcPct val="0"/>
                </a:spcBef>
                <a:spcAft>
                  <a:spcPct val="0"/>
                </a:spcAft>
                <a:defRPr>
                  <a:solidFill>
                    <a:schemeClr val="tx1"/>
                  </a:solidFill>
                  <a:latin typeface="Arial" charset="0"/>
                </a:defRPr>
              </a:lvl6pPr>
              <a:lvl7pPr marL="2971800" indent="-228600" defTabSz="381000" eaLnBrk="0" fontAlgn="base" hangingPunct="0">
                <a:spcBef>
                  <a:spcPct val="0"/>
                </a:spcBef>
                <a:spcAft>
                  <a:spcPct val="0"/>
                </a:spcAft>
                <a:defRPr>
                  <a:solidFill>
                    <a:schemeClr val="tx1"/>
                  </a:solidFill>
                  <a:latin typeface="Arial" charset="0"/>
                </a:defRPr>
              </a:lvl7pPr>
              <a:lvl8pPr marL="3429000" indent="-228600" defTabSz="381000" eaLnBrk="0" fontAlgn="base" hangingPunct="0">
                <a:spcBef>
                  <a:spcPct val="0"/>
                </a:spcBef>
                <a:spcAft>
                  <a:spcPct val="0"/>
                </a:spcAft>
                <a:defRPr>
                  <a:solidFill>
                    <a:schemeClr val="tx1"/>
                  </a:solidFill>
                  <a:latin typeface="Arial" charset="0"/>
                </a:defRPr>
              </a:lvl8pPr>
              <a:lvl9pPr marL="3886200" indent="-228600" defTabSz="381000" eaLnBrk="0" fontAlgn="base" hangingPunct="0">
                <a:spcBef>
                  <a:spcPct val="0"/>
                </a:spcBef>
                <a:spcAft>
                  <a:spcPct val="0"/>
                </a:spcAft>
                <a:defRPr>
                  <a:solidFill>
                    <a:schemeClr val="tx1"/>
                  </a:solidFill>
                  <a:latin typeface="Arial" charset="0"/>
                </a:defRPr>
              </a:lvl9pPr>
            </a:lstStyle>
            <a:p>
              <a:r>
                <a:rPr lang="en-US" sz="1200" dirty="0">
                  <a:solidFill>
                    <a:srgbClr val="000000"/>
                  </a:solidFill>
                </a:rPr>
                <a:t>V</a:t>
              </a:r>
            </a:p>
          </p:txBody>
        </p:sp>
        <p:sp>
          <p:nvSpPr>
            <p:cNvPr id="39" name="Text Box 11"/>
            <p:cNvSpPr txBox="1">
              <a:spLocks noChangeArrowheads="1"/>
            </p:cNvSpPr>
            <p:nvPr/>
          </p:nvSpPr>
          <p:spPr bwMode="auto">
            <a:xfrm>
              <a:off x="5492749" y="2961540"/>
              <a:ext cx="212726" cy="180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eaLnBrk="0" hangingPunct="0">
                <a:defRPr>
                  <a:solidFill>
                    <a:schemeClr val="tx1"/>
                  </a:solidFill>
                  <a:latin typeface="Arial" charset="0"/>
                </a:defRPr>
              </a:lvl1pPr>
              <a:lvl2pPr marL="742950" indent="-285750" defTabSz="381000" eaLnBrk="0" hangingPunct="0">
                <a:defRPr>
                  <a:solidFill>
                    <a:schemeClr val="tx1"/>
                  </a:solidFill>
                  <a:latin typeface="Arial" charset="0"/>
                </a:defRPr>
              </a:lvl2pPr>
              <a:lvl3pPr marL="1143000" indent="-228600" defTabSz="381000" eaLnBrk="0" hangingPunct="0">
                <a:defRPr>
                  <a:solidFill>
                    <a:schemeClr val="tx1"/>
                  </a:solidFill>
                  <a:latin typeface="Arial" charset="0"/>
                </a:defRPr>
              </a:lvl3pPr>
              <a:lvl4pPr marL="1600200" indent="-228600" defTabSz="381000" eaLnBrk="0" hangingPunct="0">
                <a:defRPr>
                  <a:solidFill>
                    <a:schemeClr val="tx1"/>
                  </a:solidFill>
                  <a:latin typeface="Arial" charset="0"/>
                </a:defRPr>
              </a:lvl4pPr>
              <a:lvl5pPr marL="2057400" indent="-228600" defTabSz="381000" eaLnBrk="0" hangingPunct="0">
                <a:defRPr>
                  <a:solidFill>
                    <a:schemeClr val="tx1"/>
                  </a:solidFill>
                  <a:latin typeface="Arial" charset="0"/>
                </a:defRPr>
              </a:lvl5pPr>
              <a:lvl6pPr marL="2514600" indent="-228600" defTabSz="381000" eaLnBrk="0" fontAlgn="base" hangingPunct="0">
                <a:spcBef>
                  <a:spcPct val="0"/>
                </a:spcBef>
                <a:spcAft>
                  <a:spcPct val="0"/>
                </a:spcAft>
                <a:defRPr>
                  <a:solidFill>
                    <a:schemeClr val="tx1"/>
                  </a:solidFill>
                  <a:latin typeface="Arial" charset="0"/>
                </a:defRPr>
              </a:lvl6pPr>
              <a:lvl7pPr marL="2971800" indent="-228600" defTabSz="381000" eaLnBrk="0" fontAlgn="base" hangingPunct="0">
                <a:spcBef>
                  <a:spcPct val="0"/>
                </a:spcBef>
                <a:spcAft>
                  <a:spcPct val="0"/>
                </a:spcAft>
                <a:defRPr>
                  <a:solidFill>
                    <a:schemeClr val="tx1"/>
                  </a:solidFill>
                  <a:latin typeface="Arial" charset="0"/>
                </a:defRPr>
              </a:lvl7pPr>
              <a:lvl8pPr marL="3429000" indent="-228600" defTabSz="381000" eaLnBrk="0" fontAlgn="base" hangingPunct="0">
                <a:spcBef>
                  <a:spcPct val="0"/>
                </a:spcBef>
                <a:spcAft>
                  <a:spcPct val="0"/>
                </a:spcAft>
                <a:defRPr>
                  <a:solidFill>
                    <a:schemeClr val="tx1"/>
                  </a:solidFill>
                  <a:latin typeface="Arial" charset="0"/>
                </a:defRPr>
              </a:lvl8pPr>
              <a:lvl9pPr marL="3886200" indent="-228600" defTabSz="381000" eaLnBrk="0" fontAlgn="base" hangingPunct="0">
                <a:spcBef>
                  <a:spcPct val="0"/>
                </a:spcBef>
                <a:spcAft>
                  <a:spcPct val="0"/>
                </a:spcAft>
                <a:defRPr>
                  <a:solidFill>
                    <a:schemeClr val="tx1"/>
                  </a:solidFill>
                  <a:latin typeface="Arial" charset="0"/>
                </a:defRPr>
              </a:lvl9pPr>
            </a:lstStyle>
            <a:p>
              <a:r>
                <a:rPr lang="en-US" sz="1200" dirty="0">
                  <a:solidFill>
                    <a:srgbClr val="000000"/>
                  </a:solidFill>
                </a:rPr>
                <a:t>H</a:t>
              </a:r>
            </a:p>
          </p:txBody>
        </p:sp>
        <p:sp>
          <p:nvSpPr>
            <p:cNvPr id="40" name="Text Box 12"/>
            <p:cNvSpPr txBox="1">
              <a:spLocks noChangeArrowheads="1"/>
            </p:cNvSpPr>
            <p:nvPr/>
          </p:nvSpPr>
          <p:spPr bwMode="auto">
            <a:xfrm>
              <a:off x="7076700" y="1951711"/>
              <a:ext cx="347663" cy="1884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eaLnBrk="0" hangingPunct="0">
                <a:defRPr>
                  <a:solidFill>
                    <a:schemeClr val="tx1"/>
                  </a:solidFill>
                  <a:latin typeface="Arial" charset="0"/>
                </a:defRPr>
              </a:lvl1pPr>
              <a:lvl2pPr marL="742950" indent="-285750" defTabSz="381000" eaLnBrk="0" hangingPunct="0">
                <a:defRPr>
                  <a:solidFill>
                    <a:schemeClr val="tx1"/>
                  </a:solidFill>
                  <a:latin typeface="Arial" charset="0"/>
                </a:defRPr>
              </a:lvl2pPr>
              <a:lvl3pPr marL="1143000" indent="-228600" defTabSz="381000" eaLnBrk="0" hangingPunct="0">
                <a:defRPr>
                  <a:solidFill>
                    <a:schemeClr val="tx1"/>
                  </a:solidFill>
                  <a:latin typeface="Arial" charset="0"/>
                </a:defRPr>
              </a:lvl3pPr>
              <a:lvl4pPr marL="1600200" indent="-228600" defTabSz="381000" eaLnBrk="0" hangingPunct="0">
                <a:defRPr>
                  <a:solidFill>
                    <a:schemeClr val="tx1"/>
                  </a:solidFill>
                  <a:latin typeface="Arial" charset="0"/>
                </a:defRPr>
              </a:lvl4pPr>
              <a:lvl5pPr marL="2057400" indent="-228600" defTabSz="381000" eaLnBrk="0" hangingPunct="0">
                <a:defRPr>
                  <a:solidFill>
                    <a:schemeClr val="tx1"/>
                  </a:solidFill>
                  <a:latin typeface="Arial" charset="0"/>
                </a:defRPr>
              </a:lvl5pPr>
              <a:lvl6pPr marL="2514600" indent="-228600" defTabSz="381000" eaLnBrk="0" fontAlgn="base" hangingPunct="0">
                <a:spcBef>
                  <a:spcPct val="0"/>
                </a:spcBef>
                <a:spcAft>
                  <a:spcPct val="0"/>
                </a:spcAft>
                <a:defRPr>
                  <a:solidFill>
                    <a:schemeClr val="tx1"/>
                  </a:solidFill>
                  <a:latin typeface="Arial" charset="0"/>
                </a:defRPr>
              </a:lvl6pPr>
              <a:lvl7pPr marL="2971800" indent="-228600" defTabSz="381000" eaLnBrk="0" fontAlgn="base" hangingPunct="0">
                <a:spcBef>
                  <a:spcPct val="0"/>
                </a:spcBef>
                <a:spcAft>
                  <a:spcPct val="0"/>
                </a:spcAft>
                <a:defRPr>
                  <a:solidFill>
                    <a:schemeClr val="tx1"/>
                  </a:solidFill>
                  <a:latin typeface="Arial" charset="0"/>
                </a:defRPr>
              </a:lvl7pPr>
              <a:lvl8pPr marL="3429000" indent="-228600" defTabSz="381000" eaLnBrk="0" fontAlgn="base" hangingPunct="0">
                <a:spcBef>
                  <a:spcPct val="0"/>
                </a:spcBef>
                <a:spcAft>
                  <a:spcPct val="0"/>
                </a:spcAft>
                <a:defRPr>
                  <a:solidFill>
                    <a:schemeClr val="tx1"/>
                  </a:solidFill>
                  <a:latin typeface="Arial" charset="0"/>
                </a:defRPr>
              </a:lvl8pPr>
              <a:lvl9pPr marL="3886200" indent="-228600" defTabSz="381000" eaLnBrk="0" fontAlgn="base" hangingPunct="0">
                <a:spcBef>
                  <a:spcPct val="0"/>
                </a:spcBef>
                <a:spcAft>
                  <a:spcPct val="0"/>
                </a:spcAft>
                <a:defRPr>
                  <a:solidFill>
                    <a:schemeClr val="tx1"/>
                  </a:solidFill>
                  <a:latin typeface="Arial" charset="0"/>
                </a:defRPr>
              </a:lvl9pPr>
            </a:lstStyle>
            <a:p>
              <a:r>
                <a:rPr lang="en-US" dirty="0">
                  <a:solidFill>
                    <a:srgbClr val="000000"/>
                  </a:solidFill>
                  <a:latin typeface="Symbol" pitchFamily="18" charset="2"/>
                </a:rPr>
                <a:t>g</a:t>
              </a:r>
            </a:p>
            <a:p>
              <a:r>
                <a:rPr lang="en-US" dirty="0">
                  <a:solidFill>
                    <a:srgbClr val="000000"/>
                  </a:solidFill>
                  <a:latin typeface="Symbol" pitchFamily="18" charset="2"/>
                </a:rPr>
                <a:t>f</a:t>
              </a:r>
            </a:p>
            <a:p>
              <a:r>
                <a:rPr lang="en-US" dirty="0">
                  <a:solidFill>
                    <a:srgbClr val="000000"/>
                  </a:solidFill>
                </a:rPr>
                <a:t>c</a:t>
              </a:r>
            </a:p>
          </p:txBody>
        </p:sp>
        <p:sp>
          <p:nvSpPr>
            <p:cNvPr id="41" name="Freeform 13"/>
            <p:cNvSpPr>
              <a:spLocks noChangeArrowheads="1"/>
            </p:cNvSpPr>
            <p:nvPr/>
          </p:nvSpPr>
          <p:spPr bwMode="auto">
            <a:xfrm>
              <a:off x="5456238" y="3390900"/>
              <a:ext cx="0" cy="415925"/>
            </a:xfrm>
            <a:custGeom>
              <a:avLst/>
              <a:gdLst>
                <a:gd name="T0" fmla="*/ 0 h 262"/>
                <a:gd name="T1" fmla="*/ 2147483647 h 262"/>
                <a:gd name="T2" fmla="*/ 0 60000 65536"/>
                <a:gd name="T3" fmla="*/ 0 60000 65536"/>
                <a:gd name="T4" fmla="*/ 0 h 262"/>
                <a:gd name="T5" fmla="*/ 262 h 262"/>
              </a:gdLst>
              <a:ahLst/>
              <a:cxnLst>
                <a:cxn ang="T2">
                  <a:pos x="0" y="T0"/>
                </a:cxn>
                <a:cxn ang="T3">
                  <a:pos x="0" y="T1"/>
                </a:cxn>
              </a:cxnLst>
              <a:rect l="0" t="T4" r="0" b="T5"/>
              <a:pathLst>
                <a:path h="262">
                  <a:moveTo>
                    <a:pt x="0" y="0"/>
                  </a:moveTo>
                  <a:lnTo>
                    <a:pt x="0" y="26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42" name="Freeform 14"/>
            <p:cNvSpPr>
              <a:spLocks noChangeArrowheads="1"/>
            </p:cNvSpPr>
            <p:nvPr/>
          </p:nvSpPr>
          <p:spPr bwMode="auto">
            <a:xfrm>
              <a:off x="6634163" y="3400425"/>
              <a:ext cx="0" cy="423863"/>
            </a:xfrm>
            <a:custGeom>
              <a:avLst/>
              <a:gdLst>
                <a:gd name="T0" fmla="*/ 0 h 267"/>
                <a:gd name="T1" fmla="*/ 2147483647 h 267"/>
                <a:gd name="T2" fmla="*/ 0 60000 65536"/>
                <a:gd name="T3" fmla="*/ 0 60000 65536"/>
                <a:gd name="T4" fmla="*/ 0 h 267"/>
                <a:gd name="T5" fmla="*/ 267 h 267"/>
              </a:gdLst>
              <a:ahLst/>
              <a:cxnLst>
                <a:cxn ang="T2">
                  <a:pos x="0" y="T0"/>
                </a:cxn>
                <a:cxn ang="T3">
                  <a:pos x="0" y="T1"/>
                </a:cxn>
              </a:cxnLst>
              <a:rect l="0" t="T4" r="0" b="T5"/>
              <a:pathLst>
                <a:path h="267">
                  <a:moveTo>
                    <a:pt x="0" y="0"/>
                  </a:moveTo>
                  <a:lnTo>
                    <a:pt x="0" y="267"/>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43" name="Text Box 15"/>
            <p:cNvSpPr txBox="1">
              <a:spLocks noChangeArrowheads="1"/>
            </p:cNvSpPr>
            <p:nvPr/>
          </p:nvSpPr>
          <p:spPr bwMode="auto">
            <a:xfrm>
              <a:off x="4803604" y="2823525"/>
              <a:ext cx="212726" cy="180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eaLnBrk="0" hangingPunct="0">
                <a:defRPr>
                  <a:solidFill>
                    <a:schemeClr val="tx1"/>
                  </a:solidFill>
                  <a:latin typeface="Arial" charset="0"/>
                </a:defRPr>
              </a:lvl1pPr>
              <a:lvl2pPr marL="742950" indent="-285750" defTabSz="381000" eaLnBrk="0" hangingPunct="0">
                <a:defRPr>
                  <a:solidFill>
                    <a:schemeClr val="tx1"/>
                  </a:solidFill>
                  <a:latin typeface="Arial" charset="0"/>
                </a:defRPr>
              </a:lvl2pPr>
              <a:lvl3pPr marL="1143000" indent="-228600" defTabSz="381000" eaLnBrk="0" hangingPunct="0">
                <a:defRPr>
                  <a:solidFill>
                    <a:schemeClr val="tx1"/>
                  </a:solidFill>
                  <a:latin typeface="Arial" charset="0"/>
                </a:defRPr>
              </a:lvl3pPr>
              <a:lvl4pPr marL="1600200" indent="-228600" defTabSz="381000" eaLnBrk="0" hangingPunct="0">
                <a:defRPr>
                  <a:solidFill>
                    <a:schemeClr val="tx1"/>
                  </a:solidFill>
                  <a:latin typeface="Arial" charset="0"/>
                </a:defRPr>
              </a:lvl4pPr>
              <a:lvl5pPr marL="2057400" indent="-228600" defTabSz="381000" eaLnBrk="0" hangingPunct="0">
                <a:defRPr>
                  <a:solidFill>
                    <a:schemeClr val="tx1"/>
                  </a:solidFill>
                  <a:latin typeface="Arial" charset="0"/>
                </a:defRPr>
              </a:lvl5pPr>
              <a:lvl6pPr marL="2514600" indent="-228600" defTabSz="381000" eaLnBrk="0" fontAlgn="base" hangingPunct="0">
                <a:spcBef>
                  <a:spcPct val="0"/>
                </a:spcBef>
                <a:spcAft>
                  <a:spcPct val="0"/>
                </a:spcAft>
                <a:defRPr>
                  <a:solidFill>
                    <a:schemeClr val="tx1"/>
                  </a:solidFill>
                  <a:latin typeface="Arial" charset="0"/>
                </a:defRPr>
              </a:lvl6pPr>
              <a:lvl7pPr marL="2971800" indent="-228600" defTabSz="381000" eaLnBrk="0" fontAlgn="base" hangingPunct="0">
                <a:spcBef>
                  <a:spcPct val="0"/>
                </a:spcBef>
                <a:spcAft>
                  <a:spcPct val="0"/>
                </a:spcAft>
                <a:defRPr>
                  <a:solidFill>
                    <a:schemeClr val="tx1"/>
                  </a:solidFill>
                  <a:latin typeface="Arial" charset="0"/>
                </a:defRPr>
              </a:lvl7pPr>
              <a:lvl8pPr marL="3429000" indent="-228600" defTabSz="381000" eaLnBrk="0" fontAlgn="base" hangingPunct="0">
                <a:spcBef>
                  <a:spcPct val="0"/>
                </a:spcBef>
                <a:spcAft>
                  <a:spcPct val="0"/>
                </a:spcAft>
                <a:defRPr>
                  <a:solidFill>
                    <a:schemeClr val="tx1"/>
                  </a:solidFill>
                  <a:latin typeface="Arial" charset="0"/>
                </a:defRPr>
              </a:lvl8pPr>
              <a:lvl9pPr marL="3886200" indent="-228600" defTabSz="381000" eaLnBrk="0" fontAlgn="base" hangingPunct="0">
                <a:spcBef>
                  <a:spcPct val="0"/>
                </a:spcBef>
                <a:spcAft>
                  <a:spcPct val="0"/>
                </a:spcAft>
                <a:defRPr>
                  <a:solidFill>
                    <a:schemeClr val="tx1"/>
                  </a:solidFill>
                  <a:latin typeface="Arial" charset="0"/>
                </a:defRPr>
              </a:lvl9pPr>
            </a:lstStyle>
            <a:p>
              <a:r>
                <a:rPr lang="en-US" sz="1200" dirty="0">
                  <a:solidFill>
                    <a:srgbClr val="000000"/>
                  </a:solidFill>
                </a:rPr>
                <a:t>D</a:t>
              </a:r>
            </a:p>
          </p:txBody>
        </p:sp>
        <p:sp>
          <p:nvSpPr>
            <p:cNvPr id="44" name="Freeform 16"/>
            <p:cNvSpPr>
              <a:spLocks noChangeArrowheads="1"/>
            </p:cNvSpPr>
            <p:nvPr/>
          </p:nvSpPr>
          <p:spPr bwMode="auto">
            <a:xfrm>
              <a:off x="3043238" y="2620963"/>
              <a:ext cx="2413000" cy="703262"/>
            </a:xfrm>
            <a:custGeom>
              <a:avLst/>
              <a:gdLst>
                <a:gd name="T0" fmla="*/ 2147483647 w 1520"/>
                <a:gd name="T1" fmla="*/ 0 h 443"/>
                <a:gd name="T2" fmla="*/ 0 w 1520"/>
                <a:gd name="T3" fmla="*/ 2147483647 h 443"/>
                <a:gd name="T4" fmla="*/ 0 60000 65536"/>
                <a:gd name="T5" fmla="*/ 0 60000 65536"/>
                <a:gd name="T6" fmla="*/ 0 w 1520"/>
                <a:gd name="T7" fmla="*/ 0 h 443"/>
                <a:gd name="T8" fmla="*/ 1520 w 1520"/>
                <a:gd name="T9" fmla="*/ 443 h 443"/>
              </a:gdLst>
              <a:ahLst/>
              <a:cxnLst>
                <a:cxn ang="T4">
                  <a:pos x="T0" y="T1"/>
                </a:cxn>
                <a:cxn ang="T5">
                  <a:pos x="T2" y="T3"/>
                </a:cxn>
              </a:cxnLst>
              <a:rect l="T6" t="T7" r="T8" b="T9"/>
              <a:pathLst>
                <a:path w="1520" h="443">
                  <a:moveTo>
                    <a:pt x="1520" y="0"/>
                  </a:moveTo>
                  <a:lnTo>
                    <a:pt x="0" y="443"/>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45" name="Freeform 17"/>
            <p:cNvSpPr>
              <a:spLocks noChangeArrowheads="1"/>
            </p:cNvSpPr>
            <p:nvPr/>
          </p:nvSpPr>
          <p:spPr bwMode="auto">
            <a:xfrm>
              <a:off x="6634163" y="1757363"/>
              <a:ext cx="1778000" cy="515937"/>
            </a:xfrm>
            <a:custGeom>
              <a:avLst/>
              <a:gdLst>
                <a:gd name="T0" fmla="*/ 0 w 1120"/>
                <a:gd name="T1" fmla="*/ 2147483647 h 325"/>
                <a:gd name="T2" fmla="*/ 2147483647 w 1120"/>
                <a:gd name="T3" fmla="*/ 0 h 325"/>
                <a:gd name="T4" fmla="*/ 0 60000 65536"/>
                <a:gd name="T5" fmla="*/ 0 60000 65536"/>
                <a:gd name="T6" fmla="*/ 0 w 1120"/>
                <a:gd name="T7" fmla="*/ 0 h 325"/>
                <a:gd name="T8" fmla="*/ 1120 w 1120"/>
                <a:gd name="T9" fmla="*/ 325 h 325"/>
              </a:gdLst>
              <a:ahLst/>
              <a:cxnLst>
                <a:cxn ang="T4">
                  <a:pos x="T0" y="T1"/>
                </a:cxn>
                <a:cxn ang="T5">
                  <a:pos x="T2" y="T3"/>
                </a:cxn>
              </a:cxnLst>
              <a:rect l="T6" t="T7" r="T8" b="T9"/>
              <a:pathLst>
                <a:path w="1120" h="325">
                  <a:moveTo>
                    <a:pt x="0" y="325"/>
                  </a:moveTo>
                  <a:lnTo>
                    <a:pt x="112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46" name="Freeform 18"/>
            <p:cNvSpPr>
              <a:spLocks noChangeArrowheads="1"/>
            </p:cNvSpPr>
            <p:nvPr/>
          </p:nvSpPr>
          <p:spPr bwMode="auto">
            <a:xfrm>
              <a:off x="5456238" y="2613025"/>
              <a:ext cx="0" cy="693738"/>
            </a:xfrm>
            <a:custGeom>
              <a:avLst/>
              <a:gdLst>
                <a:gd name="T0" fmla="*/ 2147483647 h 437"/>
                <a:gd name="T1" fmla="*/ 0 h 437"/>
                <a:gd name="T2" fmla="*/ 0 60000 65536"/>
                <a:gd name="T3" fmla="*/ 0 60000 65536"/>
                <a:gd name="T4" fmla="*/ 0 h 437"/>
                <a:gd name="T5" fmla="*/ 437 h 437"/>
              </a:gdLst>
              <a:ahLst/>
              <a:cxnLst>
                <a:cxn ang="T2">
                  <a:pos x="0" y="T0"/>
                </a:cxn>
                <a:cxn ang="T3">
                  <a:pos x="0" y="T1"/>
                </a:cxn>
              </a:cxnLst>
              <a:rect l="0" t="T4" r="0" b="T5"/>
              <a:pathLst>
                <a:path h="437">
                  <a:moveTo>
                    <a:pt x="0" y="437"/>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47" name="Freeform 19"/>
            <p:cNvSpPr>
              <a:spLocks noChangeArrowheads="1"/>
            </p:cNvSpPr>
            <p:nvPr/>
          </p:nvSpPr>
          <p:spPr bwMode="auto">
            <a:xfrm>
              <a:off x="6634163" y="2273300"/>
              <a:ext cx="0" cy="1050925"/>
            </a:xfrm>
            <a:custGeom>
              <a:avLst/>
              <a:gdLst>
                <a:gd name="T0" fmla="*/ 2147483647 h 662"/>
                <a:gd name="T1" fmla="*/ 0 h 662"/>
                <a:gd name="T2" fmla="*/ 0 60000 65536"/>
                <a:gd name="T3" fmla="*/ 0 60000 65536"/>
                <a:gd name="T4" fmla="*/ 0 h 662"/>
                <a:gd name="T5" fmla="*/ 662 h 662"/>
              </a:gdLst>
              <a:ahLst/>
              <a:cxnLst>
                <a:cxn ang="T2">
                  <a:pos x="0" y="T0"/>
                </a:cxn>
                <a:cxn ang="T3">
                  <a:pos x="0" y="T1"/>
                </a:cxn>
              </a:cxnLst>
              <a:rect l="0" t="T4" r="0" b="T5"/>
              <a:pathLst>
                <a:path h="662">
                  <a:moveTo>
                    <a:pt x="0" y="662"/>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48" name="Freeform 25"/>
            <p:cNvSpPr>
              <a:spLocks noChangeArrowheads="1"/>
            </p:cNvSpPr>
            <p:nvPr/>
          </p:nvSpPr>
          <p:spPr bwMode="auto">
            <a:xfrm>
              <a:off x="4914900" y="3333750"/>
              <a:ext cx="414338" cy="0"/>
            </a:xfrm>
            <a:custGeom>
              <a:avLst/>
              <a:gdLst>
                <a:gd name="T0" fmla="*/ 2147483647 w 261"/>
                <a:gd name="T1" fmla="*/ 0 w 261"/>
                <a:gd name="T2" fmla="*/ 0 60000 65536"/>
                <a:gd name="T3" fmla="*/ 0 60000 65536"/>
                <a:gd name="T4" fmla="*/ 0 w 261"/>
                <a:gd name="T5" fmla="*/ 261 w 261"/>
              </a:gdLst>
              <a:ahLst/>
              <a:cxnLst>
                <a:cxn ang="T2">
                  <a:pos x="T0" y="0"/>
                </a:cxn>
                <a:cxn ang="T3">
                  <a:pos x="T1" y="0"/>
                </a:cxn>
              </a:cxnLst>
              <a:rect l="T4" t="0" r="T5" b="0"/>
              <a:pathLst>
                <a:path w="261">
                  <a:moveTo>
                    <a:pt x="261" y="0"/>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49" name="Line 26"/>
            <p:cNvSpPr>
              <a:spLocks noChangeShapeType="1"/>
            </p:cNvSpPr>
            <p:nvPr/>
          </p:nvSpPr>
          <p:spPr bwMode="auto">
            <a:xfrm>
              <a:off x="5084763" y="2611438"/>
              <a:ext cx="0" cy="731837"/>
            </a:xfrm>
            <a:prstGeom prst="line">
              <a:avLst/>
            </a:prstGeom>
            <a:noFill/>
            <a:ln w="10033">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50" name="Line 27"/>
            <p:cNvSpPr>
              <a:spLocks noChangeShapeType="1"/>
            </p:cNvSpPr>
            <p:nvPr/>
          </p:nvSpPr>
          <p:spPr bwMode="auto">
            <a:xfrm flipH="1">
              <a:off x="5387975" y="3330575"/>
              <a:ext cx="661988" cy="0"/>
            </a:xfrm>
            <a:prstGeom prst="line">
              <a:avLst/>
            </a:prstGeom>
            <a:noFill/>
            <a:ln w="12700">
              <a:solidFill>
                <a:srgbClr val="000000"/>
              </a:solidFill>
              <a:round/>
              <a:headEnd type="stealth" w="med" len="med"/>
              <a:tailEnd/>
            </a:ln>
            <a:extLst>
              <a:ext uri="{909E8E84-426E-40DD-AFC4-6F175D3DCCD1}">
                <a14:hiddenFill xmlns:a14="http://schemas.microsoft.com/office/drawing/2010/main">
                  <a:noFill/>
                </a14:hiddenFill>
              </a:ext>
            </a:extLst>
          </p:spPr>
          <p:txBody>
            <a:bodyPr/>
            <a:lstStyle/>
            <a:p>
              <a:endParaRPr lang="en-US" dirty="0"/>
            </a:p>
          </p:txBody>
        </p:sp>
        <p:sp>
          <p:nvSpPr>
            <p:cNvPr id="51" name="Line 28"/>
            <p:cNvSpPr>
              <a:spLocks noChangeShapeType="1"/>
            </p:cNvSpPr>
            <p:nvPr/>
          </p:nvSpPr>
          <p:spPr bwMode="auto">
            <a:xfrm>
              <a:off x="5456238" y="3687763"/>
              <a:ext cx="1173162" cy="0"/>
            </a:xfrm>
            <a:prstGeom prst="line">
              <a:avLst/>
            </a:prstGeom>
            <a:noFill/>
            <a:ln w="10033">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dirty="0"/>
            </a:p>
          </p:txBody>
        </p:sp>
      </p:grpSp>
      <p:grpSp>
        <p:nvGrpSpPr>
          <p:cNvPr id="52" name="Group 51"/>
          <p:cNvGrpSpPr/>
          <p:nvPr/>
        </p:nvGrpSpPr>
        <p:grpSpPr>
          <a:xfrm>
            <a:off x="6934200" y="4114800"/>
            <a:ext cx="1677836" cy="1106050"/>
            <a:chOff x="4737100" y="5148465"/>
            <a:chExt cx="1677836" cy="1106050"/>
          </a:xfrm>
        </p:grpSpPr>
        <p:sp>
          <p:nvSpPr>
            <p:cNvPr id="53" name="Rectangle 52"/>
            <p:cNvSpPr/>
            <p:nvPr/>
          </p:nvSpPr>
          <p:spPr>
            <a:xfrm rot="19845278">
              <a:off x="5357546" y="5778500"/>
              <a:ext cx="865454" cy="28261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reeform 53"/>
            <p:cNvSpPr/>
            <p:nvPr/>
          </p:nvSpPr>
          <p:spPr>
            <a:xfrm>
              <a:off x="4737100" y="5148465"/>
              <a:ext cx="901700" cy="591935"/>
            </a:xfrm>
            <a:custGeom>
              <a:avLst/>
              <a:gdLst>
                <a:gd name="connsiteX0" fmla="*/ 1845890 w 1845890"/>
                <a:gd name="connsiteY0" fmla="*/ 990353 h 990353"/>
                <a:gd name="connsiteX1" fmla="*/ 1096590 w 1845890"/>
                <a:gd name="connsiteY1" fmla="*/ 241053 h 990353"/>
                <a:gd name="connsiteX2" fmla="*/ 67890 w 1845890"/>
                <a:gd name="connsiteY2" fmla="*/ 12453 h 990353"/>
                <a:gd name="connsiteX3" fmla="*/ 182190 w 1845890"/>
                <a:gd name="connsiteY3" fmla="*/ 50553 h 990353"/>
                <a:gd name="connsiteX0" fmla="*/ 1778000 w 1778000"/>
                <a:gd name="connsiteY0" fmla="*/ 977900 h 977900"/>
                <a:gd name="connsiteX1" fmla="*/ 1028700 w 1778000"/>
                <a:gd name="connsiteY1" fmla="*/ 228600 h 977900"/>
                <a:gd name="connsiteX2" fmla="*/ 0 w 1778000"/>
                <a:gd name="connsiteY2" fmla="*/ 0 h 977900"/>
                <a:gd name="connsiteX0" fmla="*/ 1778000 w 1778000"/>
                <a:gd name="connsiteY0" fmla="*/ 977900 h 977900"/>
                <a:gd name="connsiteX1" fmla="*/ 0 w 1778000"/>
                <a:gd name="connsiteY1" fmla="*/ 0 h 977900"/>
                <a:gd name="connsiteX0" fmla="*/ 1778000 w 1778000"/>
                <a:gd name="connsiteY0" fmla="*/ 977900 h 977900"/>
                <a:gd name="connsiteX1" fmla="*/ 0 w 1778000"/>
                <a:gd name="connsiteY1" fmla="*/ 0 h 977900"/>
                <a:gd name="connsiteX0" fmla="*/ 1778000 w 1778000"/>
                <a:gd name="connsiteY0" fmla="*/ 977900 h 977900"/>
                <a:gd name="connsiteX1" fmla="*/ 0 w 1778000"/>
                <a:gd name="connsiteY1" fmla="*/ 0 h 977900"/>
                <a:gd name="connsiteX0" fmla="*/ 1384300 w 1384300"/>
                <a:gd name="connsiteY0" fmla="*/ 584200 h 584200"/>
                <a:gd name="connsiteX1" fmla="*/ 0 w 1384300"/>
                <a:gd name="connsiteY1" fmla="*/ 0 h 584200"/>
                <a:gd name="connsiteX0" fmla="*/ 1384300 w 1384300"/>
                <a:gd name="connsiteY0" fmla="*/ 590703 h 590703"/>
                <a:gd name="connsiteX1" fmla="*/ 0 w 1384300"/>
                <a:gd name="connsiteY1" fmla="*/ 6503 h 590703"/>
                <a:gd name="connsiteX0" fmla="*/ 1384300 w 1384300"/>
                <a:gd name="connsiteY0" fmla="*/ 591935 h 591935"/>
                <a:gd name="connsiteX1" fmla="*/ 0 w 1384300"/>
                <a:gd name="connsiteY1" fmla="*/ 7735 h 591935"/>
              </a:gdLst>
              <a:ahLst/>
              <a:cxnLst>
                <a:cxn ang="0">
                  <a:pos x="connsiteX0" y="connsiteY0"/>
                </a:cxn>
                <a:cxn ang="0">
                  <a:pos x="connsiteX1" y="connsiteY1"/>
                </a:cxn>
              </a:cxnLst>
              <a:rect l="l" t="t" r="r" b="b"/>
              <a:pathLst>
                <a:path w="1384300" h="591935">
                  <a:moveTo>
                    <a:pt x="1384300" y="591935"/>
                  </a:moveTo>
                  <a:cubicBezTo>
                    <a:pt x="994833" y="88168"/>
                    <a:pt x="516467" y="-34598"/>
                    <a:pt x="0" y="7735"/>
                  </a:cubicBezTo>
                </a:path>
              </a:pathLst>
            </a:custGeom>
            <a:noFill/>
            <a:ln w="152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p:cNvSpPr/>
            <p:nvPr/>
          </p:nvSpPr>
          <p:spPr>
            <a:xfrm>
              <a:off x="5629275" y="5739089"/>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6" name="Straight Connector 55"/>
            <p:cNvCxnSpPr/>
            <p:nvPr/>
          </p:nvCxnSpPr>
          <p:spPr>
            <a:xfrm>
              <a:off x="5495378" y="6254515"/>
              <a:ext cx="819697"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57" name="Freeform 56"/>
            <p:cNvSpPr/>
            <p:nvPr/>
          </p:nvSpPr>
          <p:spPr>
            <a:xfrm>
              <a:off x="5848350" y="6057900"/>
              <a:ext cx="74869" cy="190500"/>
            </a:xfrm>
            <a:custGeom>
              <a:avLst/>
              <a:gdLst>
                <a:gd name="connsiteX0" fmla="*/ 0 w 74869"/>
                <a:gd name="connsiteY0" fmla="*/ 0 h 190500"/>
                <a:gd name="connsiteX1" fmla="*/ 66675 w 74869"/>
                <a:gd name="connsiteY1" fmla="*/ 85725 h 190500"/>
                <a:gd name="connsiteX2" fmla="*/ 71438 w 74869"/>
                <a:gd name="connsiteY2" fmla="*/ 190500 h 190500"/>
              </a:gdLst>
              <a:ahLst/>
              <a:cxnLst>
                <a:cxn ang="0">
                  <a:pos x="connsiteX0" y="connsiteY0"/>
                </a:cxn>
                <a:cxn ang="0">
                  <a:pos x="connsiteX1" y="connsiteY1"/>
                </a:cxn>
                <a:cxn ang="0">
                  <a:pos x="connsiteX2" y="connsiteY2"/>
                </a:cxn>
              </a:cxnLst>
              <a:rect l="l" t="t" r="r" b="b"/>
              <a:pathLst>
                <a:path w="74869" h="190500">
                  <a:moveTo>
                    <a:pt x="0" y="0"/>
                  </a:moveTo>
                  <a:cubicBezTo>
                    <a:pt x="27384" y="26987"/>
                    <a:pt x="54769" y="53975"/>
                    <a:pt x="66675" y="85725"/>
                  </a:cubicBezTo>
                  <a:cubicBezTo>
                    <a:pt x="78581" y="117475"/>
                    <a:pt x="75009" y="153987"/>
                    <a:pt x="71438" y="190500"/>
                  </a:cubicBezTo>
                </a:path>
              </a:pathLst>
            </a:custGeom>
            <a:noFill/>
            <a:ln w="3175">
              <a:solidFill>
                <a:schemeClr val="bg1"/>
              </a:solidFill>
              <a:headEnd type="triangl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p:cNvSpPr/>
            <p:nvPr/>
          </p:nvSpPr>
          <p:spPr>
            <a:xfrm>
              <a:off x="6044322" y="5770883"/>
              <a:ext cx="370614" cy="461665"/>
            </a:xfrm>
            <a:prstGeom prst="rect">
              <a:avLst/>
            </a:prstGeom>
          </p:spPr>
          <p:txBody>
            <a:bodyPr wrap="none">
              <a:spAutoFit/>
            </a:bodyPr>
            <a:lstStyle/>
            <a:p>
              <a:r>
                <a:rPr lang="en-US" sz="2400" dirty="0" smtClean="0">
                  <a:solidFill>
                    <a:schemeClr val="bg1"/>
                  </a:solidFill>
                  <a:latin typeface="Symbol" pitchFamily="18" charset="2"/>
                  <a:sym typeface="Symbol"/>
                </a:rPr>
                <a:t></a:t>
              </a:r>
              <a:endParaRPr lang="en-US" sz="2400" dirty="0">
                <a:latin typeface="Symbol" pitchFamily="18" charset="2"/>
              </a:endParaRPr>
            </a:p>
          </p:txBody>
        </p:sp>
      </p:grpSp>
    </p:spTree>
    <p:extLst>
      <p:ext uri="{BB962C8B-B14F-4D97-AF65-F5344CB8AC3E}">
        <p14:creationId xmlns:p14="http://schemas.microsoft.com/office/powerpoint/2010/main" val="201348442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292100" y="1134967"/>
            <a:ext cx="5930900" cy="369332"/>
          </a:xfrm>
          <a:prstGeom prst="rect">
            <a:avLst/>
          </a:prstGeom>
        </p:spPr>
        <p:txBody>
          <a:bodyPr wrap="square">
            <a:spAutoFit/>
          </a:bodyPr>
          <a:lstStyle/>
          <a:p>
            <a:r>
              <a:rPr lang="en-US" b="1" u="sng" dirty="0" smtClean="0">
                <a:solidFill>
                  <a:schemeClr val="bg1"/>
                </a:solidFill>
              </a:rPr>
              <a:t>Vesic’s (1973) Bearing Capacity Equation</a:t>
            </a:r>
            <a:endParaRPr lang="en-US" b="1" u="sng" dirty="0">
              <a:solidFill>
                <a:schemeClr val="bg1"/>
              </a:solidFill>
            </a:endParaRPr>
          </a:p>
        </p:txBody>
      </p:sp>
      <p:sp>
        <p:nvSpPr>
          <p:cNvPr id="4" name="Rectangle 3"/>
          <p:cNvSpPr/>
          <p:nvPr/>
        </p:nvSpPr>
        <p:spPr>
          <a:xfrm>
            <a:off x="1771841" y="154477"/>
            <a:ext cx="5746445" cy="646331"/>
          </a:xfrm>
          <a:prstGeom prst="rect">
            <a:avLst/>
          </a:prstGeom>
          <a:solidFill>
            <a:srgbClr val="FFFF00"/>
          </a:solidFill>
        </p:spPr>
        <p:txBody>
          <a:bodyPr wrap="none">
            <a:spAutoFit/>
          </a:bodyPr>
          <a:lstStyle/>
          <a:p>
            <a:pPr algn="ctr"/>
            <a:r>
              <a:rPr lang="en-US" dirty="0">
                <a:solidFill>
                  <a:schemeClr val="bg1"/>
                </a:solidFill>
              </a:rPr>
              <a:t>SOIL BEARING CAPACITY CALCULATIONS</a:t>
            </a:r>
          </a:p>
          <a:p>
            <a:pPr algn="ctr"/>
            <a:r>
              <a:rPr lang="en-US" dirty="0">
                <a:solidFill>
                  <a:schemeClr val="bg1"/>
                </a:solidFill>
              </a:rPr>
              <a:t>BY MEANS OF THEORY OF PLASTIC EQUILIBRIUM</a:t>
            </a:r>
          </a:p>
        </p:txBody>
      </p:sp>
      <p:sp>
        <p:nvSpPr>
          <p:cNvPr id="3" name="Rectangle 2"/>
          <p:cNvSpPr/>
          <p:nvPr/>
        </p:nvSpPr>
        <p:spPr>
          <a:xfrm>
            <a:off x="288963" y="1577360"/>
            <a:ext cx="8712200" cy="1477328"/>
          </a:xfrm>
          <a:prstGeom prst="rect">
            <a:avLst/>
          </a:prstGeom>
        </p:spPr>
        <p:txBody>
          <a:bodyPr wrap="square">
            <a:spAutoFit/>
          </a:bodyPr>
          <a:lstStyle/>
          <a:p>
            <a:r>
              <a:rPr lang="en-US" dirty="0">
                <a:solidFill>
                  <a:schemeClr val="bg1"/>
                </a:solidFill>
              </a:rPr>
              <a:t>Based on the work of Prandtl, Vesic </a:t>
            </a:r>
            <a:r>
              <a:rPr lang="en-US" dirty="0" smtClean="0">
                <a:solidFill>
                  <a:schemeClr val="bg1"/>
                </a:solidFill>
              </a:rPr>
              <a:t>(1973) assumed </a:t>
            </a:r>
            <a:r>
              <a:rPr lang="en-US" dirty="0">
                <a:solidFill>
                  <a:schemeClr val="bg1"/>
                </a:solidFill>
              </a:rPr>
              <a:t>the foundation is subjected to </a:t>
            </a:r>
            <a:r>
              <a:rPr lang="en-US" dirty="0">
                <a:solidFill>
                  <a:srgbClr val="C00000"/>
                </a:solidFill>
              </a:rPr>
              <a:t>general shear failure </a:t>
            </a:r>
            <a:r>
              <a:rPr lang="en-US" dirty="0">
                <a:solidFill>
                  <a:schemeClr val="bg1"/>
                </a:solidFill>
              </a:rPr>
              <a:t>and the foundation is </a:t>
            </a:r>
            <a:r>
              <a:rPr lang="en-US" u="sng" dirty="0">
                <a:solidFill>
                  <a:srgbClr val="C00000"/>
                </a:solidFill>
              </a:rPr>
              <a:t>smooth</a:t>
            </a:r>
            <a:r>
              <a:rPr lang="en-US" dirty="0">
                <a:solidFill>
                  <a:schemeClr val="bg1"/>
                </a:solidFill>
              </a:rPr>
              <a:t>. Vesic arrived </a:t>
            </a:r>
            <a:r>
              <a:rPr lang="en-US" dirty="0" smtClean="0">
                <a:solidFill>
                  <a:schemeClr val="bg1"/>
                </a:solidFill>
              </a:rPr>
              <a:t>at the </a:t>
            </a:r>
            <a:r>
              <a:rPr lang="en-US" dirty="0">
                <a:solidFill>
                  <a:schemeClr val="bg1"/>
                </a:solidFill>
              </a:rPr>
              <a:t>same expression </a:t>
            </a:r>
            <a:r>
              <a:rPr lang="en-US" dirty="0" smtClean="0">
                <a:solidFill>
                  <a:schemeClr val="bg1"/>
                </a:solidFill>
              </a:rPr>
              <a:t>for </a:t>
            </a:r>
            <a:r>
              <a:rPr lang="en-US" dirty="0">
                <a:solidFill>
                  <a:schemeClr val="bg1"/>
                </a:solidFill>
              </a:rPr>
              <a:t>the ultimate bearing capacity as proposed by Terzaghi. </a:t>
            </a:r>
            <a:r>
              <a:rPr lang="en-US" dirty="0" smtClean="0">
                <a:solidFill>
                  <a:schemeClr val="bg1"/>
                </a:solidFill>
              </a:rPr>
              <a:t>The expressions for N</a:t>
            </a:r>
            <a:r>
              <a:rPr lang="en-US" baseline="-25000" dirty="0" smtClean="0">
                <a:solidFill>
                  <a:schemeClr val="bg1"/>
                </a:solidFill>
              </a:rPr>
              <a:t>q</a:t>
            </a:r>
            <a:r>
              <a:rPr lang="en-US" dirty="0" smtClean="0">
                <a:solidFill>
                  <a:schemeClr val="bg1"/>
                </a:solidFill>
              </a:rPr>
              <a:t> and N</a:t>
            </a:r>
            <a:r>
              <a:rPr lang="en-US" baseline="-25000" dirty="0" smtClean="0">
                <a:solidFill>
                  <a:schemeClr val="bg1"/>
                </a:solidFill>
              </a:rPr>
              <a:t>c</a:t>
            </a:r>
            <a:r>
              <a:rPr lang="en-US" dirty="0" smtClean="0">
                <a:solidFill>
                  <a:schemeClr val="bg1"/>
                </a:solidFill>
              </a:rPr>
              <a:t> are the same as for Hansen and Meyerhof, but </a:t>
            </a:r>
            <a:r>
              <a:rPr lang="en-US" dirty="0">
                <a:solidFill>
                  <a:schemeClr val="bg1"/>
                </a:solidFill>
              </a:rPr>
              <a:t>a new expression for N</a:t>
            </a:r>
            <a:r>
              <a:rPr lang="en-US" baseline="-25000" dirty="0">
                <a:solidFill>
                  <a:schemeClr val="bg1"/>
                </a:solidFill>
                <a:sym typeface="Symbol"/>
              </a:rPr>
              <a:t></a:t>
            </a:r>
            <a:r>
              <a:rPr lang="en-US" dirty="0">
                <a:solidFill>
                  <a:schemeClr val="bg1"/>
                </a:solidFill>
              </a:rPr>
              <a:t> is proposed </a:t>
            </a:r>
          </a:p>
        </p:txBody>
      </p:sp>
      <p:sp>
        <p:nvSpPr>
          <p:cNvPr id="5" name="Rectangle 4"/>
          <p:cNvSpPr/>
          <p:nvPr/>
        </p:nvSpPr>
        <p:spPr>
          <a:xfrm>
            <a:off x="340478" y="3248695"/>
            <a:ext cx="8468672" cy="923330"/>
          </a:xfrm>
          <a:prstGeom prst="rect">
            <a:avLst/>
          </a:prstGeom>
        </p:spPr>
        <p:txBody>
          <a:bodyPr wrap="square">
            <a:spAutoFit/>
          </a:bodyPr>
          <a:lstStyle/>
          <a:p>
            <a:r>
              <a:rPr lang="en-US" dirty="0">
                <a:solidFill>
                  <a:schemeClr val="bg1"/>
                </a:solidFill>
              </a:rPr>
              <a:t>Vesic also proposed a series of </a:t>
            </a:r>
            <a:r>
              <a:rPr lang="en-US" dirty="0" smtClean="0">
                <a:solidFill>
                  <a:schemeClr val="bg1"/>
                </a:solidFill>
              </a:rPr>
              <a:t>correction factors </a:t>
            </a:r>
            <a:r>
              <a:rPr lang="en-US" dirty="0">
                <a:solidFill>
                  <a:schemeClr val="bg1"/>
                </a:solidFill>
              </a:rPr>
              <a:t>for the ultimate bearing </a:t>
            </a:r>
            <a:r>
              <a:rPr lang="en-US" dirty="0" smtClean="0">
                <a:solidFill>
                  <a:schemeClr val="bg1"/>
                </a:solidFill>
              </a:rPr>
              <a:t>capacity including the change of failure mode due to soil compressibility. His bearing capacity equation takes the following factors into account: </a:t>
            </a:r>
            <a:endParaRPr lang="en-US" dirty="0">
              <a:solidFill>
                <a:schemeClr val="bg1"/>
              </a:solidFill>
            </a:endParaRPr>
          </a:p>
        </p:txBody>
      </p:sp>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1785732493"/>
              </p:ext>
            </p:extLst>
          </p:nvPr>
        </p:nvGraphicFramePr>
        <p:xfrm>
          <a:off x="427150" y="4444237"/>
          <a:ext cx="7892603" cy="644490"/>
        </p:xfrm>
        <a:graphic>
          <a:graphicData uri="http://schemas.openxmlformats.org/presentationml/2006/ole">
            <mc:AlternateContent xmlns:mc="http://schemas.openxmlformats.org/markup-compatibility/2006">
              <mc:Choice xmlns:v="urn:schemas-microsoft-com:vml" Requires="v">
                <p:oleObj spid="_x0000_s3183" name="Equation" r:id="rId4" imgW="5918200" imgH="393700" progId="Equation.3">
                  <p:embed/>
                </p:oleObj>
              </mc:Choice>
              <mc:Fallback>
                <p:oleObj name="Equation" r:id="rId4" imgW="5918200" imgH="393700" progId="Equation.3">
                  <p:embed/>
                  <p:pic>
                    <p:nvPicPr>
                      <p:cNvPr id="0" name="Picture 1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150" y="4444237"/>
                        <a:ext cx="7892603" cy="644490"/>
                      </a:xfrm>
                      <a:prstGeom prst="rect">
                        <a:avLst/>
                      </a:prstGeom>
                      <a:solidFill>
                        <a:srgbClr val="FFFF00"/>
                      </a:solidFill>
                    </p:spPr>
                  </p:pic>
                </p:oleObj>
              </mc:Fallback>
            </mc:AlternateContent>
          </a:graphicData>
        </a:graphic>
      </p:graphicFrame>
      <p:sp>
        <p:nvSpPr>
          <p:cNvPr id="8" name="TextBox 7"/>
          <p:cNvSpPr txBox="1"/>
          <p:nvPr/>
        </p:nvSpPr>
        <p:spPr>
          <a:xfrm>
            <a:off x="390660" y="5094353"/>
            <a:ext cx="3975279" cy="1569660"/>
          </a:xfrm>
          <a:prstGeom prst="rect">
            <a:avLst/>
          </a:prstGeom>
          <a:noFill/>
        </p:spPr>
        <p:txBody>
          <a:bodyPr wrap="square" rtlCol="0">
            <a:spAutoFit/>
          </a:bodyPr>
          <a:lstStyle/>
          <a:p>
            <a:pPr>
              <a:lnSpc>
                <a:spcPct val="150000"/>
              </a:lnSpc>
            </a:pPr>
            <a:r>
              <a:rPr lang="en-US" sz="1600" i="1" dirty="0" smtClean="0">
                <a:solidFill>
                  <a:schemeClr val="bg1"/>
                </a:solidFill>
              </a:rPr>
              <a:t>Where:</a:t>
            </a:r>
          </a:p>
          <a:p>
            <a:pPr>
              <a:lnSpc>
                <a:spcPct val="150000"/>
              </a:lnSpc>
              <a:tabLst>
                <a:tab pos="1028700" algn="l"/>
              </a:tabLst>
            </a:pPr>
            <a:r>
              <a:rPr lang="en-US" sz="1600" i="1" dirty="0" smtClean="0">
                <a:solidFill>
                  <a:schemeClr val="bg1"/>
                </a:solidFill>
              </a:rPr>
              <a:t>S</a:t>
            </a:r>
            <a:r>
              <a:rPr lang="en-US" sz="1600" i="1" baseline="-25000" dirty="0" smtClean="0">
                <a:solidFill>
                  <a:schemeClr val="bg1"/>
                </a:solidFill>
              </a:rPr>
              <a:t>c </a:t>
            </a:r>
            <a:r>
              <a:rPr lang="en-US" sz="1600" i="1" dirty="0" smtClean="0">
                <a:solidFill>
                  <a:schemeClr val="bg1"/>
                </a:solidFill>
              </a:rPr>
              <a:t>, S</a:t>
            </a:r>
            <a:r>
              <a:rPr lang="en-US" sz="1600" i="1" baseline="-25000" dirty="0" smtClean="0">
                <a:solidFill>
                  <a:schemeClr val="bg1"/>
                </a:solidFill>
              </a:rPr>
              <a:t>q </a:t>
            </a:r>
            <a:r>
              <a:rPr lang="en-US" sz="1600" i="1" dirty="0" smtClean="0">
                <a:solidFill>
                  <a:schemeClr val="bg1"/>
                </a:solidFill>
              </a:rPr>
              <a:t>,</a:t>
            </a:r>
            <a:r>
              <a:rPr lang="en-US" sz="1600" i="1" baseline="-25000" dirty="0" smtClean="0">
                <a:solidFill>
                  <a:schemeClr val="bg1"/>
                </a:solidFill>
              </a:rPr>
              <a:t> </a:t>
            </a:r>
            <a:r>
              <a:rPr lang="en-US" sz="1600" i="1" dirty="0" smtClean="0">
                <a:solidFill>
                  <a:schemeClr val="bg1"/>
                </a:solidFill>
              </a:rPr>
              <a:t>S</a:t>
            </a:r>
            <a:r>
              <a:rPr lang="en-US" sz="1600" i="1" baseline="-25000" dirty="0" smtClean="0">
                <a:solidFill>
                  <a:schemeClr val="bg1"/>
                </a:solidFill>
                <a:latin typeface="Symbol" pitchFamily="18" charset="2"/>
              </a:rPr>
              <a:t>g 	</a:t>
            </a:r>
            <a:r>
              <a:rPr lang="en-US" sz="1600" i="1" dirty="0" smtClean="0">
                <a:solidFill>
                  <a:schemeClr val="bg1"/>
                </a:solidFill>
              </a:rPr>
              <a:t>are shape factors</a:t>
            </a:r>
          </a:p>
          <a:p>
            <a:pPr>
              <a:lnSpc>
                <a:spcPct val="150000"/>
              </a:lnSpc>
              <a:tabLst>
                <a:tab pos="1028700" algn="l"/>
              </a:tabLst>
            </a:pPr>
            <a:r>
              <a:rPr lang="en-US" sz="1600" i="1" dirty="0" smtClean="0">
                <a:solidFill>
                  <a:schemeClr val="bg1"/>
                </a:solidFill>
              </a:rPr>
              <a:t>d</a:t>
            </a:r>
            <a:r>
              <a:rPr lang="en-US" sz="1600" i="1" baseline="-25000" dirty="0" smtClean="0">
                <a:solidFill>
                  <a:schemeClr val="bg1"/>
                </a:solidFill>
              </a:rPr>
              <a:t>c </a:t>
            </a:r>
            <a:r>
              <a:rPr lang="en-US" sz="1600" i="1" dirty="0" smtClean="0">
                <a:solidFill>
                  <a:schemeClr val="bg1"/>
                </a:solidFill>
              </a:rPr>
              <a:t>, d</a:t>
            </a:r>
            <a:r>
              <a:rPr lang="en-US" sz="1600" i="1" baseline="-25000" dirty="0" smtClean="0">
                <a:solidFill>
                  <a:schemeClr val="bg1"/>
                </a:solidFill>
              </a:rPr>
              <a:t>q </a:t>
            </a:r>
            <a:r>
              <a:rPr lang="en-US" sz="1600" i="1" dirty="0" smtClean="0">
                <a:solidFill>
                  <a:schemeClr val="bg1"/>
                </a:solidFill>
              </a:rPr>
              <a:t>,</a:t>
            </a:r>
            <a:r>
              <a:rPr lang="en-US" sz="1600" i="1" baseline="-25000" dirty="0" smtClean="0">
                <a:solidFill>
                  <a:schemeClr val="bg1"/>
                </a:solidFill>
              </a:rPr>
              <a:t> </a:t>
            </a:r>
            <a:r>
              <a:rPr lang="en-US" sz="1600" i="1" dirty="0" smtClean="0">
                <a:solidFill>
                  <a:schemeClr val="bg1"/>
                </a:solidFill>
                <a:latin typeface="Arial" pitchFamily="34" charset="0"/>
                <a:cs typeface="Arial" pitchFamily="34" charset="0"/>
              </a:rPr>
              <a:t>d</a:t>
            </a:r>
            <a:r>
              <a:rPr lang="en-US" sz="1600" i="1" baseline="-25000" dirty="0" smtClean="0">
                <a:solidFill>
                  <a:schemeClr val="bg1"/>
                </a:solidFill>
                <a:latin typeface="Symbol" pitchFamily="18" charset="2"/>
              </a:rPr>
              <a:t>g</a:t>
            </a:r>
            <a:r>
              <a:rPr lang="en-US" sz="1600" i="1" dirty="0" smtClean="0">
                <a:solidFill>
                  <a:schemeClr val="bg1"/>
                </a:solidFill>
              </a:rPr>
              <a:t> 	are depth factors </a:t>
            </a:r>
          </a:p>
          <a:p>
            <a:pPr>
              <a:lnSpc>
                <a:spcPct val="150000"/>
              </a:lnSpc>
              <a:tabLst>
                <a:tab pos="1028700" algn="l"/>
              </a:tabLst>
            </a:pPr>
            <a:r>
              <a:rPr lang="en-US" sz="1600" i="1" dirty="0" smtClean="0">
                <a:solidFill>
                  <a:schemeClr val="bg1"/>
                </a:solidFill>
              </a:rPr>
              <a:t> i</a:t>
            </a:r>
            <a:r>
              <a:rPr lang="en-US" sz="1600" i="1" baseline="-25000" dirty="0" smtClean="0">
                <a:solidFill>
                  <a:schemeClr val="bg1"/>
                </a:solidFill>
              </a:rPr>
              <a:t>c </a:t>
            </a:r>
            <a:r>
              <a:rPr lang="en-US" sz="1600" i="1" dirty="0" smtClean="0">
                <a:solidFill>
                  <a:schemeClr val="bg1"/>
                </a:solidFill>
              </a:rPr>
              <a:t>, i</a:t>
            </a:r>
            <a:r>
              <a:rPr lang="en-US" sz="1600" i="1" baseline="-25000" dirty="0" smtClean="0">
                <a:solidFill>
                  <a:schemeClr val="bg1"/>
                </a:solidFill>
              </a:rPr>
              <a:t>q </a:t>
            </a:r>
            <a:r>
              <a:rPr lang="en-US" sz="1600" i="1" dirty="0" smtClean="0">
                <a:solidFill>
                  <a:schemeClr val="bg1"/>
                </a:solidFill>
              </a:rPr>
              <a:t>,</a:t>
            </a:r>
            <a:r>
              <a:rPr lang="en-US" sz="1600" i="1" baseline="-25000" dirty="0" smtClean="0">
                <a:solidFill>
                  <a:schemeClr val="bg1"/>
                </a:solidFill>
              </a:rPr>
              <a:t>  </a:t>
            </a:r>
            <a:r>
              <a:rPr lang="en-US" sz="1600" i="1" dirty="0" smtClean="0">
                <a:solidFill>
                  <a:schemeClr val="bg1"/>
                </a:solidFill>
              </a:rPr>
              <a:t>i</a:t>
            </a:r>
            <a:r>
              <a:rPr lang="en-US" sz="1600" i="1" baseline="-25000" dirty="0" smtClean="0">
                <a:solidFill>
                  <a:schemeClr val="bg1"/>
                </a:solidFill>
                <a:latin typeface="Symbol" pitchFamily="18" charset="2"/>
              </a:rPr>
              <a:t>g</a:t>
            </a:r>
            <a:r>
              <a:rPr lang="en-US" sz="1600" i="1" dirty="0" smtClean="0">
                <a:solidFill>
                  <a:schemeClr val="bg1"/>
                </a:solidFill>
              </a:rPr>
              <a:t> 	are load inclination factors </a:t>
            </a:r>
          </a:p>
        </p:txBody>
      </p:sp>
      <p:sp>
        <p:nvSpPr>
          <p:cNvPr id="9" name="TextBox 8"/>
          <p:cNvSpPr txBox="1"/>
          <p:nvPr/>
        </p:nvSpPr>
        <p:spPr>
          <a:xfrm>
            <a:off x="4380964" y="5463684"/>
            <a:ext cx="4286518" cy="1200329"/>
          </a:xfrm>
          <a:prstGeom prst="rect">
            <a:avLst/>
          </a:prstGeom>
          <a:noFill/>
        </p:spPr>
        <p:txBody>
          <a:bodyPr wrap="square" rtlCol="0">
            <a:spAutoFit/>
          </a:bodyPr>
          <a:lstStyle/>
          <a:p>
            <a:pPr>
              <a:lnSpc>
                <a:spcPct val="150000"/>
              </a:lnSpc>
              <a:tabLst>
                <a:tab pos="1085850" algn="l"/>
              </a:tabLst>
            </a:pPr>
            <a:r>
              <a:rPr lang="en-US" sz="1600" i="1" dirty="0" smtClean="0">
                <a:solidFill>
                  <a:schemeClr val="bg1"/>
                </a:solidFill>
              </a:rPr>
              <a:t>g</a:t>
            </a:r>
            <a:r>
              <a:rPr lang="en-US" sz="1600" i="1" baseline="-25000" dirty="0" smtClean="0">
                <a:solidFill>
                  <a:schemeClr val="bg1"/>
                </a:solidFill>
              </a:rPr>
              <a:t>c </a:t>
            </a:r>
            <a:r>
              <a:rPr lang="en-US" sz="1600" i="1" dirty="0" smtClean="0">
                <a:solidFill>
                  <a:schemeClr val="bg1"/>
                </a:solidFill>
              </a:rPr>
              <a:t>, g</a:t>
            </a:r>
            <a:r>
              <a:rPr lang="en-US" sz="1600" i="1" baseline="-25000" dirty="0" smtClean="0">
                <a:solidFill>
                  <a:schemeClr val="bg1"/>
                </a:solidFill>
              </a:rPr>
              <a:t>q</a:t>
            </a:r>
            <a:r>
              <a:rPr lang="en-US" sz="1600" i="1" dirty="0" smtClean="0">
                <a:solidFill>
                  <a:schemeClr val="bg1"/>
                </a:solidFill>
              </a:rPr>
              <a:t> , g</a:t>
            </a:r>
            <a:r>
              <a:rPr lang="en-US" sz="1600" i="1" baseline="-25000" dirty="0" smtClean="0">
                <a:solidFill>
                  <a:schemeClr val="bg1"/>
                </a:solidFill>
                <a:latin typeface="Symbol" pitchFamily="18" charset="2"/>
              </a:rPr>
              <a:t>g	</a:t>
            </a:r>
            <a:r>
              <a:rPr lang="en-US" sz="1600" i="1" dirty="0" smtClean="0">
                <a:solidFill>
                  <a:schemeClr val="bg1"/>
                </a:solidFill>
              </a:rPr>
              <a:t>are ground slope factors </a:t>
            </a:r>
          </a:p>
          <a:p>
            <a:pPr>
              <a:lnSpc>
                <a:spcPct val="150000"/>
              </a:lnSpc>
              <a:tabLst>
                <a:tab pos="1085850" algn="l"/>
              </a:tabLst>
            </a:pPr>
            <a:r>
              <a:rPr lang="en-US" sz="1600" i="1" dirty="0" smtClean="0">
                <a:solidFill>
                  <a:schemeClr val="bg1"/>
                </a:solidFill>
              </a:rPr>
              <a:t>b</a:t>
            </a:r>
            <a:r>
              <a:rPr lang="en-US" sz="1600" i="1" baseline="-25000" dirty="0" smtClean="0">
                <a:solidFill>
                  <a:schemeClr val="bg1"/>
                </a:solidFill>
              </a:rPr>
              <a:t>c </a:t>
            </a:r>
            <a:r>
              <a:rPr lang="en-US" sz="1600" i="1" dirty="0" smtClean="0">
                <a:solidFill>
                  <a:schemeClr val="bg1"/>
                </a:solidFill>
              </a:rPr>
              <a:t>, </a:t>
            </a:r>
            <a:r>
              <a:rPr lang="en-US" sz="1600" i="1" dirty="0">
                <a:solidFill>
                  <a:schemeClr val="bg1"/>
                </a:solidFill>
              </a:rPr>
              <a:t>b</a:t>
            </a:r>
            <a:r>
              <a:rPr lang="en-US" sz="1600" i="1" baseline="-25000" dirty="0">
                <a:solidFill>
                  <a:schemeClr val="bg1"/>
                </a:solidFill>
              </a:rPr>
              <a:t>q  </a:t>
            </a:r>
            <a:r>
              <a:rPr lang="en-US" sz="1600" i="1" dirty="0" smtClean="0">
                <a:solidFill>
                  <a:schemeClr val="bg1"/>
                </a:solidFill>
              </a:rPr>
              <a:t>,</a:t>
            </a:r>
            <a:r>
              <a:rPr lang="en-US" sz="1600" i="1" baseline="-25000" dirty="0" smtClean="0">
                <a:solidFill>
                  <a:schemeClr val="bg1"/>
                </a:solidFill>
              </a:rPr>
              <a:t> </a:t>
            </a:r>
            <a:r>
              <a:rPr lang="en-US" sz="1600" i="1" dirty="0" smtClean="0">
                <a:solidFill>
                  <a:schemeClr val="bg1"/>
                </a:solidFill>
              </a:rPr>
              <a:t>b</a:t>
            </a:r>
            <a:r>
              <a:rPr lang="en-US" sz="1600" i="1" baseline="-25000" dirty="0" smtClean="0">
                <a:solidFill>
                  <a:schemeClr val="bg1"/>
                </a:solidFill>
                <a:latin typeface="Symbol" pitchFamily="18" charset="2"/>
              </a:rPr>
              <a:t>g</a:t>
            </a:r>
            <a:r>
              <a:rPr lang="en-US" sz="1600" i="1" dirty="0" smtClean="0">
                <a:solidFill>
                  <a:schemeClr val="bg1"/>
                </a:solidFill>
              </a:rPr>
              <a:t> 	are </a:t>
            </a:r>
            <a:r>
              <a:rPr lang="en-US" sz="1600" i="1" dirty="0">
                <a:solidFill>
                  <a:schemeClr val="bg1"/>
                </a:solidFill>
              </a:rPr>
              <a:t>base inclination factors</a:t>
            </a:r>
          </a:p>
          <a:p>
            <a:pPr>
              <a:lnSpc>
                <a:spcPct val="150000"/>
              </a:lnSpc>
              <a:tabLst>
                <a:tab pos="1085850" algn="l"/>
              </a:tabLst>
            </a:pPr>
            <a:r>
              <a:rPr lang="en-US" sz="1600" i="1" dirty="0" smtClean="0">
                <a:solidFill>
                  <a:schemeClr val="bg1"/>
                </a:solidFill>
                <a:sym typeface="Symbol"/>
              </a:rPr>
              <a:t></a:t>
            </a:r>
            <a:r>
              <a:rPr lang="en-US" sz="1600" i="1" baseline="-25000" dirty="0" smtClean="0">
                <a:solidFill>
                  <a:schemeClr val="bg1"/>
                </a:solidFill>
              </a:rPr>
              <a:t>c </a:t>
            </a:r>
            <a:r>
              <a:rPr lang="en-US" sz="1600" i="1" dirty="0" smtClean="0">
                <a:solidFill>
                  <a:schemeClr val="bg1"/>
                </a:solidFill>
              </a:rPr>
              <a:t>, </a:t>
            </a:r>
            <a:r>
              <a:rPr lang="en-US" sz="1600" i="1" dirty="0" smtClean="0">
                <a:solidFill>
                  <a:schemeClr val="bg1"/>
                </a:solidFill>
                <a:latin typeface="Arial" pitchFamily="34" charset="0"/>
                <a:cs typeface="Arial" pitchFamily="34" charset="0"/>
                <a:sym typeface="Symbol"/>
              </a:rPr>
              <a:t></a:t>
            </a:r>
            <a:r>
              <a:rPr lang="en-US" sz="1600" i="1" baseline="-25000" dirty="0" smtClean="0">
                <a:solidFill>
                  <a:schemeClr val="bg1"/>
                </a:solidFill>
              </a:rPr>
              <a:t>q </a:t>
            </a:r>
            <a:r>
              <a:rPr lang="en-US" sz="1600" i="1" dirty="0" smtClean="0">
                <a:solidFill>
                  <a:schemeClr val="bg1"/>
                </a:solidFill>
              </a:rPr>
              <a:t>,</a:t>
            </a:r>
            <a:r>
              <a:rPr lang="en-US" sz="1600" i="1" baseline="-25000" dirty="0" smtClean="0">
                <a:solidFill>
                  <a:schemeClr val="bg1"/>
                </a:solidFill>
              </a:rPr>
              <a:t> </a:t>
            </a:r>
            <a:r>
              <a:rPr lang="en-US" sz="1600" i="1" dirty="0" smtClean="0">
                <a:solidFill>
                  <a:schemeClr val="bg1"/>
                </a:solidFill>
                <a:latin typeface="Arial" pitchFamily="34" charset="0"/>
                <a:cs typeface="Arial" pitchFamily="34" charset="0"/>
                <a:sym typeface="Symbol"/>
              </a:rPr>
              <a:t></a:t>
            </a:r>
            <a:r>
              <a:rPr lang="en-US" sz="1600" i="1" baseline="-25000" dirty="0" smtClean="0">
                <a:solidFill>
                  <a:schemeClr val="bg1"/>
                </a:solidFill>
                <a:latin typeface="Symbol" pitchFamily="18" charset="2"/>
              </a:rPr>
              <a:t>g</a:t>
            </a:r>
            <a:r>
              <a:rPr lang="en-US" sz="1600" i="1" dirty="0" smtClean="0">
                <a:solidFill>
                  <a:schemeClr val="bg1"/>
                </a:solidFill>
              </a:rPr>
              <a:t>,</a:t>
            </a:r>
            <a:r>
              <a:rPr lang="en-US" sz="1600" i="1" baseline="-25000" dirty="0" smtClean="0">
                <a:solidFill>
                  <a:schemeClr val="bg1"/>
                </a:solidFill>
              </a:rPr>
              <a:t> </a:t>
            </a:r>
            <a:r>
              <a:rPr lang="en-US" sz="1600" i="1" dirty="0" smtClean="0">
                <a:solidFill>
                  <a:schemeClr val="bg1"/>
                </a:solidFill>
              </a:rPr>
              <a:t> 	are soil compressibility factors </a:t>
            </a:r>
          </a:p>
        </p:txBody>
      </p:sp>
      <p:sp>
        <p:nvSpPr>
          <p:cNvPr id="10" name="TextBox 9"/>
          <p:cNvSpPr txBox="1"/>
          <p:nvPr/>
        </p:nvSpPr>
        <p:spPr>
          <a:xfrm>
            <a:off x="76200" y="43190"/>
            <a:ext cx="1592103" cy="261610"/>
          </a:xfrm>
          <a:prstGeom prst="rect">
            <a:avLst/>
          </a:prstGeom>
          <a:noFill/>
        </p:spPr>
        <p:txBody>
          <a:bodyPr wrap="none" rtlCol="0">
            <a:spAutoFit/>
          </a:bodyPr>
          <a:lstStyle/>
          <a:p>
            <a:r>
              <a:rPr lang="en-US" sz="1100" dirty="0" smtClean="0">
                <a:solidFill>
                  <a:srgbClr val="FF0000"/>
                </a:solidFill>
              </a:rPr>
              <a:t>Section 1   Lecture # 6</a:t>
            </a:r>
          </a:p>
        </p:txBody>
      </p:sp>
      <p:sp>
        <p:nvSpPr>
          <p:cNvPr id="12" name="Rectangle 11"/>
          <p:cNvSpPr/>
          <p:nvPr/>
        </p:nvSpPr>
        <p:spPr>
          <a:xfrm>
            <a:off x="302036" y="846717"/>
            <a:ext cx="631904" cy="261610"/>
          </a:xfrm>
          <a:prstGeom prst="rect">
            <a:avLst/>
          </a:prstGeom>
        </p:spPr>
        <p:txBody>
          <a:bodyPr wrap="none">
            <a:spAutoFit/>
          </a:bodyPr>
          <a:lstStyle/>
          <a:p>
            <a:r>
              <a:rPr lang="en-US" sz="1100" dirty="0" smtClean="0">
                <a:solidFill>
                  <a:srgbClr val="00B050"/>
                </a:solidFill>
              </a:rPr>
              <a:t>Prandtl</a:t>
            </a:r>
            <a:endParaRPr lang="en-US" sz="1100" dirty="0">
              <a:solidFill>
                <a:srgbClr val="00B050"/>
              </a:solidFill>
            </a:endParaRPr>
          </a:p>
        </p:txBody>
      </p:sp>
      <p:sp>
        <p:nvSpPr>
          <p:cNvPr id="13" name="Rectangle 12"/>
          <p:cNvSpPr/>
          <p:nvPr/>
        </p:nvSpPr>
        <p:spPr>
          <a:xfrm>
            <a:off x="1015713" y="846717"/>
            <a:ext cx="734496" cy="261610"/>
          </a:xfrm>
          <a:prstGeom prst="rect">
            <a:avLst/>
          </a:prstGeom>
        </p:spPr>
        <p:txBody>
          <a:bodyPr wrap="none">
            <a:spAutoFit/>
          </a:bodyPr>
          <a:lstStyle/>
          <a:p>
            <a:r>
              <a:rPr lang="en-US" sz="1100" dirty="0" smtClean="0">
                <a:solidFill>
                  <a:srgbClr val="00B050"/>
                </a:solidFill>
              </a:rPr>
              <a:t>Terzaghi</a:t>
            </a:r>
            <a:endParaRPr lang="en-US" sz="1100" dirty="0">
              <a:solidFill>
                <a:srgbClr val="00B050"/>
              </a:solidFill>
            </a:endParaRPr>
          </a:p>
        </p:txBody>
      </p:sp>
      <p:sp>
        <p:nvSpPr>
          <p:cNvPr id="14" name="Rectangle 13"/>
          <p:cNvSpPr/>
          <p:nvPr/>
        </p:nvSpPr>
        <p:spPr>
          <a:xfrm>
            <a:off x="1831982" y="846717"/>
            <a:ext cx="771365" cy="261610"/>
          </a:xfrm>
          <a:prstGeom prst="rect">
            <a:avLst/>
          </a:prstGeom>
        </p:spPr>
        <p:txBody>
          <a:bodyPr wrap="none">
            <a:spAutoFit/>
          </a:bodyPr>
          <a:lstStyle/>
          <a:p>
            <a:r>
              <a:rPr lang="en-US" sz="1100" dirty="0" smtClean="0">
                <a:solidFill>
                  <a:srgbClr val="00B050"/>
                </a:solidFill>
              </a:rPr>
              <a:t>Meyerhof</a:t>
            </a:r>
            <a:endParaRPr lang="en-US" sz="1100" dirty="0">
              <a:solidFill>
                <a:srgbClr val="00B050"/>
              </a:solidFill>
            </a:endParaRPr>
          </a:p>
        </p:txBody>
      </p:sp>
      <p:sp>
        <p:nvSpPr>
          <p:cNvPr id="15" name="Rectangle 14"/>
          <p:cNvSpPr/>
          <p:nvPr/>
        </p:nvSpPr>
        <p:spPr>
          <a:xfrm>
            <a:off x="2685121" y="831328"/>
            <a:ext cx="712054" cy="276999"/>
          </a:xfrm>
          <a:prstGeom prst="rect">
            <a:avLst/>
          </a:prstGeom>
        </p:spPr>
        <p:txBody>
          <a:bodyPr wrap="none">
            <a:spAutoFit/>
          </a:bodyPr>
          <a:lstStyle/>
          <a:p>
            <a:r>
              <a:rPr lang="en-US" sz="1200" dirty="0" smtClean="0">
                <a:solidFill>
                  <a:srgbClr val="00B050"/>
                </a:solidFill>
              </a:rPr>
              <a:t>Hansen</a:t>
            </a:r>
            <a:endParaRPr lang="en-US" sz="1200" dirty="0">
              <a:solidFill>
                <a:srgbClr val="00B050"/>
              </a:solidFill>
            </a:endParaRPr>
          </a:p>
        </p:txBody>
      </p:sp>
    </p:spTree>
    <p:extLst>
      <p:ext uri="{BB962C8B-B14F-4D97-AF65-F5344CB8AC3E}">
        <p14:creationId xmlns:p14="http://schemas.microsoft.com/office/powerpoint/2010/main" val="400452528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533400" y="990600"/>
            <a:ext cx="8153400" cy="307777"/>
          </a:xfrm>
          <a:prstGeom prst="rect">
            <a:avLst/>
          </a:prstGeom>
        </p:spPr>
        <p:txBody>
          <a:bodyPr wrap="square">
            <a:spAutoFit/>
          </a:bodyPr>
          <a:lstStyle/>
          <a:p>
            <a:r>
              <a:rPr lang="en-US" sz="1400" dirty="0" smtClean="0">
                <a:solidFill>
                  <a:schemeClr val="bg1"/>
                </a:solidFill>
              </a:rPr>
              <a:t>Shape and Depth Factors for Vesic’s Expression (Vesic, 1973, 1975). Primed Factors are for </a:t>
            </a:r>
            <a:r>
              <a:rPr lang="en-US" sz="1400" dirty="0" smtClean="0">
                <a:solidFill>
                  <a:schemeClr val="bg1"/>
                </a:solidFill>
                <a:latin typeface="Symbol" pitchFamily="18" charset="2"/>
              </a:rPr>
              <a:t>f </a:t>
            </a:r>
            <a:r>
              <a:rPr lang="en-US" sz="1400" dirty="0" smtClean="0">
                <a:solidFill>
                  <a:schemeClr val="bg1"/>
                </a:solidFill>
              </a:rPr>
              <a:t> = 0</a:t>
            </a:r>
            <a:endParaRPr lang="en-US" sz="1400" dirty="0">
              <a:solidFill>
                <a:schemeClr val="bg1"/>
              </a:solidFill>
            </a:endParaRPr>
          </a:p>
        </p:txBody>
      </p:sp>
      <p:sp>
        <p:nvSpPr>
          <p:cNvPr id="4" name="Rectangle 3"/>
          <p:cNvSpPr/>
          <p:nvPr/>
        </p:nvSpPr>
        <p:spPr>
          <a:xfrm>
            <a:off x="838200" y="4495800"/>
            <a:ext cx="5370490" cy="246221"/>
          </a:xfrm>
          <a:prstGeom prst="rect">
            <a:avLst/>
          </a:prstGeom>
        </p:spPr>
        <p:txBody>
          <a:bodyPr wrap="square">
            <a:spAutoFit/>
          </a:bodyPr>
          <a:lstStyle/>
          <a:p>
            <a:r>
              <a:rPr lang="en-US" sz="1000" dirty="0" smtClean="0">
                <a:solidFill>
                  <a:schemeClr val="bg1"/>
                </a:solidFill>
              </a:rPr>
              <a:t>Source: From Bowles, J.E., 2002, Foundation Analysis and Design, McGraw-Hill, New York</a:t>
            </a:r>
            <a:endParaRPr lang="en-US" sz="1000" dirty="0">
              <a:solidFill>
                <a:schemeClr val="bg1"/>
              </a:solidFill>
            </a:endParaRPr>
          </a:p>
        </p:txBody>
      </p:sp>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050" y="1371600"/>
            <a:ext cx="7600950" cy="3169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4" cstate="print">
            <a:duotone>
              <a:prstClr val="black"/>
              <a:schemeClr val="accent3">
                <a:tint val="45000"/>
                <a:satMod val="400000"/>
              </a:schemeClr>
            </a:duotone>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1194" t="5775" r="2388" b="-40"/>
          <a:stretch/>
        </p:blipFill>
        <p:spPr bwMode="auto">
          <a:xfrm>
            <a:off x="2578101" y="2019300"/>
            <a:ext cx="2260599" cy="2116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035639" y="2653048"/>
            <a:ext cx="1983347" cy="296214"/>
          </a:xfrm>
          <a:prstGeom prst="rect">
            <a:avLst/>
          </a:prstGeom>
          <a:no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5046371" y="3024388"/>
            <a:ext cx="3273381" cy="259725"/>
          </a:xfrm>
          <a:prstGeom prst="rect">
            <a:avLst/>
          </a:prstGeom>
          <a:no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2680906" y="1893193"/>
            <a:ext cx="268356" cy="369332"/>
          </a:xfrm>
          <a:prstGeom prst="rect">
            <a:avLst/>
          </a:prstGeom>
        </p:spPr>
        <p:txBody>
          <a:bodyPr wrap="square">
            <a:spAutoFit/>
          </a:bodyPr>
          <a:lstStyle/>
          <a:p>
            <a:r>
              <a:rPr lang="en-US" i="1" dirty="0" smtClean="0">
                <a:solidFill>
                  <a:schemeClr val="bg1"/>
                </a:solidFill>
                <a:latin typeface="Symbol" pitchFamily="18" charset="2"/>
              </a:rPr>
              <a:t>f</a:t>
            </a:r>
            <a:endParaRPr lang="en-US" i="1"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832835" y="5936159"/>
            <a:ext cx="7701565" cy="769441"/>
          </a:xfrm>
          <a:prstGeom prst="rect">
            <a:avLst/>
          </a:prstGeom>
        </p:spPr>
        <p:txBody>
          <a:bodyPr wrap="square">
            <a:spAutoFit/>
          </a:bodyPr>
          <a:lstStyle/>
          <a:p>
            <a:r>
              <a:rPr lang="en-US" sz="1100" dirty="0" smtClean="0">
                <a:solidFill>
                  <a:schemeClr val="bg1"/>
                </a:solidFill>
              </a:rPr>
              <a:t>Notes: c</a:t>
            </a:r>
            <a:r>
              <a:rPr lang="en-US" sz="1100" baseline="-25000" dirty="0">
                <a:solidFill>
                  <a:schemeClr val="bg1"/>
                </a:solidFill>
              </a:rPr>
              <a:t> </a:t>
            </a:r>
            <a:r>
              <a:rPr lang="en-US" sz="1100" dirty="0" smtClean="0">
                <a:solidFill>
                  <a:schemeClr val="bg1"/>
                </a:solidFill>
              </a:rPr>
              <a:t>=  cohesion, that is, attraction between the same material; c</a:t>
            </a:r>
            <a:r>
              <a:rPr lang="en-US" sz="1100" baseline="-25000" dirty="0" smtClean="0">
                <a:solidFill>
                  <a:schemeClr val="bg1"/>
                </a:solidFill>
              </a:rPr>
              <a:t>a</a:t>
            </a:r>
            <a:r>
              <a:rPr lang="en-US" sz="1100" dirty="0">
                <a:solidFill>
                  <a:schemeClr val="bg1"/>
                </a:solidFill>
              </a:rPr>
              <a:t> </a:t>
            </a:r>
            <a:r>
              <a:rPr lang="en-US" sz="1100" dirty="0" smtClean="0">
                <a:solidFill>
                  <a:schemeClr val="bg1"/>
                </a:solidFill>
              </a:rPr>
              <a:t>= adhesion, that is, attraction between two different materials (e.g., concrete and soil). Bowles (2002) suggests </a:t>
            </a:r>
            <a:r>
              <a:rPr lang="en-US" sz="1100" dirty="0" smtClean="0">
                <a:solidFill>
                  <a:srgbClr val="FF0000"/>
                </a:solidFill>
              </a:rPr>
              <a:t>c</a:t>
            </a:r>
            <a:r>
              <a:rPr lang="en-US" sz="1100" baseline="-25000" dirty="0" smtClean="0">
                <a:solidFill>
                  <a:srgbClr val="FF0000"/>
                </a:solidFill>
              </a:rPr>
              <a:t>a </a:t>
            </a:r>
            <a:r>
              <a:rPr lang="en-US" sz="1100" dirty="0" smtClean="0">
                <a:solidFill>
                  <a:srgbClr val="FF0000"/>
                </a:solidFill>
              </a:rPr>
              <a:t>= 0.6 -1.0c</a:t>
            </a:r>
            <a:r>
              <a:rPr lang="en-US" sz="1100" dirty="0" smtClean="0">
                <a:solidFill>
                  <a:schemeClr val="bg1"/>
                </a:solidFill>
              </a:rPr>
              <a:t>. The actual value depends on the concrete finish. If concrete foundation base is smooth, then ca would be higher than that of a rough base.</a:t>
            </a:r>
          </a:p>
          <a:p>
            <a:r>
              <a:rPr lang="en-US" sz="1100" dirty="0" smtClean="0">
                <a:solidFill>
                  <a:schemeClr val="bg1"/>
                </a:solidFill>
              </a:rPr>
              <a:t>Source: From Bowles, J.E., 2002, Foundation Analysis and Design, McGraw-Hill, New York.</a:t>
            </a:r>
            <a:endParaRPr lang="en-US" sz="1100" dirty="0">
              <a:solidFill>
                <a:schemeClr val="bg1"/>
              </a:solidFill>
            </a:endParaRPr>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5429" y="652463"/>
            <a:ext cx="7467600" cy="529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7295443" y="3572285"/>
            <a:ext cx="1677836" cy="1106050"/>
            <a:chOff x="4737100" y="5148465"/>
            <a:chExt cx="1677836" cy="1106050"/>
          </a:xfrm>
        </p:grpSpPr>
        <p:sp>
          <p:nvSpPr>
            <p:cNvPr id="6" name="Rectangle 5"/>
            <p:cNvSpPr/>
            <p:nvPr/>
          </p:nvSpPr>
          <p:spPr>
            <a:xfrm rot="19845278">
              <a:off x="5357546" y="5778500"/>
              <a:ext cx="865454" cy="28261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p:cNvSpPr/>
            <p:nvPr/>
          </p:nvSpPr>
          <p:spPr>
            <a:xfrm>
              <a:off x="4737100" y="5148465"/>
              <a:ext cx="901700" cy="591935"/>
            </a:xfrm>
            <a:custGeom>
              <a:avLst/>
              <a:gdLst>
                <a:gd name="connsiteX0" fmla="*/ 1845890 w 1845890"/>
                <a:gd name="connsiteY0" fmla="*/ 990353 h 990353"/>
                <a:gd name="connsiteX1" fmla="*/ 1096590 w 1845890"/>
                <a:gd name="connsiteY1" fmla="*/ 241053 h 990353"/>
                <a:gd name="connsiteX2" fmla="*/ 67890 w 1845890"/>
                <a:gd name="connsiteY2" fmla="*/ 12453 h 990353"/>
                <a:gd name="connsiteX3" fmla="*/ 182190 w 1845890"/>
                <a:gd name="connsiteY3" fmla="*/ 50553 h 990353"/>
                <a:gd name="connsiteX0" fmla="*/ 1778000 w 1778000"/>
                <a:gd name="connsiteY0" fmla="*/ 977900 h 977900"/>
                <a:gd name="connsiteX1" fmla="*/ 1028700 w 1778000"/>
                <a:gd name="connsiteY1" fmla="*/ 228600 h 977900"/>
                <a:gd name="connsiteX2" fmla="*/ 0 w 1778000"/>
                <a:gd name="connsiteY2" fmla="*/ 0 h 977900"/>
                <a:gd name="connsiteX0" fmla="*/ 1778000 w 1778000"/>
                <a:gd name="connsiteY0" fmla="*/ 977900 h 977900"/>
                <a:gd name="connsiteX1" fmla="*/ 0 w 1778000"/>
                <a:gd name="connsiteY1" fmla="*/ 0 h 977900"/>
                <a:gd name="connsiteX0" fmla="*/ 1778000 w 1778000"/>
                <a:gd name="connsiteY0" fmla="*/ 977900 h 977900"/>
                <a:gd name="connsiteX1" fmla="*/ 0 w 1778000"/>
                <a:gd name="connsiteY1" fmla="*/ 0 h 977900"/>
                <a:gd name="connsiteX0" fmla="*/ 1778000 w 1778000"/>
                <a:gd name="connsiteY0" fmla="*/ 977900 h 977900"/>
                <a:gd name="connsiteX1" fmla="*/ 0 w 1778000"/>
                <a:gd name="connsiteY1" fmla="*/ 0 h 977900"/>
                <a:gd name="connsiteX0" fmla="*/ 1384300 w 1384300"/>
                <a:gd name="connsiteY0" fmla="*/ 584200 h 584200"/>
                <a:gd name="connsiteX1" fmla="*/ 0 w 1384300"/>
                <a:gd name="connsiteY1" fmla="*/ 0 h 584200"/>
                <a:gd name="connsiteX0" fmla="*/ 1384300 w 1384300"/>
                <a:gd name="connsiteY0" fmla="*/ 590703 h 590703"/>
                <a:gd name="connsiteX1" fmla="*/ 0 w 1384300"/>
                <a:gd name="connsiteY1" fmla="*/ 6503 h 590703"/>
                <a:gd name="connsiteX0" fmla="*/ 1384300 w 1384300"/>
                <a:gd name="connsiteY0" fmla="*/ 591935 h 591935"/>
                <a:gd name="connsiteX1" fmla="*/ 0 w 1384300"/>
                <a:gd name="connsiteY1" fmla="*/ 7735 h 591935"/>
              </a:gdLst>
              <a:ahLst/>
              <a:cxnLst>
                <a:cxn ang="0">
                  <a:pos x="connsiteX0" y="connsiteY0"/>
                </a:cxn>
                <a:cxn ang="0">
                  <a:pos x="connsiteX1" y="connsiteY1"/>
                </a:cxn>
              </a:cxnLst>
              <a:rect l="l" t="t" r="r" b="b"/>
              <a:pathLst>
                <a:path w="1384300" h="591935">
                  <a:moveTo>
                    <a:pt x="1384300" y="591935"/>
                  </a:moveTo>
                  <a:cubicBezTo>
                    <a:pt x="994833" y="88168"/>
                    <a:pt x="516467" y="-34598"/>
                    <a:pt x="0" y="7735"/>
                  </a:cubicBezTo>
                </a:path>
              </a:pathLst>
            </a:custGeom>
            <a:noFill/>
            <a:ln w="152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5629275" y="5739089"/>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a:off x="5495378" y="6254515"/>
              <a:ext cx="819697"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10" name="Freeform 9"/>
            <p:cNvSpPr/>
            <p:nvPr/>
          </p:nvSpPr>
          <p:spPr>
            <a:xfrm>
              <a:off x="5848350" y="6057900"/>
              <a:ext cx="74869" cy="190500"/>
            </a:xfrm>
            <a:custGeom>
              <a:avLst/>
              <a:gdLst>
                <a:gd name="connsiteX0" fmla="*/ 0 w 74869"/>
                <a:gd name="connsiteY0" fmla="*/ 0 h 190500"/>
                <a:gd name="connsiteX1" fmla="*/ 66675 w 74869"/>
                <a:gd name="connsiteY1" fmla="*/ 85725 h 190500"/>
                <a:gd name="connsiteX2" fmla="*/ 71438 w 74869"/>
                <a:gd name="connsiteY2" fmla="*/ 190500 h 190500"/>
              </a:gdLst>
              <a:ahLst/>
              <a:cxnLst>
                <a:cxn ang="0">
                  <a:pos x="connsiteX0" y="connsiteY0"/>
                </a:cxn>
                <a:cxn ang="0">
                  <a:pos x="connsiteX1" y="connsiteY1"/>
                </a:cxn>
                <a:cxn ang="0">
                  <a:pos x="connsiteX2" y="connsiteY2"/>
                </a:cxn>
              </a:cxnLst>
              <a:rect l="l" t="t" r="r" b="b"/>
              <a:pathLst>
                <a:path w="74869" h="190500">
                  <a:moveTo>
                    <a:pt x="0" y="0"/>
                  </a:moveTo>
                  <a:cubicBezTo>
                    <a:pt x="27384" y="26987"/>
                    <a:pt x="54769" y="53975"/>
                    <a:pt x="66675" y="85725"/>
                  </a:cubicBezTo>
                  <a:cubicBezTo>
                    <a:pt x="78581" y="117475"/>
                    <a:pt x="75009" y="153987"/>
                    <a:pt x="71438" y="190500"/>
                  </a:cubicBezTo>
                </a:path>
              </a:pathLst>
            </a:custGeom>
            <a:noFill/>
            <a:ln w="3175">
              <a:solidFill>
                <a:schemeClr val="bg1"/>
              </a:solidFill>
              <a:headEnd type="triangl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044322" y="5770883"/>
              <a:ext cx="370614" cy="461665"/>
            </a:xfrm>
            <a:prstGeom prst="rect">
              <a:avLst/>
            </a:prstGeom>
          </p:spPr>
          <p:txBody>
            <a:bodyPr wrap="none">
              <a:spAutoFit/>
            </a:bodyPr>
            <a:lstStyle/>
            <a:p>
              <a:r>
                <a:rPr lang="en-US" sz="2400" dirty="0" smtClean="0">
                  <a:solidFill>
                    <a:schemeClr val="bg1"/>
                  </a:solidFill>
                  <a:latin typeface="Symbol" pitchFamily="18" charset="2"/>
                  <a:sym typeface="Symbol"/>
                </a:rPr>
                <a:t></a:t>
              </a:r>
              <a:endParaRPr lang="en-US" sz="2400" dirty="0">
                <a:latin typeface="Symbol" pitchFamily="18" charset="2"/>
              </a:endParaRPr>
            </a:p>
          </p:txBody>
        </p:sp>
      </p:grpSp>
      <p:grpSp>
        <p:nvGrpSpPr>
          <p:cNvPr id="12" name="Group 11"/>
          <p:cNvGrpSpPr/>
          <p:nvPr/>
        </p:nvGrpSpPr>
        <p:grpSpPr>
          <a:xfrm>
            <a:off x="6654855" y="1878995"/>
            <a:ext cx="2366963" cy="1355497"/>
            <a:chOff x="3043238" y="762000"/>
            <a:chExt cx="5368925" cy="3074641"/>
          </a:xfrm>
        </p:grpSpPr>
        <p:sp>
          <p:nvSpPr>
            <p:cNvPr id="13" name="Rectangle 2"/>
            <p:cNvSpPr>
              <a:spLocks noChangeArrowheads="1"/>
            </p:cNvSpPr>
            <p:nvPr/>
          </p:nvSpPr>
          <p:spPr bwMode="auto">
            <a:xfrm>
              <a:off x="5456238" y="3009900"/>
              <a:ext cx="1177925" cy="322263"/>
            </a:xfrm>
            <a:prstGeom prst="rect">
              <a:avLst/>
            </a:prstGeom>
            <a:solidFill>
              <a:srgbClr val="FFCC00"/>
            </a:solidFill>
            <a:ln w="0">
              <a:solidFill>
                <a:srgbClr val="000000"/>
              </a:solidFill>
              <a:miter lim="800000"/>
              <a:headEnd/>
              <a:tailEnd/>
            </a:ln>
          </p:spPr>
          <p:txBody>
            <a:bodyPr/>
            <a:lstStyle/>
            <a:p>
              <a:endParaRPr lang="en-US" dirty="0"/>
            </a:p>
          </p:txBody>
        </p:sp>
        <p:sp>
          <p:nvSpPr>
            <p:cNvPr id="14" name="Rectangle 3"/>
            <p:cNvSpPr>
              <a:spLocks noChangeArrowheads="1"/>
            </p:cNvSpPr>
            <p:nvPr/>
          </p:nvSpPr>
          <p:spPr bwMode="auto">
            <a:xfrm>
              <a:off x="5905500" y="1300163"/>
              <a:ext cx="287338" cy="1709737"/>
            </a:xfrm>
            <a:prstGeom prst="rect">
              <a:avLst/>
            </a:prstGeom>
            <a:solidFill>
              <a:srgbClr val="FFCC00"/>
            </a:solidFill>
            <a:ln w="0">
              <a:solidFill>
                <a:srgbClr val="000000"/>
              </a:solidFill>
              <a:miter lim="800000"/>
              <a:headEnd/>
              <a:tailEnd/>
            </a:ln>
          </p:spPr>
          <p:txBody>
            <a:bodyPr/>
            <a:lstStyle/>
            <a:p>
              <a:endParaRPr lang="en-US" dirty="0"/>
            </a:p>
          </p:txBody>
        </p:sp>
        <p:sp>
          <p:nvSpPr>
            <p:cNvPr id="15" name="Freeform 4"/>
            <p:cNvSpPr>
              <a:spLocks noChangeArrowheads="1"/>
            </p:cNvSpPr>
            <p:nvPr/>
          </p:nvSpPr>
          <p:spPr bwMode="auto">
            <a:xfrm>
              <a:off x="3563938" y="3199845"/>
              <a:ext cx="685800" cy="0"/>
            </a:xfrm>
            <a:custGeom>
              <a:avLst/>
              <a:gdLst>
                <a:gd name="T0" fmla="*/ 0 w 432"/>
                <a:gd name="T1" fmla="*/ 2147483647 w 432"/>
                <a:gd name="T2" fmla="*/ 0 60000 65536"/>
                <a:gd name="T3" fmla="*/ 0 60000 65536"/>
                <a:gd name="T4" fmla="*/ 0 w 432"/>
                <a:gd name="T5" fmla="*/ 432 w 432"/>
              </a:gdLst>
              <a:ahLst/>
              <a:cxnLst>
                <a:cxn ang="T2">
                  <a:pos x="T0" y="0"/>
                </a:cxn>
                <a:cxn ang="T3">
                  <a:pos x="T1" y="0"/>
                </a:cxn>
              </a:cxnLst>
              <a:rect l="T4" t="0" r="T5" b="0"/>
              <a:pathLst>
                <a:path w="432">
                  <a:moveTo>
                    <a:pt x="0" y="0"/>
                  </a:moveTo>
                  <a:lnTo>
                    <a:pt x="43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400" dirty="0"/>
            </a:p>
          </p:txBody>
        </p:sp>
        <p:sp>
          <p:nvSpPr>
            <p:cNvPr id="16" name="Text Box 5"/>
            <p:cNvSpPr txBox="1">
              <a:spLocks noChangeArrowheads="1"/>
            </p:cNvSpPr>
            <p:nvPr/>
          </p:nvSpPr>
          <p:spPr bwMode="auto">
            <a:xfrm>
              <a:off x="4317483" y="2812485"/>
              <a:ext cx="2460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eaLnBrk="0" hangingPunct="0">
                <a:defRPr>
                  <a:solidFill>
                    <a:schemeClr val="tx1"/>
                  </a:solidFill>
                  <a:latin typeface="Arial" charset="0"/>
                </a:defRPr>
              </a:lvl1pPr>
              <a:lvl2pPr marL="742950" indent="-285750" defTabSz="381000" eaLnBrk="0" hangingPunct="0">
                <a:defRPr>
                  <a:solidFill>
                    <a:schemeClr val="tx1"/>
                  </a:solidFill>
                  <a:latin typeface="Arial" charset="0"/>
                </a:defRPr>
              </a:lvl2pPr>
              <a:lvl3pPr marL="1143000" indent="-228600" defTabSz="381000" eaLnBrk="0" hangingPunct="0">
                <a:defRPr>
                  <a:solidFill>
                    <a:schemeClr val="tx1"/>
                  </a:solidFill>
                  <a:latin typeface="Arial" charset="0"/>
                </a:defRPr>
              </a:lvl3pPr>
              <a:lvl4pPr marL="1600200" indent="-228600" defTabSz="381000" eaLnBrk="0" hangingPunct="0">
                <a:defRPr>
                  <a:solidFill>
                    <a:schemeClr val="tx1"/>
                  </a:solidFill>
                  <a:latin typeface="Arial" charset="0"/>
                </a:defRPr>
              </a:lvl4pPr>
              <a:lvl5pPr marL="2057400" indent="-228600" defTabSz="381000" eaLnBrk="0" hangingPunct="0">
                <a:defRPr>
                  <a:solidFill>
                    <a:schemeClr val="tx1"/>
                  </a:solidFill>
                  <a:latin typeface="Arial" charset="0"/>
                </a:defRPr>
              </a:lvl5pPr>
              <a:lvl6pPr marL="2514600" indent="-228600" defTabSz="381000" eaLnBrk="0" fontAlgn="base" hangingPunct="0">
                <a:spcBef>
                  <a:spcPct val="0"/>
                </a:spcBef>
                <a:spcAft>
                  <a:spcPct val="0"/>
                </a:spcAft>
                <a:defRPr>
                  <a:solidFill>
                    <a:schemeClr val="tx1"/>
                  </a:solidFill>
                  <a:latin typeface="Arial" charset="0"/>
                </a:defRPr>
              </a:lvl6pPr>
              <a:lvl7pPr marL="2971800" indent="-228600" defTabSz="381000" eaLnBrk="0" fontAlgn="base" hangingPunct="0">
                <a:spcBef>
                  <a:spcPct val="0"/>
                </a:spcBef>
                <a:spcAft>
                  <a:spcPct val="0"/>
                </a:spcAft>
                <a:defRPr>
                  <a:solidFill>
                    <a:schemeClr val="tx1"/>
                  </a:solidFill>
                  <a:latin typeface="Arial" charset="0"/>
                </a:defRPr>
              </a:lvl7pPr>
              <a:lvl8pPr marL="3429000" indent="-228600" defTabSz="381000" eaLnBrk="0" fontAlgn="base" hangingPunct="0">
                <a:spcBef>
                  <a:spcPct val="0"/>
                </a:spcBef>
                <a:spcAft>
                  <a:spcPct val="0"/>
                </a:spcAft>
                <a:defRPr>
                  <a:solidFill>
                    <a:schemeClr val="tx1"/>
                  </a:solidFill>
                  <a:latin typeface="Arial" charset="0"/>
                </a:defRPr>
              </a:lvl8pPr>
              <a:lvl9pPr marL="3886200" indent="-228600" defTabSz="381000" eaLnBrk="0" fontAlgn="base" hangingPunct="0">
                <a:spcBef>
                  <a:spcPct val="0"/>
                </a:spcBef>
                <a:spcAft>
                  <a:spcPct val="0"/>
                </a:spcAft>
                <a:defRPr>
                  <a:solidFill>
                    <a:schemeClr val="tx1"/>
                  </a:solidFill>
                  <a:latin typeface="Arial" charset="0"/>
                </a:defRPr>
              </a:lvl9pPr>
            </a:lstStyle>
            <a:p>
              <a:r>
                <a:rPr lang="en-US" sz="2400" dirty="0">
                  <a:solidFill>
                    <a:srgbClr val="000000"/>
                  </a:solidFill>
                </a:rPr>
                <a:t>β</a:t>
              </a:r>
            </a:p>
          </p:txBody>
        </p:sp>
        <p:sp>
          <p:nvSpPr>
            <p:cNvPr id="17" name="Freeform 7"/>
            <p:cNvSpPr>
              <a:spLocks/>
            </p:cNvSpPr>
            <p:nvPr/>
          </p:nvSpPr>
          <p:spPr bwMode="auto">
            <a:xfrm>
              <a:off x="6049963" y="962025"/>
              <a:ext cx="0" cy="2370138"/>
            </a:xfrm>
            <a:custGeom>
              <a:avLst/>
              <a:gdLst>
                <a:gd name="T0" fmla="*/ 2147483647 h 1493"/>
                <a:gd name="T1" fmla="*/ 0 h 1493"/>
                <a:gd name="T2" fmla="*/ 0 60000 65536"/>
                <a:gd name="T3" fmla="*/ 0 60000 65536"/>
                <a:gd name="T4" fmla="*/ 0 h 1493"/>
                <a:gd name="T5" fmla="*/ 1493 h 1493"/>
              </a:gdLst>
              <a:ahLst/>
              <a:cxnLst>
                <a:cxn ang="T2">
                  <a:pos x="0" y="T0"/>
                </a:cxn>
                <a:cxn ang="T3">
                  <a:pos x="0" y="T1"/>
                </a:cxn>
              </a:cxnLst>
              <a:rect l="0" t="T4" r="0" b="T5"/>
              <a:pathLst>
                <a:path h="1493">
                  <a:moveTo>
                    <a:pt x="0" y="1493"/>
                  </a:moveTo>
                  <a:lnTo>
                    <a:pt x="0" y="0"/>
                  </a:lnTo>
                </a:path>
              </a:pathLst>
            </a:custGeom>
            <a:noFill/>
            <a:ln w="0">
              <a:solidFill>
                <a:srgbClr val="000000"/>
              </a:solidFill>
              <a:prstDash val="solid"/>
              <a:round/>
              <a:headEnd type="stealth" w="med" len="me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8" name="Freeform 8"/>
            <p:cNvSpPr>
              <a:spLocks noChangeArrowheads="1"/>
            </p:cNvSpPr>
            <p:nvPr/>
          </p:nvSpPr>
          <p:spPr bwMode="auto">
            <a:xfrm>
              <a:off x="4830763" y="2605088"/>
              <a:ext cx="414337" cy="0"/>
            </a:xfrm>
            <a:custGeom>
              <a:avLst/>
              <a:gdLst>
                <a:gd name="T0" fmla="*/ 2147483647 w 261"/>
                <a:gd name="T1" fmla="*/ 0 w 261"/>
                <a:gd name="T2" fmla="*/ 0 60000 65536"/>
                <a:gd name="T3" fmla="*/ 0 60000 65536"/>
                <a:gd name="T4" fmla="*/ 0 w 261"/>
                <a:gd name="T5" fmla="*/ 261 w 261"/>
              </a:gdLst>
              <a:ahLst/>
              <a:cxnLst>
                <a:cxn ang="T2">
                  <a:pos x="T0" y="0"/>
                </a:cxn>
                <a:cxn ang="T3">
                  <a:pos x="T1" y="0"/>
                </a:cxn>
              </a:cxnLst>
              <a:rect l="T4" t="0" r="T5" b="0"/>
              <a:pathLst>
                <a:path w="261">
                  <a:moveTo>
                    <a:pt x="261" y="0"/>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9" name="Text Box 9"/>
            <p:cNvSpPr txBox="1">
              <a:spLocks noChangeArrowheads="1"/>
            </p:cNvSpPr>
            <p:nvPr/>
          </p:nvSpPr>
          <p:spPr bwMode="auto">
            <a:xfrm>
              <a:off x="5948364" y="3638959"/>
              <a:ext cx="211138"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eaLnBrk="0" hangingPunct="0">
                <a:defRPr>
                  <a:solidFill>
                    <a:schemeClr val="tx1"/>
                  </a:solidFill>
                  <a:latin typeface="Arial" charset="0"/>
                </a:defRPr>
              </a:lvl1pPr>
              <a:lvl2pPr marL="742950" indent="-285750" defTabSz="381000" eaLnBrk="0" hangingPunct="0">
                <a:defRPr>
                  <a:solidFill>
                    <a:schemeClr val="tx1"/>
                  </a:solidFill>
                  <a:latin typeface="Arial" charset="0"/>
                </a:defRPr>
              </a:lvl2pPr>
              <a:lvl3pPr marL="1143000" indent="-228600" defTabSz="381000" eaLnBrk="0" hangingPunct="0">
                <a:defRPr>
                  <a:solidFill>
                    <a:schemeClr val="tx1"/>
                  </a:solidFill>
                  <a:latin typeface="Arial" charset="0"/>
                </a:defRPr>
              </a:lvl3pPr>
              <a:lvl4pPr marL="1600200" indent="-228600" defTabSz="381000" eaLnBrk="0" hangingPunct="0">
                <a:defRPr>
                  <a:solidFill>
                    <a:schemeClr val="tx1"/>
                  </a:solidFill>
                  <a:latin typeface="Arial" charset="0"/>
                </a:defRPr>
              </a:lvl4pPr>
              <a:lvl5pPr marL="2057400" indent="-228600" defTabSz="381000" eaLnBrk="0" hangingPunct="0">
                <a:defRPr>
                  <a:solidFill>
                    <a:schemeClr val="tx1"/>
                  </a:solidFill>
                  <a:latin typeface="Arial" charset="0"/>
                </a:defRPr>
              </a:lvl5pPr>
              <a:lvl6pPr marL="2514600" indent="-228600" defTabSz="381000" eaLnBrk="0" fontAlgn="base" hangingPunct="0">
                <a:spcBef>
                  <a:spcPct val="0"/>
                </a:spcBef>
                <a:spcAft>
                  <a:spcPct val="0"/>
                </a:spcAft>
                <a:defRPr>
                  <a:solidFill>
                    <a:schemeClr val="tx1"/>
                  </a:solidFill>
                  <a:latin typeface="Arial" charset="0"/>
                </a:defRPr>
              </a:lvl6pPr>
              <a:lvl7pPr marL="2971800" indent="-228600" defTabSz="381000" eaLnBrk="0" fontAlgn="base" hangingPunct="0">
                <a:spcBef>
                  <a:spcPct val="0"/>
                </a:spcBef>
                <a:spcAft>
                  <a:spcPct val="0"/>
                </a:spcAft>
                <a:defRPr>
                  <a:solidFill>
                    <a:schemeClr val="tx1"/>
                  </a:solidFill>
                  <a:latin typeface="Arial" charset="0"/>
                </a:defRPr>
              </a:lvl7pPr>
              <a:lvl8pPr marL="3429000" indent="-228600" defTabSz="381000" eaLnBrk="0" fontAlgn="base" hangingPunct="0">
                <a:spcBef>
                  <a:spcPct val="0"/>
                </a:spcBef>
                <a:spcAft>
                  <a:spcPct val="0"/>
                </a:spcAft>
                <a:defRPr>
                  <a:solidFill>
                    <a:schemeClr val="tx1"/>
                  </a:solidFill>
                  <a:latin typeface="Arial" charset="0"/>
                </a:defRPr>
              </a:lvl8pPr>
              <a:lvl9pPr marL="3886200" indent="-228600" defTabSz="381000" eaLnBrk="0" fontAlgn="base" hangingPunct="0">
                <a:spcBef>
                  <a:spcPct val="0"/>
                </a:spcBef>
                <a:spcAft>
                  <a:spcPct val="0"/>
                </a:spcAft>
                <a:defRPr>
                  <a:solidFill>
                    <a:schemeClr val="tx1"/>
                  </a:solidFill>
                  <a:latin typeface="Arial" charset="0"/>
                </a:defRPr>
              </a:lvl9pPr>
            </a:lstStyle>
            <a:p>
              <a:r>
                <a:rPr lang="en-US" sz="1200" dirty="0">
                  <a:solidFill>
                    <a:srgbClr val="000000"/>
                  </a:solidFill>
                </a:rPr>
                <a:t>B</a:t>
              </a:r>
            </a:p>
          </p:txBody>
        </p:sp>
        <p:sp>
          <p:nvSpPr>
            <p:cNvPr id="20" name="Text Box 10"/>
            <p:cNvSpPr txBox="1">
              <a:spLocks noChangeArrowheads="1"/>
            </p:cNvSpPr>
            <p:nvPr/>
          </p:nvSpPr>
          <p:spPr bwMode="auto">
            <a:xfrm>
              <a:off x="5973763" y="762000"/>
              <a:ext cx="211137"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eaLnBrk="0" hangingPunct="0">
                <a:defRPr>
                  <a:solidFill>
                    <a:schemeClr val="tx1"/>
                  </a:solidFill>
                  <a:latin typeface="Arial" charset="0"/>
                </a:defRPr>
              </a:lvl1pPr>
              <a:lvl2pPr marL="742950" indent="-285750" defTabSz="381000" eaLnBrk="0" hangingPunct="0">
                <a:defRPr>
                  <a:solidFill>
                    <a:schemeClr val="tx1"/>
                  </a:solidFill>
                  <a:latin typeface="Arial" charset="0"/>
                </a:defRPr>
              </a:lvl2pPr>
              <a:lvl3pPr marL="1143000" indent="-228600" defTabSz="381000" eaLnBrk="0" hangingPunct="0">
                <a:defRPr>
                  <a:solidFill>
                    <a:schemeClr val="tx1"/>
                  </a:solidFill>
                  <a:latin typeface="Arial" charset="0"/>
                </a:defRPr>
              </a:lvl3pPr>
              <a:lvl4pPr marL="1600200" indent="-228600" defTabSz="381000" eaLnBrk="0" hangingPunct="0">
                <a:defRPr>
                  <a:solidFill>
                    <a:schemeClr val="tx1"/>
                  </a:solidFill>
                  <a:latin typeface="Arial" charset="0"/>
                </a:defRPr>
              </a:lvl4pPr>
              <a:lvl5pPr marL="2057400" indent="-228600" defTabSz="381000" eaLnBrk="0" hangingPunct="0">
                <a:defRPr>
                  <a:solidFill>
                    <a:schemeClr val="tx1"/>
                  </a:solidFill>
                  <a:latin typeface="Arial" charset="0"/>
                </a:defRPr>
              </a:lvl5pPr>
              <a:lvl6pPr marL="2514600" indent="-228600" defTabSz="381000" eaLnBrk="0" fontAlgn="base" hangingPunct="0">
                <a:spcBef>
                  <a:spcPct val="0"/>
                </a:spcBef>
                <a:spcAft>
                  <a:spcPct val="0"/>
                </a:spcAft>
                <a:defRPr>
                  <a:solidFill>
                    <a:schemeClr val="tx1"/>
                  </a:solidFill>
                  <a:latin typeface="Arial" charset="0"/>
                </a:defRPr>
              </a:lvl6pPr>
              <a:lvl7pPr marL="2971800" indent="-228600" defTabSz="381000" eaLnBrk="0" fontAlgn="base" hangingPunct="0">
                <a:spcBef>
                  <a:spcPct val="0"/>
                </a:spcBef>
                <a:spcAft>
                  <a:spcPct val="0"/>
                </a:spcAft>
                <a:defRPr>
                  <a:solidFill>
                    <a:schemeClr val="tx1"/>
                  </a:solidFill>
                  <a:latin typeface="Arial" charset="0"/>
                </a:defRPr>
              </a:lvl7pPr>
              <a:lvl8pPr marL="3429000" indent="-228600" defTabSz="381000" eaLnBrk="0" fontAlgn="base" hangingPunct="0">
                <a:spcBef>
                  <a:spcPct val="0"/>
                </a:spcBef>
                <a:spcAft>
                  <a:spcPct val="0"/>
                </a:spcAft>
                <a:defRPr>
                  <a:solidFill>
                    <a:schemeClr val="tx1"/>
                  </a:solidFill>
                  <a:latin typeface="Arial" charset="0"/>
                </a:defRPr>
              </a:lvl8pPr>
              <a:lvl9pPr marL="3886200" indent="-228600" defTabSz="381000" eaLnBrk="0" fontAlgn="base" hangingPunct="0">
                <a:spcBef>
                  <a:spcPct val="0"/>
                </a:spcBef>
                <a:spcAft>
                  <a:spcPct val="0"/>
                </a:spcAft>
                <a:defRPr>
                  <a:solidFill>
                    <a:schemeClr val="tx1"/>
                  </a:solidFill>
                  <a:latin typeface="Arial" charset="0"/>
                </a:defRPr>
              </a:lvl9pPr>
            </a:lstStyle>
            <a:p>
              <a:r>
                <a:rPr lang="en-US" sz="1200" dirty="0">
                  <a:solidFill>
                    <a:srgbClr val="000000"/>
                  </a:solidFill>
                </a:rPr>
                <a:t>V</a:t>
              </a:r>
            </a:p>
          </p:txBody>
        </p:sp>
        <p:sp>
          <p:nvSpPr>
            <p:cNvPr id="21" name="Text Box 11"/>
            <p:cNvSpPr txBox="1">
              <a:spLocks noChangeArrowheads="1"/>
            </p:cNvSpPr>
            <p:nvPr/>
          </p:nvSpPr>
          <p:spPr bwMode="auto">
            <a:xfrm>
              <a:off x="5492749" y="2961540"/>
              <a:ext cx="212726" cy="180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eaLnBrk="0" hangingPunct="0">
                <a:defRPr>
                  <a:solidFill>
                    <a:schemeClr val="tx1"/>
                  </a:solidFill>
                  <a:latin typeface="Arial" charset="0"/>
                </a:defRPr>
              </a:lvl1pPr>
              <a:lvl2pPr marL="742950" indent="-285750" defTabSz="381000" eaLnBrk="0" hangingPunct="0">
                <a:defRPr>
                  <a:solidFill>
                    <a:schemeClr val="tx1"/>
                  </a:solidFill>
                  <a:latin typeface="Arial" charset="0"/>
                </a:defRPr>
              </a:lvl2pPr>
              <a:lvl3pPr marL="1143000" indent="-228600" defTabSz="381000" eaLnBrk="0" hangingPunct="0">
                <a:defRPr>
                  <a:solidFill>
                    <a:schemeClr val="tx1"/>
                  </a:solidFill>
                  <a:latin typeface="Arial" charset="0"/>
                </a:defRPr>
              </a:lvl3pPr>
              <a:lvl4pPr marL="1600200" indent="-228600" defTabSz="381000" eaLnBrk="0" hangingPunct="0">
                <a:defRPr>
                  <a:solidFill>
                    <a:schemeClr val="tx1"/>
                  </a:solidFill>
                  <a:latin typeface="Arial" charset="0"/>
                </a:defRPr>
              </a:lvl4pPr>
              <a:lvl5pPr marL="2057400" indent="-228600" defTabSz="381000" eaLnBrk="0" hangingPunct="0">
                <a:defRPr>
                  <a:solidFill>
                    <a:schemeClr val="tx1"/>
                  </a:solidFill>
                  <a:latin typeface="Arial" charset="0"/>
                </a:defRPr>
              </a:lvl5pPr>
              <a:lvl6pPr marL="2514600" indent="-228600" defTabSz="381000" eaLnBrk="0" fontAlgn="base" hangingPunct="0">
                <a:spcBef>
                  <a:spcPct val="0"/>
                </a:spcBef>
                <a:spcAft>
                  <a:spcPct val="0"/>
                </a:spcAft>
                <a:defRPr>
                  <a:solidFill>
                    <a:schemeClr val="tx1"/>
                  </a:solidFill>
                  <a:latin typeface="Arial" charset="0"/>
                </a:defRPr>
              </a:lvl6pPr>
              <a:lvl7pPr marL="2971800" indent="-228600" defTabSz="381000" eaLnBrk="0" fontAlgn="base" hangingPunct="0">
                <a:spcBef>
                  <a:spcPct val="0"/>
                </a:spcBef>
                <a:spcAft>
                  <a:spcPct val="0"/>
                </a:spcAft>
                <a:defRPr>
                  <a:solidFill>
                    <a:schemeClr val="tx1"/>
                  </a:solidFill>
                  <a:latin typeface="Arial" charset="0"/>
                </a:defRPr>
              </a:lvl7pPr>
              <a:lvl8pPr marL="3429000" indent="-228600" defTabSz="381000" eaLnBrk="0" fontAlgn="base" hangingPunct="0">
                <a:spcBef>
                  <a:spcPct val="0"/>
                </a:spcBef>
                <a:spcAft>
                  <a:spcPct val="0"/>
                </a:spcAft>
                <a:defRPr>
                  <a:solidFill>
                    <a:schemeClr val="tx1"/>
                  </a:solidFill>
                  <a:latin typeface="Arial" charset="0"/>
                </a:defRPr>
              </a:lvl8pPr>
              <a:lvl9pPr marL="3886200" indent="-228600" defTabSz="381000" eaLnBrk="0" fontAlgn="base" hangingPunct="0">
                <a:spcBef>
                  <a:spcPct val="0"/>
                </a:spcBef>
                <a:spcAft>
                  <a:spcPct val="0"/>
                </a:spcAft>
                <a:defRPr>
                  <a:solidFill>
                    <a:schemeClr val="tx1"/>
                  </a:solidFill>
                  <a:latin typeface="Arial" charset="0"/>
                </a:defRPr>
              </a:lvl9pPr>
            </a:lstStyle>
            <a:p>
              <a:r>
                <a:rPr lang="en-US" sz="1200" dirty="0">
                  <a:solidFill>
                    <a:srgbClr val="000000"/>
                  </a:solidFill>
                </a:rPr>
                <a:t>H</a:t>
              </a:r>
            </a:p>
          </p:txBody>
        </p:sp>
        <p:sp>
          <p:nvSpPr>
            <p:cNvPr id="22" name="Text Box 12"/>
            <p:cNvSpPr txBox="1">
              <a:spLocks noChangeArrowheads="1"/>
            </p:cNvSpPr>
            <p:nvPr/>
          </p:nvSpPr>
          <p:spPr bwMode="auto">
            <a:xfrm>
              <a:off x="7076700" y="1951711"/>
              <a:ext cx="347663" cy="1884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eaLnBrk="0" hangingPunct="0">
                <a:defRPr>
                  <a:solidFill>
                    <a:schemeClr val="tx1"/>
                  </a:solidFill>
                  <a:latin typeface="Arial" charset="0"/>
                </a:defRPr>
              </a:lvl1pPr>
              <a:lvl2pPr marL="742950" indent="-285750" defTabSz="381000" eaLnBrk="0" hangingPunct="0">
                <a:defRPr>
                  <a:solidFill>
                    <a:schemeClr val="tx1"/>
                  </a:solidFill>
                  <a:latin typeface="Arial" charset="0"/>
                </a:defRPr>
              </a:lvl2pPr>
              <a:lvl3pPr marL="1143000" indent="-228600" defTabSz="381000" eaLnBrk="0" hangingPunct="0">
                <a:defRPr>
                  <a:solidFill>
                    <a:schemeClr val="tx1"/>
                  </a:solidFill>
                  <a:latin typeface="Arial" charset="0"/>
                </a:defRPr>
              </a:lvl3pPr>
              <a:lvl4pPr marL="1600200" indent="-228600" defTabSz="381000" eaLnBrk="0" hangingPunct="0">
                <a:defRPr>
                  <a:solidFill>
                    <a:schemeClr val="tx1"/>
                  </a:solidFill>
                  <a:latin typeface="Arial" charset="0"/>
                </a:defRPr>
              </a:lvl4pPr>
              <a:lvl5pPr marL="2057400" indent="-228600" defTabSz="381000" eaLnBrk="0" hangingPunct="0">
                <a:defRPr>
                  <a:solidFill>
                    <a:schemeClr val="tx1"/>
                  </a:solidFill>
                  <a:latin typeface="Arial" charset="0"/>
                </a:defRPr>
              </a:lvl5pPr>
              <a:lvl6pPr marL="2514600" indent="-228600" defTabSz="381000" eaLnBrk="0" fontAlgn="base" hangingPunct="0">
                <a:spcBef>
                  <a:spcPct val="0"/>
                </a:spcBef>
                <a:spcAft>
                  <a:spcPct val="0"/>
                </a:spcAft>
                <a:defRPr>
                  <a:solidFill>
                    <a:schemeClr val="tx1"/>
                  </a:solidFill>
                  <a:latin typeface="Arial" charset="0"/>
                </a:defRPr>
              </a:lvl6pPr>
              <a:lvl7pPr marL="2971800" indent="-228600" defTabSz="381000" eaLnBrk="0" fontAlgn="base" hangingPunct="0">
                <a:spcBef>
                  <a:spcPct val="0"/>
                </a:spcBef>
                <a:spcAft>
                  <a:spcPct val="0"/>
                </a:spcAft>
                <a:defRPr>
                  <a:solidFill>
                    <a:schemeClr val="tx1"/>
                  </a:solidFill>
                  <a:latin typeface="Arial" charset="0"/>
                </a:defRPr>
              </a:lvl7pPr>
              <a:lvl8pPr marL="3429000" indent="-228600" defTabSz="381000" eaLnBrk="0" fontAlgn="base" hangingPunct="0">
                <a:spcBef>
                  <a:spcPct val="0"/>
                </a:spcBef>
                <a:spcAft>
                  <a:spcPct val="0"/>
                </a:spcAft>
                <a:defRPr>
                  <a:solidFill>
                    <a:schemeClr val="tx1"/>
                  </a:solidFill>
                  <a:latin typeface="Arial" charset="0"/>
                </a:defRPr>
              </a:lvl8pPr>
              <a:lvl9pPr marL="3886200" indent="-228600" defTabSz="381000" eaLnBrk="0" fontAlgn="base" hangingPunct="0">
                <a:spcBef>
                  <a:spcPct val="0"/>
                </a:spcBef>
                <a:spcAft>
                  <a:spcPct val="0"/>
                </a:spcAft>
                <a:defRPr>
                  <a:solidFill>
                    <a:schemeClr val="tx1"/>
                  </a:solidFill>
                  <a:latin typeface="Arial" charset="0"/>
                </a:defRPr>
              </a:lvl9pPr>
            </a:lstStyle>
            <a:p>
              <a:r>
                <a:rPr lang="en-US" dirty="0">
                  <a:solidFill>
                    <a:srgbClr val="000000"/>
                  </a:solidFill>
                  <a:latin typeface="Symbol" pitchFamily="18" charset="2"/>
                </a:rPr>
                <a:t>g</a:t>
              </a:r>
            </a:p>
            <a:p>
              <a:r>
                <a:rPr lang="en-US" dirty="0">
                  <a:solidFill>
                    <a:srgbClr val="000000"/>
                  </a:solidFill>
                  <a:latin typeface="Symbol" pitchFamily="18" charset="2"/>
                </a:rPr>
                <a:t>f</a:t>
              </a:r>
            </a:p>
            <a:p>
              <a:r>
                <a:rPr lang="en-US" dirty="0">
                  <a:solidFill>
                    <a:srgbClr val="000000"/>
                  </a:solidFill>
                </a:rPr>
                <a:t>c</a:t>
              </a:r>
            </a:p>
          </p:txBody>
        </p:sp>
        <p:sp>
          <p:nvSpPr>
            <p:cNvPr id="23" name="Freeform 13"/>
            <p:cNvSpPr>
              <a:spLocks noChangeArrowheads="1"/>
            </p:cNvSpPr>
            <p:nvPr/>
          </p:nvSpPr>
          <p:spPr bwMode="auto">
            <a:xfrm>
              <a:off x="5456238" y="3390900"/>
              <a:ext cx="0" cy="415925"/>
            </a:xfrm>
            <a:custGeom>
              <a:avLst/>
              <a:gdLst>
                <a:gd name="T0" fmla="*/ 0 h 262"/>
                <a:gd name="T1" fmla="*/ 2147483647 h 262"/>
                <a:gd name="T2" fmla="*/ 0 60000 65536"/>
                <a:gd name="T3" fmla="*/ 0 60000 65536"/>
                <a:gd name="T4" fmla="*/ 0 h 262"/>
                <a:gd name="T5" fmla="*/ 262 h 262"/>
              </a:gdLst>
              <a:ahLst/>
              <a:cxnLst>
                <a:cxn ang="T2">
                  <a:pos x="0" y="T0"/>
                </a:cxn>
                <a:cxn ang="T3">
                  <a:pos x="0" y="T1"/>
                </a:cxn>
              </a:cxnLst>
              <a:rect l="0" t="T4" r="0" b="T5"/>
              <a:pathLst>
                <a:path h="262">
                  <a:moveTo>
                    <a:pt x="0" y="0"/>
                  </a:moveTo>
                  <a:lnTo>
                    <a:pt x="0" y="26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4" name="Freeform 14"/>
            <p:cNvSpPr>
              <a:spLocks noChangeArrowheads="1"/>
            </p:cNvSpPr>
            <p:nvPr/>
          </p:nvSpPr>
          <p:spPr bwMode="auto">
            <a:xfrm>
              <a:off x="6634163" y="3400425"/>
              <a:ext cx="0" cy="423863"/>
            </a:xfrm>
            <a:custGeom>
              <a:avLst/>
              <a:gdLst>
                <a:gd name="T0" fmla="*/ 0 h 267"/>
                <a:gd name="T1" fmla="*/ 2147483647 h 267"/>
                <a:gd name="T2" fmla="*/ 0 60000 65536"/>
                <a:gd name="T3" fmla="*/ 0 60000 65536"/>
                <a:gd name="T4" fmla="*/ 0 h 267"/>
                <a:gd name="T5" fmla="*/ 267 h 267"/>
              </a:gdLst>
              <a:ahLst/>
              <a:cxnLst>
                <a:cxn ang="T2">
                  <a:pos x="0" y="T0"/>
                </a:cxn>
                <a:cxn ang="T3">
                  <a:pos x="0" y="T1"/>
                </a:cxn>
              </a:cxnLst>
              <a:rect l="0" t="T4" r="0" b="T5"/>
              <a:pathLst>
                <a:path h="267">
                  <a:moveTo>
                    <a:pt x="0" y="0"/>
                  </a:moveTo>
                  <a:lnTo>
                    <a:pt x="0" y="267"/>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5" name="Text Box 15"/>
            <p:cNvSpPr txBox="1">
              <a:spLocks noChangeArrowheads="1"/>
            </p:cNvSpPr>
            <p:nvPr/>
          </p:nvSpPr>
          <p:spPr bwMode="auto">
            <a:xfrm>
              <a:off x="4803604" y="2823525"/>
              <a:ext cx="212726" cy="180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eaLnBrk="0" hangingPunct="0">
                <a:defRPr>
                  <a:solidFill>
                    <a:schemeClr val="tx1"/>
                  </a:solidFill>
                  <a:latin typeface="Arial" charset="0"/>
                </a:defRPr>
              </a:lvl1pPr>
              <a:lvl2pPr marL="742950" indent="-285750" defTabSz="381000" eaLnBrk="0" hangingPunct="0">
                <a:defRPr>
                  <a:solidFill>
                    <a:schemeClr val="tx1"/>
                  </a:solidFill>
                  <a:latin typeface="Arial" charset="0"/>
                </a:defRPr>
              </a:lvl2pPr>
              <a:lvl3pPr marL="1143000" indent="-228600" defTabSz="381000" eaLnBrk="0" hangingPunct="0">
                <a:defRPr>
                  <a:solidFill>
                    <a:schemeClr val="tx1"/>
                  </a:solidFill>
                  <a:latin typeface="Arial" charset="0"/>
                </a:defRPr>
              </a:lvl3pPr>
              <a:lvl4pPr marL="1600200" indent="-228600" defTabSz="381000" eaLnBrk="0" hangingPunct="0">
                <a:defRPr>
                  <a:solidFill>
                    <a:schemeClr val="tx1"/>
                  </a:solidFill>
                  <a:latin typeface="Arial" charset="0"/>
                </a:defRPr>
              </a:lvl4pPr>
              <a:lvl5pPr marL="2057400" indent="-228600" defTabSz="381000" eaLnBrk="0" hangingPunct="0">
                <a:defRPr>
                  <a:solidFill>
                    <a:schemeClr val="tx1"/>
                  </a:solidFill>
                  <a:latin typeface="Arial" charset="0"/>
                </a:defRPr>
              </a:lvl5pPr>
              <a:lvl6pPr marL="2514600" indent="-228600" defTabSz="381000" eaLnBrk="0" fontAlgn="base" hangingPunct="0">
                <a:spcBef>
                  <a:spcPct val="0"/>
                </a:spcBef>
                <a:spcAft>
                  <a:spcPct val="0"/>
                </a:spcAft>
                <a:defRPr>
                  <a:solidFill>
                    <a:schemeClr val="tx1"/>
                  </a:solidFill>
                  <a:latin typeface="Arial" charset="0"/>
                </a:defRPr>
              </a:lvl6pPr>
              <a:lvl7pPr marL="2971800" indent="-228600" defTabSz="381000" eaLnBrk="0" fontAlgn="base" hangingPunct="0">
                <a:spcBef>
                  <a:spcPct val="0"/>
                </a:spcBef>
                <a:spcAft>
                  <a:spcPct val="0"/>
                </a:spcAft>
                <a:defRPr>
                  <a:solidFill>
                    <a:schemeClr val="tx1"/>
                  </a:solidFill>
                  <a:latin typeface="Arial" charset="0"/>
                </a:defRPr>
              </a:lvl7pPr>
              <a:lvl8pPr marL="3429000" indent="-228600" defTabSz="381000" eaLnBrk="0" fontAlgn="base" hangingPunct="0">
                <a:spcBef>
                  <a:spcPct val="0"/>
                </a:spcBef>
                <a:spcAft>
                  <a:spcPct val="0"/>
                </a:spcAft>
                <a:defRPr>
                  <a:solidFill>
                    <a:schemeClr val="tx1"/>
                  </a:solidFill>
                  <a:latin typeface="Arial" charset="0"/>
                </a:defRPr>
              </a:lvl8pPr>
              <a:lvl9pPr marL="3886200" indent="-228600" defTabSz="381000" eaLnBrk="0" fontAlgn="base" hangingPunct="0">
                <a:spcBef>
                  <a:spcPct val="0"/>
                </a:spcBef>
                <a:spcAft>
                  <a:spcPct val="0"/>
                </a:spcAft>
                <a:defRPr>
                  <a:solidFill>
                    <a:schemeClr val="tx1"/>
                  </a:solidFill>
                  <a:latin typeface="Arial" charset="0"/>
                </a:defRPr>
              </a:lvl9pPr>
            </a:lstStyle>
            <a:p>
              <a:r>
                <a:rPr lang="en-US" sz="1200" dirty="0">
                  <a:solidFill>
                    <a:srgbClr val="000000"/>
                  </a:solidFill>
                </a:rPr>
                <a:t>D</a:t>
              </a:r>
            </a:p>
          </p:txBody>
        </p:sp>
        <p:sp>
          <p:nvSpPr>
            <p:cNvPr id="26" name="Freeform 16"/>
            <p:cNvSpPr>
              <a:spLocks noChangeArrowheads="1"/>
            </p:cNvSpPr>
            <p:nvPr/>
          </p:nvSpPr>
          <p:spPr bwMode="auto">
            <a:xfrm>
              <a:off x="3043238" y="2620963"/>
              <a:ext cx="2413000" cy="703262"/>
            </a:xfrm>
            <a:custGeom>
              <a:avLst/>
              <a:gdLst>
                <a:gd name="T0" fmla="*/ 2147483647 w 1520"/>
                <a:gd name="T1" fmla="*/ 0 h 443"/>
                <a:gd name="T2" fmla="*/ 0 w 1520"/>
                <a:gd name="T3" fmla="*/ 2147483647 h 443"/>
                <a:gd name="T4" fmla="*/ 0 60000 65536"/>
                <a:gd name="T5" fmla="*/ 0 60000 65536"/>
                <a:gd name="T6" fmla="*/ 0 w 1520"/>
                <a:gd name="T7" fmla="*/ 0 h 443"/>
                <a:gd name="T8" fmla="*/ 1520 w 1520"/>
                <a:gd name="T9" fmla="*/ 443 h 443"/>
              </a:gdLst>
              <a:ahLst/>
              <a:cxnLst>
                <a:cxn ang="T4">
                  <a:pos x="T0" y="T1"/>
                </a:cxn>
                <a:cxn ang="T5">
                  <a:pos x="T2" y="T3"/>
                </a:cxn>
              </a:cxnLst>
              <a:rect l="T6" t="T7" r="T8" b="T9"/>
              <a:pathLst>
                <a:path w="1520" h="443">
                  <a:moveTo>
                    <a:pt x="1520" y="0"/>
                  </a:moveTo>
                  <a:lnTo>
                    <a:pt x="0" y="443"/>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7" name="Freeform 17"/>
            <p:cNvSpPr>
              <a:spLocks noChangeArrowheads="1"/>
            </p:cNvSpPr>
            <p:nvPr/>
          </p:nvSpPr>
          <p:spPr bwMode="auto">
            <a:xfrm>
              <a:off x="6634163" y="1757363"/>
              <a:ext cx="1778000" cy="515937"/>
            </a:xfrm>
            <a:custGeom>
              <a:avLst/>
              <a:gdLst>
                <a:gd name="T0" fmla="*/ 0 w 1120"/>
                <a:gd name="T1" fmla="*/ 2147483647 h 325"/>
                <a:gd name="T2" fmla="*/ 2147483647 w 1120"/>
                <a:gd name="T3" fmla="*/ 0 h 325"/>
                <a:gd name="T4" fmla="*/ 0 60000 65536"/>
                <a:gd name="T5" fmla="*/ 0 60000 65536"/>
                <a:gd name="T6" fmla="*/ 0 w 1120"/>
                <a:gd name="T7" fmla="*/ 0 h 325"/>
                <a:gd name="T8" fmla="*/ 1120 w 1120"/>
                <a:gd name="T9" fmla="*/ 325 h 325"/>
              </a:gdLst>
              <a:ahLst/>
              <a:cxnLst>
                <a:cxn ang="T4">
                  <a:pos x="T0" y="T1"/>
                </a:cxn>
                <a:cxn ang="T5">
                  <a:pos x="T2" y="T3"/>
                </a:cxn>
              </a:cxnLst>
              <a:rect l="T6" t="T7" r="T8" b="T9"/>
              <a:pathLst>
                <a:path w="1120" h="325">
                  <a:moveTo>
                    <a:pt x="0" y="325"/>
                  </a:moveTo>
                  <a:lnTo>
                    <a:pt x="112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8" name="Freeform 18"/>
            <p:cNvSpPr>
              <a:spLocks noChangeArrowheads="1"/>
            </p:cNvSpPr>
            <p:nvPr/>
          </p:nvSpPr>
          <p:spPr bwMode="auto">
            <a:xfrm>
              <a:off x="5456238" y="2613025"/>
              <a:ext cx="0" cy="693738"/>
            </a:xfrm>
            <a:custGeom>
              <a:avLst/>
              <a:gdLst>
                <a:gd name="T0" fmla="*/ 2147483647 h 437"/>
                <a:gd name="T1" fmla="*/ 0 h 437"/>
                <a:gd name="T2" fmla="*/ 0 60000 65536"/>
                <a:gd name="T3" fmla="*/ 0 60000 65536"/>
                <a:gd name="T4" fmla="*/ 0 h 437"/>
                <a:gd name="T5" fmla="*/ 437 h 437"/>
              </a:gdLst>
              <a:ahLst/>
              <a:cxnLst>
                <a:cxn ang="T2">
                  <a:pos x="0" y="T0"/>
                </a:cxn>
                <a:cxn ang="T3">
                  <a:pos x="0" y="T1"/>
                </a:cxn>
              </a:cxnLst>
              <a:rect l="0" t="T4" r="0" b="T5"/>
              <a:pathLst>
                <a:path h="437">
                  <a:moveTo>
                    <a:pt x="0" y="437"/>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9" name="Freeform 19"/>
            <p:cNvSpPr>
              <a:spLocks noChangeArrowheads="1"/>
            </p:cNvSpPr>
            <p:nvPr/>
          </p:nvSpPr>
          <p:spPr bwMode="auto">
            <a:xfrm>
              <a:off x="6634163" y="2273300"/>
              <a:ext cx="0" cy="1050925"/>
            </a:xfrm>
            <a:custGeom>
              <a:avLst/>
              <a:gdLst>
                <a:gd name="T0" fmla="*/ 2147483647 h 662"/>
                <a:gd name="T1" fmla="*/ 0 h 662"/>
                <a:gd name="T2" fmla="*/ 0 60000 65536"/>
                <a:gd name="T3" fmla="*/ 0 60000 65536"/>
                <a:gd name="T4" fmla="*/ 0 h 662"/>
                <a:gd name="T5" fmla="*/ 662 h 662"/>
              </a:gdLst>
              <a:ahLst/>
              <a:cxnLst>
                <a:cxn ang="T2">
                  <a:pos x="0" y="T0"/>
                </a:cxn>
                <a:cxn ang="T3">
                  <a:pos x="0" y="T1"/>
                </a:cxn>
              </a:cxnLst>
              <a:rect l="0" t="T4" r="0" b="T5"/>
              <a:pathLst>
                <a:path h="662">
                  <a:moveTo>
                    <a:pt x="0" y="662"/>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0" name="Freeform 25"/>
            <p:cNvSpPr>
              <a:spLocks noChangeArrowheads="1"/>
            </p:cNvSpPr>
            <p:nvPr/>
          </p:nvSpPr>
          <p:spPr bwMode="auto">
            <a:xfrm>
              <a:off x="4914900" y="3333750"/>
              <a:ext cx="414338" cy="0"/>
            </a:xfrm>
            <a:custGeom>
              <a:avLst/>
              <a:gdLst>
                <a:gd name="T0" fmla="*/ 2147483647 w 261"/>
                <a:gd name="T1" fmla="*/ 0 w 261"/>
                <a:gd name="T2" fmla="*/ 0 60000 65536"/>
                <a:gd name="T3" fmla="*/ 0 60000 65536"/>
                <a:gd name="T4" fmla="*/ 0 w 261"/>
                <a:gd name="T5" fmla="*/ 261 w 261"/>
              </a:gdLst>
              <a:ahLst/>
              <a:cxnLst>
                <a:cxn ang="T2">
                  <a:pos x="T0" y="0"/>
                </a:cxn>
                <a:cxn ang="T3">
                  <a:pos x="T1" y="0"/>
                </a:cxn>
              </a:cxnLst>
              <a:rect l="T4" t="0" r="T5" b="0"/>
              <a:pathLst>
                <a:path w="261">
                  <a:moveTo>
                    <a:pt x="261" y="0"/>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1" name="Line 26"/>
            <p:cNvSpPr>
              <a:spLocks noChangeShapeType="1"/>
            </p:cNvSpPr>
            <p:nvPr/>
          </p:nvSpPr>
          <p:spPr bwMode="auto">
            <a:xfrm>
              <a:off x="5084763" y="2611438"/>
              <a:ext cx="0" cy="731837"/>
            </a:xfrm>
            <a:prstGeom prst="line">
              <a:avLst/>
            </a:prstGeom>
            <a:noFill/>
            <a:ln w="10033">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32" name="Line 27"/>
            <p:cNvSpPr>
              <a:spLocks noChangeShapeType="1"/>
            </p:cNvSpPr>
            <p:nvPr/>
          </p:nvSpPr>
          <p:spPr bwMode="auto">
            <a:xfrm flipH="1">
              <a:off x="5387975" y="3330575"/>
              <a:ext cx="661988" cy="0"/>
            </a:xfrm>
            <a:prstGeom prst="line">
              <a:avLst/>
            </a:prstGeom>
            <a:noFill/>
            <a:ln w="12700">
              <a:solidFill>
                <a:srgbClr val="000000"/>
              </a:solidFill>
              <a:round/>
              <a:headEnd type="stealth" w="med" len="med"/>
              <a:tailEnd/>
            </a:ln>
            <a:extLst>
              <a:ext uri="{909E8E84-426E-40DD-AFC4-6F175D3DCCD1}">
                <a14:hiddenFill xmlns:a14="http://schemas.microsoft.com/office/drawing/2010/main">
                  <a:noFill/>
                </a14:hiddenFill>
              </a:ext>
            </a:extLst>
          </p:spPr>
          <p:txBody>
            <a:bodyPr/>
            <a:lstStyle/>
            <a:p>
              <a:endParaRPr lang="en-US" dirty="0"/>
            </a:p>
          </p:txBody>
        </p:sp>
        <p:sp>
          <p:nvSpPr>
            <p:cNvPr id="33" name="Line 28"/>
            <p:cNvSpPr>
              <a:spLocks noChangeShapeType="1"/>
            </p:cNvSpPr>
            <p:nvPr/>
          </p:nvSpPr>
          <p:spPr bwMode="auto">
            <a:xfrm>
              <a:off x="5456238" y="3687763"/>
              <a:ext cx="1173162" cy="0"/>
            </a:xfrm>
            <a:prstGeom prst="line">
              <a:avLst/>
            </a:prstGeom>
            <a:noFill/>
            <a:ln w="10033">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dirty="0"/>
            </a:p>
          </p:txBody>
        </p:sp>
      </p:grpSp>
      <p:sp>
        <p:nvSpPr>
          <p:cNvPr id="2" name="Rectangle 1"/>
          <p:cNvSpPr/>
          <p:nvPr/>
        </p:nvSpPr>
        <p:spPr>
          <a:xfrm>
            <a:off x="1143000" y="1918887"/>
            <a:ext cx="2514600" cy="512656"/>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33"/>
          <p:cNvSpPr/>
          <p:nvPr/>
        </p:nvSpPr>
        <p:spPr>
          <a:xfrm>
            <a:off x="3670300" y="1423296"/>
            <a:ext cx="3149600" cy="507104"/>
          </a:xfrm>
          <a:custGeom>
            <a:avLst/>
            <a:gdLst>
              <a:gd name="connsiteX0" fmla="*/ 0 w 3149600"/>
              <a:gd name="connsiteY0" fmla="*/ 418968 h 418968"/>
              <a:gd name="connsiteX1" fmla="*/ 1651000 w 3149600"/>
              <a:gd name="connsiteY1" fmla="*/ 25268 h 418968"/>
              <a:gd name="connsiteX2" fmla="*/ 3149600 w 3149600"/>
              <a:gd name="connsiteY2" fmla="*/ 37968 h 418968"/>
              <a:gd name="connsiteX3" fmla="*/ 3149600 w 3149600"/>
              <a:gd name="connsiteY3" fmla="*/ 37968 h 418968"/>
              <a:gd name="connsiteX0" fmla="*/ 0 w 3441700"/>
              <a:gd name="connsiteY0" fmla="*/ 711200 h 711200"/>
              <a:gd name="connsiteX1" fmla="*/ 1651000 w 3441700"/>
              <a:gd name="connsiteY1" fmla="*/ 317500 h 711200"/>
              <a:gd name="connsiteX2" fmla="*/ 3149600 w 3441700"/>
              <a:gd name="connsiteY2" fmla="*/ 330200 h 711200"/>
              <a:gd name="connsiteX3" fmla="*/ 3441700 w 3441700"/>
              <a:gd name="connsiteY3" fmla="*/ 0 h 711200"/>
              <a:gd name="connsiteX0" fmla="*/ 0 w 3149600"/>
              <a:gd name="connsiteY0" fmla="*/ 411697 h 411697"/>
              <a:gd name="connsiteX1" fmla="*/ 1651000 w 3149600"/>
              <a:gd name="connsiteY1" fmla="*/ 17997 h 411697"/>
              <a:gd name="connsiteX2" fmla="*/ 3149600 w 3149600"/>
              <a:gd name="connsiteY2" fmla="*/ 30697 h 411697"/>
              <a:gd name="connsiteX0" fmla="*/ 0 w 3191249"/>
              <a:gd name="connsiteY0" fmla="*/ 490649 h 490649"/>
              <a:gd name="connsiteX1" fmla="*/ 1651000 w 3191249"/>
              <a:gd name="connsiteY1" fmla="*/ 96949 h 490649"/>
              <a:gd name="connsiteX2" fmla="*/ 3149600 w 3191249"/>
              <a:gd name="connsiteY2" fmla="*/ 109649 h 490649"/>
              <a:gd name="connsiteX0" fmla="*/ 0 w 3149600"/>
              <a:gd name="connsiteY0" fmla="*/ 507104 h 507104"/>
              <a:gd name="connsiteX1" fmla="*/ 1651000 w 3149600"/>
              <a:gd name="connsiteY1" fmla="*/ 113404 h 507104"/>
              <a:gd name="connsiteX2" fmla="*/ 3149600 w 3149600"/>
              <a:gd name="connsiteY2" fmla="*/ 126104 h 507104"/>
            </a:gdLst>
            <a:ahLst/>
            <a:cxnLst>
              <a:cxn ang="0">
                <a:pos x="connsiteX0" y="connsiteY0"/>
              </a:cxn>
              <a:cxn ang="0">
                <a:pos x="connsiteX1" y="connsiteY1"/>
              </a:cxn>
              <a:cxn ang="0">
                <a:pos x="connsiteX2" y="connsiteY2"/>
              </a:cxn>
            </a:cxnLst>
            <a:rect l="l" t="t" r="r" b="b"/>
            <a:pathLst>
              <a:path w="3149600" h="507104">
                <a:moveTo>
                  <a:pt x="0" y="507104"/>
                </a:moveTo>
                <a:cubicBezTo>
                  <a:pt x="563033" y="342004"/>
                  <a:pt x="1126067" y="176904"/>
                  <a:pt x="1651000" y="113404"/>
                </a:cubicBezTo>
                <a:cubicBezTo>
                  <a:pt x="2175933" y="49904"/>
                  <a:pt x="3143250" y="-113079"/>
                  <a:pt x="3149600" y="126104"/>
                </a:cubicBezTo>
              </a:path>
            </a:pathLst>
          </a:custGeom>
          <a:noFill/>
          <a:ln w="3175">
            <a:solidFill>
              <a:srgbClr val="FF0000"/>
            </a:solidFill>
            <a:tailEnd type="triangle" w="sm"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1600200" y="162580"/>
            <a:ext cx="5816600" cy="523220"/>
          </a:xfrm>
          <a:prstGeom prst="rect">
            <a:avLst/>
          </a:prstGeom>
        </p:spPr>
        <p:txBody>
          <a:bodyPr wrap="square">
            <a:spAutoFit/>
          </a:bodyPr>
          <a:lstStyle/>
          <a:p>
            <a:pPr algn="ctr"/>
            <a:r>
              <a:rPr lang="en-US" sz="1400" dirty="0" smtClean="0">
                <a:solidFill>
                  <a:schemeClr val="bg1"/>
                </a:solidFill>
              </a:rPr>
              <a:t>Inclination, Ground Slope, and Base Tilt Factors for Vesic’s Expression (Vesic 1973, 1975). 3.2). Primed Factors are for </a:t>
            </a:r>
            <a:r>
              <a:rPr lang="en-US" sz="1400" dirty="0" smtClean="0">
                <a:solidFill>
                  <a:schemeClr val="bg1"/>
                </a:solidFill>
                <a:latin typeface="Symbol" pitchFamily="18" charset="2"/>
              </a:rPr>
              <a:t>f </a:t>
            </a:r>
            <a:r>
              <a:rPr lang="en-US" sz="1400" dirty="0" smtClean="0">
                <a:solidFill>
                  <a:schemeClr val="bg1"/>
                </a:solidFill>
              </a:rPr>
              <a:t> = 0</a:t>
            </a:r>
            <a:endParaRPr lang="en-US" sz="1400" dirty="0">
              <a:solidFill>
                <a:schemeClr val="bg1"/>
              </a:solidFill>
            </a:endParaRPr>
          </a:p>
        </p:txBody>
      </p:sp>
      <p:sp>
        <p:nvSpPr>
          <p:cNvPr id="36" name="TextBox 35"/>
          <p:cNvSpPr txBox="1"/>
          <p:nvPr/>
        </p:nvSpPr>
        <p:spPr>
          <a:xfrm>
            <a:off x="3733800" y="1828800"/>
            <a:ext cx="1219200" cy="461665"/>
          </a:xfrm>
          <a:prstGeom prst="rect">
            <a:avLst/>
          </a:prstGeom>
          <a:noFill/>
        </p:spPr>
        <p:txBody>
          <a:bodyPr wrap="square" rtlCol="0">
            <a:spAutoFit/>
          </a:bodyPr>
          <a:lstStyle/>
          <a:p>
            <a:r>
              <a:rPr lang="en-US" sz="1200" i="1" dirty="0" smtClean="0">
                <a:solidFill>
                  <a:schemeClr val="bg1"/>
                </a:solidFill>
              </a:rPr>
              <a:t>m</a:t>
            </a:r>
            <a:r>
              <a:rPr lang="en-US" sz="1200" dirty="0" smtClean="0">
                <a:solidFill>
                  <a:schemeClr val="bg1"/>
                </a:solidFill>
              </a:rPr>
              <a:t> = 1.5 for square footing</a:t>
            </a:r>
            <a:endParaRPr lang="en-US" sz="1200" dirty="0">
              <a:solidFill>
                <a:schemeClr val="bg1"/>
              </a:solidFill>
            </a:endParaRPr>
          </a:p>
        </p:txBody>
      </p:sp>
      <p:cxnSp>
        <p:nvCxnSpPr>
          <p:cNvPr id="37" name="Straight Connector 36"/>
          <p:cNvCxnSpPr/>
          <p:nvPr/>
        </p:nvCxnSpPr>
        <p:spPr>
          <a:xfrm flipV="1">
            <a:off x="1273969" y="1190625"/>
            <a:ext cx="21431" cy="35719"/>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418563" y="687636"/>
            <a:ext cx="8126569" cy="2031325"/>
          </a:xfrm>
          <a:prstGeom prst="rect">
            <a:avLst/>
          </a:prstGeom>
        </p:spPr>
        <p:txBody>
          <a:bodyPr wrap="square">
            <a:spAutoFit/>
          </a:bodyPr>
          <a:lstStyle/>
          <a:p>
            <a:r>
              <a:rPr lang="en-US" dirty="0" smtClean="0">
                <a:solidFill>
                  <a:schemeClr val="bg1"/>
                </a:solidFill>
              </a:rPr>
              <a:t>The soil compressibility factors </a:t>
            </a:r>
            <a:r>
              <a:rPr lang="en-US" dirty="0" smtClean="0">
                <a:solidFill>
                  <a:schemeClr val="bg1"/>
                </a:solidFill>
                <a:sym typeface="Symbol"/>
              </a:rPr>
              <a:t></a:t>
            </a:r>
            <a:r>
              <a:rPr lang="en-US" baseline="-25000" dirty="0" smtClean="0">
                <a:solidFill>
                  <a:schemeClr val="bg1"/>
                </a:solidFill>
                <a:sym typeface="Symbol"/>
              </a:rPr>
              <a:t>c</a:t>
            </a:r>
            <a:r>
              <a:rPr lang="en-US" dirty="0" smtClean="0">
                <a:solidFill>
                  <a:schemeClr val="bg1"/>
                </a:solidFill>
                <a:sym typeface="Symbol"/>
              </a:rPr>
              <a:t>, </a:t>
            </a:r>
            <a:r>
              <a:rPr lang="en-US" baseline="-25000" dirty="0" smtClean="0">
                <a:solidFill>
                  <a:schemeClr val="bg1"/>
                </a:solidFill>
                <a:sym typeface="Symbol"/>
              </a:rPr>
              <a:t>q</a:t>
            </a:r>
            <a:r>
              <a:rPr lang="en-US" dirty="0" smtClean="0">
                <a:solidFill>
                  <a:schemeClr val="bg1"/>
                </a:solidFill>
                <a:sym typeface="Symbol"/>
              </a:rPr>
              <a:t> </a:t>
            </a:r>
            <a:r>
              <a:rPr lang="en-US" baseline="-25000" dirty="0" smtClean="0">
                <a:solidFill>
                  <a:schemeClr val="bg1"/>
                </a:solidFill>
                <a:latin typeface="Symbol" pitchFamily="18" charset="2"/>
                <a:sym typeface="Symbol"/>
              </a:rPr>
              <a:t>g</a:t>
            </a:r>
            <a:r>
              <a:rPr lang="en-US" dirty="0" smtClean="0">
                <a:solidFill>
                  <a:schemeClr val="bg1"/>
                </a:solidFill>
                <a:sym typeface="Symbol"/>
              </a:rPr>
              <a:t> </a:t>
            </a:r>
            <a:r>
              <a:rPr lang="en-US" dirty="0" smtClean="0">
                <a:solidFill>
                  <a:schemeClr val="bg1"/>
                </a:solidFill>
              </a:rPr>
              <a:t> can be determined as follows:</a:t>
            </a:r>
          </a:p>
          <a:p>
            <a:endParaRPr lang="en-US" dirty="0" smtClean="0">
              <a:solidFill>
                <a:schemeClr val="bg1"/>
              </a:solidFill>
            </a:endParaRPr>
          </a:p>
          <a:p>
            <a:r>
              <a:rPr lang="en-US" i="1" dirty="0" smtClean="0">
                <a:solidFill>
                  <a:srgbClr val="005EA4"/>
                </a:solidFill>
              </a:rPr>
              <a:t>Step 1- Calculate the rigidity index, I</a:t>
            </a:r>
            <a:r>
              <a:rPr lang="en-US" i="1" baseline="-25000" dirty="0" smtClean="0">
                <a:solidFill>
                  <a:srgbClr val="005EA4"/>
                </a:solidFill>
              </a:rPr>
              <a:t>r </a:t>
            </a:r>
            <a:r>
              <a:rPr lang="en-US" i="1" dirty="0" smtClean="0">
                <a:solidFill>
                  <a:srgbClr val="005EA4"/>
                </a:solidFill>
              </a:rPr>
              <a:t>, of the soil at a depth approximately B/2</a:t>
            </a:r>
          </a:p>
          <a:p>
            <a:pPr>
              <a:tabLst>
                <a:tab pos="863600" algn="l"/>
              </a:tabLst>
            </a:pPr>
            <a:r>
              <a:rPr lang="en-US" dirty="0" smtClean="0">
                <a:solidFill>
                  <a:srgbClr val="005EA4"/>
                </a:solidFill>
              </a:rPr>
              <a:t>	below the bottom of the foundation, or</a:t>
            </a:r>
          </a:p>
          <a:p>
            <a:endParaRPr lang="en-US" dirty="0" smtClean="0">
              <a:solidFill>
                <a:schemeClr val="bg1"/>
              </a:solidFill>
            </a:endParaRPr>
          </a:p>
          <a:p>
            <a:endParaRPr lang="en-US" dirty="0" smtClean="0">
              <a:solidFill>
                <a:schemeClr val="bg1"/>
              </a:solidFill>
            </a:endParaRPr>
          </a:p>
          <a:p>
            <a:endParaRPr lang="en-US" dirty="0" smtClean="0">
              <a:solidFill>
                <a:schemeClr val="bg1"/>
              </a:solidFill>
            </a:endParaRPr>
          </a:p>
        </p:txBody>
      </p:sp>
      <p:sp>
        <p:nvSpPr>
          <p:cNvPr id="8" name="Rectangle 7"/>
          <p:cNvSpPr/>
          <p:nvPr/>
        </p:nvSpPr>
        <p:spPr>
          <a:xfrm>
            <a:off x="418563" y="2659786"/>
            <a:ext cx="8261798" cy="861774"/>
          </a:xfrm>
          <a:prstGeom prst="rect">
            <a:avLst/>
          </a:prstGeom>
        </p:spPr>
        <p:txBody>
          <a:bodyPr wrap="square">
            <a:spAutoFit/>
          </a:bodyPr>
          <a:lstStyle/>
          <a:p>
            <a:r>
              <a:rPr lang="en-US" sz="1600" dirty="0" smtClean="0">
                <a:solidFill>
                  <a:schemeClr val="bg1"/>
                </a:solidFill>
              </a:rPr>
              <a:t>Where:</a:t>
            </a:r>
          </a:p>
          <a:p>
            <a:r>
              <a:rPr lang="en-US" sz="1600" i="1" dirty="0" smtClean="0">
                <a:solidFill>
                  <a:schemeClr val="bg1"/>
                </a:solidFill>
              </a:rPr>
              <a:t>G</a:t>
            </a:r>
            <a:r>
              <a:rPr lang="en-US" sz="1600" i="1" baseline="-25000" dirty="0" smtClean="0">
                <a:solidFill>
                  <a:schemeClr val="bg1"/>
                </a:solidFill>
              </a:rPr>
              <a:t>s</a:t>
            </a:r>
            <a:r>
              <a:rPr lang="en-US" sz="1600" i="1" dirty="0" smtClean="0">
                <a:solidFill>
                  <a:schemeClr val="bg1"/>
                </a:solidFill>
              </a:rPr>
              <a:t> = shear modulus of the soil</a:t>
            </a:r>
          </a:p>
          <a:p>
            <a:r>
              <a:rPr lang="en-US" sz="1600" i="1" dirty="0" smtClean="0">
                <a:solidFill>
                  <a:schemeClr val="bg1"/>
                </a:solidFill>
              </a:rPr>
              <a:t>q’ = effective overburden pressure at a depth of D</a:t>
            </a:r>
            <a:r>
              <a:rPr lang="en-US" sz="1600" i="1" baseline="-25000" dirty="0" smtClean="0">
                <a:solidFill>
                  <a:schemeClr val="bg1"/>
                </a:solidFill>
              </a:rPr>
              <a:t>f</a:t>
            </a:r>
            <a:r>
              <a:rPr lang="en-US" sz="1600" i="1" dirty="0" smtClean="0">
                <a:solidFill>
                  <a:schemeClr val="bg1"/>
                </a:solidFill>
              </a:rPr>
              <a:t> + BI2</a:t>
            </a:r>
          </a:p>
        </p:txBody>
      </p:sp>
      <p:grpSp>
        <p:nvGrpSpPr>
          <p:cNvPr id="11" name="Group 10"/>
          <p:cNvGrpSpPr/>
          <p:nvPr/>
        </p:nvGrpSpPr>
        <p:grpSpPr>
          <a:xfrm>
            <a:off x="1447263" y="1961854"/>
            <a:ext cx="1787488" cy="725648"/>
            <a:chOff x="832290" y="2292439"/>
            <a:chExt cx="1787488" cy="725648"/>
          </a:xfrm>
        </p:grpSpPr>
        <p:grpSp>
          <p:nvGrpSpPr>
            <p:cNvPr id="9" name="Group 8"/>
            <p:cNvGrpSpPr/>
            <p:nvPr/>
          </p:nvGrpSpPr>
          <p:grpSpPr>
            <a:xfrm>
              <a:off x="1248178" y="2292439"/>
              <a:ext cx="1371600" cy="725648"/>
              <a:chOff x="2845158" y="4572000"/>
              <a:chExt cx="1371600" cy="725648"/>
            </a:xfrm>
          </p:grpSpPr>
          <p:cxnSp>
            <p:nvCxnSpPr>
              <p:cNvPr id="5" name="Straight Connector 4"/>
              <p:cNvCxnSpPr/>
              <p:nvPr/>
            </p:nvCxnSpPr>
            <p:spPr>
              <a:xfrm>
                <a:off x="2895600" y="4953000"/>
                <a:ext cx="1219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276600" y="4572000"/>
                <a:ext cx="441146" cy="369332"/>
              </a:xfrm>
              <a:prstGeom prst="rect">
                <a:avLst/>
              </a:prstGeom>
            </p:spPr>
            <p:txBody>
              <a:bodyPr wrap="none">
                <a:spAutoFit/>
              </a:bodyPr>
              <a:lstStyle/>
              <a:p>
                <a:r>
                  <a:rPr lang="en-US" i="1" dirty="0" smtClean="0">
                    <a:solidFill>
                      <a:schemeClr val="bg1"/>
                    </a:solidFill>
                  </a:rPr>
                  <a:t>G</a:t>
                </a:r>
                <a:r>
                  <a:rPr lang="en-US" i="1" baseline="-25000" dirty="0" smtClean="0">
                    <a:solidFill>
                      <a:schemeClr val="bg1"/>
                    </a:solidFill>
                  </a:rPr>
                  <a:t>s</a:t>
                </a:r>
                <a:endParaRPr lang="en-US" baseline="-25000" dirty="0"/>
              </a:p>
            </p:txBody>
          </p:sp>
          <p:sp>
            <p:nvSpPr>
              <p:cNvPr id="7" name="Rectangle 6"/>
              <p:cNvSpPr/>
              <p:nvPr/>
            </p:nvSpPr>
            <p:spPr>
              <a:xfrm>
                <a:off x="2845158" y="4928316"/>
                <a:ext cx="1371600" cy="369332"/>
              </a:xfrm>
              <a:prstGeom prst="rect">
                <a:avLst/>
              </a:prstGeom>
            </p:spPr>
            <p:txBody>
              <a:bodyPr wrap="square">
                <a:spAutoFit/>
              </a:bodyPr>
              <a:lstStyle/>
              <a:p>
                <a:r>
                  <a:rPr lang="en-US" i="1" dirty="0" smtClean="0">
                    <a:solidFill>
                      <a:schemeClr val="bg1"/>
                    </a:solidFill>
                  </a:rPr>
                  <a:t>c’ + q’ tan</a:t>
                </a:r>
                <a:r>
                  <a:rPr lang="en-US" i="1" dirty="0" smtClean="0">
                    <a:solidFill>
                      <a:schemeClr val="bg1"/>
                    </a:solidFill>
                    <a:latin typeface="Symbol" pitchFamily="18" charset="2"/>
                  </a:rPr>
                  <a:t>f</a:t>
                </a:r>
                <a:endParaRPr lang="en-US" baseline="-25000" dirty="0">
                  <a:latin typeface="Symbol" pitchFamily="18" charset="2"/>
                </a:endParaRPr>
              </a:p>
            </p:txBody>
          </p:sp>
        </p:grpSp>
        <p:sp>
          <p:nvSpPr>
            <p:cNvPr id="10" name="Rectangle 9"/>
            <p:cNvSpPr/>
            <p:nvPr/>
          </p:nvSpPr>
          <p:spPr>
            <a:xfrm>
              <a:off x="832290" y="2497360"/>
              <a:ext cx="498855" cy="369332"/>
            </a:xfrm>
            <a:prstGeom prst="rect">
              <a:avLst/>
            </a:prstGeom>
          </p:spPr>
          <p:txBody>
            <a:bodyPr wrap="none">
              <a:spAutoFit/>
            </a:bodyPr>
            <a:lstStyle/>
            <a:p>
              <a:r>
                <a:rPr lang="en-US" i="1" dirty="0" smtClean="0">
                  <a:solidFill>
                    <a:schemeClr val="bg1"/>
                  </a:solidFill>
                </a:rPr>
                <a:t>I</a:t>
              </a:r>
              <a:r>
                <a:rPr lang="en-US" i="1" baseline="-25000" dirty="0" smtClean="0">
                  <a:solidFill>
                    <a:schemeClr val="bg1"/>
                  </a:solidFill>
                </a:rPr>
                <a:t>r</a:t>
              </a:r>
              <a:r>
                <a:rPr lang="en-US" i="1" dirty="0" smtClean="0">
                  <a:solidFill>
                    <a:schemeClr val="bg1"/>
                  </a:solidFill>
                </a:rPr>
                <a:t> =</a:t>
              </a:r>
            </a:p>
          </p:txBody>
        </p:sp>
      </p:grpSp>
      <p:sp>
        <p:nvSpPr>
          <p:cNvPr id="12" name="Rectangle 11"/>
          <p:cNvSpPr/>
          <p:nvPr/>
        </p:nvSpPr>
        <p:spPr>
          <a:xfrm>
            <a:off x="379926" y="3716059"/>
            <a:ext cx="7669368" cy="369332"/>
          </a:xfrm>
          <a:prstGeom prst="rect">
            <a:avLst/>
          </a:prstGeom>
        </p:spPr>
        <p:txBody>
          <a:bodyPr wrap="square">
            <a:spAutoFit/>
          </a:bodyPr>
          <a:lstStyle/>
          <a:p>
            <a:r>
              <a:rPr lang="en-US" i="1" dirty="0" smtClean="0">
                <a:solidFill>
                  <a:srgbClr val="005EA4"/>
                </a:solidFill>
              </a:rPr>
              <a:t>Step 2- Calculate the critical rigidity index, I</a:t>
            </a:r>
            <a:r>
              <a:rPr lang="en-US" i="1" baseline="-25000" dirty="0" smtClean="0">
                <a:solidFill>
                  <a:srgbClr val="005EA4"/>
                </a:solidFill>
              </a:rPr>
              <a:t>r(cr) </a:t>
            </a:r>
            <a:endParaRPr lang="en-US" i="1" dirty="0" smtClean="0">
              <a:solidFill>
                <a:srgbClr val="005EA4"/>
              </a:solidFill>
            </a:endParaRPr>
          </a:p>
        </p:txBody>
      </p:sp>
      <p:graphicFrame>
        <p:nvGraphicFramePr>
          <p:cNvPr id="80900" name="Object 4"/>
          <p:cNvGraphicFramePr>
            <a:graphicFrameLocks noChangeAspect="1"/>
          </p:cNvGraphicFramePr>
          <p:nvPr/>
        </p:nvGraphicFramePr>
        <p:xfrm>
          <a:off x="508000" y="4152900"/>
          <a:ext cx="5664200" cy="723900"/>
        </p:xfrm>
        <a:graphic>
          <a:graphicData uri="http://schemas.openxmlformats.org/presentationml/2006/ole">
            <mc:AlternateContent xmlns:mc="http://schemas.openxmlformats.org/markup-compatibility/2006">
              <mc:Choice xmlns:v="urn:schemas-microsoft-com:vml" Requires="v">
                <p:oleObj spid="_x0000_s80974" name="Equation" r:id="rId4" imgW="2755900" imgH="431800" progId="Equation.3">
                  <p:embed/>
                </p:oleObj>
              </mc:Choice>
              <mc:Fallback>
                <p:oleObj name="Equation" r:id="rId4" imgW="2755900" imgH="431800" progId="Equation.3">
                  <p:embed/>
                  <p:pic>
                    <p:nvPicPr>
                      <p:cNvPr id="0" name="Picture 7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0" y="4152900"/>
                        <a:ext cx="5664200" cy="723900"/>
                      </a:xfrm>
                      <a:prstGeom prst="rect">
                        <a:avLst/>
                      </a:prstGeom>
                      <a:noFill/>
                      <a:extLst>
                        <a:ext uri="{909E8E84-426E-40DD-AFC4-6F175D3DCCD1}">
                          <a14:hiddenFill xmlns:a14="http://schemas.microsoft.com/office/drawing/2010/main">
                            <a:solidFill>
                              <a:srgbClr val="FFFF00"/>
                            </a:solidFill>
                          </a14:hiddenFill>
                        </a:ext>
                      </a:extLst>
                    </p:spPr>
                  </p:pic>
                </p:oleObj>
              </mc:Fallback>
            </mc:AlternateContent>
          </a:graphicData>
        </a:graphic>
      </p:graphicFrame>
      <p:sp>
        <p:nvSpPr>
          <p:cNvPr id="17" name="Rectangle 16"/>
          <p:cNvSpPr/>
          <p:nvPr/>
        </p:nvSpPr>
        <p:spPr>
          <a:xfrm>
            <a:off x="354166" y="4971384"/>
            <a:ext cx="4572000" cy="1538883"/>
          </a:xfrm>
          <a:prstGeom prst="rect">
            <a:avLst/>
          </a:prstGeom>
        </p:spPr>
        <p:txBody>
          <a:bodyPr>
            <a:spAutoFit/>
          </a:bodyPr>
          <a:lstStyle/>
          <a:p>
            <a:r>
              <a:rPr lang="en-US" i="1" dirty="0" smtClean="0">
                <a:solidFill>
                  <a:srgbClr val="005EA4"/>
                </a:solidFill>
              </a:rPr>
              <a:t>Step 3-   If   I</a:t>
            </a:r>
            <a:r>
              <a:rPr lang="en-US" i="1" baseline="-25000" dirty="0" smtClean="0">
                <a:solidFill>
                  <a:srgbClr val="005EA4"/>
                </a:solidFill>
              </a:rPr>
              <a:t>r </a:t>
            </a:r>
            <a:r>
              <a:rPr lang="en-US" i="1" dirty="0" smtClean="0">
                <a:solidFill>
                  <a:srgbClr val="005EA4"/>
                </a:solidFill>
              </a:rPr>
              <a:t> </a:t>
            </a:r>
            <a:r>
              <a:rPr lang="en-US" i="1" dirty="0" smtClean="0">
                <a:solidFill>
                  <a:srgbClr val="005EA4"/>
                </a:solidFill>
                <a:sym typeface="Symbol"/>
              </a:rPr>
              <a:t>  </a:t>
            </a:r>
            <a:r>
              <a:rPr lang="en-US" i="1" dirty="0" smtClean="0">
                <a:solidFill>
                  <a:srgbClr val="005EA4"/>
                </a:solidFill>
              </a:rPr>
              <a:t>I</a:t>
            </a:r>
            <a:r>
              <a:rPr lang="en-US" i="1" baseline="-25000" dirty="0" smtClean="0">
                <a:solidFill>
                  <a:srgbClr val="005EA4"/>
                </a:solidFill>
              </a:rPr>
              <a:t>r(cr)</a:t>
            </a:r>
            <a:r>
              <a:rPr lang="en-US" i="1" dirty="0" smtClean="0">
                <a:solidFill>
                  <a:srgbClr val="005EA4"/>
                </a:solidFill>
              </a:rPr>
              <a:t>  then</a:t>
            </a:r>
          </a:p>
          <a:p>
            <a:endParaRPr lang="en-US" sz="2000" b="1" i="1" dirty="0" smtClean="0">
              <a:solidFill>
                <a:schemeClr val="bg1"/>
              </a:solidFill>
            </a:endParaRPr>
          </a:p>
          <a:p>
            <a:r>
              <a:rPr lang="en-US" sz="2000" dirty="0" smtClean="0">
                <a:solidFill>
                  <a:schemeClr val="bg1"/>
                </a:solidFill>
                <a:sym typeface="Symbol"/>
              </a:rPr>
              <a:t>		</a:t>
            </a:r>
            <a:r>
              <a:rPr lang="en-US" sz="2000" baseline="-25000" dirty="0" smtClean="0">
                <a:solidFill>
                  <a:schemeClr val="bg1"/>
                </a:solidFill>
                <a:sym typeface="Symbol"/>
              </a:rPr>
              <a:t>c</a:t>
            </a:r>
            <a:r>
              <a:rPr lang="en-US" sz="2000" dirty="0" smtClean="0">
                <a:solidFill>
                  <a:schemeClr val="bg1"/>
                </a:solidFill>
                <a:sym typeface="Symbol"/>
              </a:rPr>
              <a:t>, </a:t>
            </a:r>
            <a:r>
              <a:rPr lang="en-US" sz="2000" baseline="-25000" dirty="0" smtClean="0">
                <a:solidFill>
                  <a:schemeClr val="bg1"/>
                </a:solidFill>
                <a:sym typeface="Symbol"/>
              </a:rPr>
              <a:t>q</a:t>
            </a:r>
            <a:r>
              <a:rPr lang="en-US" sz="2000" dirty="0" smtClean="0">
                <a:solidFill>
                  <a:schemeClr val="bg1"/>
                </a:solidFill>
                <a:sym typeface="Symbol"/>
              </a:rPr>
              <a:t> , </a:t>
            </a:r>
            <a:r>
              <a:rPr lang="en-US" sz="2000" baseline="-25000" dirty="0" smtClean="0">
                <a:solidFill>
                  <a:schemeClr val="bg1"/>
                </a:solidFill>
                <a:latin typeface="Symbol" pitchFamily="18" charset="2"/>
                <a:sym typeface="Symbol"/>
              </a:rPr>
              <a:t>g </a:t>
            </a:r>
            <a:r>
              <a:rPr lang="en-US" sz="2000" dirty="0" smtClean="0">
                <a:solidFill>
                  <a:schemeClr val="bg1"/>
                </a:solidFill>
                <a:latin typeface="Symbol" pitchFamily="18" charset="2"/>
                <a:sym typeface="Symbol"/>
              </a:rPr>
              <a:t>= 1</a:t>
            </a:r>
            <a:endParaRPr lang="en-US" sz="2000" b="1" i="1" dirty="0" smtClean="0">
              <a:solidFill>
                <a:schemeClr val="bg1"/>
              </a:solidFill>
            </a:endParaRPr>
          </a:p>
          <a:p>
            <a:endParaRPr lang="en-US" b="1" i="1" dirty="0" smtClean="0">
              <a:solidFill>
                <a:schemeClr val="bg1"/>
              </a:solidFill>
            </a:endParaRPr>
          </a:p>
          <a:p>
            <a:r>
              <a:rPr lang="en-US" dirty="0" smtClean="0">
                <a:solidFill>
                  <a:schemeClr val="bg1"/>
                </a:solidFill>
              </a:rPr>
              <a:t>However, </a:t>
            </a:r>
            <a:r>
              <a:rPr lang="en-US" i="1" dirty="0" smtClean="0">
                <a:solidFill>
                  <a:schemeClr val="bg1"/>
                </a:solidFill>
              </a:rPr>
              <a:t>If   I</a:t>
            </a:r>
            <a:r>
              <a:rPr lang="en-US" i="1" baseline="-25000" dirty="0" smtClean="0">
                <a:solidFill>
                  <a:schemeClr val="bg1"/>
                </a:solidFill>
              </a:rPr>
              <a:t>r </a:t>
            </a:r>
            <a:r>
              <a:rPr lang="en-US" i="1" dirty="0" smtClean="0">
                <a:solidFill>
                  <a:schemeClr val="bg1"/>
                </a:solidFill>
              </a:rPr>
              <a:t>&lt; I</a:t>
            </a:r>
            <a:r>
              <a:rPr lang="en-US" i="1" baseline="-25000" dirty="0" smtClean="0">
                <a:solidFill>
                  <a:schemeClr val="bg1"/>
                </a:solidFill>
              </a:rPr>
              <a:t>r(cr)</a:t>
            </a:r>
            <a:r>
              <a:rPr lang="en-US" i="1" dirty="0" smtClean="0">
                <a:solidFill>
                  <a:schemeClr val="bg1"/>
                </a:solidFill>
              </a:rPr>
              <a:t>  then</a:t>
            </a:r>
            <a:endParaRPr lang="en-US" dirty="0">
              <a:solidFill>
                <a:schemeClr val="bg1"/>
              </a:solidFill>
            </a:endParaRPr>
          </a:p>
        </p:txBody>
      </p:sp>
      <p:grpSp>
        <p:nvGrpSpPr>
          <p:cNvPr id="27" name="Group 26"/>
          <p:cNvGrpSpPr/>
          <p:nvPr/>
        </p:nvGrpSpPr>
        <p:grpSpPr>
          <a:xfrm>
            <a:off x="6375043" y="2305319"/>
            <a:ext cx="1996225" cy="1056067"/>
            <a:chOff x="6697014" y="2279561"/>
            <a:chExt cx="1996225" cy="1056067"/>
          </a:xfrm>
        </p:grpSpPr>
        <p:sp>
          <p:nvSpPr>
            <p:cNvPr id="26" name="Rectangle 25"/>
            <p:cNvSpPr/>
            <p:nvPr/>
          </p:nvSpPr>
          <p:spPr>
            <a:xfrm>
              <a:off x="6697014" y="2279561"/>
              <a:ext cx="1996225" cy="105606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635"/>
                </a:solidFill>
              </a:endParaRPr>
            </a:p>
          </p:txBody>
        </p:sp>
        <p:grpSp>
          <p:nvGrpSpPr>
            <p:cNvPr id="25" name="Group 24"/>
            <p:cNvGrpSpPr/>
            <p:nvPr/>
          </p:nvGrpSpPr>
          <p:grpSpPr>
            <a:xfrm>
              <a:off x="6752822" y="2386499"/>
              <a:ext cx="1903399" cy="725648"/>
              <a:chOff x="6289183" y="2386500"/>
              <a:chExt cx="1903399" cy="725648"/>
            </a:xfrm>
          </p:grpSpPr>
          <p:grpSp>
            <p:nvGrpSpPr>
              <p:cNvPr id="20" name="Group 8"/>
              <p:cNvGrpSpPr/>
              <p:nvPr/>
            </p:nvGrpSpPr>
            <p:grpSpPr>
              <a:xfrm>
                <a:off x="6820982" y="2386500"/>
                <a:ext cx="1371600" cy="725648"/>
                <a:chOff x="2845158" y="4572000"/>
                <a:chExt cx="1371600" cy="725648"/>
              </a:xfrm>
            </p:grpSpPr>
            <p:cxnSp>
              <p:nvCxnSpPr>
                <p:cNvPr id="22" name="Straight Connector 21"/>
                <p:cNvCxnSpPr/>
                <p:nvPr/>
              </p:nvCxnSpPr>
              <p:spPr>
                <a:xfrm>
                  <a:off x="2895600" y="4953000"/>
                  <a:ext cx="1219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276600" y="4572000"/>
                  <a:ext cx="415498" cy="369332"/>
                </a:xfrm>
                <a:prstGeom prst="rect">
                  <a:avLst/>
                </a:prstGeom>
              </p:spPr>
              <p:txBody>
                <a:bodyPr wrap="none">
                  <a:spAutoFit/>
                </a:bodyPr>
                <a:lstStyle/>
                <a:p>
                  <a:r>
                    <a:rPr lang="en-US" i="1" dirty="0" smtClean="0">
                      <a:solidFill>
                        <a:srgbClr val="007635"/>
                      </a:solidFill>
                    </a:rPr>
                    <a:t>E</a:t>
                  </a:r>
                  <a:r>
                    <a:rPr lang="en-US" i="1" baseline="-25000" dirty="0" smtClean="0">
                      <a:solidFill>
                        <a:srgbClr val="007635"/>
                      </a:solidFill>
                    </a:rPr>
                    <a:t>s</a:t>
                  </a:r>
                  <a:endParaRPr lang="en-US" baseline="-25000" dirty="0">
                    <a:solidFill>
                      <a:srgbClr val="007635"/>
                    </a:solidFill>
                  </a:endParaRPr>
                </a:p>
              </p:txBody>
            </p:sp>
            <p:sp>
              <p:nvSpPr>
                <p:cNvPr id="24" name="Rectangle 23"/>
                <p:cNvSpPr/>
                <p:nvPr/>
              </p:nvSpPr>
              <p:spPr>
                <a:xfrm>
                  <a:off x="2845158" y="4928316"/>
                  <a:ext cx="1371600" cy="369332"/>
                </a:xfrm>
                <a:prstGeom prst="rect">
                  <a:avLst/>
                </a:prstGeom>
              </p:spPr>
              <p:txBody>
                <a:bodyPr wrap="square">
                  <a:spAutoFit/>
                </a:bodyPr>
                <a:lstStyle/>
                <a:p>
                  <a:r>
                    <a:rPr lang="en-US" i="1" dirty="0" smtClean="0">
                      <a:solidFill>
                        <a:srgbClr val="007635"/>
                      </a:solidFill>
                    </a:rPr>
                    <a:t>2(1 + </a:t>
                  </a:r>
                  <a:r>
                    <a:rPr lang="en-US" i="1" dirty="0" smtClean="0">
                      <a:solidFill>
                        <a:srgbClr val="007635"/>
                      </a:solidFill>
                      <a:latin typeface="Symbol" pitchFamily="18" charset="2"/>
                    </a:rPr>
                    <a:t>m</a:t>
                  </a:r>
                  <a:r>
                    <a:rPr lang="en-US" i="1" baseline="-25000" dirty="0" smtClean="0">
                      <a:solidFill>
                        <a:srgbClr val="007635"/>
                      </a:solidFill>
                    </a:rPr>
                    <a:t>s </a:t>
                  </a:r>
                  <a:r>
                    <a:rPr lang="en-US" i="1" dirty="0" smtClean="0">
                      <a:solidFill>
                        <a:srgbClr val="007635"/>
                      </a:solidFill>
                    </a:rPr>
                    <a:t>)</a:t>
                  </a:r>
                  <a:endParaRPr lang="en-US" baseline="-25000" dirty="0">
                    <a:solidFill>
                      <a:srgbClr val="007635"/>
                    </a:solidFill>
                    <a:latin typeface="Symbol" pitchFamily="18" charset="2"/>
                  </a:endParaRPr>
                </a:p>
              </p:txBody>
            </p:sp>
          </p:grpSp>
          <p:sp>
            <p:nvSpPr>
              <p:cNvPr id="21" name="Rectangle 20"/>
              <p:cNvSpPr/>
              <p:nvPr/>
            </p:nvSpPr>
            <p:spPr>
              <a:xfrm>
                <a:off x="6289183" y="2591421"/>
                <a:ext cx="575799" cy="369332"/>
              </a:xfrm>
              <a:prstGeom prst="rect">
                <a:avLst/>
              </a:prstGeom>
            </p:spPr>
            <p:txBody>
              <a:bodyPr wrap="none">
                <a:spAutoFit/>
              </a:bodyPr>
              <a:lstStyle/>
              <a:p>
                <a:r>
                  <a:rPr lang="en-US" i="1" dirty="0" smtClean="0">
                    <a:solidFill>
                      <a:srgbClr val="007635"/>
                    </a:solidFill>
                  </a:rPr>
                  <a:t>G</a:t>
                </a:r>
                <a:r>
                  <a:rPr lang="en-US" i="1" baseline="-25000" dirty="0" smtClean="0">
                    <a:solidFill>
                      <a:srgbClr val="007635"/>
                    </a:solidFill>
                  </a:rPr>
                  <a:t>s</a:t>
                </a:r>
                <a:r>
                  <a:rPr lang="en-US" i="1" dirty="0" smtClean="0">
                    <a:solidFill>
                      <a:srgbClr val="007635"/>
                    </a:solidFill>
                  </a:rPr>
                  <a:t>=</a:t>
                </a:r>
              </a:p>
            </p:txBody>
          </p:sp>
        </p:grpSp>
      </p:grpSp>
      <p:cxnSp>
        <p:nvCxnSpPr>
          <p:cNvPr id="29" name="Straight Arrow Connector 28"/>
          <p:cNvCxnSpPr/>
          <p:nvPr/>
        </p:nvCxnSpPr>
        <p:spPr>
          <a:xfrm rot="5400000">
            <a:off x="7566038" y="2147403"/>
            <a:ext cx="338758" cy="26715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16200000" flipV="1">
            <a:off x="7624293" y="3271233"/>
            <a:ext cx="463640" cy="15454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6952058" y="3617821"/>
            <a:ext cx="1393330" cy="307777"/>
          </a:xfrm>
          <a:prstGeom prst="rect">
            <a:avLst/>
          </a:prstGeom>
        </p:spPr>
        <p:txBody>
          <a:bodyPr wrap="none">
            <a:spAutoFit/>
          </a:bodyPr>
          <a:lstStyle/>
          <a:p>
            <a:r>
              <a:rPr lang="en-US" sz="1400" dirty="0" smtClean="0">
                <a:solidFill>
                  <a:srgbClr val="007635"/>
                </a:solidFill>
              </a:rPr>
              <a:t>Poisson's ratio</a:t>
            </a:r>
            <a:endParaRPr lang="en-US" sz="1400" dirty="0">
              <a:solidFill>
                <a:srgbClr val="007635"/>
              </a:solidFill>
            </a:endParaRPr>
          </a:p>
        </p:txBody>
      </p:sp>
      <p:sp>
        <p:nvSpPr>
          <p:cNvPr id="33" name="Rectangle 32"/>
          <p:cNvSpPr/>
          <p:nvPr/>
        </p:nvSpPr>
        <p:spPr>
          <a:xfrm>
            <a:off x="6740171" y="1852701"/>
            <a:ext cx="1538691" cy="307777"/>
          </a:xfrm>
          <a:prstGeom prst="rect">
            <a:avLst/>
          </a:prstGeom>
        </p:spPr>
        <p:txBody>
          <a:bodyPr wrap="none">
            <a:spAutoFit/>
          </a:bodyPr>
          <a:lstStyle/>
          <a:p>
            <a:r>
              <a:rPr lang="en-US" sz="1400" dirty="0" smtClean="0">
                <a:solidFill>
                  <a:srgbClr val="007635"/>
                </a:solidFill>
              </a:rPr>
              <a:t>Young’s Modulus</a:t>
            </a:r>
            <a:endParaRPr lang="en-US" sz="1400" dirty="0">
              <a:solidFill>
                <a:srgbClr val="007635"/>
              </a:solidFill>
            </a:endParaRPr>
          </a:p>
        </p:txBody>
      </p:sp>
      <p:sp>
        <p:nvSpPr>
          <p:cNvPr id="3" name="Rectangle 2"/>
          <p:cNvSpPr/>
          <p:nvPr/>
        </p:nvSpPr>
        <p:spPr>
          <a:xfrm>
            <a:off x="418563" y="127804"/>
            <a:ext cx="4070345" cy="461665"/>
          </a:xfrm>
          <a:prstGeom prst="rect">
            <a:avLst/>
          </a:prstGeom>
        </p:spPr>
        <p:txBody>
          <a:bodyPr wrap="none">
            <a:spAutoFit/>
          </a:bodyPr>
          <a:lstStyle/>
          <a:p>
            <a:r>
              <a:rPr lang="en-US" sz="2400" i="1" u="sng" dirty="0" smtClean="0">
                <a:solidFill>
                  <a:schemeClr val="bg1"/>
                </a:solidFill>
              </a:rPr>
              <a:t>Soil Compressibility Factors </a:t>
            </a:r>
            <a:endParaRPr lang="en-US" sz="2400" u="sng" dirty="0"/>
          </a:p>
        </p:txBody>
      </p:sp>
      <p:sp>
        <p:nvSpPr>
          <p:cNvPr id="13" name="Right Arrow 12"/>
          <p:cNvSpPr/>
          <p:nvPr/>
        </p:nvSpPr>
        <p:spPr>
          <a:xfrm>
            <a:off x="3770638" y="6184900"/>
            <a:ext cx="1193800" cy="325367"/>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3746594" y="5943600"/>
            <a:ext cx="1107996" cy="369332"/>
          </a:xfrm>
          <a:prstGeom prst="rect">
            <a:avLst/>
          </a:prstGeom>
          <a:noFill/>
        </p:spPr>
        <p:txBody>
          <a:bodyPr wrap="none" rtlCol="0">
            <a:spAutoFit/>
          </a:bodyPr>
          <a:lstStyle/>
          <a:p>
            <a:r>
              <a:rPr lang="en-US" i="1" dirty="0" smtClean="0">
                <a:solidFill>
                  <a:srgbClr val="FFC000"/>
                </a:solidFill>
              </a:rPr>
              <a:t>Continue</a:t>
            </a:r>
            <a:endParaRPr lang="en-US" i="1" dirty="0">
              <a:solidFill>
                <a:srgbClr val="FFC000"/>
              </a:solidFill>
            </a:endParaRPr>
          </a:p>
        </p:txBody>
      </p:sp>
      <p:grpSp>
        <p:nvGrpSpPr>
          <p:cNvPr id="48" name="Group 47"/>
          <p:cNvGrpSpPr/>
          <p:nvPr/>
        </p:nvGrpSpPr>
        <p:grpSpPr>
          <a:xfrm>
            <a:off x="6678769" y="4680092"/>
            <a:ext cx="1739927" cy="1583471"/>
            <a:chOff x="6678769" y="4680092"/>
            <a:chExt cx="1739927" cy="1583471"/>
          </a:xfrm>
        </p:grpSpPr>
        <p:sp>
          <p:nvSpPr>
            <p:cNvPr id="30" name="Rectangle 29"/>
            <p:cNvSpPr/>
            <p:nvPr/>
          </p:nvSpPr>
          <p:spPr>
            <a:xfrm>
              <a:off x="6791410" y="4943027"/>
              <a:ext cx="1627286" cy="1009539"/>
            </a:xfrm>
            <a:prstGeom prst="rect">
              <a:avLst/>
            </a:prstGeom>
            <a:gradFill>
              <a:gsLst>
                <a:gs pos="0">
                  <a:schemeClr val="accent1">
                    <a:tint val="66000"/>
                    <a:satMod val="160000"/>
                    <a:alpha val="79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4" name="Rectangle 33"/>
            <p:cNvSpPr/>
            <p:nvPr/>
          </p:nvSpPr>
          <p:spPr>
            <a:xfrm>
              <a:off x="7191970" y="5444923"/>
              <a:ext cx="934118" cy="194130"/>
            </a:xfrm>
            <a:prstGeom prst="rect">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5" name="Rectangle 34"/>
            <p:cNvSpPr/>
            <p:nvPr/>
          </p:nvSpPr>
          <p:spPr>
            <a:xfrm>
              <a:off x="7576909" y="4720489"/>
              <a:ext cx="189903" cy="752844"/>
            </a:xfrm>
            <a:prstGeom prst="rect">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6" name="Rectangle 35"/>
            <p:cNvSpPr/>
            <p:nvPr/>
          </p:nvSpPr>
          <p:spPr>
            <a:xfrm>
              <a:off x="7463994" y="5449658"/>
              <a:ext cx="395203" cy="1136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37" name="Straight Connector 36"/>
            <p:cNvCxnSpPr/>
            <p:nvPr/>
          </p:nvCxnSpPr>
          <p:spPr>
            <a:xfrm rot="10800000">
              <a:off x="6923368" y="5628399"/>
              <a:ext cx="21257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5400000" flipH="1" flipV="1">
              <a:off x="6694656" y="5278192"/>
              <a:ext cx="700366" cy="633"/>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6791410" y="5195886"/>
              <a:ext cx="225954" cy="165243"/>
            </a:xfrm>
            <a:prstGeom prst="rect">
              <a:avLst/>
            </a:prstGeom>
            <a:noFill/>
          </p:spPr>
          <p:txBody>
            <a:bodyPr wrap="none" rtlCol="0">
              <a:spAutoFit/>
            </a:bodyPr>
            <a:lstStyle/>
            <a:p>
              <a:r>
                <a:rPr lang="en-US" sz="1200" dirty="0" smtClean="0">
                  <a:solidFill>
                    <a:schemeClr val="bg1"/>
                  </a:solidFill>
                </a:rPr>
                <a:t>D</a:t>
              </a:r>
              <a:r>
                <a:rPr lang="en-US" sz="1200" baseline="-25000" dirty="0" smtClean="0">
                  <a:solidFill>
                    <a:schemeClr val="bg1"/>
                  </a:solidFill>
                </a:rPr>
                <a:t>f</a:t>
              </a:r>
              <a:endParaRPr lang="en-US" sz="1200" baseline="-25000" dirty="0">
                <a:solidFill>
                  <a:schemeClr val="bg1"/>
                </a:solidFill>
              </a:endParaRPr>
            </a:p>
          </p:txBody>
        </p:sp>
        <p:sp>
          <p:nvSpPr>
            <p:cNvPr id="40" name="Rectangle 39"/>
            <p:cNvSpPr/>
            <p:nvPr/>
          </p:nvSpPr>
          <p:spPr>
            <a:xfrm>
              <a:off x="7471475" y="4680092"/>
              <a:ext cx="395203" cy="1136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41" name="Straight Arrow Connector 40"/>
            <p:cNvCxnSpPr>
              <a:stCxn id="34" idx="1"/>
              <a:endCxn id="34" idx="3"/>
            </p:cNvCxnSpPr>
            <p:nvPr/>
          </p:nvCxnSpPr>
          <p:spPr>
            <a:xfrm rot="10800000" flipH="1">
              <a:off x="7191970" y="5541988"/>
              <a:ext cx="934118" cy="1588"/>
            </a:xfrm>
            <a:prstGeom prst="straightConnector1">
              <a:avLst/>
            </a:prstGeom>
            <a:ln w="6350">
              <a:solidFill>
                <a:schemeClr val="bg1"/>
              </a:solidFill>
              <a:headEnd type="arrow" w="med" len="med"/>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7543800" y="5334000"/>
              <a:ext cx="287258" cy="276999"/>
            </a:xfrm>
            <a:prstGeom prst="rect">
              <a:avLst/>
            </a:prstGeom>
            <a:noFill/>
          </p:spPr>
          <p:txBody>
            <a:bodyPr wrap="none" rtlCol="0">
              <a:spAutoFit/>
            </a:bodyPr>
            <a:lstStyle/>
            <a:p>
              <a:r>
                <a:rPr lang="en-US" sz="1200" dirty="0" smtClean="0">
                  <a:solidFill>
                    <a:schemeClr val="bg1"/>
                  </a:solidFill>
                </a:rPr>
                <a:t>B</a:t>
              </a:r>
              <a:endParaRPr lang="en-US" sz="1200" dirty="0">
                <a:solidFill>
                  <a:schemeClr val="bg1"/>
                </a:solidFill>
              </a:endParaRPr>
            </a:p>
          </p:txBody>
        </p:sp>
        <p:cxnSp>
          <p:nvCxnSpPr>
            <p:cNvPr id="52" name="Straight Arrow Connector 51"/>
            <p:cNvCxnSpPr/>
            <p:nvPr/>
          </p:nvCxnSpPr>
          <p:spPr>
            <a:xfrm rot="5400000" flipH="1" flipV="1">
              <a:off x="6820754" y="5867085"/>
              <a:ext cx="457200" cy="631"/>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6678769" y="5705341"/>
              <a:ext cx="415498" cy="276999"/>
            </a:xfrm>
            <a:prstGeom prst="rect">
              <a:avLst/>
            </a:prstGeom>
            <a:noFill/>
          </p:spPr>
          <p:txBody>
            <a:bodyPr wrap="none" rtlCol="0">
              <a:spAutoFit/>
            </a:bodyPr>
            <a:lstStyle/>
            <a:p>
              <a:r>
                <a:rPr lang="en-US" sz="1200" dirty="0" smtClean="0">
                  <a:solidFill>
                    <a:schemeClr val="bg1"/>
                  </a:solidFill>
                </a:rPr>
                <a:t>B/2</a:t>
              </a:r>
              <a:endParaRPr lang="en-US" sz="1200" dirty="0">
                <a:solidFill>
                  <a:schemeClr val="bg1"/>
                </a:solidFill>
              </a:endParaRPr>
            </a:p>
          </p:txBody>
        </p:sp>
        <p:cxnSp>
          <p:nvCxnSpPr>
            <p:cNvPr id="57" name="Straight Connector 56"/>
            <p:cNvCxnSpPr/>
            <p:nvPr/>
          </p:nvCxnSpPr>
          <p:spPr>
            <a:xfrm>
              <a:off x="7109137" y="6078828"/>
              <a:ext cx="682581" cy="0"/>
            </a:xfrm>
            <a:prstGeom prst="line">
              <a:avLst/>
            </a:prstGeom>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7814256" y="5894231"/>
              <a:ext cx="364202" cy="369332"/>
            </a:xfrm>
            <a:prstGeom prst="rect">
              <a:avLst/>
            </a:prstGeom>
          </p:spPr>
          <p:txBody>
            <a:bodyPr wrap="none">
              <a:spAutoFit/>
            </a:bodyPr>
            <a:lstStyle/>
            <a:p>
              <a:r>
                <a:rPr lang="en-US" i="1" dirty="0" smtClean="0">
                  <a:solidFill>
                    <a:schemeClr val="bg1"/>
                  </a:solidFill>
                </a:rPr>
                <a:t>I</a:t>
              </a:r>
              <a:r>
                <a:rPr lang="en-US" i="1" baseline="-25000" dirty="0" smtClean="0">
                  <a:solidFill>
                    <a:schemeClr val="bg1"/>
                  </a:solidFill>
                </a:rPr>
                <a:t>r</a:t>
              </a:r>
              <a:r>
                <a:rPr lang="en-US" i="1" dirty="0" smtClean="0">
                  <a:solidFill>
                    <a:schemeClr val="bg1"/>
                  </a:solidFill>
                </a:rPr>
                <a:t> </a:t>
              </a:r>
            </a:p>
          </p:txBody>
        </p:sp>
        <p:grpSp>
          <p:nvGrpSpPr>
            <p:cNvPr id="64" name="Group 63"/>
            <p:cNvGrpSpPr/>
            <p:nvPr/>
          </p:nvGrpSpPr>
          <p:grpSpPr>
            <a:xfrm>
              <a:off x="7250291" y="5841642"/>
              <a:ext cx="458788" cy="228600"/>
              <a:chOff x="7696200" y="5791200"/>
              <a:chExt cx="458788" cy="304800"/>
            </a:xfrm>
          </p:grpSpPr>
          <p:cxnSp>
            <p:nvCxnSpPr>
              <p:cNvPr id="60" name="Straight Arrow Connector 59"/>
              <p:cNvCxnSpPr/>
              <p:nvPr/>
            </p:nvCxnSpPr>
            <p:spPr>
              <a:xfrm rot="5400000">
                <a:off x="7544594" y="5942806"/>
                <a:ext cx="304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rot="5400000">
                <a:off x="7696994" y="5942806"/>
                <a:ext cx="304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rot="5400000">
                <a:off x="7849394" y="5942806"/>
                <a:ext cx="304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rot="5400000">
                <a:off x="8001794" y="5942806"/>
                <a:ext cx="304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65" name="Rectangle 64"/>
            <p:cNvSpPr/>
            <p:nvPr/>
          </p:nvSpPr>
          <p:spPr>
            <a:xfrm>
              <a:off x="7648331" y="5652684"/>
              <a:ext cx="415563" cy="369332"/>
            </a:xfrm>
            <a:prstGeom prst="rect">
              <a:avLst/>
            </a:prstGeom>
          </p:spPr>
          <p:txBody>
            <a:bodyPr wrap="none">
              <a:spAutoFit/>
            </a:bodyPr>
            <a:lstStyle/>
            <a:p>
              <a:r>
                <a:rPr lang="en-US" i="1" dirty="0" smtClean="0">
                  <a:solidFill>
                    <a:schemeClr val="bg1"/>
                  </a:solidFill>
                </a:rPr>
                <a:t>q’ </a:t>
              </a:r>
              <a:endParaRPr lang="en-US" dirty="0"/>
            </a:p>
          </p:txBody>
        </p:sp>
      </p:gr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80900" name="Object 4"/>
          <p:cNvGraphicFramePr>
            <a:graphicFrameLocks noChangeAspect="1"/>
          </p:cNvGraphicFramePr>
          <p:nvPr/>
        </p:nvGraphicFramePr>
        <p:xfrm>
          <a:off x="400050" y="1041400"/>
          <a:ext cx="7986713" cy="787400"/>
        </p:xfrm>
        <a:graphic>
          <a:graphicData uri="http://schemas.openxmlformats.org/presentationml/2006/ole">
            <mc:AlternateContent xmlns:mc="http://schemas.openxmlformats.org/markup-compatibility/2006">
              <mc:Choice xmlns:v="urn:schemas-microsoft-com:vml" Requires="v">
                <p:oleObj spid="_x0000_s82144" name="Equation" r:id="rId4" imgW="4838700" imgH="584200" progId="Equation.3">
                  <p:embed/>
                </p:oleObj>
              </mc:Choice>
              <mc:Fallback>
                <p:oleObj name="Equation" r:id="rId4" imgW="4838700" imgH="584200" progId="Equation.3">
                  <p:embed/>
                  <p:pic>
                    <p:nvPicPr>
                      <p:cNvPr id="0" name="Picture 2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 y="1041400"/>
                        <a:ext cx="7986713" cy="787400"/>
                      </a:xfrm>
                      <a:prstGeom prst="rect">
                        <a:avLst/>
                      </a:prstGeom>
                      <a:noFill/>
                      <a:extLst>
                        <a:ext uri="{909E8E84-426E-40DD-AFC4-6F175D3DCCD1}">
                          <a14:hiddenFill xmlns:a14="http://schemas.microsoft.com/office/drawing/2010/main">
                            <a:solidFill>
                              <a:srgbClr val="FFFF00"/>
                            </a:solidFill>
                          </a14:hiddenFill>
                        </a:ext>
                      </a:extLst>
                    </p:spPr>
                  </p:pic>
                </p:oleObj>
              </mc:Fallback>
            </mc:AlternateContent>
          </a:graphicData>
        </a:graphic>
      </p:graphicFrame>
      <p:graphicFrame>
        <p:nvGraphicFramePr>
          <p:cNvPr id="81925" name="Object 5"/>
          <p:cNvGraphicFramePr>
            <a:graphicFrameLocks noChangeAspect="1"/>
          </p:cNvGraphicFramePr>
          <p:nvPr/>
        </p:nvGraphicFramePr>
        <p:xfrm>
          <a:off x="400050" y="2029705"/>
          <a:ext cx="3965575" cy="685800"/>
        </p:xfrm>
        <a:graphic>
          <a:graphicData uri="http://schemas.openxmlformats.org/presentationml/2006/ole">
            <mc:AlternateContent xmlns:mc="http://schemas.openxmlformats.org/markup-compatibility/2006">
              <mc:Choice xmlns:v="urn:schemas-microsoft-com:vml" Requires="v">
                <p:oleObj spid="_x0000_s82145" name="Equation" r:id="rId6" imgW="2400300" imgH="508000" progId="Equation.3">
                  <p:embed/>
                </p:oleObj>
              </mc:Choice>
              <mc:Fallback>
                <p:oleObj name="Equation" r:id="rId6" imgW="2400300" imgH="508000" progId="Equation.3">
                  <p:embed/>
                  <p:pic>
                    <p:nvPicPr>
                      <p:cNvPr id="0" name="Picture 2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050" y="2029705"/>
                        <a:ext cx="3965575" cy="685800"/>
                      </a:xfrm>
                      <a:prstGeom prst="rect">
                        <a:avLst/>
                      </a:prstGeom>
                      <a:noFill/>
                      <a:extLst>
                        <a:ext uri="{909E8E84-426E-40DD-AFC4-6F175D3DCCD1}">
                          <a14:hiddenFill xmlns:a14="http://schemas.microsoft.com/office/drawing/2010/main">
                            <a:solidFill>
                              <a:srgbClr val="FFFF00"/>
                            </a:solidFill>
                          </a14:hiddenFill>
                        </a:ext>
                      </a:extLst>
                    </p:spPr>
                  </p:pic>
                </p:oleObj>
              </mc:Fallback>
            </mc:AlternateContent>
          </a:graphicData>
        </a:graphic>
      </p:graphicFrame>
      <p:sp>
        <p:nvSpPr>
          <p:cNvPr id="16" name="TextBox 15"/>
          <p:cNvSpPr txBox="1"/>
          <p:nvPr/>
        </p:nvSpPr>
        <p:spPr>
          <a:xfrm>
            <a:off x="400050" y="2873129"/>
            <a:ext cx="1234633" cy="369332"/>
          </a:xfrm>
          <a:prstGeom prst="rect">
            <a:avLst/>
          </a:prstGeom>
          <a:noFill/>
        </p:spPr>
        <p:txBody>
          <a:bodyPr wrap="none" rtlCol="0">
            <a:spAutoFit/>
          </a:bodyPr>
          <a:lstStyle/>
          <a:p>
            <a:r>
              <a:rPr lang="en-US" dirty="0" smtClean="0">
                <a:solidFill>
                  <a:schemeClr val="bg1"/>
                </a:solidFill>
              </a:rPr>
              <a:t>For </a:t>
            </a:r>
            <a:r>
              <a:rPr lang="en-US" dirty="0" smtClean="0">
                <a:solidFill>
                  <a:schemeClr val="bg1"/>
                </a:solidFill>
                <a:latin typeface="Symbol" pitchFamily="18" charset="2"/>
              </a:rPr>
              <a:t>f</a:t>
            </a:r>
            <a:r>
              <a:rPr lang="en-US" dirty="0" smtClean="0">
                <a:solidFill>
                  <a:schemeClr val="bg1"/>
                </a:solidFill>
              </a:rPr>
              <a:t> &gt; 0, </a:t>
            </a:r>
            <a:endParaRPr lang="en-US" dirty="0">
              <a:solidFill>
                <a:schemeClr val="bg1"/>
              </a:solidFill>
            </a:endParaRPr>
          </a:p>
        </p:txBody>
      </p:sp>
      <p:graphicFrame>
        <p:nvGraphicFramePr>
          <p:cNvPr id="81926" name="Object 6"/>
          <p:cNvGraphicFramePr>
            <a:graphicFrameLocks noChangeAspect="1"/>
          </p:cNvGraphicFramePr>
          <p:nvPr/>
        </p:nvGraphicFramePr>
        <p:xfrm>
          <a:off x="400050" y="3426796"/>
          <a:ext cx="2454275" cy="788988"/>
        </p:xfrm>
        <a:graphic>
          <a:graphicData uri="http://schemas.openxmlformats.org/presentationml/2006/ole">
            <mc:AlternateContent xmlns:mc="http://schemas.openxmlformats.org/markup-compatibility/2006">
              <mc:Choice xmlns:v="urn:schemas-microsoft-com:vml" Requires="v">
                <p:oleObj spid="_x0000_s82146" name="Equation" r:id="rId8" imgW="1485255" imgH="583947" progId="Equation.3">
                  <p:embed/>
                </p:oleObj>
              </mc:Choice>
              <mc:Fallback>
                <p:oleObj name="Equation" r:id="rId8" imgW="1485255" imgH="583947" progId="Equation.3">
                  <p:embed/>
                  <p:pic>
                    <p:nvPicPr>
                      <p:cNvPr id="0" name="Picture 2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0050" y="3426796"/>
                        <a:ext cx="2454275" cy="788988"/>
                      </a:xfrm>
                      <a:prstGeom prst="rect">
                        <a:avLst/>
                      </a:prstGeom>
                      <a:noFill/>
                      <a:extLst>
                        <a:ext uri="{909E8E84-426E-40DD-AFC4-6F175D3DCCD1}">
                          <a14:hiddenFill xmlns:a14="http://schemas.microsoft.com/office/drawing/2010/main">
                            <a:solidFill>
                              <a:srgbClr val="FFFF00"/>
                            </a:solidFill>
                          </a14:hiddenFill>
                        </a:ext>
                      </a:extLst>
                    </p:spPr>
                  </p:pic>
                </p:oleObj>
              </mc:Fallback>
            </mc:AlternateContent>
          </a:graphicData>
        </a:graphic>
      </p:graphicFrame>
      <p:sp>
        <p:nvSpPr>
          <p:cNvPr id="6" name="Rectangle 5"/>
          <p:cNvSpPr/>
          <p:nvPr/>
        </p:nvSpPr>
        <p:spPr>
          <a:xfrm>
            <a:off x="7509188" y="1081825"/>
            <a:ext cx="309093" cy="347730"/>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3"/>
          <p:cNvPicPr>
            <a:picLocks noChangeAspect="1" noChangeArrowheads="1"/>
          </p:cNvPicPr>
          <p:nvPr/>
        </p:nvPicPr>
        <p:blipFill rotWithShape="1">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5321" b="-40"/>
          <a:stretch/>
        </p:blipFill>
        <p:spPr bwMode="auto">
          <a:xfrm>
            <a:off x="139700" y="1371600"/>
            <a:ext cx="2915084" cy="2651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rotWithShape="1">
          <a:blip r:embed="rId5" cstate="print">
            <a:duotone>
              <a:prstClr val="black"/>
              <a:schemeClr val="accent1">
                <a:tint val="45000"/>
                <a:satMod val="400000"/>
              </a:schemeClr>
            </a:duotone>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2330" t="6589" r="2330" b="-38"/>
          <a:stretch/>
        </p:blipFill>
        <p:spPr bwMode="auto">
          <a:xfrm>
            <a:off x="3042085" y="1376363"/>
            <a:ext cx="2850716" cy="2651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rotWithShape="1">
          <a:blip r:embed="rId7" cstate="print">
            <a:duotone>
              <a:prstClr val="black"/>
              <a:schemeClr val="accent3">
                <a:tint val="45000"/>
                <a:satMod val="400000"/>
              </a:schemeClr>
            </a:duotone>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l="1194" t="5775" r="2388" b="-40"/>
          <a:stretch/>
        </p:blipFill>
        <p:spPr bwMode="auto">
          <a:xfrm>
            <a:off x="5918201" y="1371600"/>
            <a:ext cx="2832099" cy="2651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39700" y="1091912"/>
            <a:ext cx="2803973" cy="292388"/>
          </a:xfrm>
          <a:prstGeom prst="rect">
            <a:avLst/>
          </a:prstGeom>
        </p:spPr>
        <p:txBody>
          <a:bodyPr wrap="none">
            <a:spAutoFit/>
          </a:bodyPr>
          <a:lstStyle/>
          <a:p>
            <a:r>
              <a:rPr lang="en-US" sz="1300" dirty="0">
                <a:solidFill>
                  <a:schemeClr val="bg1"/>
                </a:solidFill>
              </a:rPr>
              <a:t>Meyerhof Bearing Capacity Factors</a:t>
            </a:r>
          </a:p>
        </p:txBody>
      </p:sp>
      <p:sp>
        <p:nvSpPr>
          <p:cNvPr id="16" name="Rectangle 15"/>
          <p:cNvSpPr/>
          <p:nvPr/>
        </p:nvSpPr>
        <p:spPr>
          <a:xfrm>
            <a:off x="3048014" y="1091912"/>
            <a:ext cx="2682145" cy="292388"/>
          </a:xfrm>
          <a:prstGeom prst="rect">
            <a:avLst/>
          </a:prstGeom>
        </p:spPr>
        <p:txBody>
          <a:bodyPr wrap="none">
            <a:spAutoFit/>
          </a:bodyPr>
          <a:lstStyle/>
          <a:p>
            <a:r>
              <a:rPr lang="en-US" sz="1300" dirty="0">
                <a:solidFill>
                  <a:schemeClr val="bg1"/>
                </a:solidFill>
              </a:rPr>
              <a:t>Hansen Bearing Capacity Factors</a:t>
            </a:r>
          </a:p>
        </p:txBody>
      </p:sp>
      <p:sp>
        <p:nvSpPr>
          <p:cNvPr id="19" name="Rectangle 18"/>
          <p:cNvSpPr/>
          <p:nvPr/>
        </p:nvSpPr>
        <p:spPr>
          <a:xfrm>
            <a:off x="5892801" y="1091912"/>
            <a:ext cx="2504660" cy="292388"/>
          </a:xfrm>
          <a:prstGeom prst="rect">
            <a:avLst/>
          </a:prstGeom>
        </p:spPr>
        <p:txBody>
          <a:bodyPr wrap="none">
            <a:spAutoFit/>
          </a:bodyPr>
          <a:lstStyle/>
          <a:p>
            <a:r>
              <a:rPr lang="en-US" sz="1300" dirty="0">
                <a:solidFill>
                  <a:schemeClr val="bg1"/>
                </a:solidFill>
              </a:rPr>
              <a:t>Vesic Bearing Capacity Factors</a:t>
            </a:r>
          </a:p>
        </p:txBody>
      </p:sp>
      <p:cxnSp>
        <p:nvCxnSpPr>
          <p:cNvPr id="22" name="Straight Arrow Connector 21"/>
          <p:cNvCxnSpPr/>
          <p:nvPr/>
        </p:nvCxnSpPr>
        <p:spPr>
          <a:xfrm flipV="1">
            <a:off x="1066800" y="3957320"/>
            <a:ext cx="0" cy="47244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828800" y="3957320"/>
            <a:ext cx="0" cy="47244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3962400" y="3957320"/>
            <a:ext cx="0" cy="47244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4724400" y="3957320"/>
            <a:ext cx="0" cy="47244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6858000" y="3957320"/>
            <a:ext cx="0" cy="47244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7620000" y="3957320"/>
            <a:ext cx="0" cy="47244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2590800" y="3957320"/>
            <a:ext cx="0" cy="472440"/>
          </a:xfrm>
          <a:prstGeom prst="straightConnector1">
            <a:avLst/>
          </a:prstGeom>
          <a:ln w="57150">
            <a:solidFill>
              <a:srgbClr val="0562AF"/>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5475778" y="3957320"/>
            <a:ext cx="0" cy="472440"/>
          </a:xfrm>
          <a:prstGeom prst="straightConnector1">
            <a:avLst/>
          </a:prstGeom>
          <a:ln w="5715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8382000" y="3957320"/>
            <a:ext cx="0" cy="472440"/>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311193" y="1312503"/>
            <a:ext cx="304892" cy="369332"/>
          </a:xfrm>
          <a:prstGeom prst="rect">
            <a:avLst/>
          </a:prstGeom>
        </p:spPr>
        <p:txBody>
          <a:bodyPr wrap="none">
            <a:spAutoFit/>
          </a:bodyPr>
          <a:lstStyle/>
          <a:p>
            <a:r>
              <a:rPr lang="en-US" i="1" dirty="0" smtClean="0">
                <a:solidFill>
                  <a:schemeClr val="bg1"/>
                </a:solidFill>
                <a:latin typeface="Symbol" pitchFamily="18" charset="2"/>
              </a:rPr>
              <a:t>f</a:t>
            </a:r>
            <a:endParaRPr lang="en-US" i="1" dirty="0"/>
          </a:p>
        </p:txBody>
      </p:sp>
      <p:sp>
        <p:nvSpPr>
          <p:cNvPr id="21" name="Rectangle 20"/>
          <p:cNvSpPr/>
          <p:nvPr/>
        </p:nvSpPr>
        <p:spPr>
          <a:xfrm>
            <a:off x="3168156" y="1297477"/>
            <a:ext cx="304892" cy="369332"/>
          </a:xfrm>
          <a:prstGeom prst="rect">
            <a:avLst/>
          </a:prstGeom>
        </p:spPr>
        <p:txBody>
          <a:bodyPr wrap="none">
            <a:spAutoFit/>
          </a:bodyPr>
          <a:lstStyle/>
          <a:p>
            <a:r>
              <a:rPr lang="en-US" i="1" dirty="0" smtClean="0">
                <a:solidFill>
                  <a:schemeClr val="bg1"/>
                </a:solidFill>
                <a:latin typeface="Symbol" pitchFamily="18" charset="2"/>
              </a:rPr>
              <a:t>f</a:t>
            </a:r>
            <a:endParaRPr lang="en-US" i="1" dirty="0"/>
          </a:p>
        </p:txBody>
      </p:sp>
      <p:sp>
        <p:nvSpPr>
          <p:cNvPr id="23" name="Rectangle 22"/>
          <p:cNvSpPr/>
          <p:nvPr/>
        </p:nvSpPr>
        <p:spPr>
          <a:xfrm>
            <a:off x="6050877" y="1295330"/>
            <a:ext cx="304892" cy="369332"/>
          </a:xfrm>
          <a:prstGeom prst="rect">
            <a:avLst/>
          </a:prstGeom>
        </p:spPr>
        <p:txBody>
          <a:bodyPr wrap="none">
            <a:spAutoFit/>
          </a:bodyPr>
          <a:lstStyle/>
          <a:p>
            <a:r>
              <a:rPr lang="en-US" i="1" dirty="0" smtClean="0">
                <a:solidFill>
                  <a:schemeClr val="bg1"/>
                </a:solidFill>
                <a:latin typeface="Symbol" pitchFamily="18" charset="2"/>
              </a:rPr>
              <a:t>f</a:t>
            </a:r>
            <a:endParaRPr lang="en-US" i="1" dirty="0"/>
          </a:p>
        </p:txBody>
      </p:sp>
    </p:spTree>
    <p:extLst>
      <p:ext uri="{BB962C8B-B14F-4D97-AF65-F5344CB8AC3E}">
        <p14:creationId xmlns:p14="http://schemas.microsoft.com/office/powerpoint/2010/main" val="261121008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Rectangle 1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where </a:t>
            </a:r>
            <a:endParaRPr kumimoji="0" lang="en-US" altLang="zh-CN"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TextBox 5"/>
          <p:cNvSpPr txBox="1"/>
          <p:nvPr/>
        </p:nvSpPr>
        <p:spPr>
          <a:xfrm>
            <a:off x="261870" y="2843369"/>
            <a:ext cx="6672330" cy="3323987"/>
          </a:xfrm>
          <a:prstGeom prst="rect">
            <a:avLst/>
          </a:prstGeom>
          <a:noFill/>
        </p:spPr>
        <p:txBody>
          <a:bodyPr wrap="square" rtlCol="0">
            <a:spAutoFit/>
          </a:bodyPr>
          <a:lstStyle/>
          <a:p>
            <a:pPr>
              <a:lnSpc>
                <a:spcPct val="150000"/>
              </a:lnSpc>
            </a:pPr>
            <a:r>
              <a:rPr lang="en-US" sz="2000" i="1" dirty="0" smtClean="0">
                <a:solidFill>
                  <a:schemeClr val="bg1"/>
                </a:solidFill>
              </a:rPr>
              <a:t>Where:</a:t>
            </a:r>
          </a:p>
          <a:p>
            <a:pPr>
              <a:lnSpc>
                <a:spcPct val="150000"/>
              </a:lnSpc>
              <a:tabLst>
                <a:tab pos="1371600" algn="l"/>
              </a:tabLst>
            </a:pPr>
            <a:r>
              <a:rPr lang="en-US" sz="2000" i="1" dirty="0">
                <a:solidFill>
                  <a:schemeClr val="bg1"/>
                </a:solidFill>
              </a:rPr>
              <a:t>S</a:t>
            </a:r>
            <a:r>
              <a:rPr lang="en-US" sz="2000" i="1" baseline="-25000" dirty="0">
                <a:solidFill>
                  <a:schemeClr val="bg1"/>
                </a:solidFill>
              </a:rPr>
              <a:t>c </a:t>
            </a:r>
            <a:r>
              <a:rPr lang="en-US" sz="2000" i="1" dirty="0">
                <a:solidFill>
                  <a:schemeClr val="bg1"/>
                </a:solidFill>
              </a:rPr>
              <a:t>, S</a:t>
            </a:r>
            <a:r>
              <a:rPr lang="en-US" sz="2000" i="1" baseline="-25000" dirty="0">
                <a:solidFill>
                  <a:schemeClr val="bg1"/>
                </a:solidFill>
              </a:rPr>
              <a:t>q </a:t>
            </a:r>
            <a:r>
              <a:rPr lang="en-US" sz="2000" i="1" dirty="0">
                <a:solidFill>
                  <a:schemeClr val="bg1"/>
                </a:solidFill>
              </a:rPr>
              <a:t>,</a:t>
            </a:r>
            <a:r>
              <a:rPr lang="en-US" sz="2000" i="1" baseline="-25000" dirty="0">
                <a:solidFill>
                  <a:schemeClr val="bg1"/>
                </a:solidFill>
              </a:rPr>
              <a:t> </a:t>
            </a:r>
            <a:r>
              <a:rPr lang="en-US" sz="2000" i="1" dirty="0">
                <a:solidFill>
                  <a:schemeClr val="bg1"/>
                </a:solidFill>
              </a:rPr>
              <a:t>S</a:t>
            </a:r>
            <a:r>
              <a:rPr lang="en-US" sz="2000" i="1" baseline="-25000" dirty="0">
                <a:solidFill>
                  <a:schemeClr val="bg1"/>
                </a:solidFill>
                <a:latin typeface="Symbol" pitchFamily="18" charset="2"/>
              </a:rPr>
              <a:t>g 	</a:t>
            </a:r>
            <a:r>
              <a:rPr lang="en-US" sz="2000" i="1" dirty="0">
                <a:solidFill>
                  <a:schemeClr val="bg1"/>
                </a:solidFill>
              </a:rPr>
              <a:t>are shape factors</a:t>
            </a:r>
          </a:p>
          <a:p>
            <a:pPr>
              <a:lnSpc>
                <a:spcPct val="150000"/>
              </a:lnSpc>
              <a:tabLst>
                <a:tab pos="1371600" algn="l"/>
              </a:tabLst>
            </a:pPr>
            <a:r>
              <a:rPr lang="en-US" sz="2000" i="1" dirty="0">
                <a:solidFill>
                  <a:schemeClr val="bg1"/>
                </a:solidFill>
              </a:rPr>
              <a:t>d</a:t>
            </a:r>
            <a:r>
              <a:rPr lang="en-US" sz="2000" i="1" baseline="-25000" dirty="0">
                <a:solidFill>
                  <a:schemeClr val="bg1"/>
                </a:solidFill>
              </a:rPr>
              <a:t>c </a:t>
            </a:r>
            <a:r>
              <a:rPr lang="en-US" sz="2000" i="1" dirty="0">
                <a:solidFill>
                  <a:schemeClr val="bg1"/>
                </a:solidFill>
              </a:rPr>
              <a:t>, d</a:t>
            </a:r>
            <a:r>
              <a:rPr lang="en-US" sz="2000" i="1" baseline="-25000" dirty="0">
                <a:solidFill>
                  <a:schemeClr val="bg1"/>
                </a:solidFill>
              </a:rPr>
              <a:t>q </a:t>
            </a:r>
            <a:r>
              <a:rPr lang="en-US" sz="2000" i="1" dirty="0">
                <a:solidFill>
                  <a:schemeClr val="bg1"/>
                </a:solidFill>
              </a:rPr>
              <a:t>,</a:t>
            </a:r>
            <a:r>
              <a:rPr lang="en-US" sz="2000" i="1" baseline="-25000" dirty="0">
                <a:solidFill>
                  <a:schemeClr val="bg1"/>
                </a:solidFill>
              </a:rPr>
              <a:t> </a:t>
            </a:r>
            <a:r>
              <a:rPr lang="en-US" sz="2000" i="1" dirty="0">
                <a:solidFill>
                  <a:schemeClr val="bg1"/>
                </a:solidFill>
                <a:latin typeface="Arial" pitchFamily="34" charset="0"/>
                <a:cs typeface="Arial" pitchFamily="34" charset="0"/>
              </a:rPr>
              <a:t>d</a:t>
            </a:r>
            <a:r>
              <a:rPr lang="en-US" sz="2000" i="1" baseline="-25000" dirty="0">
                <a:solidFill>
                  <a:schemeClr val="bg1"/>
                </a:solidFill>
                <a:latin typeface="Symbol" pitchFamily="18" charset="2"/>
              </a:rPr>
              <a:t>g</a:t>
            </a:r>
            <a:r>
              <a:rPr lang="en-US" sz="2000" i="1" dirty="0">
                <a:solidFill>
                  <a:schemeClr val="bg1"/>
                </a:solidFill>
              </a:rPr>
              <a:t> 	are depth factors </a:t>
            </a:r>
          </a:p>
          <a:p>
            <a:pPr>
              <a:lnSpc>
                <a:spcPct val="150000"/>
              </a:lnSpc>
              <a:tabLst>
                <a:tab pos="1371600" algn="l"/>
              </a:tabLst>
            </a:pPr>
            <a:r>
              <a:rPr lang="en-US" sz="2000" i="1" dirty="0">
                <a:solidFill>
                  <a:schemeClr val="bg1"/>
                </a:solidFill>
              </a:rPr>
              <a:t> i</a:t>
            </a:r>
            <a:r>
              <a:rPr lang="en-US" sz="2000" i="1" baseline="-25000" dirty="0">
                <a:solidFill>
                  <a:schemeClr val="bg1"/>
                </a:solidFill>
              </a:rPr>
              <a:t>c </a:t>
            </a:r>
            <a:r>
              <a:rPr lang="en-US" sz="2000" i="1" dirty="0">
                <a:solidFill>
                  <a:schemeClr val="bg1"/>
                </a:solidFill>
              </a:rPr>
              <a:t>, i</a:t>
            </a:r>
            <a:r>
              <a:rPr lang="en-US" sz="2000" i="1" baseline="-25000" dirty="0">
                <a:solidFill>
                  <a:schemeClr val="bg1"/>
                </a:solidFill>
              </a:rPr>
              <a:t>q </a:t>
            </a:r>
            <a:r>
              <a:rPr lang="en-US" sz="2000" i="1" dirty="0">
                <a:solidFill>
                  <a:schemeClr val="bg1"/>
                </a:solidFill>
              </a:rPr>
              <a:t>,</a:t>
            </a:r>
            <a:r>
              <a:rPr lang="en-US" sz="2000" i="1" baseline="-25000" dirty="0">
                <a:solidFill>
                  <a:schemeClr val="bg1"/>
                </a:solidFill>
              </a:rPr>
              <a:t>  </a:t>
            </a:r>
            <a:r>
              <a:rPr lang="en-US" sz="2000" i="1" dirty="0">
                <a:solidFill>
                  <a:schemeClr val="bg1"/>
                </a:solidFill>
              </a:rPr>
              <a:t>i</a:t>
            </a:r>
            <a:r>
              <a:rPr lang="en-US" sz="2000" i="1" baseline="-25000" dirty="0">
                <a:solidFill>
                  <a:schemeClr val="bg1"/>
                </a:solidFill>
                <a:latin typeface="Symbol" pitchFamily="18" charset="2"/>
              </a:rPr>
              <a:t>g</a:t>
            </a:r>
            <a:r>
              <a:rPr lang="en-US" sz="2000" i="1" dirty="0">
                <a:solidFill>
                  <a:schemeClr val="bg1"/>
                </a:solidFill>
              </a:rPr>
              <a:t> 	are load inclination factors </a:t>
            </a:r>
          </a:p>
          <a:p>
            <a:pPr>
              <a:lnSpc>
                <a:spcPct val="150000"/>
              </a:lnSpc>
              <a:tabLst>
                <a:tab pos="1371600" algn="l"/>
              </a:tabLst>
            </a:pPr>
            <a:r>
              <a:rPr lang="en-US" sz="2000" i="1" dirty="0">
                <a:solidFill>
                  <a:schemeClr val="bg1"/>
                </a:solidFill>
              </a:rPr>
              <a:t>g</a:t>
            </a:r>
            <a:r>
              <a:rPr lang="en-US" sz="2000" i="1" baseline="-25000" dirty="0">
                <a:solidFill>
                  <a:schemeClr val="bg1"/>
                </a:solidFill>
              </a:rPr>
              <a:t>c </a:t>
            </a:r>
            <a:r>
              <a:rPr lang="en-US" sz="2000" i="1" dirty="0">
                <a:solidFill>
                  <a:schemeClr val="bg1"/>
                </a:solidFill>
              </a:rPr>
              <a:t>, g</a:t>
            </a:r>
            <a:r>
              <a:rPr lang="en-US" sz="2000" i="1" baseline="-25000" dirty="0">
                <a:solidFill>
                  <a:schemeClr val="bg1"/>
                </a:solidFill>
              </a:rPr>
              <a:t>q</a:t>
            </a:r>
            <a:r>
              <a:rPr lang="en-US" sz="2000" i="1" dirty="0">
                <a:solidFill>
                  <a:schemeClr val="bg1"/>
                </a:solidFill>
              </a:rPr>
              <a:t> , g</a:t>
            </a:r>
            <a:r>
              <a:rPr lang="en-US" sz="2000" i="1" baseline="-25000" dirty="0">
                <a:solidFill>
                  <a:schemeClr val="bg1"/>
                </a:solidFill>
                <a:latin typeface="Symbol" pitchFamily="18" charset="2"/>
              </a:rPr>
              <a:t>g	</a:t>
            </a:r>
            <a:r>
              <a:rPr lang="en-US" sz="2000" i="1" dirty="0">
                <a:solidFill>
                  <a:schemeClr val="bg1"/>
                </a:solidFill>
              </a:rPr>
              <a:t>are ground slope factors </a:t>
            </a:r>
          </a:p>
          <a:p>
            <a:pPr>
              <a:lnSpc>
                <a:spcPct val="150000"/>
              </a:lnSpc>
              <a:tabLst>
                <a:tab pos="1371600" algn="l"/>
              </a:tabLst>
            </a:pPr>
            <a:r>
              <a:rPr lang="en-US" sz="2000" i="1" dirty="0">
                <a:solidFill>
                  <a:schemeClr val="bg1"/>
                </a:solidFill>
              </a:rPr>
              <a:t>b</a:t>
            </a:r>
            <a:r>
              <a:rPr lang="en-US" sz="2000" i="1" baseline="-25000" dirty="0">
                <a:solidFill>
                  <a:schemeClr val="bg1"/>
                </a:solidFill>
              </a:rPr>
              <a:t>c </a:t>
            </a:r>
            <a:r>
              <a:rPr lang="en-US" sz="2000" i="1" dirty="0">
                <a:solidFill>
                  <a:schemeClr val="bg1"/>
                </a:solidFill>
              </a:rPr>
              <a:t>, b</a:t>
            </a:r>
            <a:r>
              <a:rPr lang="en-US" sz="2000" i="1" baseline="-25000" dirty="0">
                <a:solidFill>
                  <a:schemeClr val="bg1"/>
                </a:solidFill>
              </a:rPr>
              <a:t>q  </a:t>
            </a:r>
            <a:r>
              <a:rPr lang="en-US" sz="2000" i="1" dirty="0">
                <a:solidFill>
                  <a:schemeClr val="bg1"/>
                </a:solidFill>
              </a:rPr>
              <a:t>,</a:t>
            </a:r>
            <a:r>
              <a:rPr lang="en-US" sz="2000" i="1" baseline="-25000" dirty="0">
                <a:solidFill>
                  <a:schemeClr val="bg1"/>
                </a:solidFill>
              </a:rPr>
              <a:t> </a:t>
            </a:r>
            <a:r>
              <a:rPr lang="en-US" sz="2000" i="1" dirty="0">
                <a:solidFill>
                  <a:schemeClr val="bg1"/>
                </a:solidFill>
              </a:rPr>
              <a:t>b</a:t>
            </a:r>
            <a:r>
              <a:rPr lang="en-US" sz="2000" i="1" baseline="-25000" dirty="0">
                <a:solidFill>
                  <a:schemeClr val="bg1"/>
                </a:solidFill>
                <a:latin typeface="Symbol" pitchFamily="18" charset="2"/>
              </a:rPr>
              <a:t>g</a:t>
            </a:r>
            <a:r>
              <a:rPr lang="en-US" sz="2000" i="1" dirty="0">
                <a:solidFill>
                  <a:schemeClr val="bg1"/>
                </a:solidFill>
              </a:rPr>
              <a:t> 	are base inclination factors</a:t>
            </a:r>
          </a:p>
          <a:p>
            <a:pPr>
              <a:lnSpc>
                <a:spcPct val="150000"/>
              </a:lnSpc>
              <a:tabLst>
                <a:tab pos="1371600" algn="l"/>
              </a:tabLst>
            </a:pPr>
            <a:r>
              <a:rPr lang="en-US" sz="2000" i="1" smtClean="0">
                <a:solidFill>
                  <a:schemeClr val="bg1"/>
                </a:solidFill>
                <a:latin typeface="Arial" pitchFamily="34" charset="0"/>
                <a:cs typeface="Arial" pitchFamily="34" charset="0"/>
                <a:sym typeface="Symbol"/>
              </a:rPr>
              <a:t>h</a:t>
            </a:r>
            <a:r>
              <a:rPr lang="en-US" sz="2000" i="1" baseline="-25000" smtClean="0">
                <a:solidFill>
                  <a:schemeClr val="bg1"/>
                </a:solidFill>
              </a:rPr>
              <a:t>c</a:t>
            </a:r>
            <a:r>
              <a:rPr lang="en-US" sz="2000" i="1" dirty="0" smtClean="0">
                <a:solidFill>
                  <a:schemeClr val="bg1"/>
                </a:solidFill>
              </a:rPr>
              <a:t>, </a:t>
            </a:r>
            <a:r>
              <a:rPr lang="en-US" sz="2000" i="1" dirty="0" smtClean="0">
                <a:solidFill>
                  <a:schemeClr val="bg1"/>
                </a:solidFill>
                <a:latin typeface="Arial" pitchFamily="34" charset="0"/>
                <a:cs typeface="Arial" pitchFamily="34" charset="0"/>
                <a:sym typeface="Symbol"/>
              </a:rPr>
              <a:t>h</a:t>
            </a:r>
            <a:r>
              <a:rPr lang="en-US" sz="2000" i="1" baseline="-25000" dirty="0" smtClean="0">
                <a:solidFill>
                  <a:schemeClr val="bg1"/>
                </a:solidFill>
              </a:rPr>
              <a:t>q</a:t>
            </a:r>
            <a:r>
              <a:rPr lang="en-US" sz="2000" i="1" dirty="0" smtClean="0">
                <a:solidFill>
                  <a:schemeClr val="bg1"/>
                </a:solidFill>
              </a:rPr>
              <a:t> , </a:t>
            </a:r>
            <a:r>
              <a:rPr lang="en-US" sz="2000" i="1" dirty="0" smtClean="0">
                <a:solidFill>
                  <a:schemeClr val="bg1"/>
                </a:solidFill>
                <a:latin typeface="Arial" pitchFamily="34" charset="0"/>
                <a:cs typeface="Arial" pitchFamily="34" charset="0"/>
                <a:sym typeface="Symbol"/>
              </a:rPr>
              <a:t>h</a:t>
            </a:r>
            <a:r>
              <a:rPr lang="en-US" sz="2000" i="1" baseline="-25000" dirty="0" smtClean="0">
                <a:solidFill>
                  <a:schemeClr val="bg1"/>
                </a:solidFill>
                <a:latin typeface="Symbol" pitchFamily="18" charset="2"/>
              </a:rPr>
              <a:t>g</a:t>
            </a:r>
            <a:r>
              <a:rPr lang="en-US" sz="2000" i="1" dirty="0" smtClean="0">
                <a:solidFill>
                  <a:schemeClr val="bg1"/>
                </a:solidFill>
              </a:rPr>
              <a:t> 	are layer </a:t>
            </a:r>
            <a:r>
              <a:rPr lang="en-US" sz="2000" i="1" dirty="0">
                <a:solidFill>
                  <a:schemeClr val="bg1"/>
                </a:solidFill>
              </a:rPr>
              <a:t>thickness </a:t>
            </a:r>
            <a:r>
              <a:rPr lang="en-US" sz="2000" i="1" dirty="0" smtClean="0">
                <a:solidFill>
                  <a:schemeClr val="bg1"/>
                </a:solidFill>
              </a:rPr>
              <a:t>factor</a:t>
            </a:r>
            <a:r>
              <a:rPr lang="en-US" sz="2000" i="1" dirty="0">
                <a:solidFill>
                  <a:schemeClr val="bg1"/>
                </a:solidFill>
              </a:rPr>
              <a:t>s</a:t>
            </a:r>
            <a:r>
              <a:rPr lang="en-US" sz="2000" i="1" dirty="0" smtClean="0">
                <a:solidFill>
                  <a:schemeClr val="bg1"/>
                </a:solidFill>
              </a:rPr>
              <a:t> </a:t>
            </a:r>
          </a:p>
        </p:txBody>
      </p:sp>
      <p:sp>
        <p:nvSpPr>
          <p:cNvPr id="8" name="Rectangle 7"/>
          <p:cNvSpPr/>
          <p:nvPr/>
        </p:nvSpPr>
        <p:spPr>
          <a:xfrm>
            <a:off x="353787" y="292100"/>
            <a:ext cx="5014514" cy="461665"/>
          </a:xfrm>
          <a:prstGeom prst="rect">
            <a:avLst/>
          </a:prstGeom>
        </p:spPr>
        <p:txBody>
          <a:bodyPr wrap="none">
            <a:spAutoFit/>
          </a:bodyPr>
          <a:lstStyle/>
          <a:p>
            <a:r>
              <a:rPr lang="en-US" sz="2400" u="sng" dirty="0" smtClean="0">
                <a:solidFill>
                  <a:schemeClr val="bg1"/>
                </a:solidFill>
              </a:rPr>
              <a:t>General Bearing Capacity Equation</a:t>
            </a:r>
            <a:endParaRPr lang="en-US" sz="2400" u="sng" dirty="0">
              <a:solidFill>
                <a:schemeClr val="bg1"/>
              </a:solidFill>
            </a:endParaRPr>
          </a:p>
        </p:txBody>
      </p:sp>
      <p:sp>
        <p:nvSpPr>
          <p:cNvPr id="2" name="Rectangle 1"/>
          <p:cNvSpPr/>
          <p:nvPr/>
        </p:nvSpPr>
        <p:spPr>
          <a:xfrm>
            <a:off x="348343" y="940602"/>
            <a:ext cx="8371113" cy="1077218"/>
          </a:xfrm>
          <a:prstGeom prst="rect">
            <a:avLst/>
          </a:prstGeom>
        </p:spPr>
        <p:txBody>
          <a:bodyPr wrap="square">
            <a:spAutoFit/>
          </a:bodyPr>
          <a:lstStyle/>
          <a:p>
            <a:r>
              <a:rPr lang="en-US" sz="1600" dirty="0">
                <a:solidFill>
                  <a:schemeClr val="bg1"/>
                </a:solidFill>
              </a:rPr>
              <a:t>To take into account </a:t>
            </a:r>
            <a:r>
              <a:rPr lang="en-US" sz="1600" dirty="0" smtClean="0">
                <a:solidFill>
                  <a:schemeClr val="bg1"/>
                </a:solidFill>
              </a:rPr>
              <a:t>the realistic </a:t>
            </a:r>
            <a:r>
              <a:rPr lang="en-US" sz="1600" dirty="0">
                <a:solidFill>
                  <a:schemeClr val="bg1"/>
                </a:solidFill>
              </a:rPr>
              <a:t>variables likely to be present in a </a:t>
            </a:r>
            <a:r>
              <a:rPr lang="en-US" sz="1600" dirty="0" smtClean="0">
                <a:solidFill>
                  <a:schemeClr val="bg1"/>
                </a:solidFill>
              </a:rPr>
              <a:t>practical foundation case</a:t>
            </a:r>
            <a:r>
              <a:rPr lang="en-US" sz="1600" dirty="0">
                <a:solidFill>
                  <a:schemeClr val="bg1"/>
                </a:solidFill>
              </a:rPr>
              <a:t>, the </a:t>
            </a:r>
            <a:r>
              <a:rPr lang="en-US" sz="1600" dirty="0" smtClean="0">
                <a:solidFill>
                  <a:schemeClr val="bg1"/>
                </a:solidFill>
              </a:rPr>
              <a:t>bearing </a:t>
            </a:r>
            <a:r>
              <a:rPr lang="en-US" sz="1600" dirty="0">
                <a:solidFill>
                  <a:schemeClr val="bg1"/>
                </a:solidFill>
              </a:rPr>
              <a:t>capacity </a:t>
            </a:r>
            <a:r>
              <a:rPr lang="en-US" sz="1600" dirty="0" smtClean="0">
                <a:solidFill>
                  <a:schemeClr val="bg1"/>
                </a:solidFill>
              </a:rPr>
              <a:t>factors are </a:t>
            </a:r>
            <a:r>
              <a:rPr lang="en-US" sz="1600" dirty="0">
                <a:solidFill>
                  <a:schemeClr val="bg1"/>
                </a:solidFill>
              </a:rPr>
              <a:t>modified by empirical factors. Thus, to </a:t>
            </a:r>
            <a:r>
              <a:rPr lang="en-US" sz="1600" dirty="0" smtClean="0">
                <a:solidFill>
                  <a:schemeClr val="bg1"/>
                </a:solidFill>
              </a:rPr>
              <a:t>take into </a:t>
            </a:r>
            <a:r>
              <a:rPr lang="en-US" sz="1600" dirty="0">
                <a:solidFill>
                  <a:schemeClr val="bg1"/>
                </a:solidFill>
              </a:rPr>
              <a:t>account shape, inclination of resultant </a:t>
            </a:r>
            <a:r>
              <a:rPr lang="en-US" sz="1600" dirty="0" smtClean="0">
                <a:solidFill>
                  <a:schemeClr val="bg1"/>
                </a:solidFill>
              </a:rPr>
              <a:t>load, depth </a:t>
            </a:r>
            <a:r>
              <a:rPr lang="en-US" sz="1600" dirty="0">
                <a:solidFill>
                  <a:schemeClr val="bg1"/>
                </a:solidFill>
              </a:rPr>
              <a:t>to base, surface slope, base slope, </a:t>
            </a:r>
            <a:r>
              <a:rPr lang="en-US" sz="1600" dirty="0" smtClean="0">
                <a:solidFill>
                  <a:schemeClr val="bg1"/>
                </a:solidFill>
              </a:rPr>
              <a:t>soil compressibility and thickness </a:t>
            </a:r>
            <a:r>
              <a:rPr lang="en-US" sz="1600" dirty="0">
                <a:solidFill>
                  <a:schemeClr val="bg1"/>
                </a:solidFill>
              </a:rPr>
              <a:t>of supporting layer, </a:t>
            </a:r>
            <a:r>
              <a:rPr lang="en-US" sz="1600" dirty="0" smtClean="0">
                <a:solidFill>
                  <a:schemeClr val="bg1"/>
                </a:solidFill>
              </a:rPr>
              <a:t>the following expression can be used</a:t>
            </a:r>
            <a:endParaRPr lang="en-US" sz="1600" dirty="0">
              <a:solidFill>
                <a:schemeClr val="bg1"/>
              </a:solidFill>
            </a:endParaRPr>
          </a:p>
        </p:txBody>
      </p:sp>
      <p:grpSp>
        <p:nvGrpSpPr>
          <p:cNvPr id="5120" name="Group 5119"/>
          <p:cNvGrpSpPr/>
          <p:nvPr/>
        </p:nvGrpSpPr>
        <p:grpSpPr>
          <a:xfrm>
            <a:off x="5551849" y="3108214"/>
            <a:ext cx="3088905" cy="3227408"/>
            <a:chOff x="5551849" y="3108214"/>
            <a:chExt cx="3088905" cy="3227408"/>
          </a:xfrm>
        </p:grpSpPr>
        <p:sp>
          <p:nvSpPr>
            <p:cNvPr id="12" name="Rectangle 11"/>
            <p:cNvSpPr/>
            <p:nvPr/>
          </p:nvSpPr>
          <p:spPr>
            <a:xfrm>
              <a:off x="5575381" y="3681949"/>
              <a:ext cx="3062811" cy="2640611"/>
            </a:xfrm>
            <a:prstGeom prst="rect">
              <a:avLst/>
            </a:prstGeom>
            <a:gradFill>
              <a:gsLst>
                <a:gs pos="0">
                  <a:schemeClr val="accent1">
                    <a:tint val="66000"/>
                    <a:satMod val="160000"/>
                    <a:alpha val="79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3" name="Rectangle 12"/>
            <p:cNvSpPr/>
            <p:nvPr/>
          </p:nvSpPr>
          <p:spPr>
            <a:xfrm>
              <a:off x="6377896" y="4536347"/>
              <a:ext cx="1339980" cy="325422"/>
            </a:xfrm>
            <a:prstGeom prst="rect">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6" name="Rectangle 15"/>
            <p:cNvSpPr/>
            <p:nvPr/>
          </p:nvSpPr>
          <p:spPr>
            <a:xfrm>
              <a:off x="6930086" y="3321968"/>
              <a:ext cx="272413" cy="1262003"/>
            </a:xfrm>
            <a:prstGeom prst="rect">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7" name="Rectangle 16"/>
            <p:cNvSpPr/>
            <p:nvPr/>
          </p:nvSpPr>
          <p:spPr>
            <a:xfrm>
              <a:off x="6768110" y="4544284"/>
              <a:ext cx="566914" cy="1904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7" name="TextBox 26"/>
            <p:cNvSpPr txBox="1"/>
            <p:nvPr/>
          </p:nvSpPr>
          <p:spPr>
            <a:xfrm>
              <a:off x="5612168" y="3729718"/>
              <a:ext cx="508473" cy="369332"/>
            </a:xfrm>
            <a:prstGeom prst="rect">
              <a:avLst/>
            </a:prstGeom>
            <a:noFill/>
          </p:spPr>
          <p:txBody>
            <a:bodyPr wrap="none" rtlCol="0">
              <a:spAutoFit/>
            </a:bodyPr>
            <a:lstStyle/>
            <a:p>
              <a:r>
                <a:rPr lang="en-US" dirty="0" smtClean="0">
                  <a:solidFill>
                    <a:schemeClr val="bg1"/>
                  </a:solidFill>
                  <a:latin typeface="Symbol" pitchFamily="18" charset="2"/>
                </a:rPr>
                <a:t>g</a:t>
              </a:r>
              <a:r>
                <a:rPr lang="en-US" baseline="-25000" dirty="0" smtClean="0">
                  <a:solidFill>
                    <a:schemeClr val="bg1"/>
                  </a:solidFill>
                </a:rPr>
                <a:t>soil</a:t>
              </a:r>
              <a:endParaRPr lang="en-US" baseline="-25000" dirty="0">
                <a:solidFill>
                  <a:schemeClr val="bg1"/>
                </a:solidFill>
              </a:endParaRPr>
            </a:p>
          </p:txBody>
        </p:sp>
        <p:cxnSp>
          <p:nvCxnSpPr>
            <p:cNvPr id="31" name="Straight Arrow Connector 30"/>
            <p:cNvCxnSpPr/>
            <p:nvPr/>
          </p:nvCxnSpPr>
          <p:spPr>
            <a:xfrm rot="10800000" flipH="1">
              <a:off x="6377895" y="4969517"/>
              <a:ext cx="1339980" cy="979"/>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7808329" y="6017944"/>
              <a:ext cx="3049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7983031" y="4844401"/>
              <a:ext cx="2" cy="726158"/>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922426" y="4999508"/>
              <a:ext cx="287258" cy="276999"/>
            </a:xfrm>
            <a:prstGeom prst="rect">
              <a:avLst/>
            </a:prstGeom>
            <a:noFill/>
          </p:spPr>
          <p:txBody>
            <a:bodyPr wrap="none" rtlCol="0">
              <a:spAutoFit/>
            </a:bodyPr>
            <a:lstStyle/>
            <a:p>
              <a:r>
                <a:rPr lang="en-US" sz="1200" dirty="0" smtClean="0">
                  <a:solidFill>
                    <a:schemeClr val="bg1"/>
                  </a:solidFill>
                </a:rPr>
                <a:t>B</a:t>
              </a:r>
              <a:endParaRPr lang="en-US" sz="1200" dirty="0">
                <a:solidFill>
                  <a:schemeClr val="bg1"/>
                </a:solidFill>
              </a:endParaRPr>
            </a:p>
          </p:txBody>
        </p:sp>
        <p:sp>
          <p:nvSpPr>
            <p:cNvPr id="35" name="TextBox 34"/>
            <p:cNvSpPr txBox="1"/>
            <p:nvPr/>
          </p:nvSpPr>
          <p:spPr>
            <a:xfrm>
              <a:off x="8092527" y="5014286"/>
              <a:ext cx="295274" cy="276999"/>
            </a:xfrm>
            <a:prstGeom prst="rect">
              <a:avLst/>
            </a:prstGeom>
            <a:noFill/>
          </p:spPr>
          <p:txBody>
            <a:bodyPr wrap="none" rtlCol="0">
              <a:spAutoFit/>
            </a:bodyPr>
            <a:lstStyle/>
            <a:p>
              <a:r>
                <a:rPr lang="en-US" sz="1200" dirty="0" smtClean="0">
                  <a:solidFill>
                    <a:schemeClr val="bg1"/>
                  </a:solidFill>
                </a:rPr>
                <a:t>H</a:t>
              </a:r>
              <a:endParaRPr lang="en-US" sz="1200" baseline="-25000" dirty="0">
                <a:solidFill>
                  <a:schemeClr val="bg1"/>
                </a:solidFill>
              </a:endParaRPr>
            </a:p>
          </p:txBody>
        </p:sp>
        <p:sp>
          <p:nvSpPr>
            <p:cNvPr id="36" name="Rectangle 35"/>
            <p:cNvSpPr/>
            <p:nvPr/>
          </p:nvSpPr>
          <p:spPr>
            <a:xfrm>
              <a:off x="6778842" y="3241187"/>
              <a:ext cx="566914" cy="1904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37" name="Straight Arrow Connector 36"/>
            <p:cNvCxnSpPr/>
            <p:nvPr/>
          </p:nvCxnSpPr>
          <p:spPr>
            <a:xfrm flipV="1">
              <a:off x="7069751" y="3431678"/>
              <a:ext cx="0" cy="1412723"/>
            </a:xfrm>
            <a:prstGeom prst="straightConnector1">
              <a:avLst/>
            </a:prstGeom>
            <a:ln w="38100">
              <a:solidFill>
                <a:schemeClr val="bg1"/>
              </a:solidFill>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896049" y="3108214"/>
              <a:ext cx="364202" cy="369332"/>
            </a:xfrm>
            <a:prstGeom prst="rect">
              <a:avLst/>
            </a:prstGeom>
            <a:noFill/>
          </p:spPr>
          <p:txBody>
            <a:bodyPr wrap="none" rtlCol="0">
              <a:spAutoFit/>
            </a:bodyPr>
            <a:lstStyle/>
            <a:p>
              <a:r>
                <a:rPr lang="en-US" dirty="0" smtClean="0">
                  <a:solidFill>
                    <a:schemeClr val="bg1"/>
                  </a:solidFill>
                </a:rPr>
                <a:t>Q</a:t>
              </a:r>
              <a:endParaRPr lang="en-US" dirty="0">
                <a:solidFill>
                  <a:schemeClr val="bg1"/>
                </a:solidFill>
              </a:endParaRPr>
            </a:p>
          </p:txBody>
        </p:sp>
        <p:sp>
          <p:nvSpPr>
            <p:cNvPr id="10" name="Rectangle 9"/>
            <p:cNvSpPr/>
            <p:nvPr/>
          </p:nvSpPr>
          <p:spPr>
            <a:xfrm>
              <a:off x="5577943" y="5570559"/>
              <a:ext cx="3062811" cy="765063"/>
            </a:xfrm>
            <a:prstGeom prst="rect">
              <a:avLst/>
            </a:pr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11" name="Straight Connector 10"/>
            <p:cNvCxnSpPr/>
            <p:nvPr/>
          </p:nvCxnSpPr>
          <p:spPr>
            <a:xfrm>
              <a:off x="5551849" y="5564762"/>
              <a:ext cx="23532" cy="57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7808329" y="4844401"/>
              <a:ext cx="466995" cy="0"/>
            </a:xfrm>
            <a:prstGeom prst="line">
              <a:avLst/>
            </a:prstGeom>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5973004" y="5814590"/>
              <a:ext cx="1125629" cy="400110"/>
            </a:xfrm>
            <a:prstGeom prst="rect">
              <a:avLst/>
            </a:prstGeom>
            <a:noFill/>
          </p:spPr>
          <p:txBody>
            <a:bodyPr wrap="none" rtlCol="0">
              <a:spAutoFit/>
            </a:bodyPr>
            <a:lstStyle/>
            <a:p>
              <a:r>
                <a:rPr lang="en-US" sz="2000" dirty="0" smtClean="0">
                  <a:solidFill>
                    <a:schemeClr val="bg1"/>
                  </a:solidFill>
                </a:rPr>
                <a:t>Bedrock</a:t>
              </a:r>
              <a:endParaRPr lang="en-US" sz="2000" baseline="-25000" dirty="0">
                <a:solidFill>
                  <a:schemeClr val="bg1"/>
                </a:solidFill>
              </a:endParaRPr>
            </a:p>
          </p:txBody>
        </p:sp>
      </p:grpSp>
      <p:sp>
        <p:nvSpPr>
          <p:cNvPr id="53" name="TextBox 52"/>
          <p:cNvSpPr txBox="1"/>
          <p:nvPr/>
        </p:nvSpPr>
        <p:spPr>
          <a:xfrm>
            <a:off x="5176090" y="6405679"/>
            <a:ext cx="3924472" cy="307777"/>
          </a:xfrm>
          <a:prstGeom prst="rect">
            <a:avLst/>
          </a:prstGeom>
          <a:noFill/>
        </p:spPr>
        <p:txBody>
          <a:bodyPr wrap="none" rtlCol="0">
            <a:spAutoFit/>
          </a:bodyPr>
          <a:lstStyle/>
          <a:p>
            <a:r>
              <a:rPr lang="en-US" sz="1400" dirty="0" smtClean="0">
                <a:solidFill>
                  <a:schemeClr val="bg1"/>
                </a:solidFill>
              </a:rPr>
              <a:t>Footing on a Finite Layer Underlain by Bedrock</a:t>
            </a:r>
            <a:endParaRPr lang="en-US" sz="1400" dirty="0">
              <a:solidFill>
                <a:schemeClr val="bg1"/>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256155432"/>
              </p:ext>
            </p:extLst>
          </p:nvPr>
        </p:nvGraphicFramePr>
        <p:xfrm>
          <a:off x="628650" y="2108200"/>
          <a:ext cx="7910513" cy="642938"/>
        </p:xfrm>
        <a:graphic>
          <a:graphicData uri="http://schemas.openxmlformats.org/presentationml/2006/ole">
            <mc:AlternateContent xmlns:mc="http://schemas.openxmlformats.org/markup-compatibility/2006">
              <mc:Choice xmlns:v="urn:schemas-microsoft-com:vml" Requires="v">
                <p:oleObj spid="_x0000_s5247" name="Equation" r:id="rId5" imgW="5930640" imgH="393480" progId="Equation.3">
                  <p:embed/>
                </p:oleObj>
              </mc:Choice>
              <mc:Fallback>
                <p:oleObj name="Equation" r:id="rId5" imgW="5930640" imgH="393480" progId="Equation.3">
                  <p:embed/>
                  <p:pic>
                    <p:nvPicPr>
                      <p:cNvPr id="0" name="Picture 124"/>
                      <p:cNvPicPr>
                        <a:picLocks noChangeAspect="1" noChangeArrowheads="1"/>
                      </p:cNvPicPr>
                      <p:nvPr/>
                    </p:nvPicPr>
                    <p:blipFill>
                      <a:blip r:embed="rId6"/>
                      <a:srcRect/>
                      <a:stretch>
                        <a:fillRect/>
                      </a:stretch>
                    </p:blipFill>
                    <p:spPr bwMode="auto">
                      <a:xfrm>
                        <a:off x="628650" y="2108200"/>
                        <a:ext cx="7910513" cy="642938"/>
                      </a:xfrm>
                      <a:prstGeom prst="rect">
                        <a:avLst/>
                      </a:prstGeom>
                      <a:solidFill>
                        <a:srgbClr val="FFFF00"/>
                      </a:solidFill>
                    </p:spPr>
                  </p:pic>
                </p:oleObj>
              </mc:Fallback>
            </mc:AlternateContent>
          </a:graphicData>
        </a:graphic>
      </p:graphicFrame>
    </p:spTree>
    <p:extLst>
      <p:ext uri="{BB962C8B-B14F-4D97-AF65-F5344CB8AC3E}">
        <p14:creationId xmlns:p14="http://schemas.microsoft.com/office/powerpoint/2010/main" val="362793565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8001" name="Picture 1"/>
          <p:cNvPicPr>
            <a:picLocks noChangeAspect="1" noChangeArrowheads="1"/>
          </p:cNvPicPr>
          <p:nvPr/>
        </p:nvPicPr>
        <p:blipFill>
          <a:blip r:embed="rId3" cstate="print"/>
          <a:srcRect/>
          <a:stretch>
            <a:fillRect/>
          </a:stretch>
        </p:blipFill>
        <p:spPr bwMode="auto">
          <a:xfrm>
            <a:off x="270459" y="608191"/>
            <a:ext cx="8191500" cy="3838575"/>
          </a:xfrm>
          <a:prstGeom prst="rect">
            <a:avLst/>
          </a:prstGeom>
          <a:noFill/>
          <a:ln w="9525">
            <a:noFill/>
            <a:miter lim="800000"/>
            <a:headEnd/>
            <a:tailEnd/>
          </a:ln>
        </p:spPr>
      </p:pic>
      <p:sp>
        <p:nvSpPr>
          <p:cNvPr id="4" name="Rectangle 3"/>
          <p:cNvSpPr/>
          <p:nvPr/>
        </p:nvSpPr>
        <p:spPr>
          <a:xfrm>
            <a:off x="530962" y="164672"/>
            <a:ext cx="7467600" cy="523220"/>
          </a:xfrm>
          <a:prstGeom prst="rect">
            <a:avLst/>
          </a:prstGeom>
        </p:spPr>
        <p:txBody>
          <a:bodyPr wrap="square">
            <a:spAutoFit/>
          </a:bodyPr>
          <a:lstStyle/>
          <a:p>
            <a:pPr algn="ctr"/>
            <a:r>
              <a:rPr lang="en-US" sz="1400" dirty="0" smtClean="0">
                <a:solidFill>
                  <a:schemeClr val="bg1"/>
                </a:solidFill>
              </a:rPr>
              <a:t>Values of Layer Thickness Factors he, hq , hy • Strip Footing on a Layer of Finite</a:t>
            </a:r>
          </a:p>
          <a:p>
            <a:pPr algn="ctr"/>
            <a:r>
              <a:rPr lang="en-US" sz="1400" dirty="0" smtClean="0">
                <a:solidFill>
                  <a:schemeClr val="bg1"/>
                </a:solidFill>
              </a:rPr>
              <a:t>Thickness Overlying a Bedrock. (SOURCE: </a:t>
            </a:r>
            <a:r>
              <a:rPr lang="en-US" sz="1400" b="1" dirty="0" smtClean="0">
                <a:solidFill>
                  <a:srgbClr val="C00000"/>
                </a:solidFill>
              </a:rPr>
              <a:t>From Mandel and Salencon, 1969.)</a:t>
            </a:r>
            <a:endParaRPr lang="en-US" sz="1400" b="1" dirty="0">
              <a:solidFill>
                <a:srgbClr val="C00000"/>
              </a:solidFill>
            </a:endParaRPr>
          </a:p>
        </p:txBody>
      </p:sp>
      <p:grpSp>
        <p:nvGrpSpPr>
          <p:cNvPr id="5" name="Group 4"/>
          <p:cNvGrpSpPr/>
          <p:nvPr/>
        </p:nvGrpSpPr>
        <p:grpSpPr>
          <a:xfrm>
            <a:off x="6206875" y="4065661"/>
            <a:ext cx="2420544" cy="2502794"/>
            <a:chOff x="5551849" y="2954104"/>
            <a:chExt cx="3088905" cy="3381518"/>
          </a:xfrm>
        </p:grpSpPr>
        <p:sp>
          <p:nvSpPr>
            <p:cNvPr id="6" name="Rectangle 5"/>
            <p:cNvSpPr/>
            <p:nvPr/>
          </p:nvSpPr>
          <p:spPr>
            <a:xfrm>
              <a:off x="5575381" y="3681949"/>
              <a:ext cx="3062811" cy="2640611"/>
            </a:xfrm>
            <a:prstGeom prst="rect">
              <a:avLst/>
            </a:prstGeom>
            <a:gradFill>
              <a:gsLst>
                <a:gs pos="0">
                  <a:schemeClr val="accent1">
                    <a:tint val="66000"/>
                    <a:satMod val="160000"/>
                    <a:alpha val="79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 name="Rectangle 6"/>
            <p:cNvSpPr/>
            <p:nvPr/>
          </p:nvSpPr>
          <p:spPr>
            <a:xfrm>
              <a:off x="6377896" y="4536347"/>
              <a:ext cx="1339980" cy="325422"/>
            </a:xfrm>
            <a:prstGeom prst="rect">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8" name="Rectangle 7"/>
            <p:cNvSpPr/>
            <p:nvPr/>
          </p:nvSpPr>
          <p:spPr>
            <a:xfrm>
              <a:off x="6930086" y="3321968"/>
              <a:ext cx="272413" cy="1262003"/>
            </a:xfrm>
            <a:prstGeom prst="rect">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9" name="Rectangle 8"/>
            <p:cNvSpPr/>
            <p:nvPr/>
          </p:nvSpPr>
          <p:spPr>
            <a:xfrm>
              <a:off x="6768110" y="4544284"/>
              <a:ext cx="566914" cy="1904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0" name="TextBox 9"/>
            <p:cNvSpPr txBox="1"/>
            <p:nvPr/>
          </p:nvSpPr>
          <p:spPr>
            <a:xfrm>
              <a:off x="5612168" y="3729718"/>
              <a:ext cx="508473" cy="369332"/>
            </a:xfrm>
            <a:prstGeom prst="rect">
              <a:avLst/>
            </a:prstGeom>
            <a:noFill/>
          </p:spPr>
          <p:txBody>
            <a:bodyPr wrap="none" rtlCol="0">
              <a:spAutoFit/>
            </a:bodyPr>
            <a:lstStyle/>
            <a:p>
              <a:r>
                <a:rPr lang="en-US" dirty="0" smtClean="0">
                  <a:solidFill>
                    <a:schemeClr val="bg1"/>
                  </a:solidFill>
                  <a:latin typeface="Symbol" pitchFamily="18" charset="2"/>
                </a:rPr>
                <a:t>g</a:t>
              </a:r>
              <a:r>
                <a:rPr lang="en-US" baseline="-25000" dirty="0" smtClean="0">
                  <a:solidFill>
                    <a:schemeClr val="bg1"/>
                  </a:solidFill>
                </a:rPr>
                <a:t>soil</a:t>
              </a:r>
              <a:endParaRPr lang="en-US" baseline="-25000" dirty="0">
                <a:solidFill>
                  <a:schemeClr val="bg1"/>
                </a:solidFill>
              </a:endParaRPr>
            </a:p>
          </p:txBody>
        </p:sp>
        <p:cxnSp>
          <p:nvCxnSpPr>
            <p:cNvPr id="11" name="Straight Arrow Connector 10"/>
            <p:cNvCxnSpPr/>
            <p:nvPr/>
          </p:nvCxnSpPr>
          <p:spPr>
            <a:xfrm rot="10800000" flipH="1">
              <a:off x="6377895" y="4969517"/>
              <a:ext cx="1339980" cy="979"/>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0800000">
              <a:off x="7808329" y="6017944"/>
              <a:ext cx="3049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7983031" y="4844401"/>
              <a:ext cx="2" cy="726158"/>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900447" y="4880135"/>
              <a:ext cx="449740" cy="550977"/>
            </a:xfrm>
            <a:prstGeom prst="rect">
              <a:avLst/>
            </a:prstGeom>
            <a:noFill/>
          </p:spPr>
          <p:txBody>
            <a:bodyPr wrap="none" rtlCol="0">
              <a:spAutoFit/>
            </a:bodyPr>
            <a:lstStyle/>
            <a:p>
              <a:r>
                <a:rPr lang="en-US" sz="2400" dirty="0" smtClean="0">
                  <a:solidFill>
                    <a:schemeClr val="bg1"/>
                  </a:solidFill>
                </a:rPr>
                <a:t>B</a:t>
              </a:r>
              <a:endParaRPr lang="en-US" sz="2400" dirty="0">
                <a:solidFill>
                  <a:schemeClr val="bg1"/>
                </a:solidFill>
              </a:endParaRPr>
            </a:p>
          </p:txBody>
        </p:sp>
        <p:sp>
          <p:nvSpPr>
            <p:cNvPr id="15" name="TextBox 14"/>
            <p:cNvSpPr txBox="1"/>
            <p:nvPr/>
          </p:nvSpPr>
          <p:spPr>
            <a:xfrm>
              <a:off x="7916696" y="5014285"/>
              <a:ext cx="427549" cy="477513"/>
            </a:xfrm>
            <a:prstGeom prst="rect">
              <a:avLst/>
            </a:prstGeom>
            <a:noFill/>
          </p:spPr>
          <p:txBody>
            <a:bodyPr wrap="none" rtlCol="0">
              <a:spAutoFit/>
            </a:bodyPr>
            <a:lstStyle/>
            <a:p>
              <a:r>
                <a:rPr lang="en-US" sz="2000" dirty="0" smtClean="0">
                  <a:solidFill>
                    <a:schemeClr val="bg1"/>
                  </a:solidFill>
                </a:rPr>
                <a:t>H</a:t>
              </a:r>
              <a:endParaRPr lang="en-US" sz="2000" baseline="-25000" dirty="0">
                <a:solidFill>
                  <a:schemeClr val="bg1"/>
                </a:solidFill>
              </a:endParaRPr>
            </a:p>
          </p:txBody>
        </p:sp>
        <p:sp>
          <p:nvSpPr>
            <p:cNvPr id="16" name="Rectangle 15"/>
            <p:cNvSpPr/>
            <p:nvPr/>
          </p:nvSpPr>
          <p:spPr>
            <a:xfrm>
              <a:off x="6778842" y="3241187"/>
              <a:ext cx="566914" cy="1904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17" name="Straight Arrow Connector 16"/>
            <p:cNvCxnSpPr/>
            <p:nvPr/>
          </p:nvCxnSpPr>
          <p:spPr>
            <a:xfrm flipV="1">
              <a:off x="7069751" y="3431678"/>
              <a:ext cx="0" cy="1412723"/>
            </a:xfrm>
            <a:prstGeom prst="straightConnector1">
              <a:avLst/>
            </a:prstGeom>
            <a:ln w="38100">
              <a:solidFill>
                <a:schemeClr val="bg1"/>
              </a:solidFill>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896049" y="2954104"/>
              <a:ext cx="364202" cy="369332"/>
            </a:xfrm>
            <a:prstGeom prst="rect">
              <a:avLst/>
            </a:prstGeom>
            <a:noFill/>
          </p:spPr>
          <p:txBody>
            <a:bodyPr wrap="none" rtlCol="0">
              <a:spAutoFit/>
            </a:bodyPr>
            <a:lstStyle/>
            <a:p>
              <a:r>
                <a:rPr lang="en-US" dirty="0" smtClean="0">
                  <a:solidFill>
                    <a:schemeClr val="bg1"/>
                  </a:solidFill>
                </a:rPr>
                <a:t>Q</a:t>
              </a:r>
              <a:endParaRPr lang="en-US" dirty="0">
                <a:solidFill>
                  <a:schemeClr val="bg1"/>
                </a:solidFill>
              </a:endParaRPr>
            </a:p>
          </p:txBody>
        </p:sp>
        <p:sp>
          <p:nvSpPr>
            <p:cNvPr id="19" name="Rectangle 18"/>
            <p:cNvSpPr/>
            <p:nvPr/>
          </p:nvSpPr>
          <p:spPr>
            <a:xfrm>
              <a:off x="5577943" y="5570559"/>
              <a:ext cx="3062811" cy="765063"/>
            </a:xfrm>
            <a:prstGeom prst="rect">
              <a:avLst/>
            </a:pr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20" name="Straight Connector 19"/>
            <p:cNvCxnSpPr/>
            <p:nvPr/>
          </p:nvCxnSpPr>
          <p:spPr>
            <a:xfrm>
              <a:off x="5551849" y="5564762"/>
              <a:ext cx="23532" cy="57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808329" y="4844401"/>
              <a:ext cx="466995"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555442" y="5814590"/>
              <a:ext cx="1125630" cy="400110"/>
            </a:xfrm>
            <a:prstGeom prst="rect">
              <a:avLst/>
            </a:prstGeom>
            <a:noFill/>
          </p:spPr>
          <p:txBody>
            <a:bodyPr wrap="none" rtlCol="0">
              <a:spAutoFit/>
            </a:bodyPr>
            <a:lstStyle/>
            <a:p>
              <a:r>
                <a:rPr lang="en-US" sz="2000" dirty="0" smtClean="0">
                  <a:solidFill>
                    <a:schemeClr val="bg1"/>
                  </a:solidFill>
                </a:rPr>
                <a:t>Bedrock</a:t>
              </a:r>
              <a:endParaRPr lang="en-US" sz="2000" baseline="-25000" dirty="0">
                <a:solidFill>
                  <a:schemeClr val="bg1"/>
                </a:solidFill>
              </a:endParaRPr>
            </a:p>
          </p:txBody>
        </p:sp>
      </p:grpSp>
      <p:sp>
        <p:nvSpPr>
          <p:cNvPr id="23" name="Rectangle 22"/>
          <p:cNvSpPr/>
          <p:nvPr/>
        </p:nvSpPr>
        <p:spPr>
          <a:xfrm>
            <a:off x="595593" y="1557200"/>
            <a:ext cx="389850" cy="369332"/>
          </a:xfrm>
          <a:prstGeom prst="rect">
            <a:avLst/>
          </a:prstGeom>
          <a:solidFill>
            <a:schemeClr val="tx1"/>
          </a:solidFill>
        </p:spPr>
        <p:txBody>
          <a:bodyPr wrap="none">
            <a:spAutoFit/>
          </a:bodyPr>
          <a:lstStyle/>
          <a:p>
            <a:r>
              <a:rPr lang="en-US" i="1" dirty="0" smtClean="0">
                <a:solidFill>
                  <a:schemeClr val="bg1"/>
                </a:solidFill>
                <a:latin typeface="Arial" pitchFamily="34" charset="0"/>
                <a:cs typeface="Arial" pitchFamily="34" charset="0"/>
                <a:sym typeface="Symbol"/>
              </a:rPr>
              <a:t>h</a:t>
            </a:r>
            <a:r>
              <a:rPr lang="en-US" i="1" baseline="-25000" dirty="0" smtClean="0">
                <a:solidFill>
                  <a:schemeClr val="bg1"/>
                </a:solidFill>
              </a:rPr>
              <a:t>c</a:t>
            </a:r>
            <a:endParaRPr lang="en-US" dirty="0"/>
          </a:p>
        </p:txBody>
      </p:sp>
      <p:sp>
        <p:nvSpPr>
          <p:cNvPr id="24" name="Rectangle 23"/>
          <p:cNvSpPr/>
          <p:nvPr/>
        </p:nvSpPr>
        <p:spPr>
          <a:xfrm>
            <a:off x="595593" y="2366423"/>
            <a:ext cx="397866" cy="369332"/>
          </a:xfrm>
          <a:prstGeom prst="rect">
            <a:avLst/>
          </a:prstGeom>
          <a:solidFill>
            <a:schemeClr val="tx1"/>
          </a:solidFill>
        </p:spPr>
        <p:txBody>
          <a:bodyPr wrap="none">
            <a:spAutoFit/>
          </a:bodyPr>
          <a:lstStyle/>
          <a:p>
            <a:r>
              <a:rPr lang="en-US" i="1" dirty="0" smtClean="0">
                <a:solidFill>
                  <a:schemeClr val="bg1"/>
                </a:solidFill>
                <a:latin typeface="Arial" pitchFamily="34" charset="0"/>
                <a:cs typeface="Arial" pitchFamily="34" charset="0"/>
                <a:sym typeface="Symbol"/>
              </a:rPr>
              <a:t>h</a:t>
            </a:r>
            <a:r>
              <a:rPr lang="en-US" i="1" baseline="-25000" dirty="0" smtClean="0">
                <a:solidFill>
                  <a:schemeClr val="bg1"/>
                </a:solidFill>
              </a:rPr>
              <a:t>q</a:t>
            </a:r>
            <a:endParaRPr lang="en-US" dirty="0"/>
          </a:p>
        </p:txBody>
      </p:sp>
      <p:sp>
        <p:nvSpPr>
          <p:cNvPr id="25" name="Rectangle 24"/>
          <p:cNvSpPr/>
          <p:nvPr/>
        </p:nvSpPr>
        <p:spPr>
          <a:xfrm>
            <a:off x="595593" y="3177791"/>
            <a:ext cx="375424" cy="369332"/>
          </a:xfrm>
          <a:prstGeom prst="rect">
            <a:avLst/>
          </a:prstGeom>
          <a:solidFill>
            <a:schemeClr val="tx1"/>
          </a:solidFill>
        </p:spPr>
        <p:txBody>
          <a:bodyPr wrap="none">
            <a:spAutoFit/>
          </a:bodyPr>
          <a:lstStyle/>
          <a:p>
            <a:r>
              <a:rPr lang="en-US" i="1" dirty="0" smtClean="0">
                <a:solidFill>
                  <a:schemeClr val="bg1"/>
                </a:solidFill>
                <a:latin typeface="Arial" pitchFamily="34" charset="0"/>
                <a:cs typeface="Arial" pitchFamily="34" charset="0"/>
                <a:sym typeface="Symbol"/>
              </a:rPr>
              <a:t>h</a:t>
            </a:r>
            <a:r>
              <a:rPr lang="en-US" i="1" baseline="-25000" dirty="0" smtClean="0">
                <a:solidFill>
                  <a:schemeClr val="bg1"/>
                </a:solidFill>
                <a:latin typeface="Symbol" pitchFamily="18" charset="2"/>
              </a:rPr>
              <a:t>g</a:t>
            </a:r>
            <a:endParaRPr lang="en-US" dirty="0">
              <a:latin typeface="Symbol" pitchFamily="18" charset="2"/>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3" cstate="print"/>
          <a:srcRect t="7356"/>
          <a:stretch>
            <a:fillRect/>
          </a:stretch>
        </p:blipFill>
        <p:spPr bwMode="auto">
          <a:xfrm>
            <a:off x="463639" y="3439721"/>
            <a:ext cx="5210175" cy="2303139"/>
          </a:xfrm>
          <a:prstGeom prst="rect">
            <a:avLst/>
          </a:prstGeom>
          <a:noFill/>
          <a:ln w="9525">
            <a:noFill/>
            <a:miter lim="800000"/>
            <a:headEnd/>
            <a:tailEnd/>
          </a:ln>
        </p:spPr>
      </p:pic>
      <p:pic>
        <p:nvPicPr>
          <p:cNvPr id="61443" name="Picture 3"/>
          <p:cNvPicPr>
            <a:picLocks noChangeAspect="1" noChangeArrowheads="1"/>
          </p:cNvPicPr>
          <p:nvPr/>
        </p:nvPicPr>
        <p:blipFill>
          <a:blip r:embed="rId4" cstate="print"/>
          <a:srcRect/>
          <a:stretch>
            <a:fillRect/>
          </a:stretch>
        </p:blipFill>
        <p:spPr bwMode="auto">
          <a:xfrm>
            <a:off x="5974848" y="3408495"/>
            <a:ext cx="3028245" cy="2464280"/>
          </a:xfrm>
          <a:prstGeom prst="rect">
            <a:avLst/>
          </a:prstGeom>
          <a:noFill/>
          <a:ln w="9525">
            <a:noFill/>
            <a:miter lim="800000"/>
            <a:headEnd/>
            <a:tailEnd/>
          </a:ln>
        </p:spPr>
      </p:pic>
      <p:sp>
        <p:nvSpPr>
          <p:cNvPr id="7" name="Rectangle 6"/>
          <p:cNvSpPr/>
          <p:nvPr/>
        </p:nvSpPr>
        <p:spPr>
          <a:xfrm>
            <a:off x="1643193" y="5979856"/>
            <a:ext cx="5749280" cy="369332"/>
          </a:xfrm>
          <a:prstGeom prst="rect">
            <a:avLst/>
          </a:prstGeom>
        </p:spPr>
        <p:txBody>
          <a:bodyPr wrap="square">
            <a:spAutoFit/>
          </a:bodyPr>
          <a:lstStyle/>
          <a:p>
            <a:r>
              <a:rPr lang="en-US" dirty="0" smtClean="0">
                <a:solidFill>
                  <a:srgbClr val="C00000"/>
                </a:solidFill>
              </a:rPr>
              <a:t>Local shear foundation failure. (</a:t>
            </a:r>
            <a:r>
              <a:rPr lang="en-US" i="1" dirty="0" smtClean="0">
                <a:solidFill>
                  <a:srgbClr val="C00000"/>
                </a:solidFill>
              </a:rPr>
              <a:t>After Vesic, 1963)</a:t>
            </a:r>
            <a:endParaRPr lang="en-US" dirty="0">
              <a:solidFill>
                <a:srgbClr val="C00000"/>
              </a:solidFill>
            </a:endParaRPr>
          </a:p>
        </p:txBody>
      </p:sp>
      <p:sp>
        <p:nvSpPr>
          <p:cNvPr id="12" name="Rectangle 11"/>
          <p:cNvSpPr/>
          <p:nvPr/>
        </p:nvSpPr>
        <p:spPr>
          <a:xfrm>
            <a:off x="502277" y="250182"/>
            <a:ext cx="8178084" cy="664217"/>
          </a:xfrm>
          <a:prstGeom prst="rect">
            <a:avLst/>
          </a:prstGeom>
          <a:solidFill>
            <a:srgbClr val="FFFF00"/>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Rectangle 12"/>
          <p:cNvSpPr/>
          <p:nvPr/>
        </p:nvSpPr>
        <p:spPr>
          <a:xfrm>
            <a:off x="862886" y="298241"/>
            <a:ext cx="7431108" cy="523220"/>
          </a:xfrm>
          <a:prstGeom prst="rect">
            <a:avLst/>
          </a:prstGeom>
        </p:spPr>
        <p:txBody>
          <a:bodyPr wrap="square">
            <a:spAutoFit/>
          </a:bodyPr>
          <a:lstStyle/>
          <a:p>
            <a:pPr algn="ctr"/>
            <a:r>
              <a:rPr lang="en-US" sz="2800" b="1" dirty="0" smtClean="0">
                <a:solidFill>
                  <a:srgbClr val="0562AF"/>
                </a:solidFill>
                <a:effectLst>
                  <a:outerShdw blurRad="38100" dist="38100" dir="2700000" algn="tl">
                    <a:srgbClr val="000000">
                      <a:alpha val="43137"/>
                    </a:srgbClr>
                  </a:outerShdw>
                </a:effectLst>
              </a:rPr>
              <a:t>Bearing Capacity of Shallow Foundations</a:t>
            </a:r>
          </a:p>
        </p:txBody>
      </p:sp>
      <p:sp>
        <p:nvSpPr>
          <p:cNvPr id="11" name="Rectangle 10"/>
          <p:cNvSpPr/>
          <p:nvPr/>
        </p:nvSpPr>
        <p:spPr>
          <a:xfrm>
            <a:off x="308146" y="1122925"/>
            <a:ext cx="8404411" cy="2169825"/>
          </a:xfrm>
          <a:prstGeom prst="rect">
            <a:avLst/>
          </a:prstGeom>
        </p:spPr>
        <p:txBody>
          <a:bodyPr wrap="square">
            <a:spAutoFit/>
          </a:bodyPr>
          <a:lstStyle/>
          <a:p>
            <a:pPr marL="463550" indent="-463550">
              <a:lnSpc>
                <a:spcPct val="150000"/>
              </a:lnSpc>
              <a:buFont typeface="Wingdings" pitchFamily="2" charset="2"/>
              <a:buChar char="q"/>
            </a:pPr>
            <a:r>
              <a:rPr lang="en-US" dirty="0" smtClean="0">
                <a:solidFill>
                  <a:srgbClr val="005EA4"/>
                </a:solidFill>
              </a:rPr>
              <a:t>A bearing capacity failure is defined as a foundation failure that occurs when the shear stresses in the soil exceed the shear strength of the soil.</a:t>
            </a:r>
          </a:p>
          <a:p>
            <a:pPr marL="463550" indent="-463550">
              <a:lnSpc>
                <a:spcPct val="150000"/>
              </a:lnSpc>
            </a:pPr>
            <a:r>
              <a:rPr lang="en-US" dirty="0" smtClean="0">
                <a:solidFill>
                  <a:srgbClr val="005EA4"/>
                </a:solidFill>
              </a:rPr>
              <a:t> </a:t>
            </a:r>
          </a:p>
          <a:p>
            <a:pPr marL="463550" indent="-463550">
              <a:lnSpc>
                <a:spcPct val="150000"/>
              </a:lnSpc>
              <a:buFont typeface="Wingdings" pitchFamily="2" charset="2"/>
              <a:buChar char="q"/>
            </a:pPr>
            <a:r>
              <a:rPr lang="en-US" dirty="0" smtClean="0">
                <a:solidFill>
                  <a:srgbClr val="005EA4"/>
                </a:solidFill>
              </a:rPr>
              <a:t>Bearing capacity failures of foundations can be grouped into three categories, as follows</a:t>
            </a:r>
            <a:endParaRPr lang="en-US" dirty="0">
              <a:solidFill>
                <a:srgbClr val="005EA4"/>
              </a:solidFill>
            </a:endParaRPr>
          </a:p>
        </p:txBody>
      </p:sp>
      <p:sp>
        <p:nvSpPr>
          <p:cNvPr id="14" name="TextBox 13"/>
          <p:cNvSpPr txBox="1"/>
          <p:nvPr/>
        </p:nvSpPr>
        <p:spPr>
          <a:xfrm>
            <a:off x="2331077" y="3618972"/>
            <a:ext cx="312906" cy="369332"/>
          </a:xfrm>
          <a:prstGeom prst="rect">
            <a:avLst/>
          </a:prstGeom>
          <a:noFill/>
        </p:spPr>
        <p:txBody>
          <a:bodyPr wrap="none" rtlCol="0">
            <a:spAutoFit/>
          </a:bodyPr>
          <a:lstStyle/>
          <a:p>
            <a:r>
              <a:rPr lang="en-US" dirty="0" smtClean="0">
                <a:solidFill>
                  <a:schemeClr val="accent1">
                    <a:lumMod val="50000"/>
                  </a:schemeClr>
                </a:solidFill>
              </a:rPr>
              <a:t>1</a:t>
            </a:r>
            <a:endParaRPr lang="en-US" dirty="0">
              <a:solidFill>
                <a:schemeClr val="accent1">
                  <a:lumMod val="50000"/>
                </a:schemeClr>
              </a:solidFill>
            </a:endParaRPr>
          </a:p>
        </p:txBody>
      </p:sp>
      <p:sp>
        <p:nvSpPr>
          <p:cNvPr id="16" name="Oval 15"/>
          <p:cNvSpPr/>
          <p:nvPr/>
        </p:nvSpPr>
        <p:spPr>
          <a:xfrm>
            <a:off x="2266682" y="3580335"/>
            <a:ext cx="450760" cy="4507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296816" y="1463242"/>
            <a:ext cx="8047084"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q"/>
              <a:tabLst/>
            </a:pPr>
            <a:r>
              <a:rPr kumimoji="0" lang="en-US" altLang="zh-CN" b="0" i="0" u="none" strike="noStrike" cap="none" normalizeH="0" baseline="0" dirty="0" smtClean="0">
                <a:ln>
                  <a:noFill/>
                </a:ln>
                <a:solidFill>
                  <a:schemeClr val="bg1"/>
                </a:solidFill>
                <a:effectLst/>
                <a:latin typeface="Arial" pitchFamily="34" charset="0"/>
                <a:ea typeface="SimSun" pitchFamily="2" charset="-122"/>
                <a:cs typeface="Arial" pitchFamily="34" charset="0"/>
              </a:rPr>
              <a:t>For </a:t>
            </a:r>
            <a:r>
              <a:rPr kumimoji="0" lang="en-US" altLang="zh-CN" b="0" i="0" u="sng" strike="noStrike" cap="none" normalizeH="0" baseline="0" dirty="0" smtClean="0">
                <a:ln>
                  <a:noFill/>
                </a:ln>
                <a:solidFill>
                  <a:srgbClr val="FF0000"/>
                </a:solidFill>
                <a:effectLst/>
                <a:latin typeface="Arial" pitchFamily="34" charset="0"/>
                <a:ea typeface="SimSun" pitchFamily="2" charset="-122"/>
                <a:cs typeface="Arial" pitchFamily="34" charset="0"/>
              </a:rPr>
              <a:t>saturated soft clays </a:t>
            </a:r>
            <a:r>
              <a:rPr kumimoji="0" lang="en-US" altLang="zh-CN" b="0" i="0" u="none" strike="noStrike" cap="none" normalizeH="0" baseline="0" dirty="0" smtClean="0">
                <a:ln>
                  <a:noFill/>
                </a:ln>
                <a:solidFill>
                  <a:schemeClr val="bg1"/>
                </a:solidFill>
                <a:effectLst/>
                <a:latin typeface="Arial" pitchFamily="34" charset="0"/>
                <a:ea typeface="SimSun" pitchFamily="2" charset="-122"/>
                <a:cs typeface="Arial" pitchFamily="34" charset="0"/>
              </a:rPr>
              <a:t>under undrained conditions (</a:t>
            </a:r>
            <a:r>
              <a:rPr kumimoji="0" lang="en-US" altLang="zh-CN" b="0" i="0" u="none" strike="noStrike" cap="none" normalizeH="0" baseline="0" dirty="0" smtClean="0">
                <a:ln>
                  <a:noFill/>
                </a:ln>
                <a:solidFill>
                  <a:schemeClr val="bg1"/>
                </a:solidFill>
                <a:effectLst/>
                <a:latin typeface="Arial" pitchFamily="34" charset="0"/>
                <a:ea typeface="SimSun" pitchFamily="2" charset="-122"/>
                <a:cs typeface="Arial" pitchFamily="34" charset="0"/>
                <a:sym typeface="Symbol" pitchFamily="18" charset="2"/>
              </a:rPr>
              <a:t></a:t>
            </a:r>
            <a:r>
              <a:rPr kumimoji="0" lang="en-US" altLang="zh-CN" b="0" i="0" u="none" strike="noStrike" cap="none" normalizeH="0" baseline="-30000" dirty="0" smtClean="0">
                <a:ln>
                  <a:noFill/>
                </a:ln>
                <a:solidFill>
                  <a:schemeClr val="bg1"/>
                </a:solidFill>
                <a:effectLst/>
                <a:latin typeface="Arial" pitchFamily="34" charset="0"/>
                <a:ea typeface="SimSun" pitchFamily="2" charset="-122"/>
                <a:cs typeface="Arial" pitchFamily="34" charset="0"/>
              </a:rPr>
              <a:t>u</a:t>
            </a:r>
            <a:r>
              <a:rPr kumimoji="0" lang="en-US" altLang="zh-CN" b="0" i="0" u="none" strike="noStrike" cap="none" normalizeH="0" baseline="0" dirty="0" smtClean="0">
                <a:ln>
                  <a:noFill/>
                </a:ln>
                <a:solidFill>
                  <a:schemeClr val="bg1"/>
                </a:solidFill>
                <a:effectLst/>
                <a:latin typeface="Arial" pitchFamily="34" charset="0"/>
                <a:ea typeface="SimSun" pitchFamily="2" charset="-122"/>
                <a:cs typeface="Arial" pitchFamily="34" charset="0"/>
                <a:sym typeface="Symbol" pitchFamily="18" charset="2"/>
              </a:rPr>
              <a:t> = 0), </a:t>
            </a:r>
          </a:p>
          <a:p>
            <a:pPr marR="0" lvl="0" algn="l" defTabSz="914400" rtl="0" eaLnBrk="1" fontAlgn="base" latinLnBrk="0" hangingPunct="1">
              <a:lnSpc>
                <a:spcPct val="100000"/>
              </a:lnSpc>
              <a:spcBef>
                <a:spcPct val="0"/>
              </a:spcBef>
              <a:spcAft>
                <a:spcPct val="0"/>
              </a:spcAft>
              <a:buClrTx/>
              <a:buSzTx/>
              <a:tabLst>
                <a:tab pos="292100" algn="l"/>
              </a:tabLst>
            </a:pPr>
            <a:r>
              <a:rPr kumimoji="0" lang="en-US" altLang="zh-CN" b="0" i="0" u="none" strike="noStrike" cap="none" normalizeH="0" baseline="0" dirty="0" smtClean="0">
                <a:ln>
                  <a:noFill/>
                </a:ln>
                <a:solidFill>
                  <a:schemeClr val="bg1"/>
                </a:solidFill>
                <a:effectLst/>
                <a:latin typeface="Arial" pitchFamily="34" charset="0"/>
                <a:ea typeface="SimSun" pitchFamily="2" charset="-122"/>
                <a:cs typeface="Arial" pitchFamily="34" charset="0"/>
                <a:sym typeface="Symbol" pitchFamily="18" charset="2"/>
              </a:rPr>
              <a:t>	the failure surface </a:t>
            </a:r>
            <a:r>
              <a:rPr kumimoji="0" lang="en-US" altLang="zh-CN" b="0" i="0" u="none" strike="noStrike" cap="none" normalizeH="0" baseline="0" dirty="0" smtClean="0">
                <a:ln>
                  <a:noFill/>
                </a:ln>
                <a:solidFill>
                  <a:srgbClr val="FF0000"/>
                </a:solidFill>
                <a:effectLst/>
                <a:latin typeface="Arial" pitchFamily="34" charset="0"/>
                <a:ea typeface="SimSun" pitchFamily="2" charset="-122"/>
                <a:cs typeface="Arial" pitchFamily="34" charset="0"/>
                <a:sym typeface="Symbol" pitchFamily="18" charset="2"/>
              </a:rPr>
              <a:t>is a circular arc.</a:t>
            </a:r>
          </a:p>
          <a:p>
            <a:pPr marR="0" lvl="0" algn="l" defTabSz="914400" rtl="0" eaLnBrk="1" fontAlgn="base" latinLnBrk="0" hangingPunct="1">
              <a:lnSpc>
                <a:spcPct val="100000"/>
              </a:lnSpc>
              <a:spcBef>
                <a:spcPct val="0"/>
              </a:spcBef>
              <a:spcAft>
                <a:spcPct val="0"/>
              </a:spcAft>
              <a:buClrTx/>
              <a:buSzTx/>
              <a:tabLst/>
            </a:pPr>
            <a:r>
              <a:rPr kumimoji="0" lang="en-US" altLang="zh-CN" b="0" i="0" u="none" strike="noStrike" cap="none" normalizeH="0" baseline="0" dirty="0" smtClean="0">
                <a:ln>
                  <a:noFill/>
                </a:ln>
                <a:solidFill>
                  <a:srgbClr val="FF0000"/>
                </a:solidFill>
                <a:effectLst/>
                <a:latin typeface="Arial" pitchFamily="34" charset="0"/>
                <a:ea typeface="SimSun" pitchFamily="2" charset="-122"/>
                <a:cs typeface="Arial" pitchFamily="34" charset="0"/>
                <a:sym typeface="Symbol" pitchFamily="18" charset="2"/>
              </a:rPr>
              <a:t> </a:t>
            </a:r>
            <a:endParaRPr lang="en-US" altLang="zh-CN" dirty="0" smtClean="0">
              <a:solidFill>
                <a:schemeClr val="bg1"/>
              </a:solidFill>
              <a:latin typeface="Arial" pitchFamily="34" charset="0"/>
              <a:ea typeface="SimSun" pitchFamily="2" charset="-122"/>
              <a:cs typeface="Arial" pitchFamily="34" charset="0"/>
              <a:sym typeface="Symbol" pitchFamily="18" charset="2"/>
            </a:endParaRP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q"/>
              <a:tabLst/>
            </a:pPr>
            <a:r>
              <a:rPr kumimoji="0" lang="en-US" altLang="zh-CN" b="0" i="0" u="none" strike="noStrike" cap="none" normalizeH="0" baseline="0" dirty="0" smtClean="0">
                <a:ln>
                  <a:noFill/>
                </a:ln>
                <a:solidFill>
                  <a:schemeClr val="bg1"/>
                </a:solidFill>
                <a:effectLst/>
                <a:latin typeface="Arial" pitchFamily="34" charset="0"/>
                <a:ea typeface="SimSun" pitchFamily="2" charset="-122"/>
                <a:cs typeface="Arial" pitchFamily="34" charset="0"/>
                <a:sym typeface="Symbol" pitchFamily="18" charset="2"/>
              </a:rPr>
              <a:t>Skempton (1951) proposed the following expression for the </a:t>
            </a:r>
          </a:p>
          <a:p>
            <a:pPr marR="0" lvl="0" algn="l" defTabSz="914400" rtl="0" eaLnBrk="1" fontAlgn="base" latinLnBrk="0" hangingPunct="1">
              <a:lnSpc>
                <a:spcPct val="100000"/>
              </a:lnSpc>
              <a:spcBef>
                <a:spcPct val="0"/>
              </a:spcBef>
              <a:spcAft>
                <a:spcPct val="0"/>
              </a:spcAft>
              <a:buClrTx/>
              <a:buSzTx/>
              <a:tabLst>
                <a:tab pos="342900" algn="l"/>
              </a:tabLst>
            </a:pPr>
            <a:r>
              <a:rPr kumimoji="0" lang="en-US" altLang="zh-CN" b="0" i="0" u="none" strike="noStrike" cap="none" normalizeH="0" baseline="0" dirty="0" smtClean="0">
                <a:ln>
                  <a:noFill/>
                </a:ln>
                <a:solidFill>
                  <a:schemeClr val="bg1"/>
                </a:solidFill>
                <a:effectLst/>
                <a:latin typeface="Arial" pitchFamily="34" charset="0"/>
                <a:ea typeface="SimSun" pitchFamily="2" charset="-122"/>
                <a:cs typeface="Arial" pitchFamily="34" charset="0"/>
                <a:sym typeface="Symbol" pitchFamily="18" charset="2"/>
              </a:rPr>
              <a:t>	ultimate bearing capacity of a footing:</a:t>
            </a:r>
          </a:p>
        </p:txBody>
      </p:sp>
      <p:graphicFrame>
        <p:nvGraphicFramePr>
          <p:cNvPr id="3" name="Object 2"/>
          <p:cNvGraphicFramePr>
            <a:graphicFrameLocks noChangeAspect="1"/>
          </p:cNvGraphicFramePr>
          <p:nvPr>
            <p:extLst>
              <p:ext uri="{D42A27DB-BD31-4B8C-83A1-F6EECF244321}">
                <p14:modId xmlns:p14="http://schemas.microsoft.com/office/powerpoint/2010/main" val="4230930008"/>
              </p:ext>
            </p:extLst>
          </p:nvPr>
        </p:nvGraphicFramePr>
        <p:xfrm>
          <a:off x="1168400" y="3128963"/>
          <a:ext cx="2935288" cy="563562"/>
        </p:xfrm>
        <a:graphic>
          <a:graphicData uri="http://schemas.openxmlformats.org/presentationml/2006/ole">
            <mc:AlternateContent xmlns:mc="http://schemas.openxmlformats.org/markup-compatibility/2006">
              <mc:Choice xmlns:v="urn:schemas-microsoft-com:vml" Requires="v">
                <p:oleObj spid="_x0000_s6253" name="Equation" r:id="rId4" imgW="1193800" imgH="228600" progId="Equation.3">
                  <p:embed/>
                </p:oleObj>
              </mc:Choice>
              <mc:Fallback>
                <p:oleObj name="Equation" r:id="rId4" imgW="1193800" imgH="228600" progId="Equation.3">
                  <p:embed/>
                  <p:pic>
                    <p:nvPicPr>
                      <p:cNvPr id="0" name="Picture 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8400" y="3128963"/>
                        <a:ext cx="2935288" cy="5635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3"/>
          <p:cNvSpPr>
            <a:spLocks noChangeArrowheads="1"/>
          </p:cNvSpPr>
          <p:nvPr/>
        </p:nvSpPr>
        <p:spPr bwMode="auto">
          <a:xfrm>
            <a:off x="0" y="647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10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800" b="0" i="0" u="none" strike="noStrike" cap="none" normalizeH="0" baseline="0" dirty="0" smtClean="0">
                <a:ln>
                  <a:noFill/>
                </a:ln>
                <a:solidFill>
                  <a:schemeClr val="tx1"/>
                </a:solidFill>
                <a:effectLst/>
                <a:latin typeface="Arial" pitchFamily="34" charset="0"/>
                <a:cs typeface="Arial" pitchFamily="34" charset="0"/>
              </a:rPr>
              <a:t> </a:t>
            </a:r>
            <a:endParaRPr kumimoji="0" lang="en-US" altLang="zh-CN"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4"/>
          <p:cNvSpPr/>
          <p:nvPr/>
        </p:nvSpPr>
        <p:spPr>
          <a:xfrm>
            <a:off x="292100" y="1070572"/>
            <a:ext cx="5930900" cy="369332"/>
          </a:xfrm>
          <a:prstGeom prst="rect">
            <a:avLst/>
          </a:prstGeom>
        </p:spPr>
        <p:txBody>
          <a:bodyPr wrap="square">
            <a:spAutoFit/>
          </a:bodyPr>
          <a:lstStyle/>
          <a:p>
            <a:r>
              <a:rPr lang="en-US" b="1" u="sng" dirty="0" smtClean="0">
                <a:solidFill>
                  <a:schemeClr val="bg1"/>
                </a:solidFill>
              </a:rPr>
              <a:t>Skempto’s Bearing Capacity Equation</a:t>
            </a:r>
            <a:endParaRPr lang="en-US" b="1" u="sng" dirty="0">
              <a:solidFill>
                <a:schemeClr val="bg1"/>
              </a:solidFill>
            </a:endParaRPr>
          </a:p>
        </p:txBody>
      </p:sp>
      <p:sp>
        <p:nvSpPr>
          <p:cNvPr id="6" name="Rectangle 5"/>
          <p:cNvSpPr/>
          <p:nvPr/>
        </p:nvSpPr>
        <p:spPr>
          <a:xfrm>
            <a:off x="1771841" y="154477"/>
            <a:ext cx="5746445" cy="646331"/>
          </a:xfrm>
          <a:prstGeom prst="rect">
            <a:avLst/>
          </a:prstGeom>
          <a:solidFill>
            <a:srgbClr val="FFFF00"/>
          </a:solidFill>
        </p:spPr>
        <p:txBody>
          <a:bodyPr wrap="none">
            <a:spAutoFit/>
          </a:bodyPr>
          <a:lstStyle/>
          <a:p>
            <a:pPr algn="ctr"/>
            <a:r>
              <a:rPr lang="en-US" dirty="0">
                <a:solidFill>
                  <a:schemeClr val="bg1"/>
                </a:solidFill>
              </a:rPr>
              <a:t>SOIL BEARING CAPACITY CALCULATIONS</a:t>
            </a:r>
          </a:p>
          <a:p>
            <a:pPr algn="ctr"/>
            <a:r>
              <a:rPr lang="en-US" dirty="0">
                <a:solidFill>
                  <a:schemeClr val="bg1"/>
                </a:solidFill>
              </a:rPr>
              <a:t>BY MEANS OF THEORY OF PLASTIC EQUILIBRIUM</a:t>
            </a:r>
          </a:p>
        </p:txBody>
      </p:sp>
      <p:sp>
        <p:nvSpPr>
          <p:cNvPr id="8" name="Rectangle 7"/>
          <p:cNvSpPr/>
          <p:nvPr/>
        </p:nvSpPr>
        <p:spPr>
          <a:xfrm>
            <a:off x="292100" y="3786138"/>
            <a:ext cx="8394700" cy="2862322"/>
          </a:xfrm>
          <a:prstGeom prst="rect">
            <a:avLst/>
          </a:prstGeom>
        </p:spPr>
        <p:txBody>
          <a:bodyPr wrap="square">
            <a:spAutoFit/>
          </a:bodyPr>
          <a:lstStyle/>
          <a:p>
            <a:r>
              <a:rPr lang="en-US" dirty="0">
                <a:solidFill>
                  <a:schemeClr val="bg1"/>
                </a:solidFill>
              </a:rPr>
              <a:t>where </a:t>
            </a:r>
            <a:endParaRPr lang="en-US" dirty="0" smtClean="0">
              <a:solidFill>
                <a:schemeClr val="bg1"/>
              </a:solidFill>
            </a:endParaRPr>
          </a:p>
          <a:p>
            <a:pPr>
              <a:tabLst>
                <a:tab pos="685800" algn="l"/>
              </a:tabLst>
            </a:pPr>
            <a:endParaRPr lang="en-US" dirty="0" smtClean="0">
              <a:solidFill>
                <a:schemeClr val="bg1"/>
              </a:solidFill>
            </a:endParaRPr>
          </a:p>
          <a:p>
            <a:pPr>
              <a:tabLst>
                <a:tab pos="685800" algn="l"/>
              </a:tabLst>
            </a:pPr>
            <a:r>
              <a:rPr lang="en-US" dirty="0" smtClean="0">
                <a:solidFill>
                  <a:schemeClr val="bg1"/>
                </a:solidFill>
              </a:rPr>
              <a:t>c</a:t>
            </a:r>
            <a:r>
              <a:rPr lang="en-US" baseline="-25000" dirty="0" smtClean="0">
                <a:solidFill>
                  <a:schemeClr val="bg1"/>
                </a:solidFill>
              </a:rPr>
              <a:t>u</a:t>
            </a:r>
            <a:r>
              <a:rPr lang="en-US" dirty="0" smtClean="0">
                <a:solidFill>
                  <a:schemeClr val="bg1"/>
                </a:solidFill>
              </a:rPr>
              <a:t> = 	</a:t>
            </a:r>
            <a:r>
              <a:rPr lang="en-US" dirty="0">
                <a:solidFill>
                  <a:schemeClr val="bg1"/>
                </a:solidFill>
              </a:rPr>
              <a:t>U</a:t>
            </a:r>
            <a:r>
              <a:rPr lang="en-US" dirty="0" smtClean="0">
                <a:solidFill>
                  <a:schemeClr val="bg1"/>
                </a:solidFill>
              </a:rPr>
              <a:t>ndrained </a:t>
            </a:r>
            <a:r>
              <a:rPr lang="en-US" dirty="0">
                <a:solidFill>
                  <a:schemeClr val="bg1"/>
                </a:solidFill>
              </a:rPr>
              <a:t>shear strength of the soil (the average value at depth 2/3 b </a:t>
            </a:r>
            <a:r>
              <a:rPr lang="en-US" dirty="0" smtClean="0">
                <a:solidFill>
                  <a:schemeClr val="bg1"/>
                </a:solidFill>
              </a:rPr>
              <a:t>	below the </a:t>
            </a:r>
            <a:r>
              <a:rPr lang="en-US" dirty="0">
                <a:solidFill>
                  <a:schemeClr val="bg1"/>
                </a:solidFill>
              </a:rPr>
              <a:t>bottom of the foundation is used), </a:t>
            </a:r>
            <a:endParaRPr lang="en-US" dirty="0" smtClean="0">
              <a:solidFill>
                <a:schemeClr val="bg1"/>
              </a:solidFill>
            </a:endParaRPr>
          </a:p>
          <a:p>
            <a:pPr>
              <a:tabLst>
                <a:tab pos="685800" algn="l"/>
              </a:tabLst>
            </a:pPr>
            <a:endParaRPr lang="en-US" dirty="0">
              <a:solidFill>
                <a:schemeClr val="bg1"/>
              </a:solidFill>
            </a:endParaRPr>
          </a:p>
          <a:p>
            <a:pPr>
              <a:tabLst>
                <a:tab pos="685800" algn="l"/>
              </a:tabLst>
            </a:pPr>
            <a:r>
              <a:rPr lang="en-US" dirty="0" smtClean="0">
                <a:solidFill>
                  <a:schemeClr val="bg1"/>
                </a:solidFill>
              </a:rPr>
              <a:t>D = 	depth </a:t>
            </a:r>
            <a:r>
              <a:rPr lang="en-US" dirty="0">
                <a:solidFill>
                  <a:schemeClr val="bg1"/>
                </a:solidFill>
              </a:rPr>
              <a:t>of the foundation, </a:t>
            </a:r>
            <a:endParaRPr lang="en-US" dirty="0" smtClean="0">
              <a:solidFill>
                <a:schemeClr val="bg1"/>
              </a:solidFill>
            </a:endParaRPr>
          </a:p>
          <a:p>
            <a:pPr>
              <a:tabLst>
                <a:tab pos="685800" algn="l"/>
              </a:tabLst>
            </a:pPr>
            <a:endParaRPr lang="en-US" dirty="0">
              <a:solidFill>
                <a:schemeClr val="bg1"/>
              </a:solidFill>
              <a:sym typeface="Symbol"/>
            </a:endParaRPr>
          </a:p>
          <a:p>
            <a:pPr>
              <a:tabLst>
                <a:tab pos="685800" algn="l"/>
              </a:tabLst>
            </a:pPr>
            <a:r>
              <a:rPr lang="en-US" dirty="0" smtClean="0">
                <a:solidFill>
                  <a:schemeClr val="bg1"/>
                </a:solidFill>
                <a:sym typeface="Symbol"/>
              </a:rPr>
              <a:t></a:t>
            </a:r>
            <a:r>
              <a:rPr lang="en-US" baseline="-25000" dirty="0">
                <a:solidFill>
                  <a:schemeClr val="bg1"/>
                </a:solidFill>
              </a:rPr>
              <a:t>o</a:t>
            </a:r>
            <a:r>
              <a:rPr lang="en-US" dirty="0">
                <a:solidFill>
                  <a:schemeClr val="bg1"/>
                </a:solidFill>
              </a:rPr>
              <a:t> </a:t>
            </a:r>
            <a:r>
              <a:rPr lang="en-US" dirty="0" smtClean="0">
                <a:solidFill>
                  <a:schemeClr val="bg1"/>
                </a:solidFill>
              </a:rPr>
              <a:t>= 	unit </a:t>
            </a:r>
            <a:r>
              <a:rPr lang="en-US" dirty="0">
                <a:solidFill>
                  <a:schemeClr val="bg1"/>
                </a:solidFill>
              </a:rPr>
              <a:t>weight of soil above base of the foundation </a:t>
            </a:r>
            <a:endParaRPr lang="en-US" dirty="0" smtClean="0">
              <a:solidFill>
                <a:schemeClr val="bg1"/>
              </a:solidFill>
            </a:endParaRPr>
          </a:p>
          <a:p>
            <a:pPr>
              <a:tabLst>
                <a:tab pos="685800" algn="l"/>
              </a:tabLst>
            </a:pPr>
            <a:endParaRPr lang="en-US" dirty="0">
              <a:solidFill>
                <a:schemeClr val="bg1"/>
              </a:solidFill>
            </a:endParaRPr>
          </a:p>
          <a:p>
            <a:pPr>
              <a:tabLst>
                <a:tab pos="685800" algn="l"/>
              </a:tabLst>
            </a:pPr>
            <a:r>
              <a:rPr lang="en-US" dirty="0" smtClean="0">
                <a:solidFill>
                  <a:schemeClr val="bg1"/>
                </a:solidFill>
              </a:rPr>
              <a:t>N</a:t>
            </a:r>
            <a:r>
              <a:rPr lang="en-US" baseline="-25000" dirty="0" smtClean="0">
                <a:solidFill>
                  <a:schemeClr val="bg1"/>
                </a:solidFill>
              </a:rPr>
              <a:t>c</a:t>
            </a:r>
            <a:r>
              <a:rPr lang="en-US" dirty="0" smtClean="0">
                <a:solidFill>
                  <a:schemeClr val="bg1"/>
                </a:solidFill>
              </a:rPr>
              <a:t> = 	a </a:t>
            </a:r>
            <a:r>
              <a:rPr lang="en-US" dirty="0">
                <a:solidFill>
                  <a:schemeClr val="bg1"/>
                </a:solidFill>
              </a:rPr>
              <a:t>function of the shape of the footing and the depth/breadth ratio </a:t>
            </a:r>
            <a:r>
              <a:rPr lang="en-US" dirty="0" smtClean="0">
                <a:solidFill>
                  <a:schemeClr val="bg1"/>
                </a:solidFill>
              </a:rPr>
              <a:t>(D/b</a:t>
            </a:r>
            <a:r>
              <a:rPr lang="en-US" dirty="0">
                <a:solidFill>
                  <a:schemeClr val="bg1"/>
                </a:solidFill>
              </a:rPr>
              <a:t>). </a:t>
            </a:r>
          </a:p>
        </p:txBody>
      </p:sp>
      <p:pic>
        <p:nvPicPr>
          <p:cNvPr id="6169" name="Picture 2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52845" y="1070572"/>
            <a:ext cx="1551429" cy="1685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793565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p:cNvPicPr>
            <a:picLocks noChangeArrowheads="1"/>
          </p:cNvPicPr>
          <p:nvPr/>
        </p:nvPicPr>
        <p:blipFill rotWithShape="1">
          <a:blip r:embed="rId3" cstate="print">
            <a:extLst>
              <a:ext uri="{28A0092B-C50C-407E-A947-70E740481C1C}">
                <a14:useLocalDpi xmlns:a14="http://schemas.microsoft.com/office/drawing/2010/main" val="0"/>
              </a:ext>
            </a:extLst>
          </a:blip>
          <a:srcRect l="538" t="62758" r="2295" b="8958"/>
          <a:stretch/>
        </p:blipFill>
        <p:spPr bwMode="auto">
          <a:xfrm>
            <a:off x="0" y="838201"/>
            <a:ext cx="9144000" cy="4114800"/>
          </a:xfrm>
          <a:prstGeom prst="rect">
            <a:avLst/>
          </a:prstGeom>
          <a:noFill/>
          <a:ln>
            <a:noFill/>
          </a:ln>
          <a:effectLst/>
          <a:extLst>
            <a:ext uri="{909E8E84-426E-40DD-AFC4-6F175D3DCCD1}">
              <a14:hiddenFill xmlns:a14="http://schemas.microsoft.com/office/drawing/2010/main">
                <a:solidFill>
                  <a:srgbClr val="C1CE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7FFF00"/>
                  </a:outerShdw>
                </a:effectLst>
              </a14:hiddenEffects>
            </a:ext>
          </a:extLst>
        </p:spPr>
      </p:pic>
      <p:sp>
        <p:nvSpPr>
          <p:cNvPr id="2" name="Rectangle 1"/>
          <p:cNvSpPr/>
          <p:nvPr/>
        </p:nvSpPr>
        <p:spPr>
          <a:xfrm>
            <a:off x="2785277" y="6104560"/>
            <a:ext cx="3675045" cy="369332"/>
          </a:xfrm>
          <a:prstGeom prst="rect">
            <a:avLst/>
          </a:prstGeom>
        </p:spPr>
        <p:txBody>
          <a:bodyPr wrap="none">
            <a:spAutoFit/>
          </a:bodyPr>
          <a:lstStyle/>
          <a:p>
            <a:r>
              <a:rPr lang="en-US" dirty="0">
                <a:solidFill>
                  <a:schemeClr val="bg1"/>
                </a:solidFill>
              </a:rPr>
              <a:t>Skempton’s values of N</a:t>
            </a:r>
            <a:r>
              <a:rPr lang="en-US" baseline="-25000" dirty="0">
                <a:solidFill>
                  <a:schemeClr val="bg1"/>
                </a:solidFill>
              </a:rPr>
              <a:t>c</a:t>
            </a:r>
            <a:r>
              <a:rPr lang="en-US" dirty="0">
                <a:solidFill>
                  <a:schemeClr val="bg1"/>
                </a:solidFill>
              </a:rPr>
              <a:t> for </a:t>
            </a:r>
            <a:r>
              <a:rPr lang="en-US" dirty="0">
                <a:solidFill>
                  <a:schemeClr val="bg1"/>
                </a:solidFill>
                <a:sym typeface="Symbol"/>
              </a:rPr>
              <a:t></a:t>
            </a:r>
            <a:r>
              <a:rPr lang="en-US" baseline="-25000" dirty="0">
                <a:solidFill>
                  <a:schemeClr val="bg1"/>
                </a:solidFill>
              </a:rPr>
              <a:t>u</a:t>
            </a:r>
            <a:r>
              <a:rPr lang="en-US" dirty="0">
                <a:solidFill>
                  <a:schemeClr val="bg1"/>
                </a:solidFill>
              </a:rPr>
              <a:t> = 0</a:t>
            </a:r>
          </a:p>
        </p:txBody>
      </p:sp>
      <p:cxnSp>
        <p:nvCxnSpPr>
          <p:cNvPr id="4" name="Straight Arrow Connector 3"/>
          <p:cNvCxnSpPr/>
          <p:nvPr/>
        </p:nvCxnSpPr>
        <p:spPr>
          <a:xfrm flipV="1">
            <a:off x="1701800" y="1828800"/>
            <a:ext cx="0" cy="1752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685800" y="1854200"/>
            <a:ext cx="9906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793565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3040963" y="243557"/>
            <a:ext cx="3280065" cy="584775"/>
          </a:xfrm>
          <a:prstGeom prst="rect">
            <a:avLst/>
          </a:prstGeom>
          <a:solidFill>
            <a:srgbClr val="FFFF00"/>
          </a:solidFill>
        </p:spPr>
        <p:txBody>
          <a:bodyPr wrap="none">
            <a:spAutoFit/>
          </a:bodyPr>
          <a:lstStyle/>
          <a:p>
            <a:r>
              <a:rPr lang="en-US" sz="3200" b="1" dirty="0" smtClean="0">
                <a:solidFill>
                  <a:srgbClr val="005EA4"/>
                </a:solidFill>
              </a:rPr>
              <a:t>Factor of Safety</a:t>
            </a:r>
            <a:endParaRPr lang="en-US" sz="3200" dirty="0">
              <a:solidFill>
                <a:srgbClr val="005EA4"/>
              </a:solidFill>
            </a:endParaRPr>
          </a:p>
        </p:txBody>
      </p:sp>
      <p:sp>
        <p:nvSpPr>
          <p:cNvPr id="3" name="Rectangle 2"/>
          <p:cNvSpPr/>
          <p:nvPr/>
        </p:nvSpPr>
        <p:spPr>
          <a:xfrm>
            <a:off x="386366" y="906510"/>
            <a:ext cx="8358389" cy="1287532"/>
          </a:xfrm>
          <a:prstGeom prst="rect">
            <a:avLst/>
          </a:prstGeom>
        </p:spPr>
        <p:txBody>
          <a:bodyPr wrap="square">
            <a:spAutoFit/>
          </a:bodyPr>
          <a:lstStyle/>
          <a:p>
            <a:pPr marL="347663" indent="-347663">
              <a:lnSpc>
                <a:spcPct val="150000"/>
              </a:lnSpc>
              <a:buFont typeface="Wingdings" pitchFamily="2" charset="2"/>
              <a:buChar char="q"/>
            </a:pPr>
            <a:r>
              <a:rPr lang="en-US" dirty="0" smtClean="0">
                <a:solidFill>
                  <a:schemeClr val="bg1"/>
                </a:solidFill>
              </a:rPr>
              <a:t>Calculating the gross allowable load-bearing capacity of shallow foundations requires the application of a factor of safety (FS) to the gross ultimate bearing capacity, or</a:t>
            </a:r>
          </a:p>
        </p:txBody>
      </p:sp>
      <p:sp>
        <p:nvSpPr>
          <p:cNvPr id="4" name="TextBox 3"/>
          <p:cNvSpPr txBox="1"/>
          <p:nvPr/>
        </p:nvSpPr>
        <p:spPr>
          <a:xfrm>
            <a:off x="2099256" y="2768958"/>
            <a:ext cx="728084" cy="369332"/>
          </a:xfrm>
          <a:prstGeom prst="rect">
            <a:avLst/>
          </a:prstGeom>
          <a:noFill/>
        </p:spPr>
        <p:txBody>
          <a:bodyPr wrap="none" rtlCol="0">
            <a:spAutoFit/>
          </a:bodyPr>
          <a:lstStyle/>
          <a:p>
            <a:r>
              <a:rPr lang="en-US" dirty="0" smtClean="0">
                <a:solidFill>
                  <a:schemeClr val="bg1"/>
                </a:solidFill>
              </a:rPr>
              <a:t>q</a:t>
            </a:r>
            <a:r>
              <a:rPr lang="en-US" baseline="-25000" dirty="0" smtClean="0">
                <a:solidFill>
                  <a:schemeClr val="bg1"/>
                </a:solidFill>
              </a:rPr>
              <a:t>all</a:t>
            </a:r>
            <a:r>
              <a:rPr lang="en-US" dirty="0" smtClean="0">
                <a:solidFill>
                  <a:schemeClr val="bg1"/>
                </a:solidFill>
              </a:rPr>
              <a:t> = </a:t>
            </a:r>
            <a:endParaRPr lang="en-US" dirty="0">
              <a:solidFill>
                <a:schemeClr val="bg1"/>
              </a:solidFill>
            </a:endParaRPr>
          </a:p>
        </p:txBody>
      </p:sp>
      <p:grpSp>
        <p:nvGrpSpPr>
          <p:cNvPr id="10" name="Group 9"/>
          <p:cNvGrpSpPr/>
          <p:nvPr/>
        </p:nvGrpSpPr>
        <p:grpSpPr>
          <a:xfrm>
            <a:off x="2747490" y="2597240"/>
            <a:ext cx="685800" cy="762000"/>
            <a:chOff x="3352800" y="2133600"/>
            <a:chExt cx="685800" cy="762000"/>
          </a:xfrm>
        </p:grpSpPr>
        <p:cxnSp>
          <p:nvCxnSpPr>
            <p:cNvPr id="6" name="Straight Connector 5"/>
            <p:cNvCxnSpPr/>
            <p:nvPr/>
          </p:nvCxnSpPr>
          <p:spPr>
            <a:xfrm>
              <a:off x="3352800" y="2514600"/>
              <a:ext cx="6858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429000" y="2133600"/>
              <a:ext cx="474810" cy="369332"/>
            </a:xfrm>
            <a:prstGeom prst="rect">
              <a:avLst/>
            </a:prstGeom>
            <a:noFill/>
          </p:spPr>
          <p:txBody>
            <a:bodyPr wrap="none" rtlCol="0">
              <a:spAutoFit/>
            </a:bodyPr>
            <a:lstStyle/>
            <a:p>
              <a:r>
                <a:rPr lang="en-US" dirty="0" smtClean="0">
                  <a:solidFill>
                    <a:schemeClr val="bg1"/>
                  </a:solidFill>
                </a:rPr>
                <a:t>q</a:t>
              </a:r>
              <a:r>
                <a:rPr lang="en-US" baseline="-25000" dirty="0" smtClean="0">
                  <a:solidFill>
                    <a:schemeClr val="bg1"/>
                  </a:solidFill>
                </a:rPr>
                <a:t>ult</a:t>
              </a:r>
              <a:endParaRPr lang="en-US" dirty="0">
                <a:solidFill>
                  <a:schemeClr val="bg1"/>
                </a:solidFill>
              </a:endParaRPr>
            </a:p>
          </p:txBody>
        </p:sp>
        <p:sp>
          <p:nvSpPr>
            <p:cNvPr id="9" name="TextBox 8"/>
            <p:cNvSpPr txBox="1"/>
            <p:nvPr/>
          </p:nvSpPr>
          <p:spPr>
            <a:xfrm>
              <a:off x="3429000" y="2526268"/>
              <a:ext cx="479618" cy="369332"/>
            </a:xfrm>
            <a:prstGeom prst="rect">
              <a:avLst/>
            </a:prstGeom>
            <a:noFill/>
          </p:spPr>
          <p:txBody>
            <a:bodyPr wrap="none" rtlCol="0">
              <a:spAutoFit/>
            </a:bodyPr>
            <a:lstStyle/>
            <a:p>
              <a:r>
                <a:rPr lang="en-US" dirty="0" smtClean="0">
                  <a:solidFill>
                    <a:schemeClr val="bg1"/>
                  </a:solidFill>
                </a:rPr>
                <a:t>FS</a:t>
              </a:r>
              <a:endParaRPr lang="en-US" dirty="0">
                <a:solidFill>
                  <a:schemeClr val="bg1"/>
                </a:solidFill>
              </a:endParaRPr>
            </a:p>
          </p:txBody>
        </p:sp>
      </p:grpSp>
      <p:sp>
        <p:nvSpPr>
          <p:cNvPr id="11" name="Rectangle 10"/>
          <p:cNvSpPr/>
          <p:nvPr/>
        </p:nvSpPr>
        <p:spPr>
          <a:xfrm>
            <a:off x="521593" y="3698263"/>
            <a:ext cx="7398913" cy="369332"/>
          </a:xfrm>
          <a:prstGeom prst="rect">
            <a:avLst/>
          </a:prstGeom>
        </p:spPr>
        <p:txBody>
          <a:bodyPr wrap="square">
            <a:spAutoFit/>
          </a:bodyPr>
          <a:lstStyle/>
          <a:p>
            <a:r>
              <a:rPr lang="en-US" dirty="0" smtClean="0">
                <a:solidFill>
                  <a:schemeClr val="bg1"/>
                </a:solidFill>
              </a:rPr>
              <a:t>Some practicing engineers prefer to use a factor of safety such that</a:t>
            </a:r>
            <a:endParaRPr lang="en-US" dirty="0">
              <a:solidFill>
                <a:schemeClr val="bg1"/>
              </a:solidFill>
            </a:endParaRPr>
          </a:p>
        </p:txBody>
      </p:sp>
      <p:grpSp>
        <p:nvGrpSpPr>
          <p:cNvPr id="21" name="Group 20"/>
          <p:cNvGrpSpPr/>
          <p:nvPr/>
        </p:nvGrpSpPr>
        <p:grpSpPr>
          <a:xfrm>
            <a:off x="576770" y="4269348"/>
            <a:ext cx="6316869" cy="708474"/>
            <a:chOff x="576770" y="4269348"/>
            <a:chExt cx="6316869" cy="708474"/>
          </a:xfrm>
        </p:grpSpPr>
        <p:sp>
          <p:nvSpPr>
            <p:cNvPr id="12" name="Rectangle 11"/>
            <p:cNvSpPr/>
            <p:nvPr/>
          </p:nvSpPr>
          <p:spPr>
            <a:xfrm>
              <a:off x="576770" y="4442069"/>
              <a:ext cx="3102131" cy="369332"/>
            </a:xfrm>
            <a:prstGeom prst="rect">
              <a:avLst/>
            </a:prstGeom>
          </p:spPr>
          <p:txBody>
            <a:bodyPr wrap="none">
              <a:spAutoFit/>
            </a:bodyPr>
            <a:lstStyle/>
            <a:p>
              <a:r>
                <a:rPr lang="en-US" dirty="0" smtClean="0">
                  <a:solidFill>
                    <a:srgbClr val="007635"/>
                  </a:solidFill>
                </a:rPr>
                <a:t>Net stress Increase on soil =</a:t>
              </a:r>
              <a:endParaRPr lang="en-US" dirty="0">
                <a:solidFill>
                  <a:srgbClr val="007635"/>
                </a:solidFill>
              </a:endParaRPr>
            </a:p>
          </p:txBody>
        </p:sp>
        <p:sp>
          <p:nvSpPr>
            <p:cNvPr id="13" name="Rectangle 12"/>
            <p:cNvSpPr/>
            <p:nvPr/>
          </p:nvSpPr>
          <p:spPr>
            <a:xfrm>
              <a:off x="3733800" y="4269348"/>
              <a:ext cx="3159839" cy="369332"/>
            </a:xfrm>
            <a:prstGeom prst="rect">
              <a:avLst/>
            </a:prstGeom>
          </p:spPr>
          <p:txBody>
            <a:bodyPr wrap="none">
              <a:spAutoFit/>
            </a:bodyPr>
            <a:lstStyle/>
            <a:p>
              <a:r>
                <a:rPr lang="en-US" dirty="0" smtClean="0">
                  <a:solidFill>
                    <a:srgbClr val="007635"/>
                  </a:solidFill>
                </a:rPr>
                <a:t>Net ultimate bearing capacity</a:t>
              </a:r>
              <a:endParaRPr lang="en-US" dirty="0">
                <a:solidFill>
                  <a:srgbClr val="007635"/>
                </a:solidFill>
              </a:endParaRPr>
            </a:p>
          </p:txBody>
        </p:sp>
        <p:cxnSp>
          <p:nvCxnSpPr>
            <p:cNvPr id="15" name="Straight Connector 14"/>
            <p:cNvCxnSpPr/>
            <p:nvPr/>
          </p:nvCxnSpPr>
          <p:spPr>
            <a:xfrm>
              <a:off x="3800343" y="4609563"/>
              <a:ext cx="3051218" cy="1074"/>
            </a:xfrm>
            <a:prstGeom prst="line">
              <a:avLst/>
            </a:prstGeom>
            <a:ln w="28575">
              <a:solidFill>
                <a:srgbClr val="007635"/>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997003" y="4608490"/>
              <a:ext cx="479618" cy="369332"/>
            </a:xfrm>
            <a:prstGeom prst="rect">
              <a:avLst/>
            </a:prstGeom>
            <a:noFill/>
          </p:spPr>
          <p:txBody>
            <a:bodyPr wrap="none" rtlCol="0">
              <a:spAutoFit/>
            </a:bodyPr>
            <a:lstStyle/>
            <a:p>
              <a:r>
                <a:rPr lang="en-US" dirty="0" smtClean="0">
                  <a:solidFill>
                    <a:srgbClr val="007635"/>
                  </a:solidFill>
                </a:rPr>
                <a:t>FS</a:t>
              </a:r>
              <a:endParaRPr lang="en-US" dirty="0">
                <a:solidFill>
                  <a:srgbClr val="007635"/>
                </a:solidFill>
              </a:endParaRPr>
            </a:p>
          </p:txBody>
        </p:sp>
      </p:grpSp>
      <p:sp>
        <p:nvSpPr>
          <p:cNvPr id="22" name="Rectangle 21"/>
          <p:cNvSpPr/>
          <p:nvPr/>
        </p:nvSpPr>
        <p:spPr>
          <a:xfrm>
            <a:off x="495837" y="5217971"/>
            <a:ext cx="6420118" cy="369332"/>
          </a:xfrm>
          <a:prstGeom prst="rect">
            <a:avLst/>
          </a:prstGeom>
        </p:spPr>
        <p:txBody>
          <a:bodyPr wrap="square">
            <a:spAutoFit/>
          </a:bodyPr>
          <a:lstStyle/>
          <a:p>
            <a:r>
              <a:rPr lang="en-US" dirty="0" smtClean="0">
                <a:solidFill>
                  <a:schemeClr val="bg1"/>
                </a:solidFill>
              </a:rPr>
              <a:t>The net ultimate bearing capacity is defined as</a:t>
            </a:r>
            <a:endParaRPr lang="en-US" dirty="0">
              <a:solidFill>
                <a:schemeClr val="bg1"/>
              </a:solidFill>
            </a:endParaRPr>
          </a:p>
        </p:txBody>
      </p:sp>
      <p:sp>
        <p:nvSpPr>
          <p:cNvPr id="24" name="Isosceles Triangle 23"/>
          <p:cNvSpPr/>
          <p:nvPr/>
        </p:nvSpPr>
        <p:spPr>
          <a:xfrm rot="10800000">
            <a:off x="6481322" y="6095126"/>
            <a:ext cx="620290" cy="271711"/>
          </a:xfrm>
          <a:prstGeom prst="triangle">
            <a:avLst>
              <a:gd name="adj" fmla="val 49479"/>
            </a:avLst>
          </a:prstGeom>
          <a:solidFill>
            <a:schemeClr val="accent6">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i="1" dirty="0">
              <a:solidFill>
                <a:schemeClr val="bg1"/>
              </a:solidFill>
              <a:latin typeface="Symbol" pitchFamily="18" charset="2"/>
            </a:endParaRPr>
          </a:p>
        </p:txBody>
      </p:sp>
      <p:sp>
        <p:nvSpPr>
          <p:cNvPr id="25" name="Freeform 24"/>
          <p:cNvSpPr/>
          <p:nvPr/>
        </p:nvSpPr>
        <p:spPr>
          <a:xfrm flipH="1">
            <a:off x="5320946" y="6089668"/>
            <a:ext cx="1177674" cy="222099"/>
          </a:xfrm>
          <a:custGeom>
            <a:avLst/>
            <a:gdLst>
              <a:gd name="connsiteX0" fmla="*/ 122237 w 1733550"/>
              <a:gd name="connsiteY0" fmla="*/ 92074 h 616743"/>
              <a:gd name="connsiteX1" fmla="*/ 1608137 w 1733550"/>
              <a:gd name="connsiteY1" fmla="*/ 87312 h 616743"/>
              <a:gd name="connsiteX2" fmla="*/ 874712 w 1733550"/>
              <a:gd name="connsiteY2" fmla="*/ 615949 h 616743"/>
              <a:gd name="connsiteX3" fmla="*/ 122237 w 1733550"/>
              <a:gd name="connsiteY3" fmla="*/ 92074 h 616743"/>
              <a:gd name="connsiteX0" fmla="*/ 122237 w 1733550"/>
              <a:gd name="connsiteY0" fmla="*/ 88106 h 612775"/>
              <a:gd name="connsiteX1" fmla="*/ 1608137 w 1733550"/>
              <a:gd name="connsiteY1" fmla="*/ 83344 h 612775"/>
              <a:gd name="connsiteX2" fmla="*/ 874712 w 1733550"/>
              <a:gd name="connsiteY2" fmla="*/ 611981 h 612775"/>
              <a:gd name="connsiteX3" fmla="*/ 122237 w 1733550"/>
              <a:gd name="connsiteY3" fmla="*/ 88106 h 612775"/>
              <a:gd name="connsiteX0" fmla="*/ 122237 w 1608137"/>
              <a:gd name="connsiteY0" fmla="*/ 88106 h 612775"/>
              <a:gd name="connsiteX1" fmla="*/ 1608137 w 1608137"/>
              <a:gd name="connsiteY1" fmla="*/ 83344 h 612775"/>
              <a:gd name="connsiteX2" fmla="*/ 874712 w 1608137"/>
              <a:gd name="connsiteY2" fmla="*/ 611981 h 612775"/>
              <a:gd name="connsiteX3" fmla="*/ 122237 w 1608137"/>
              <a:gd name="connsiteY3" fmla="*/ 88106 h 612775"/>
              <a:gd name="connsiteX0" fmla="*/ 122237 w 1608137"/>
              <a:gd name="connsiteY0" fmla="*/ 88106 h 612775"/>
              <a:gd name="connsiteX1" fmla="*/ 1608137 w 1608137"/>
              <a:gd name="connsiteY1" fmla="*/ 83344 h 612775"/>
              <a:gd name="connsiteX2" fmla="*/ 874712 w 1608137"/>
              <a:gd name="connsiteY2" fmla="*/ 611981 h 612775"/>
              <a:gd name="connsiteX3" fmla="*/ 122237 w 1608137"/>
              <a:gd name="connsiteY3" fmla="*/ 88106 h 612775"/>
              <a:gd name="connsiteX0" fmla="*/ 122237 w 1608137"/>
              <a:gd name="connsiteY0" fmla="*/ 88106 h 611981"/>
              <a:gd name="connsiteX1" fmla="*/ 1608137 w 1608137"/>
              <a:gd name="connsiteY1" fmla="*/ 83344 h 611981"/>
              <a:gd name="connsiteX2" fmla="*/ 874712 w 1608137"/>
              <a:gd name="connsiteY2" fmla="*/ 611981 h 611981"/>
              <a:gd name="connsiteX3" fmla="*/ 122237 w 1608137"/>
              <a:gd name="connsiteY3" fmla="*/ 88106 h 611981"/>
              <a:gd name="connsiteX0" fmla="*/ 0 w 1485900"/>
              <a:gd name="connsiteY0" fmla="*/ 88106 h 611981"/>
              <a:gd name="connsiteX1" fmla="*/ 1485900 w 1485900"/>
              <a:gd name="connsiteY1" fmla="*/ 83344 h 611981"/>
              <a:gd name="connsiteX2" fmla="*/ 752475 w 1485900"/>
              <a:gd name="connsiteY2" fmla="*/ 611981 h 611981"/>
              <a:gd name="connsiteX3" fmla="*/ 0 w 1485900"/>
              <a:gd name="connsiteY3" fmla="*/ 88106 h 611981"/>
              <a:gd name="connsiteX0" fmla="*/ 0 w 1485900"/>
              <a:gd name="connsiteY0" fmla="*/ 4762 h 528637"/>
              <a:gd name="connsiteX1" fmla="*/ 1485900 w 1485900"/>
              <a:gd name="connsiteY1" fmla="*/ 0 h 528637"/>
              <a:gd name="connsiteX2" fmla="*/ 752475 w 1485900"/>
              <a:gd name="connsiteY2" fmla="*/ 528637 h 528637"/>
              <a:gd name="connsiteX3" fmla="*/ 0 w 1485900"/>
              <a:gd name="connsiteY3" fmla="*/ 4762 h 528637"/>
              <a:gd name="connsiteX0" fmla="*/ 0 w 1485900"/>
              <a:gd name="connsiteY0" fmla="*/ 4762 h 528637"/>
              <a:gd name="connsiteX1" fmla="*/ 1485900 w 1485900"/>
              <a:gd name="connsiteY1" fmla="*/ 0 h 528637"/>
              <a:gd name="connsiteX2" fmla="*/ 773705 w 1485900"/>
              <a:gd name="connsiteY2" fmla="*/ 528637 h 528637"/>
              <a:gd name="connsiteX3" fmla="*/ 0 w 1485900"/>
              <a:gd name="connsiteY3" fmla="*/ 4762 h 528637"/>
              <a:gd name="connsiteX0" fmla="*/ 0 w 1485900"/>
              <a:gd name="connsiteY0" fmla="*/ 4762 h 528637"/>
              <a:gd name="connsiteX1" fmla="*/ 1485900 w 1485900"/>
              <a:gd name="connsiteY1" fmla="*/ 0 h 528637"/>
              <a:gd name="connsiteX2" fmla="*/ 773705 w 1485900"/>
              <a:gd name="connsiteY2" fmla="*/ 528637 h 528637"/>
              <a:gd name="connsiteX3" fmla="*/ 0 w 1485900"/>
              <a:gd name="connsiteY3" fmla="*/ 4762 h 528637"/>
              <a:gd name="connsiteX0" fmla="*/ 0 w 1485900"/>
              <a:gd name="connsiteY0" fmla="*/ 4762 h 528637"/>
              <a:gd name="connsiteX1" fmla="*/ 1485900 w 1485900"/>
              <a:gd name="connsiteY1" fmla="*/ 0 h 528637"/>
              <a:gd name="connsiteX2" fmla="*/ 773705 w 1485900"/>
              <a:gd name="connsiteY2" fmla="*/ 528637 h 528637"/>
              <a:gd name="connsiteX3" fmla="*/ 0 w 1485900"/>
              <a:gd name="connsiteY3" fmla="*/ 4762 h 528637"/>
              <a:gd name="connsiteX0" fmla="*/ 0 w 1485900"/>
              <a:gd name="connsiteY0" fmla="*/ 4762 h 528637"/>
              <a:gd name="connsiteX1" fmla="*/ 1485900 w 1485900"/>
              <a:gd name="connsiteY1" fmla="*/ 0 h 528637"/>
              <a:gd name="connsiteX2" fmla="*/ 773705 w 1485900"/>
              <a:gd name="connsiteY2" fmla="*/ 528637 h 528637"/>
              <a:gd name="connsiteX3" fmla="*/ 0 w 1485900"/>
              <a:gd name="connsiteY3" fmla="*/ 4762 h 528637"/>
              <a:gd name="connsiteX0" fmla="*/ 0 w 1485900"/>
              <a:gd name="connsiteY0" fmla="*/ 4762 h 528637"/>
              <a:gd name="connsiteX1" fmla="*/ 1485900 w 1485900"/>
              <a:gd name="connsiteY1" fmla="*/ 0 h 528637"/>
              <a:gd name="connsiteX2" fmla="*/ 773705 w 1485900"/>
              <a:gd name="connsiteY2" fmla="*/ 528637 h 528637"/>
              <a:gd name="connsiteX3" fmla="*/ 0 w 1485900"/>
              <a:gd name="connsiteY3" fmla="*/ 4762 h 528637"/>
              <a:gd name="connsiteX0" fmla="*/ 0 w 1485900"/>
              <a:gd name="connsiteY0" fmla="*/ 4762 h 528637"/>
              <a:gd name="connsiteX1" fmla="*/ 1485900 w 1485900"/>
              <a:gd name="connsiteY1" fmla="*/ 0 h 528637"/>
              <a:gd name="connsiteX2" fmla="*/ 773705 w 1485900"/>
              <a:gd name="connsiteY2" fmla="*/ 528637 h 528637"/>
              <a:gd name="connsiteX3" fmla="*/ 0 w 1485900"/>
              <a:gd name="connsiteY3" fmla="*/ 4762 h 528637"/>
              <a:gd name="connsiteX0" fmla="*/ 0 w 1485900"/>
              <a:gd name="connsiteY0" fmla="*/ 4762 h 528637"/>
              <a:gd name="connsiteX1" fmla="*/ 1485900 w 1485900"/>
              <a:gd name="connsiteY1" fmla="*/ 0 h 528637"/>
              <a:gd name="connsiteX2" fmla="*/ 773705 w 1485900"/>
              <a:gd name="connsiteY2" fmla="*/ 528637 h 528637"/>
              <a:gd name="connsiteX3" fmla="*/ 0 w 1485900"/>
              <a:gd name="connsiteY3" fmla="*/ 4762 h 528637"/>
              <a:gd name="connsiteX0" fmla="*/ 0 w 1491208"/>
              <a:gd name="connsiteY0" fmla="*/ 11833 h 528637"/>
              <a:gd name="connsiteX1" fmla="*/ 1491208 w 1491208"/>
              <a:gd name="connsiteY1" fmla="*/ 0 h 528637"/>
              <a:gd name="connsiteX2" fmla="*/ 779013 w 1491208"/>
              <a:gd name="connsiteY2" fmla="*/ 528637 h 528637"/>
              <a:gd name="connsiteX3" fmla="*/ 0 w 1491208"/>
              <a:gd name="connsiteY3" fmla="*/ 11833 h 528637"/>
              <a:gd name="connsiteX0" fmla="*/ 0 w 1491208"/>
              <a:gd name="connsiteY0" fmla="*/ 11833 h 514496"/>
              <a:gd name="connsiteX1" fmla="*/ 1491208 w 1491208"/>
              <a:gd name="connsiteY1" fmla="*/ 0 h 514496"/>
              <a:gd name="connsiteX2" fmla="*/ 658532 w 1491208"/>
              <a:gd name="connsiteY2" fmla="*/ 514496 h 514496"/>
              <a:gd name="connsiteX3" fmla="*/ 0 w 1491208"/>
              <a:gd name="connsiteY3" fmla="*/ 11833 h 514496"/>
              <a:gd name="connsiteX0" fmla="*/ 6997 w 1498205"/>
              <a:gd name="connsiteY0" fmla="*/ 11833 h 514496"/>
              <a:gd name="connsiteX1" fmla="*/ 1498205 w 1498205"/>
              <a:gd name="connsiteY1" fmla="*/ 0 h 514496"/>
              <a:gd name="connsiteX2" fmla="*/ 665529 w 1498205"/>
              <a:gd name="connsiteY2" fmla="*/ 514496 h 514496"/>
              <a:gd name="connsiteX3" fmla="*/ 6997 w 1498205"/>
              <a:gd name="connsiteY3" fmla="*/ 11833 h 514496"/>
              <a:gd name="connsiteX0" fmla="*/ 6997 w 1498205"/>
              <a:gd name="connsiteY0" fmla="*/ 11833 h 517194"/>
              <a:gd name="connsiteX1" fmla="*/ 1498205 w 1498205"/>
              <a:gd name="connsiteY1" fmla="*/ 0 h 517194"/>
              <a:gd name="connsiteX2" fmla="*/ 665529 w 1498205"/>
              <a:gd name="connsiteY2" fmla="*/ 514496 h 517194"/>
              <a:gd name="connsiteX3" fmla="*/ 6997 w 1498205"/>
              <a:gd name="connsiteY3" fmla="*/ 11833 h 517194"/>
              <a:gd name="connsiteX0" fmla="*/ 6997 w 1498205"/>
              <a:gd name="connsiteY0" fmla="*/ 11833 h 517194"/>
              <a:gd name="connsiteX1" fmla="*/ 1498205 w 1498205"/>
              <a:gd name="connsiteY1" fmla="*/ 0 h 517194"/>
              <a:gd name="connsiteX2" fmla="*/ 665529 w 1498205"/>
              <a:gd name="connsiteY2" fmla="*/ 514496 h 517194"/>
              <a:gd name="connsiteX3" fmla="*/ 6997 w 1498205"/>
              <a:gd name="connsiteY3" fmla="*/ 11833 h 517194"/>
              <a:gd name="connsiteX0" fmla="*/ 6997 w 1498205"/>
              <a:gd name="connsiteY0" fmla="*/ 11833 h 517194"/>
              <a:gd name="connsiteX1" fmla="*/ 1498205 w 1498205"/>
              <a:gd name="connsiteY1" fmla="*/ 0 h 517194"/>
              <a:gd name="connsiteX2" fmla="*/ 665529 w 1498205"/>
              <a:gd name="connsiteY2" fmla="*/ 514496 h 517194"/>
              <a:gd name="connsiteX3" fmla="*/ 6997 w 1498205"/>
              <a:gd name="connsiteY3" fmla="*/ 11833 h 517194"/>
              <a:gd name="connsiteX0" fmla="*/ 52461 w 1543669"/>
              <a:gd name="connsiteY0" fmla="*/ 30553 h 535914"/>
              <a:gd name="connsiteX1" fmla="*/ 1543669 w 1543669"/>
              <a:gd name="connsiteY1" fmla="*/ 18720 h 535914"/>
              <a:gd name="connsiteX2" fmla="*/ 665529 w 1543669"/>
              <a:gd name="connsiteY2" fmla="*/ 497863 h 535914"/>
              <a:gd name="connsiteX3" fmla="*/ 52461 w 1543669"/>
              <a:gd name="connsiteY3" fmla="*/ 30553 h 535914"/>
              <a:gd name="connsiteX0" fmla="*/ 45641 w 1543669"/>
              <a:gd name="connsiteY0" fmla="*/ 37624 h 542985"/>
              <a:gd name="connsiteX1" fmla="*/ 1543669 w 1543669"/>
              <a:gd name="connsiteY1" fmla="*/ 18720 h 542985"/>
              <a:gd name="connsiteX2" fmla="*/ 665529 w 1543669"/>
              <a:gd name="connsiteY2" fmla="*/ 497863 h 542985"/>
              <a:gd name="connsiteX3" fmla="*/ 45641 w 1543669"/>
              <a:gd name="connsiteY3" fmla="*/ 37624 h 542985"/>
              <a:gd name="connsiteX0" fmla="*/ 47914 w 1545942"/>
              <a:gd name="connsiteY0" fmla="*/ 37624 h 542985"/>
              <a:gd name="connsiteX1" fmla="*/ 1545942 w 1545942"/>
              <a:gd name="connsiteY1" fmla="*/ 18720 h 542985"/>
              <a:gd name="connsiteX2" fmla="*/ 665529 w 1545942"/>
              <a:gd name="connsiteY2" fmla="*/ 497863 h 542985"/>
              <a:gd name="connsiteX3" fmla="*/ 47914 w 1545942"/>
              <a:gd name="connsiteY3" fmla="*/ 37624 h 542985"/>
              <a:gd name="connsiteX0" fmla="*/ 47914 w 1545942"/>
              <a:gd name="connsiteY0" fmla="*/ 37624 h 497863"/>
              <a:gd name="connsiteX1" fmla="*/ 1545942 w 1545942"/>
              <a:gd name="connsiteY1" fmla="*/ 18720 h 497863"/>
              <a:gd name="connsiteX2" fmla="*/ 665529 w 1545942"/>
              <a:gd name="connsiteY2" fmla="*/ 497863 h 497863"/>
              <a:gd name="connsiteX3" fmla="*/ 47914 w 1545942"/>
              <a:gd name="connsiteY3" fmla="*/ 37624 h 497863"/>
              <a:gd name="connsiteX0" fmla="*/ 47914 w 1522342"/>
              <a:gd name="connsiteY0" fmla="*/ 37624 h 497863"/>
              <a:gd name="connsiteX1" fmla="*/ 1522342 w 1522342"/>
              <a:gd name="connsiteY1" fmla="*/ 21054 h 497863"/>
              <a:gd name="connsiteX2" fmla="*/ 665529 w 1522342"/>
              <a:gd name="connsiteY2" fmla="*/ 497863 h 497863"/>
              <a:gd name="connsiteX3" fmla="*/ 47914 w 1522342"/>
              <a:gd name="connsiteY3" fmla="*/ 37624 h 497863"/>
              <a:gd name="connsiteX0" fmla="*/ 24858 w 1522342"/>
              <a:gd name="connsiteY0" fmla="*/ 21054 h 497863"/>
              <a:gd name="connsiteX1" fmla="*/ 1522342 w 1522342"/>
              <a:gd name="connsiteY1" fmla="*/ 21054 h 497863"/>
              <a:gd name="connsiteX2" fmla="*/ 665529 w 1522342"/>
              <a:gd name="connsiteY2" fmla="*/ 497863 h 497863"/>
              <a:gd name="connsiteX3" fmla="*/ 24858 w 1522342"/>
              <a:gd name="connsiteY3" fmla="*/ 21054 h 497863"/>
              <a:gd name="connsiteX0" fmla="*/ 24858 w 1522342"/>
              <a:gd name="connsiteY0" fmla="*/ 21054 h 497863"/>
              <a:gd name="connsiteX1" fmla="*/ 1522342 w 1522342"/>
              <a:gd name="connsiteY1" fmla="*/ 21054 h 497863"/>
              <a:gd name="connsiteX2" fmla="*/ 665529 w 1522342"/>
              <a:gd name="connsiteY2" fmla="*/ 497863 h 497863"/>
              <a:gd name="connsiteX3" fmla="*/ 24858 w 1522342"/>
              <a:gd name="connsiteY3" fmla="*/ 21054 h 497863"/>
              <a:gd name="connsiteX0" fmla="*/ 24858 w 1522342"/>
              <a:gd name="connsiteY0" fmla="*/ 21054 h 497863"/>
              <a:gd name="connsiteX1" fmla="*/ 1522342 w 1522342"/>
              <a:gd name="connsiteY1" fmla="*/ 21054 h 497863"/>
              <a:gd name="connsiteX2" fmla="*/ 665529 w 1522342"/>
              <a:gd name="connsiteY2" fmla="*/ 497863 h 497863"/>
              <a:gd name="connsiteX3" fmla="*/ 24858 w 1522342"/>
              <a:gd name="connsiteY3" fmla="*/ 21054 h 497863"/>
              <a:gd name="connsiteX0" fmla="*/ 24858 w 1522342"/>
              <a:gd name="connsiteY0" fmla="*/ 21054 h 497863"/>
              <a:gd name="connsiteX1" fmla="*/ 1522342 w 1522342"/>
              <a:gd name="connsiteY1" fmla="*/ 21054 h 497863"/>
              <a:gd name="connsiteX2" fmla="*/ 665529 w 1522342"/>
              <a:gd name="connsiteY2" fmla="*/ 497863 h 497863"/>
              <a:gd name="connsiteX3" fmla="*/ 24858 w 1522342"/>
              <a:gd name="connsiteY3" fmla="*/ 21054 h 497863"/>
              <a:gd name="connsiteX0" fmla="*/ 24858 w 1522342"/>
              <a:gd name="connsiteY0" fmla="*/ 21054 h 497863"/>
              <a:gd name="connsiteX1" fmla="*/ 1522342 w 1522342"/>
              <a:gd name="connsiteY1" fmla="*/ 21054 h 497863"/>
              <a:gd name="connsiteX2" fmla="*/ 665529 w 1522342"/>
              <a:gd name="connsiteY2" fmla="*/ 497863 h 497863"/>
              <a:gd name="connsiteX3" fmla="*/ 24858 w 1522342"/>
              <a:gd name="connsiteY3" fmla="*/ 21054 h 497863"/>
              <a:gd name="connsiteX0" fmla="*/ 51830 w 1549314"/>
              <a:gd name="connsiteY0" fmla="*/ 21054 h 497863"/>
              <a:gd name="connsiteX1" fmla="*/ 1549314 w 1549314"/>
              <a:gd name="connsiteY1" fmla="*/ 21054 h 497863"/>
              <a:gd name="connsiteX2" fmla="*/ 665529 w 1549314"/>
              <a:gd name="connsiteY2" fmla="*/ 497863 h 497863"/>
              <a:gd name="connsiteX3" fmla="*/ 51830 w 1549314"/>
              <a:gd name="connsiteY3" fmla="*/ 21054 h 497863"/>
              <a:gd name="connsiteX0" fmla="*/ 72059 w 1566690"/>
              <a:gd name="connsiteY0" fmla="*/ 30152 h 505658"/>
              <a:gd name="connsiteX1" fmla="*/ 1549314 w 1566690"/>
              <a:gd name="connsiteY1" fmla="*/ 21054 h 505658"/>
              <a:gd name="connsiteX2" fmla="*/ 665529 w 1566690"/>
              <a:gd name="connsiteY2" fmla="*/ 497863 h 505658"/>
              <a:gd name="connsiteX3" fmla="*/ 72059 w 1566690"/>
              <a:gd name="connsiteY3" fmla="*/ 30152 h 505658"/>
              <a:gd name="connsiteX0" fmla="*/ 10941 w 1505572"/>
              <a:gd name="connsiteY0" fmla="*/ 9098 h 484604"/>
              <a:gd name="connsiteX1" fmla="*/ 1488196 w 1505572"/>
              <a:gd name="connsiteY1" fmla="*/ 0 h 484604"/>
              <a:gd name="connsiteX2" fmla="*/ 604411 w 1505572"/>
              <a:gd name="connsiteY2" fmla="*/ 476809 h 484604"/>
              <a:gd name="connsiteX3" fmla="*/ 10941 w 1505572"/>
              <a:gd name="connsiteY3" fmla="*/ 9098 h 484604"/>
              <a:gd name="connsiteX0" fmla="*/ 10941 w 1505572"/>
              <a:gd name="connsiteY0" fmla="*/ 9098 h 484604"/>
              <a:gd name="connsiteX1" fmla="*/ 1488196 w 1505572"/>
              <a:gd name="connsiteY1" fmla="*/ 0 h 484604"/>
              <a:gd name="connsiteX2" fmla="*/ 604411 w 1505572"/>
              <a:gd name="connsiteY2" fmla="*/ 476809 h 484604"/>
              <a:gd name="connsiteX3" fmla="*/ 10941 w 1505572"/>
              <a:gd name="connsiteY3" fmla="*/ 9098 h 484604"/>
              <a:gd name="connsiteX0" fmla="*/ 10941 w 1505572"/>
              <a:gd name="connsiteY0" fmla="*/ 9098 h 478444"/>
              <a:gd name="connsiteX1" fmla="*/ 1488196 w 1505572"/>
              <a:gd name="connsiteY1" fmla="*/ 0 h 478444"/>
              <a:gd name="connsiteX2" fmla="*/ 604411 w 1505572"/>
              <a:gd name="connsiteY2" fmla="*/ 476809 h 478444"/>
              <a:gd name="connsiteX3" fmla="*/ 10941 w 1505572"/>
              <a:gd name="connsiteY3" fmla="*/ 9098 h 478444"/>
            </a:gdLst>
            <a:ahLst/>
            <a:cxnLst>
              <a:cxn ang="0">
                <a:pos x="connsiteX0" y="connsiteY0"/>
              </a:cxn>
              <a:cxn ang="0">
                <a:pos x="connsiteX1" y="connsiteY1"/>
              </a:cxn>
              <a:cxn ang="0">
                <a:pos x="connsiteX2" y="connsiteY2"/>
              </a:cxn>
              <a:cxn ang="0">
                <a:pos x="connsiteX3" y="connsiteY3"/>
              </a:cxn>
            </a:cxnLst>
            <a:rect l="l" t="t" r="r" b="b"/>
            <a:pathLst>
              <a:path w="1505572" h="478444">
                <a:moveTo>
                  <a:pt x="10941" y="9098"/>
                </a:moveTo>
                <a:cubicBezTo>
                  <a:pt x="1505572" y="10915"/>
                  <a:pt x="0" y="14550"/>
                  <a:pt x="1488196" y="0"/>
                </a:cubicBezTo>
                <a:lnTo>
                  <a:pt x="604411" y="476809"/>
                </a:lnTo>
                <a:cubicBezTo>
                  <a:pt x="10561" y="6239"/>
                  <a:pt x="604527" y="478444"/>
                  <a:pt x="10941" y="9098"/>
                </a:cubicBezTo>
                <a:close/>
              </a:path>
            </a:pathLst>
          </a:cu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26" name="Freeform 25"/>
          <p:cNvSpPr/>
          <p:nvPr/>
        </p:nvSpPr>
        <p:spPr>
          <a:xfrm>
            <a:off x="6795782" y="6093231"/>
            <a:ext cx="778400" cy="436359"/>
          </a:xfrm>
          <a:custGeom>
            <a:avLst/>
            <a:gdLst>
              <a:gd name="connsiteX0" fmla="*/ 508794 w 1293019"/>
              <a:gd name="connsiteY0" fmla="*/ 6350 h 788988"/>
              <a:gd name="connsiteX1" fmla="*/ 37306 w 1293019"/>
              <a:gd name="connsiteY1" fmla="*/ 577850 h 788988"/>
              <a:gd name="connsiteX2" fmla="*/ 732631 w 1293019"/>
              <a:gd name="connsiteY2" fmla="*/ 782638 h 788988"/>
              <a:gd name="connsiteX3" fmla="*/ 1256506 w 1293019"/>
              <a:gd name="connsiteY3" fmla="*/ 539750 h 788988"/>
              <a:gd name="connsiteX4" fmla="*/ 508794 w 1293019"/>
              <a:gd name="connsiteY4" fmla="*/ 6350 h 788988"/>
              <a:gd name="connsiteX0" fmla="*/ 508794 w 1293019"/>
              <a:gd name="connsiteY0" fmla="*/ 6350 h 788988"/>
              <a:gd name="connsiteX1" fmla="*/ 37306 w 1293019"/>
              <a:gd name="connsiteY1" fmla="*/ 577850 h 788988"/>
              <a:gd name="connsiteX2" fmla="*/ 732631 w 1293019"/>
              <a:gd name="connsiteY2" fmla="*/ 782638 h 788988"/>
              <a:gd name="connsiteX3" fmla="*/ 1256506 w 1293019"/>
              <a:gd name="connsiteY3" fmla="*/ 539750 h 788988"/>
              <a:gd name="connsiteX4" fmla="*/ 508794 w 1293019"/>
              <a:gd name="connsiteY4" fmla="*/ 6350 h 788988"/>
              <a:gd name="connsiteX0" fmla="*/ 508794 w 1293019"/>
              <a:gd name="connsiteY0" fmla="*/ 0 h 782638"/>
              <a:gd name="connsiteX1" fmla="*/ 37306 w 1293019"/>
              <a:gd name="connsiteY1" fmla="*/ 571500 h 782638"/>
              <a:gd name="connsiteX2" fmla="*/ 732631 w 1293019"/>
              <a:gd name="connsiteY2" fmla="*/ 776288 h 782638"/>
              <a:gd name="connsiteX3" fmla="*/ 1256506 w 1293019"/>
              <a:gd name="connsiteY3" fmla="*/ 533400 h 782638"/>
              <a:gd name="connsiteX4" fmla="*/ 508794 w 1293019"/>
              <a:gd name="connsiteY4" fmla="*/ 0 h 782638"/>
              <a:gd name="connsiteX0" fmla="*/ 471488 w 1255713"/>
              <a:gd name="connsiteY0" fmla="*/ 0 h 782638"/>
              <a:gd name="connsiteX1" fmla="*/ 0 w 1255713"/>
              <a:gd name="connsiteY1" fmla="*/ 571500 h 782638"/>
              <a:gd name="connsiteX2" fmla="*/ 695325 w 1255713"/>
              <a:gd name="connsiteY2" fmla="*/ 776288 h 782638"/>
              <a:gd name="connsiteX3" fmla="*/ 1219200 w 1255713"/>
              <a:gd name="connsiteY3" fmla="*/ 533400 h 782638"/>
              <a:gd name="connsiteX4" fmla="*/ 471488 w 1255713"/>
              <a:gd name="connsiteY4" fmla="*/ 0 h 782638"/>
              <a:gd name="connsiteX0" fmla="*/ 471488 w 1232694"/>
              <a:gd name="connsiteY0" fmla="*/ 0 h 777876"/>
              <a:gd name="connsiteX1" fmla="*/ 0 w 1232694"/>
              <a:gd name="connsiteY1" fmla="*/ 571500 h 777876"/>
              <a:gd name="connsiteX2" fmla="*/ 552450 w 1232694"/>
              <a:gd name="connsiteY2" fmla="*/ 771526 h 777876"/>
              <a:gd name="connsiteX3" fmla="*/ 1219200 w 1232694"/>
              <a:gd name="connsiteY3" fmla="*/ 533400 h 777876"/>
              <a:gd name="connsiteX4" fmla="*/ 471488 w 1232694"/>
              <a:gd name="connsiteY4" fmla="*/ 0 h 777876"/>
              <a:gd name="connsiteX0" fmla="*/ 471488 w 1232694"/>
              <a:gd name="connsiteY0" fmla="*/ 0 h 777876"/>
              <a:gd name="connsiteX1" fmla="*/ 0 w 1232694"/>
              <a:gd name="connsiteY1" fmla="*/ 571500 h 777876"/>
              <a:gd name="connsiteX2" fmla="*/ 552450 w 1232694"/>
              <a:gd name="connsiteY2" fmla="*/ 771526 h 777876"/>
              <a:gd name="connsiteX3" fmla="*/ 1219200 w 1232694"/>
              <a:gd name="connsiteY3" fmla="*/ 533400 h 777876"/>
              <a:gd name="connsiteX4" fmla="*/ 471488 w 1232694"/>
              <a:gd name="connsiteY4" fmla="*/ 0 h 777876"/>
              <a:gd name="connsiteX0" fmla="*/ 471488 w 1219200"/>
              <a:gd name="connsiteY0" fmla="*/ 0 h 777876"/>
              <a:gd name="connsiteX1" fmla="*/ 0 w 1219200"/>
              <a:gd name="connsiteY1" fmla="*/ 571500 h 777876"/>
              <a:gd name="connsiteX2" fmla="*/ 552450 w 1219200"/>
              <a:gd name="connsiteY2" fmla="*/ 771526 h 777876"/>
              <a:gd name="connsiteX3" fmla="*/ 1219200 w 1219200"/>
              <a:gd name="connsiteY3" fmla="*/ 533400 h 777876"/>
              <a:gd name="connsiteX4" fmla="*/ 471488 w 1219200"/>
              <a:gd name="connsiteY4" fmla="*/ 0 h 777876"/>
              <a:gd name="connsiteX0" fmla="*/ 471488 w 1219200"/>
              <a:gd name="connsiteY0" fmla="*/ 0 h 782638"/>
              <a:gd name="connsiteX1" fmla="*/ 0 w 1219200"/>
              <a:gd name="connsiteY1" fmla="*/ 571500 h 782638"/>
              <a:gd name="connsiteX2" fmla="*/ 614363 w 1219200"/>
              <a:gd name="connsiteY2" fmla="*/ 776288 h 782638"/>
              <a:gd name="connsiteX3" fmla="*/ 1219200 w 1219200"/>
              <a:gd name="connsiteY3" fmla="*/ 533400 h 782638"/>
              <a:gd name="connsiteX4" fmla="*/ 471488 w 1219200"/>
              <a:gd name="connsiteY4" fmla="*/ 0 h 782638"/>
              <a:gd name="connsiteX0" fmla="*/ 471488 w 1219200"/>
              <a:gd name="connsiteY0" fmla="*/ 0 h 782638"/>
              <a:gd name="connsiteX1" fmla="*/ 0 w 1219200"/>
              <a:gd name="connsiteY1" fmla="*/ 571500 h 782638"/>
              <a:gd name="connsiteX2" fmla="*/ 614363 w 1219200"/>
              <a:gd name="connsiteY2" fmla="*/ 776288 h 782638"/>
              <a:gd name="connsiteX3" fmla="*/ 1219200 w 1219200"/>
              <a:gd name="connsiteY3" fmla="*/ 533400 h 782638"/>
              <a:gd name="connsiteX4" fmla="*/ 471488 w 1219200"/>
              <a:gd name="connsiteY4" fmla="*/ 0 h 782638"/>
              <a:gd name="connsiteX0" fmla="*/ 471488 w 1219200"/>
              <a:gd name="connsiteY0" fmla="*/ 0 h 782638"/>
              <a:gd name="connsiteX1" fmla="*/ 0 w 1219200"/>
              <a:gd name="connsiteY1" fmla="*/ 571500 h 782638"/>
              <a:gd name="connsiteX2" fmla="*/ 614363 w 1219200"/>
              <a:gd name="connsiteY2" fmla="*/ 776288 h 782638"/>
              <a:gd name="connsiteX3" fmla="*/ 1219200 w 1219200"/>
              <a:gd name="connsiteY3" fmla="*/ 533400 h 782638"/>
              <a:gd name="connsiteX4" fmla="*/ 471488 w 1219200"/>
              <a:gd name="connsiteY4" fmla="*/ 0 h 782638"/>
              <a:gd name="connsiteX0" fmla="*/ 471488 w 1238250"/>
              <a:gd name="connsiteY0" fmla="*/ 0 h 785019"/>
              <a:gd name="connsiteX1" fmla="*/ 0 w 1238250"/>
              <a:gd name="connsiteY1" fmla="*/ 571500 h 785019"/>
              <a:gd name="connsiteX2" fmla="*/ 614363 w 1238250"/>
              <a:gd name="connsiteY2" fmla="*/ 776288 h 785019"/>
              <a:gd name="connsiteX3" fmla="*/ 1238250 w 1238250"/>
              <a:gd name="connsiteY3" fmla="*/ 519113 h 785019"/>
              <a:gd name="connsiteX4" fmla="*/ 471488 w 1238250"/>
              <a:gd name="connsiteY4" fmla="*/ 0 h 785019"/>
              <a:gd name="connsiteX0" fmla="*/ 471488 w 1238250"/>
              <a:gd name="connsiteY0" fmla="*/ 0 h 785019"/>
              <a:gd name="connsiteX1" fmla="*/ 0 w 1238250"/>
              <a:gd name="connsiteY1" fmla="*/ 571500 h 785019"/>
              <a:gd name="connsiteX2" fmla="*/ 614363 w 1238250"/>
              <a:gd name="connsiteY2" fmla="*/ 776288 h 785019"/>
              <a:gd name="connsiteX3" fmla="*/ 1238250 w 1238250"/>
              <a:gd name="connsiteY3" fmla="*/ 519113 h 785019"/>
              <a:gd name="connsiteX4" fmla="*/ 471488 w 1238250"/>
              <a:gd name="connsiteY4" fmla="*/ 0 h 785019"/>
              <a:gd name="connsiteX0" fmla="*/ 471488 w 1238250"/>
              <a:gd name="connsiteY0" fmla="*/ 0 h 785019"/>
              <a:gd name="connsiteX1" fmla="*/ 0 w 1238250"/>
              <a:gd name="connsiteY1" fmla="*/ 571500 h 785019"/>
              <a:gd name="connsiteX2" fmla="*/ 614363 w 1238250"/>
              <a:gd name="connsiteY2" fmla="*/ 776288 h 785019"/>
              <a:gd name="connsiteX3" fmla="*/ 1238250 w 1238250"/>
              <a:gd name="connsiteY3" fmla="*/ 519113 h 785019"/>
              <a:gd name="connsiteX4" fmla="*/ 471488 w 1238250"/>
              <a:gd name="connsiteY4" fmla="*/ 0 h 785019"/>
              <a:gd name="connsiteX0" fmla="*/ 460873 w 1238250"/>
              <a:gd name="connsiteY0" fmla="*/ 0 h 781483"/>
              <a:gd name="connsiteX1" fmla="*/ 0 w 1238250"/>
              <a:gd name="connsiteY1" fmla="*/ 567964 h 781483"/>
              <a:gd name="connsiteX2" fmla="*/ 614363 w 1238250"/>
              <a:gd name="connsiteY2" fmla="*/ 772752 h 781483"/>
              <a:gd name="connsiteX3" fmla="*/ 1238250 w 1238250"/>
              <a:gd name="connsiteY3" fmla="*/ 515577 h 781483"/>
              <a:gd name="connsiteX4" fmla="*/ 460873 w 1238250"/>
              <a:gd name="connsiteY4" fmla="*/ 0 h 781483"/>
              <a:gd name="connsiteX0" fmla="*/ 460873 w 1238250"/>
              <a:gd name="connsiteY0" fmla="*/ 0 h 781483"/>
              <a:gd name="connsiteX1" fmla="*/ 0 w 1238250"/>
              <a:gd name="connsiteY1" fmla="*/ 567964 h 781483"/>
              <a:gd name="connsiteX2" fmla="*/ 614363 w 1238250"/>
              <a:gd name="connsiteY2" fmla="*/ 772752 h 781483"/>
              <a:gd name="connsiteX3" fmla="*/ 1238250 w 1238250"/>
              <a:gd name="connsiteY3" fmla="*/ 515577 h 781483"/>
              <a:gd name="connsiteX4" fmla="*/ 460873 w 1238250"/>
              <a:gd name="connsiteY4" fmla="*/ 0 h 781483"/>
              <a:gd name="connsiteX0" fmla="*/ 460873 w 1163945"/>
              <a:gd name="connsiteY0" fmla="*/ 0 h 792678"/>
              <a:gd name="connsiteX1" fmla="*/ 0 w 1163945"/>
              <a:gd name="connsiteY1" fmla="*/ 567964 h 792678"/>
              <a:gd name="connsiteX2" fmla="*/ 614363 w 1163945"/>
              <a:gd name="connsiteY2" fmla="*/ 772752 h 792678"/>
              <a:gd name="connsiteX3" fmla="*/ 1163945 w 1163945"/>
              <a:gd name="connsiteY3" fmla="*/ 448407 h 792678"/>
              <a:gd name="connsiteX4" fmla="*/ 460873 w 1163945"/>
              <a:gd name="connsiteY4" fmla="*/ 0 h 792678"/>
              <a:gd name="connsiteX0" fmla="*/ 460873 w 1163945"/>
              <a:gd name="connsiteY0" fmla="*/ 0 h 714901"/>
              <a:gd name="connsiteX1" fmla="*/ 0 w 1163945"/>
              <a:gd name="connsiteY1" fmla="*/ 567964 h 714901"/>
              <a:gd name="connsiteX2" fmla="*/ 593133 w 1163945"/>
              <a:gd name="connsiteY2" fmla="*/ 694975 h 714901"/>
              <a:gd name="connsiteX3" fmla="*/ 1163945 w 1163945"/>
              <a:gd name="connsiteY3" fmla="*/ 448407 h 714901"/>
              <a:gd name="connsiteX4" fmla="*/ 460873 w 1163945"/>
              <a:gd name="connsiteY4" fmla="*/ 0 h 714901"/>
              <a:gd name="connsiteX0" fmla="*/ 460873 w 1163945"/>
              <a:gd name="connsiteY0" fmla="*/ 0 h 700760"/>
              <a:gd name="connsiteX1" fmla="*/ 0 w 1163945"/>
              <a:gd name="connsiteY1" fmla="*/ 567964 h 700760"/>
              <a:gd name="connsiteX2" fmla="*/ 593133 w 1163945"/>
              <a:gd name="connsiteY2" fmla="*/ 694975 h 700760"/>
              <a:gd name="connsiteX3" fmla="*/ 1163945 w 1163945"/>
              <a:gd name="connsiteY3" fmla="*/ 448407 h 700760"/>
              <a:gd name="connsiteX4" fmla="*/ 460873 w 1163945"/>
              <a:gd name="connsiteY4" fmla="*/ 0 h 700760"/>
              <a:gd name="connsiteX0" fmla="*/ 460873 w 1163945"/>
              <a:gd name="connsiteY0" fmla="*/ 0 h 700760"/>
              <a:gd name="connsiteX1" fmla="*/ 0 w 1163945"/>
              <a:gd name="connsiteY1" fmla="*/ 567964 h 700760"/>
              <a:gd name="connsiteX2" fmla="*/ 593133 w 1163945"/>
              <a:gd name="connsiteY2" fmla="*/ 694975 h 700760"/>
              <a:gd name="connsiteX3" fmla="*/ 1163945 w 1163945"/>
              <a:gd name="connsiteY3" fmla="*/ 448407 h 700760"/>
              <a:gd name="connsiteX4" fmla="*/ 460873 w 1163945"/>
              <a:gd name="connsiteY4" fmla="*/ 0 h 700760"/>
              <a:gd name="connsiteX0" fmla="*/ 460873 w 1163945"/>
              <a:gd name="connsiteY0" fmla="*/ 0 h 697224"/>
              <a:gd name="connsiteX1" fmla="*/ 0 w 1163945"/>
              <a:gd name="connsiteY1" fmla="*/ 567964 h 697224"/>
              <a:gd name="connsiteX2" fmla="*/ 593133 w 1163945"/>
              <a:gd name="connsiteY2" fmla="*/ 694975 h 697224"/>
              <a:gd name="connsiteX3" fmla="*/ 1163945 w 1163945"/>
              <a:gd name="connsiteY3" fmla="*/ 448407 h 697224"/>
              <a:gd name="connsiteX4" fmla="*/ 460873 w 1163945"/>
              <a:gd name="connsiteY4" fmla="*/ 0 h 697224"/>
              <a:gd name="connsiteX0" fmla="*/ 460873 w 1163945"/>
              <a:gd name="connsiteY0" fmla="*/ 0 h 707830"/>
              <a:gd name="connsiteX1" fmla="*/ 0 w 1163945"/>
              <a:gd name="connsiteY1" fmla="*/ 567964 h 707830"/>
              <a:gd name="connsiteX2" fmla="*/ 593133 w 1163945"/>
              <a:gd name="connsiteY2" fmla="*/ 694975 h 707830"/>
              <a:gd name="connsiteX3" fmla="*/ 1163945 w 1163945"/>
              <a:gd name="connsiteY3" fmla="*/ 448407 h 707830"/>
              <a:gd name="connsiteX4" fmla="*/ 460873 w 1163945"/>
              <a:gd name="connsiteY4" fmla="*/ 0 h 707830"/>
              <a:gd name="connsiteX0" fmla="*/ 460873 w 1163945"/>
              <a:gd name="connsiteY0" fmla="*/ 0 h 707830"/>
              <a:gd name="connsiteX1" fmla="*/ 0 w 1163945"/>
              <a:gd name="connsiteY1" fmla="*/ 567964 h 707830"/>
              <a:gd name="connsiteX2" fmla="*/ 593133 w 1163945"/>
              <a:gd name="connsiteY2" fmla="*/ 694975 h 707830"/>
              <a:gd name="connsiteX3" fmla="*/ 1163945 w 1163945"/>
              <a:gd name="connsiteY3" fmla="*/ 448407 h 707830"/>
              <a:gd name="connsiteX4" fmla="*/ 460873 w 1163945"/>
              <a:gd name="connsiteY4" fmla="*/ 0 h 707830"/>
              <a:gd name="connsiteX0" fmla="*/ 460873 w 1163945"/>
              <a:gd name="connsiteY0" fmla="*/ 0 h 694975"/>
              <a:gd name="connsiteX1" fmla="*/ 0 w 1163945"/>
              <a:gd name="connsiteY1" fmla="*/ 567964 h 694975"/>
              <a:gd name="connsiteX2" fmla="*/ 593133 w 1163945"/>
              <a:gd name="connsiteY2" fmla="*/ 694975 h 694975"/>
              <a:gd name="connsiteX3" fmla="*/ 1163945 w 1163945"/>
              <a:gd name="connsiteY3" fmla="*/ 448407 h 694975"/>
              <a:gd name="connsiteX4" fmla="*/ 460873 w 1163945"/>
              <a:gd name="connsiteY4" fmla="*/ 0 h 694975"/>
              <a:gd name="connsiteX0" fmla="*/ 460873 w 1163945"/>
              <a:gd name="connsiteY0" fmla="*/ 0 h 696261"/>
              <a:gd name="connsiteX1" fmla="*/ 0 w 1163945"/>
              <a:gd name="connsiteY1" fmla="*/ 567964 h 696261"/>
              <a:gd name="connsiteX2" fmla="*/ 593133 w 1163945"/>
              <a:gd name="connsiteY2" fmla="*/ 694975 h 696261"/>
              <a:gd name="connsiteX3" fmla="*/ 1163945 w 1163945"/>
              <a:gd name="connsiteY3" fmla="*/ 448407 h 696261"/>
              <a:gd name="connsiteX4" fmla="*/ 460873 w 1163945"/>
              <a:gd name="connsiteY4" fmla="*/ 0 h 696261"/>
              <a:gd name="connsiteX0" fmla="*/ 460873 w 1163945"/>
              <a:gd name="connsiteY0" fmla="*/ 0 h 796212"/>
              <a:gd name="connsiteX1" fmla="*/ 0 w 1163945"/>
              <a:gd name="connsiteY1" fmla="*/ 567964 h 796212"/>
              <a:gd name="connsiteX2" fmla="*/ 593133 w 1163945"/>
              <a:gd name="connsiteY2" fmla="*/ 694975 h 796212"/>
              <a:gd name="connsiteX3" fmla="*/ 1163945 w 1163945"/>
              <a:gd name="connsiteY3" fmla="*/ 448407 h 796212"/>
              <a:gd name="connsiteX4" fmla="*/ 460873 w 1163945"/>
              <a:gd name="connsiteY4" fmla="*/ 0 h 796212"/>
              <a:gd name="connsiteX0" fmla="*/ 460873 w 1163945"/>
              <a:gd name="connsiteY0" fmla="*/ 0 h 696261"/>
              <a:gd name="connsiteX1" fmla="*/ 0 w 1163945"/>
              <a:gd name="connsiteY1" fmla="*/ 567964 h 696261"/>
              <a:gd name="connsiteX2" fmla="*/ 593133 w 1163945"/>
              <a:gd name="connsiteY2" fmla="*/ 694975 h 696261"/>
              <a:gd name="connsiteX3" fmla="*/ 1163945 w 1163945"/>
              <a:gd name="connsiteY3" fmla="*/ 448407 h 696261"/>
              <a:gd name="connsiteX4" fmla="*/ 460873 w 1163945"/>
              <a:gd name="connsiteY4" fmla="*/ 0 h 696261"/>
              <a:gd name="connsiteX0" fmla="*/ 460873 w 1163945"/>
              <a:gd name="connsiteY0" fmla="*/ 0 h 696261"/>
              <a:gd name="connsiteX1" fmla="*/ 0 w 1163945"/>
              <a:gd name="connsiteY1" fmla="*/ 567964 h 696261"/>
              <a:gd name="connsiteX2" fmla="*/ 593133 w 1163945"/>
              <a:gd name="connsiteY2" fmla="*/ 694975 h 696261"/>
              <a:gd name="connsiteX3" fmla="*/ 1163945 w 1163945"/>
              <a:gd name="connsiteY3" fmla="*/ 448407 h 696261"/>
              <a:gd name="connsiteX4" fmla="*/ 460873 w 1163945"/>
              <a:gd name="connsiteY4" fmla="*/ 0 h 696261"/>
              <a:gd name="connsiteX0" fmla="*/ 460873 w 1163945"/>
              <a:gd name="connsiteY0" fmla="*/ 0 h 694975"/>
              <a:gd name="connsiteX1" fmla="*/ 0 w 1163945"/>
              <a:gd name="connsiteY1" fmla="*/ 567964 h 694975"/>
              <a:gd name="connsiteX2" fmla="*/ 593133 w 1163945"/>
              <a:gd name="connsiteY2" fmla="*/ 694975 h 694975"/>
              <a:gd name="connsiteX3" fmla="*/ 1163945 w 1163945"/>
              <a:gd name="connsiteY3" fmla="*/ 448407 h 694975"/>
              <a:gd name="connsiteX4" fmla="*/ 460873 w 1163945"/>
              <a:gd name="connsiteY4" fmla="*/ 0 h 694975"/>
              <a:gd name="connsiteX0" fmla="*/ 460873 w 1163945"/>
              <a:gd name="connsiteY0" fmla="*/ 0 h 642698"/>
              <a:gd name="connsiteX1" fmla="*/ 0 w 1163945"/>
              <a:gd name="connsiteY1" fmla="*/ 567964 h 642698"/>
              <a:gd name="connsiteX2" fmla="*/ 1163945 w 1163945"/>
              <a:gd name="connsiteY2" fmla="*/ 448407 h 642698"/>
              <a:gd name="connsiteX3" fmla="*/ 460873 w 1163945"/>
              <a:gd name="connsiteY3" fmla="*/ 0 h 642698"/>
              <a:gd name="connsiteX0" fmla="*/ 460873 w 1163945"/>
              <a:gd name="connsiteY0" fmla="*/ 0 h 917810"/>
              <a:gd name="connsiteX1" fmla="*/ 0 w 1163945"/>
              <a:gd name="connsiteY1" fmla="*/ 567964 h 917810"/>
              <a:gd name="connsiteX2" fmla="*/ 1163945 w 1163945"/>
              <a:gd name="connsiteY2" fmla="*/ 448407 h 917810"/>
              <a:gd name="connsiteX3" fmla="*/ 460873 w 1163945"/>
              <a:gd name="connsiteY3" fmla="*/ 0 h 917810"/>
            </a:gdLst>
            <a:ahLst/>
            <a:cxnLst>
              <a:cxn ang="0">
                <a:pos x="connsiteX0" y="connsiteY0"/>
              </a:cxn>
              <a:cxn ang="0">
                <a:pos x="connsiteX1" y="connsiteY1"/>
              </a:cxn>
              <a:cxn ang="0">
                <a:pos x="connsiteX2" y="connsiteY2"/>
              </a:cxn>
              <a:cxn ang="0">
                <a:pos x="connsiteX3" y="connsiteY3"/>
              </a:cxn>
            </a:cxnLst>
            <a:rect l="l" t="t" r="r" b="b"/>
            <a:pathLst>
              <a:path w="1163945" h="917810">
                <a:moveTo>
                  <a:pt x="460873" y="0"/>
                </a:moveTo>
                <a:lnTo>
                  <a:pt x="0" y="567964"/>
                </a:lnTo>
                <a:cubicBezTo>
                  <a:pt x="117179" y="642698"/>
                  <a:pt x="407772" y="917810"/>
                  <a:pt x="1163945" y="448407"/>
                </a:cubicBezTo>
                <a:cubicBezTo>
                  <a:pt x="831364" y="234093"/>
                  <a:pt x="735511" y="184150"/>
                  <a:pt x="460873" y="0"/>
                </a:cubicBezTo>
                <a:close/>
              </a:path>
            </a:pathLst>
          </a:cu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72" name="Rectangle 5"/>
          <p:cNvSpPr/>
          <p:nvPr/>
        </p:nvSpPr>
        <p:spPr>
          <a:xfrm>
            <a:off x="6479196" y="6022014"/>
            <a:ext cx="621110" cy="72110"/>
          </a:xfrm>
          <a:prstGeom prst="rect">
            <a:avLst/>
          </a:prstGeom>
          <a:solidFill>
            <a:schemeClr val="accent4">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cxnSp>
        <p:nvCxnSpPr>
          <p:cNvPr id="73" name="Straight Arrow Connector 72"/>
          <p:cNvCxnSpPr/>
          <p:nvPr/>
        </p:nvCxnSpPr>
        <p:spPr>
          <a:xfrm flipV="1">
            <a:off x="6562010" y="6022014"/>
            <a:ext cx="0" cy="72110"/>
          </a:xfrm>
          <a:prstGeom prst="straightConnector1">
            <a:avLst/>
          </a:prstGeom>
          <a:solidFill>
            <a:schemeClr val="accent4">
              <a:lumMod val="20000"/>
              <a:lumOff val="80000"/>
            </a:schemeClr>
          </a:solidFill>
          <a:ln w="3175">
            <a:headEnd type="stealth" w="sm" len="sm"/>
            <a:tailEnd type="non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V="1">
            <a:off x="6655177" y="6022014"/>
            <a:ext cx="0" cy="72110"/>
          </a:xfrm>
          <a:prstGeom prst="straightConnector1">
            <a:avLst/>
          </a:prstGeom>
          <a:solidFill>
            <a:schemeClr val="accent4">
              <a:lumMod val="20000"/>
              <a:lumOff val="80000"/>
            </a:schemeClr>
          </a:solidFill>
          <a:ln w="3175">
            <a:headEnd type="stealth" w="sm" len="sm"/>
            <a:tailEnd type="non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V="1">
            <a:off x="6745755" y="6022014"/>
            <a:ext cx="0" cy="72110"/>
          </a:xfrm>
          <a:prstGeom prst="straightConnector1">
            <a:avLst/>
          </a:prstGeom>
          <a:solidFill>
            <a:schemeClr val="accent4">
              <a:lumMod val="20000"/>
              <a:lumOff val="80000"/>
            </a:schemeClr>
          </a:solidFill>
          <a:ln w="3175">
            <a:headEnd type="stealth" w="sm" len="sm"/>
            <a:tailEnd type="none"/>
          </a:ln>
        </p:spPr>
        <p:style>
          <a:lnRef idx="1">
            <a:schemeClr val="accent1"/>
          </a:lnRef>
          <a:fillRef idx="0">
            <a:schemeClr val="accent1"/>
          </a:fillRef>
          <a:effectRef idx="0">
            <a:schemeClr val="accent1"/>
          </a:effectRef>
          <a:fontRef idx="minor">
            <a:schemeClr val="tx1"/>
          </a:fontRef>
        </p:style>
      </p:cxnSp>
      <p:cxnSp>
        <p:nvCxnSpPr>
          <p:cNvPr id="76" name="Straight Arrow Connector 9"/>
          <p:cNvCxnSpPr/>
          <p:nvPr/>
        </p:nvCxnSpPr>
        <p:spPr>
          <a:xfrm flipV="1">
            <a:off x="6838922" y="6022014"/>
            <a:ext cx="0" cy="72110"/>
          </a:xfrm>
          <a:prstGeom prst="straightConnector1">
            <a:avLst/>
          </a:prstGeom>
          <a:solidFill>
            <a:schemeClr val="accent4">
              <a:lumMod val="20000"/>
              <a:lumOff val="80000"/>
            </a:schemeClr>
          </a:solidFill>
          <a:ln w="3175">
            <a:headEnd type="stealth" w="sm" len="sm"/>
            <a:tailEnd type="none"/>
          </a:ln>
        </p:spPr>
        <p:style>
          <a:lnRef idx="1">
            <a:schemeClr val="accent1"/>
          </a:lnRef>
          <a:fillRef idx="0">
            <a:schemeClr val="accent1"/>
          </a:fillRef>
          <a:effectRef idx="0">
            <a:schemeClr val="accent1"/>
          </a:effectRef>
          <a:fontRef idx="minor">
            <a:schemeClr val="tx1"/>
          </a:fontRef>
        </p:style>
      </p:cxnSp>
      <p:cxnSp>
        <p:nvCxnSpPr>
          <p:cNvPr id="77" name="Straight Arrow Connector 10"/>
          <p:cNvCxnSpPr/>
          <p:nvPr/>
        </p:nvCxnSpPr>
        <p:spPr>
          <a:xfrm flipV="1">
            <a:off x="6921736" y="6022014"/>
            <a:ext cx="0" cy="72110"/>
          </a:xfrm>
          <a:prstGeom prst="straightConnector1">
            <a:avLst/>
          </a:prstGeom>
          <a:solidFill>
            <a:schemeClr val="accent4">
              <a:lumMod val="20000"/>
              <a:lumOff val="80000"/>
            </a:schemeClr>
          </a:solidFill>
          <a:ln w="3175">
            <a:headEnd type="arrow" w="sm" len="sm"/>
            <a:tailEnd type="none"/>
          </a:ln>
        </p:spPr>
        <p:style>
          <a:lnRef idx="1">
            <a:schemeClr val="accent1"/>
          </a:lnRef>
          <a:fillRef idx="0">
            <a:schemeClr val="accent1"/>
          </a:fillRef>
          <a:effectRef idx="0">
            <a:schemeClr val="accent1"/>
          </a:effectRef>
          <a:fontRef idx="minor">
            <a:schemeClr val="tx1"/>
          </a:fontRef>
        </p:style>
      </p:cxnSp>
      <p:cxnSp>
        <p:nvCxnSpPr>
          <p:cNvPr id="78" name="Straight Arrow Connector 11"/>
          <p:cNvCxnSpPr/>
          <p:nvPr/>
        </p:nvCxnSpPr>
        <p:spPr>
          <a:xfrm flipV="1">
            <a:off x="7014902" y="6022014"/>
            <a:ext cx="0" cy="72110"/>
          </a:xfrm>
          <a:prstGeom prst="straightConnector1">
            <a:avLst/>
          </a:prstGeom>
          <a:solidFill>
            <a:schemeClr val="accent4">
              <a:lumMod val="20000"/>
              <a:lumOff val="80000"/>
            </a:schemeClr>
          </a:solidFill>
          <a:ln w="3175">
            <a:headEnd type="stealth" w="sm" len="sm"/>
            <a:tailEnd type="none"/>
          </a:ln>
        </p:spPr>
        <p:style>
          <a:lnRef idx="1">
            <a:schemeClr val="accent1"/>
          </a:lnRef>
          <a:fillRef idx="0">
            <a:schemeClr val="accent1"/>
          </a:fillRef>
          <a:effectRef idx="0">
            <a:schemeClr val="accent1"/>
          </a:effectRef>
          <a:fontRef idx="minor">
            <a:schemeClr val="tx1"/>
          </a:fontRef>
        </p:style>
      </p:cxnSp>
      <p:sp>
        <p:nvSpPr>
          <p:cNvPr id="30" name="Freeform 29"/>
          <p:cNvSpPr/>
          <p:nvPr/>
        </p:nvSpPr>
        <p:spPr>
          <a:xfrm>
            <a:off x="7092926" y="6089668"/>
            <a:ext cx="1179347" cy="222099"/>
          </a:xfrm>
          <a:custGeom>
            <a:avLst/>
            <a:gdLst>
              <a:gd name="connsiteX0" fmla="*/ 122237 w 1733550"/>
              <a:gd name="connsiteY0" fmla="*/ 92074 h 616743"/>
              <a:gd name="connsiteX1" fmla="*/ 1608137 w 1733550"/>
              <a:gd name="connsiteY1" fmla="*/ 87312 h 616743"/>
              <a:gd name="connsiteX2" fmla="*/ 874712 w 1733550"/>
              <a:gd name="connsiteY2" fmla="*/ 615949 h 616743"/>
              <a:gd name="connsiteX3" fmla="*/ 122237 w 1733550"/>
              <a:gd name="connsiteY3" fmla="*/ 92074 h 616743"/>
              <a:gd name="connsiteX0" fmla="*/ 122237 w 1733550"/>
              <a:gd name="connsiteY0" fmla="*/ 88106 h 612775"/>
              <a:gd name="connsiteX1" fmla="*/ 1608137 w 1733550"/>
              <a:gd name="connsiteY1" fmla="*/ 83344 h 612775"/>
              <a:gd name="connsiteX2" fmla="*/ 874712 w 1733550"/>
              <a:gd name="connsiteY2" fmla="*/ 611981 h 612775"/>
              <a:gd name="connsiteX3" fmla="*/ 122237 w 1733550"/>
              <a:gd name="connsiteY3" fmla="*/ 88106 h 612775"/>
              <a:gd name="connsiteX0" fmla="*/ 122237 w 1608137"/>
              <a:gd name="connsiteY0" fmla="*/ 88106 h 612775"/>
              <a:gd name="connsiteX1" fmla="*/ 1608137 w 1608137"/>
              <a:gd name="connsiteY1" fmla="*/ 83344 h 612775"/>
              <a:gd name="connsiteX2" fmla="*/ 874712 w 1608137"/>
              <a:gd name="connsiteY2" fmla="*/ 611981 h 612775"/>
              <a:gd name="connsiteX3" fmla="*/ 122237 w 1608137"/>
              <a:gd name="connsiteY3" fmla="*/ 88106 h 612775"/>
              <a:gd name="connsiteX0" fmla="*/ 122237 w 1608137"/>
              <a:gd name="connsiteY0" fmla="*/ 88106 h 612775"/>
              <a:gd name="connsiteX1" fmla="*/ 1608137 w 1608137"/>
              <a:gd name="connsiteY1" fmla="*/ 83344 h 612775"/>
              <a:gd name="connsiteX2" fmla="*/ 874712 w 1608137"/>
              <a:gd name="connsiteY2" fmla="*/ 611981 h 612775"/>
              <a:gd name="connsiteX3" fmla="*/ 122237 w 1608137"/>
              <a:gd name="connsiteY3" fmla="*/ 88106 h 612775"/>
              <a:gd name="connsiteX0" fmla="*/ 122237 w 1608137"/>
              <a:gd name="connsiteY0" fmla="*/ 88106 h 611981"/>
              <a:gd name="connsiteX1" fmla="*/ 1608137 w 1608137"/>
              <a:gd name="connsiteY1" fmla="*/ 83344 h 611981"/>
              <a:gd name="connsiteX2" fmla="*/ 874712 w 1608137"/>
              <a:gd name="connsiteY2" fmla="*/ 611981 h 611981"/>
              <a:gd name="connsiteX3" fmla="*/ 122237 w 1608137"/>
              <a:gd name="connsiteY3" fmla="*/ 88106 h 611981"/>
              <a:gd name="connsiteX0" fmla="*/ 0 w 1485900"/>
              <a:gd name="connsiteY0" fmla="*/ 88106 h 611981"/>
              <a:gd name="connsiteX1" fmla="*/ 1485900 w 1485900"/>
              <a:gd name="connsiteY1" fmla="*/ 83344 h 611981"/>
              <a:gd name="connsiteX2" fmla="*/ 752475 w 1485900"/>
              <a:gd name="connsiteY2" fmla="*/ 611981 h 611981"/>
              <a:gd name="connsiteX3" fmla="*/ 0 w 1485900"/>
              <a:gd name="connsiteY3" fmla="*/ 88106 h 611981"/>
              <a:gd name="connsiteX0" fmla="*/ 0 w 1485900"/>
              <a:gd name="connsiteY0" fmla="*/ 4762 h 528637"/>
              <a:gd name="connsiteX1" fmla="*/ 1485900 w 1485900"/>
              <a:gd name="connsiteY1" fmla="*/ 0 h 528637"/>
              <a:gd name="connsiteX2" fmla="*/ 752475 w 1485900"/>
              <a:gd name="connsiteY2" fmla="*/ 528637 h 528637"/>
              <a:gd name="connsiteX3" fmla="*/ 0 w 1485900"/>
              <a:gd name="connsiteY3" fmla="*/ 4762 h 528637"/>
              <a:gd name="connsiteX0" fmla="*/ 0 w 1485900"/>
              <a:gd name="connsiteY0" fmla="*/ 4762 h 528637"/>
              <a:gd name="connsiteX1" fmla="*/ 1485900 w 1485900"/>
              <a:gd name="connsiteY1" fmla="*/ 0 h 528637"/>
              <a:gd name="connsiteX2" fmla="*/ 773705 w 1485900"/>
              <a:gd name="connsiteY2" fmla="*/ 528637 h 528637"/>
              <a:gd name="connsiteX3" fmla="*/ 0 w 1485900"/>
              <a:gd name="connsiteY3" fmla="*/ 4762 h 528637"/>
              <a:gd name="connsiteX0" fmla="*/ 0 w 1485900"/>
              <a:gd name="connsiteY0" fmla="*/ 4762 h 528637"/>
              <a:gd name="connsiteX1" fmla="*/ 1485900 w 1485900"/>
              <a:gd name="connsiteY1" fmla="*/ 0 h 528637"/>
              <a:gd name="connsiteX2" fmla="*/ 773705 w 1485900"/>
              <a:gd name="connsiteY2" fmla="*/ 528637 h 528637"/>
              <a:gd name="connsiteX3" fmla="*/ 0 w 1485900"/>
              <a:gd name="connsiteY3" fmla="*/ 4762 h 528637"/>
              <a:gd name="connsiteX0" fmla="*/ 0 w 1485900"/>
              <a:gd name="connsiteY0" fmla="*/ 4762 h 528637"/>
              <a:gd name="connsiteX1" fmla="*/ 1485900 w 1485900"/>
              <a:gd name="connsiteY1" fmla="*/ 0 h 528637"/>
              <a:gd name="connsiteX2" fmla="*/ 773705 w 1485900"/>
              <a:gd name="connsiteY2" fmla="*/ 528637 h 528637"/>
              <a:gd name="connsiteX3" fmla="*/ 0 w 1485900"/>
              <a:gd name="connsiteY3" fmla="*/ 4762 h 528637"/>
              <a:gd name="connsiteX0" fmla="*/ 0 w 1485900"/>
              <a:gd name="connsiteY0" fmla="*/ 4762 h 528637"/>
              <a:gd name="connsiteX1" fmla="*/ 1485900 w 1485900"/>
              <a:gd name="connsiteY1" fmla="*/ 0 h 528637"/>
              <a:gd name="connsiteX2" fmla="*/ 773705 w 1485900"/>
              <a:gd name="connsiteY2" fmla="*/ 528637 h 528637"/>
              <a:gd name="connsiteX3" fmla="*/ 0 w 1485900"/>
              <a:gd name="connsiteY3" fmla="*/ 4762 h 528637"/>
              <a:gd name="connsiteX0" fmla="*/ 0 w 1485900"/>
              <a:gd name="connsiteY0" fmla="*/ 4762 h 528637"/>
              <a:gd name="connsiteX1" fmla="*/ 1485900 w 1485900"/>
              <a:gd name="connsiteY1" fmla="*/ 0 h 528637"/>
              <a:gd name="connsiteX2" fmla="*/ 773705 w 1485900"/>
              <a:gd name="connsiteY2" fmla="*/ 528637 h 528637"/>
              <a:gd name="connsiteX3" fmla="*/ 0 w 1485900"/>
              <a:gd name="connsiteY3" fmla="*/ 4762 h 528637"/>
              <a:gd name="connsiteX0" fmla="*/ 0 w 1485900"/>
              <a:gd name="connsiteY0" fmla="*/ 4762 h 528637"/>
              <a:gd name="connsiteX1" fmla="*/ 1485900 w 1485900"/>
              <a:gd name="connsiteY1" fmla="*/ 0 h 528637"/>
              <a:gd name="connsiteX2" fmla="*/ 773705 w 1485900"/>
              <a:gd name="connsiteY2" fmla="*/ 528637 h 528637"/>
              <a:gd name="connsiteX3" fmla="*/ 0 w 1485900"/>
              <a:gd name="connsiteY3" fmla="*/ 4762 h 528637"/>
              <a:gd name="connsiteX0" fmla="*/ 0 w 1485900"/>
              <a:gd name="connsiteY0" fmla="*/ 4762 h 528637"/>
              <a:gd name="connsiteX1" fmla="*/ 1485900 w 1485900"/>
              <a:gd name="connsiteY1" fmla="*/ 0 h 528637"/>
              <a:gd name="connsiteX2" fmla="*/ 773705 w 1485900"/>
              <a:gd name="connsiteY2" fmla="*/ 528637 h 528637"/>
              <a:gd name="connsiteX3" fmla="*/ 0 w 1485900"/>
              <a:gd name="connsiteY3" fmla="*/ 4762 h 528637"/>
              <a:gd name="connsiteX0" fmla="*/ 0 w 1491208"/>
              <a:gd name="connsiteY0" fmla="*/ 11833 h 528637"/>
              <a:gd name="connsiteX1" fmla="*/ 1491208 w 1491208"/>
              <a:gd name="connsiteY1" fmla="*/ 0 h 528637"/>
              <a:gd name="connsiteX2" fmla="*/ 779013 w 1491208"/>
              <a:gd name="connsiteY2" fmla="*/ 528637 h 528637"/>
              <a:gd name="connsiteX3" fmla="*/ 0 w 1491208"/>
              <a:gd name="connsiteY3" fmla="*/ 11833 h 528637"/>
              <a:gd name="connsiteX0" fmla="*/ 0 w 1491208"/>
              <a:gd name="connsiteY0" fmla="*/ 11833 h 514496"/>
              <a:gd name="connsiteX1" fmla="*/ 1491208 w 1491208"/>
              <a:gd name="connsiteY1" fmla="*/ 0 h 514496"/>
              <a:gd name="connsiteX2" fmla="*/ 658532 w 1491208"/>
              <a:gd name="connsiteY2" fmla="*/ 514496 h 514496"/>
              <a:gd name="connsiteX3" fmla="*/ 0 w 1491208"/>
              <a:gd name="connsiteY3" fmla="*/ 11833 h 514496"/>
              <a:gd name="connsiteX0" fmla="*/ 6997 w 1498205"/>
              <a:gd name="connsiteY0" fmla="*/ 11833 h 514496"/>
              <a:gd name="connsiteX1" fmla="*/ 1498205 w 1498205"/>
              <a:gd name="connsiteY1" fmla="*/ 0 h 514496"/>
              <a:gd name="connsiteX2" fmla="*/ 665529 w 1498205"/>
              <a:gd name="connsiteY2" fmla="*/ 514496 h 514496"/>
              <a:gd name="connsiteX3" fmla="*/ 6997 w 1498205"/>
              <a:gd name="connsiteY3" fmla="*/ 11833 h 514496"/>
              <a:gd name="connsiteX0" fmla="*/ 6997 w 1498205"/>
              <a:gd name="connsiteY0" fmla="*/ 11833 h 517194"/>
              <a:gd name="connsiteX1" fmla="*/ 1498205 w 1498205"/>
              <a:gd name="connsiteY1" fmla="*/ 0 h 517194"/>
              <a:gd name="connsiteX2" fmla="*/ 665529 w 1498205"/>
              <a:gd name="connsiteY2" fmla="*/ 514496 h 517194"/>
              <a:gd name="connsiteX3" fmla="*/ 6997 w 1498205"/>
              <a:gd name="connsiteY3" fmla="*/ 11833 h 517194"/>
              <a:gd name="connsiteX0" fmla="*/ 6997 w 1498205"/>
              <a:gd name="connsiteY0" fmla="*/ 11833 h 517194"/>
              <a:gd name="connsiteX1" fmla="*/ 1498205 w 1498205"/>
              <a:gd name="connsiteY1" fmla="*/ 0 h 517194"/>
              <a:gd name="connsiteX2" fmla="*/ 665529 w 1498205"/>
              <a:gd name="connsiteY2" fmla="*/ 514496 h 517194"/>
              <a:gd name="connsiteX3" fmla="*/ 6997 w 1498205"/>
              <a:gd name="connsiteY3" fmla="*/ 11833 h 517194"/>
              <a:gd name="connsiteX0" fmla="*/ 6997 w 1498205"/>
              <a:gd name="connsiteY0" fmla="*/ 11833 h 517194"/>
              <a:gd name="connsiteX1" fmla="*/ 1498205 w 1498205"/>
              <a:gd name="connsiteY1" fmla="*/ 0 h 517194"/>
              <a:gd name="connsiteX2" fmla="*/ 665529 w 1498205"/>
              <a:gd name="connsiteY2" fmla="*/ 514496 h 517194"/>
              <a:gd name="connsiteX3" fmla="*/ 6997 w 1498205"/>
              <a:gd name="connsiteY3" fmla="*/ 11833 h 517194"/>
              <a:gd name="connsiteX0" fmla="*/ 52461 w 1543669"/>
              <a:gd name="connsiteY0" fmla="*/ 30553 h 535914"/>
              <a:gd name="connsiteX1" fmla="*/ 1543669 w 1543669"/>
              <a:gd name="connsiteY1" fmla="*/ 18720 h 535914"/>
              <a:gd name="connsiteX2" fmla="*/ 665529 w 1543669"/>
              <a:gd name="connsiteY2" fmla="*/ 497863 h 535914"/>
              <a:gd name="connsiteX3" fmla="*/ 52461 w 1543669"/>
              <a:gd name="connsiteY3" fmla="*/ 30553 h 535914"/>
              <a:gd name="connsiteX0" fmla="*/ 45641 w 1543669"/>
              <a:gd name="connsiteY0" fmla="*/ 37624 h 542985"/>
              <a:gd name="connsiteX1" fmla="*/ 1543669 w 1543669"/>
              <a:gd name="connsiteY1" fmla="*/ 18720 h 542985"/>
              <a:gd name="connsiteX2" fmla="*/ 665529 w 1543669"/>
              <a:gd name="connsiteY2" fmla="*/ 497863 h 542985"/>
              <a:gd name="connsiteX3" fmla="*/ 45641 w 1543669"/>
              <a:gd name="connsiteY3" fmla="*/ 37624 h 542985"/>
              <a:gd name="connsiteX0" fmla="*/ 47914 w 1545942"/>
              <a:gd name="connsiteY0" fmla="*/ 37624 h 542985"/>
              <a:gd name="connsiteX1" fmla="*/ 1545942 w 1545942"/>
              <a:gd name="connsiteY1" fmla="*/ 18720 h 542985"/>
              <a:gd name="connsiteX2" fmla="*/ 665529 w 1545942"/>
              <a:gd name="connsiteY2" fmla="*/ 497863 h 542985"/>
              <a:gd name="connsiteX3" fmla="*/ 47914 w 1545942"/>
              <a:gd name="connsiteY3" fmla="*/ 37624 h 542985"/>
              <a:gd name="connsiteX0" fmla="*/ 47914 w 1545942"/>
              <a:gd name="connsiteY0" fmla="*/ 37624 h 497863"/>
              <a:gd name="connsiteX1" fmla="*/ 1545942 w 1545942"/>
              <a:gd name="connsiteY1" fmla="*/ 18720 h 497863"/>
              <a:gd name="connsiteX2" fmla="*/ 665529 w 1545942"/>
              <a:gd name="connsiteY2" fmla="*/ 497863 h 497863"/>
              <a:gd name="connsiteX3" fmla="*/ 47914 w 1545942"/>
              <a:gd name="connsiteY3" fmla="*/ 37624 h 497863"/>
              <a:gd name="connsiteX0" fmla="*/ 47914 w 1522342"/>
              <a:gd name="connsiteY0" fmla="*/ 37624 h 497863"/>
              <a:gd name="connsiteX1" fmla="*/ 1522342 w 1522342"/>
              <a:gd name="connsiteY1" fmla="*/ 21054 h 497863"/>
              <a:gd name="connsiteX2" fmla="*/ 665529 w 1522342"/>
              <a:gd name="connsiteY2" fmla="*/ 497863 h 497863"/>
              <a:gd name="connsiteX3" fmla="*/ 47914 w 1522342"/>
              <a:gd name="connsiteY3" fmla="*/ 37624 h 497863"/>
              <a:gd name="connsiteX0" fmla="*/ 24858 w 1522342"/>
              <a:gd name="connsiteY0" fmla="*/ 21054 h 497863"/>
              <a:gd name="connsiteX1" fmla="*/ 1522342 w 1522342"/>
              <a:gd name="connsiteY1" fmla="*/ 21054 h 497863"/>
              <a:gd name="connsiteX2" fmla="*/ 665529 w 1522342"/>
              <a:gd name="connsiteY2" fmla="*/ 497863 h 497863"/>
              <a:gd name="connsiteX3" fmla="*/ 24858 w 1522342"/>
              <a:gd name="connsiteY3" fmla="*/ 21054 h 497863"/>
              <a:gd name="connsiteX0" fmla="*/ 24858 w 1522342"/>
              <a:gd name="connsiteY0" fmla="*/ 21054 h 497863"/>
              <a:gd name="connsiteX1" fmla="*/ 1522342 w 1522342"/>
              <a:gd name="connsiteY1" fmla="*/ 21054 h 497863"/>
              <a:gd name="connsiteX2" fmla="*/ 665529 w 1522342"/>
              <a:gd name="connsiteY2" fmla="*/ 497863 h 497863"/>
              <a:gd name="connsiteX3" fmla="*/ 24858 w 1522342"/>
              <a:gd name="connsiteY3" fmla="*/ 21054 h 497863"/>
              <a:gd name="connsiteX0" fmla="*/ 24858 w 1522342"/>
              <a:gd name="connsiteY0" fmla="*/ 21054 h 497863"/>
              <a:gd name="connsiteX1" fmla="*/ 1522342 w 1522342"/>
              <a:gd name="connsiteY1" fmla="*/ 21054 h 497863"/>
              <a:gd name="connsiteX2" fmla="*/ 665529 w 1522342"/>
              <a:gd name="connsiteY2" fmla="*/ 497863 h 497863"/>
              <a:gd name="connsiteX3" fmla="*/ 24858 w 1522342"/>
              <a:gd name="connsiteY3" fmla="*/ 21054 h 497863"/>
              <a:gd name="connsiteX0" fmla="*/ 24858 w 1522342"/>
              <a:gd name="connsiteY0" fmla="*/ 21054 h 497863"/>
              <a:gd name="connsiteX1" fmla="*/ 1522342 w 1522342"/>
              <a:gd name="connsiteY1" fmla="*/ 21054 h 497863"/>
              <a:gd name="connsiteX2" fmla="*/ 665529 w 1522342"/>
              <a:gd name="connsiteY2" fmla="*/ 497863 h 497863"/>
              <a:gd name="connsiteX3" fmla="*/ 24858 w 1522342"/>
              <a:gd name="connsiteY3" fmla="*/ 21054 h 497863"/>
              <a:gd name="connsiteX0" fmla="*/ 24858 w 1522342"/>
              <a:gd name="connsiteY0" fmla="*/ 21054 h 497863"/>
              <a:gd name="connsiteX1" fmla="*/ 1522342 w 1522342"/>
              <a:gd name="connsiteY1" fmla="*/ 21054 h 497863"/>
              <a:gd name="connsiteX2" fmla="*/ 665529 w 1522342"/>
              <a:gd name="connsiteY2" fmla="*/ 497863 h 497863"/>
              <a:gd name="connsiteX3" fmla="*/ 24858 w 1522342"/>
              <a:gd name="connsiteY3" fmla="*/ 21054 h 497863"/>
              <a:gd name="connsiteX0" fmla="*/ 51830 w 1549314"/>
              <a:gd name="connsiteY0" fmla="*/ 21054 h 497863"/>
              <a:gd name="connsiteX1" fmla="*/ 1549314 w 1549314"/>
              <a:gd name="connsiteY1" fmla="*/ 21054 h 497863"/>
              <a:gd name="connsiteX2" fmla="*/ 665529 w 1549314"/>
              <a:gd name="connsiteY2" fmla="*/ 497863 h 497863"/>
              <a:gd name="connsiteX3" fmla="*/ 51830 w 1549314"/>
              <a:gd name="connsiteY3" fmla="*/ 21054 h 497863"/>
              <a:gd name="connsiteX0" fmla="*/ 72059 w 1566690"/>
              <a:gd name="connsiteY0" fmla="*/ 30152 h 505658"/>
              <a:gd name="connsiteX1" fmla="*/ 1549314 w 1566690"/>
              <a:gd name="connsiteY1" fmla="*/ 21054 h 505658"/>
              <a:gd name="connsiteX2" fmla="*/ 665529 w 1566690"/>
              <a:gd name="connsiteY2" fmla="*/ 497863 h 505658"/>
              <a:gd name="connsiteX3" fmla="*/ 72059 w 1566690"/>
              <a:gd name="connsiteY3" fmla="*/ 30152 h 505658"/>
              <a:gd name="connsiteX0" fmla="*/ 10941 w 1505572"/>
              <a:gd name="connsiteY0" fmla="*/ 9098 h 484604"/>
              <a:gd name="connsiteX1" fmla="*/ 1488196 w 1505572"/>
              <a:gd name="connsiteY1" fmla="*/ 0 h 484604"/>
              <a:gd name="connsiteX2" fmla="*/ 604411 w 1505572"/>
              <a:gd name="connsiteY2" fmla="*/ 476809 h 484604"/>
              <a:gd name="connsiteX3" fmla="*/ 10941 w 1505572"/>
              <a:gd name="connsiteY3" fmla="*/ 9098 h 484604"/>
              <a:gd name="connsiteX0" fmla="*/ 10941 w 1505572"/>
              <a:gd name="connsiteY0" fmla="*/ 9098 h 484604"/>
              <a:gd name="connsiteX1" fmla="*/ 1488196 w 1505572"/>
              <a:gd name="connsiteY1" fmla="*/ 0 h 484604"/>
              <a:gd name="connsiteX2" fmla="*/ 604411 w 1505572"/>
              <a:gd name="connsiteY2" fmla="*/ 476809 h 484604"/>
              <a:gd name="connsiteX3" fmla="*/ 10941 w 1505572"/>
              <a:gd name="connsiteY3" fmla="*/ 9098 h 484604"/>
              <a:gd name="connsiteX0" fmla="*/ 10941 w 1505572"/>
              <a:gd name="connsiteY0" fmla="*/ 9098 h 478444"/>
              <a:gd name="connsiteX1" fmla="*/ 1488196 w 1505572"/>
              <a:gd name="connsiteY1" fmla="*/ 0 h 478444"/>
              <a:gd name="connsiteX2" fmla="*/ 604411 w 1505572"/>
              <a:gd name="connsiteY2" fmla="*/ 476809 h 478444"/>
              <a:gd name="connsiteX3" fmla="*/ 10941 w 1505572"/>
              <a:gd name="connsiteY3" fmla="*/ 9098 h 478444"/>
            </a:gdLst>
            <a:ahLst/>
            <a:cxnLst>
              <a:cxn ang="0">
                <a:pos x="connsiteX0" y="connsiteY0"/>
              </a:cxn>
              <a:cxn ang="0">
                <a:pos x="connsiteX1" y="connsiteY1"/>
              </a:cxn>
              <a:cxn ang="0">
                <a:pos x="connsiteX2" y="connsiteY2"/>
              </a:cxn>
              <a:cxn ang="0">
                <a:pos x="connsiteX3" y="connsiteY3"/>
              </a:cxn>
            </a:cxnLst>
            <a:rect l="l" t="t" r="r" b="b"/>
            <a:pathLst>
              <a:path w="1505572" h="478444">
                <a:moveTo>
                  <a:pt x="10941" y="9098"/>
                </a:moveTo>
                <a:cubicBezTo>
                  <a:pt x="1505572" y="10915"/>
                  <a:pt x="0" y="14550"/>
                  <a:pt x="1488196" y="0"/>
                </a:cubicBezTo>
                <a:lnTo>
                  <a:pt x="604411" y="476809"/>
                </a:lnTo>
                <a:cubicBezTo>
                  <a:pt x="10561" y="6239"/>
                  <a:pt x="604527" y="478444"/>
                  <a:pt x="10941" y="9098"/>
                </a:cubicBezTo>
                <a:close/>
              </a:path>
            </a:pathLst>
          </a:cu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grpSp>
        <p:nvGrpSpPr>
          <p:cNvPr id="33" name="Group 50"/>
          <p:cNvGrpSpPr/>
          <p:nvPr/>
        </p:nvGrpSpPr>
        <p:grpSpPr>
          <a:xfrm rot="16799045">
            <a:off x="6206915" y="6111292"/>
            <a:ext cx="125995" cy="189272"/>
            <a:chOff x="3848102" y="3114675"/>
            <a:chExt cx="438150" cy="504825"/>
          </a:xfrm>
        </p:grpSpPr>
        <p:cxnSp>
          <p:nvCxnSpPr>
            <p:cNvPr id="46" name="Straight Connector 45"/>
            <p:cNvCxnSpPr/>
            <p:nvPr/>
          </p:nvCxnSpPr>
          <p:spPr>
            <a:xfrm rot="16200000" flipH="1">
              <a:off x="3814764" y="3148013"/>
              <a:ext cx="504825" cy="43815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V="1">
              <a:off x="3821907" y="3150394"/>
              <a:ext cx="157162" cy="9525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8" name="Freeform 37"/>
          <p:cNvSpPr/>
          <p:nvPr/>
        </p:nvSpPr>
        <p:spPr>
          <a:xfrm flipH="1">
            <a:off x="6012813" y="6093231"/>
            <a:ext cx="779900" cy="436359"/>
          </a:xfrm>
          <a:custGeom>
            <a:avLst/>
            <a:gdLst>
              <a:gd name="connsiteX0" fmla="*/ 508794 w 1293019"/>
              <a:gd name="connsiteY0" fmla="*/ 6350 h 788988"/>
              <a:gd name="connsiteX1" fmla="*/ 37306 w 1293019"/>
              <a:gd name="connsiteY1" fmla="*/ 577850 h 788988"/>
              <a:gd name="connsiteX2" fmla="*/ 732631 w 1293019"/>
              <a:gd name="connsiteY2" fmla="*/ 782638 h 788988"/>
              <a:gd name="connsiteX3" fmla="*/ 1256506 w 1293019"/>
              <a:gd name="connsiteY3" fmla="*/ 539750 h 788988"/>
              <a:gd name="connsiteX4" fmla="*/ 508794 w 1293019"/>
              <a:gd name="connsiteY4" fmla="*/ 6350 h 788988"/>
              <a:gd name="connsiteX0" fmla="*/ 508794 w 1293019"/>
              <a:gd name="connsiteY0" fmla="*/ 6350 h 788988"/>
              <a:gd name="connsiteX1" fmla="*/ 37306 w 1293019"/>
              <a:gd name="connsiteY1" fmla="*/ 577850 h 788988"/>
              <a:gd name="connsiteX2" fmla="*/ 732631 w 1293019"/>
              <a:gd name="connsiteY2" fmla="*/ 782638 h 788988"/>
              <a:gd name="connsiteX3" fmla="*/ 1256506 w 1293019"/>
              <a:gd name="connsiteY3" fmla="*/ 539750 h 788988"/>
              <a:gd name="connsiteX4" fmla="*/ 508794 w 1293019"/>
              <a:gd name="connsiteY4" fmla="*/ 6350 h 788988"/>
              <a:gd name="connsiteX0" fmla="*/ 508794 w 1293019"/>
              <a:gd name="connsiteY0" fmla="*/ 0 h 782638"/>
              <a:gd name="connsiteX1" fmla="*/ 37306 w 1293019"/>
              <a:gd name="connsiteY1" fmla="*/ 571500 h 782638"/>
              <a:gd name="connsiteX2" fmla="*/ 732631 w 1293019"/>
              <a:gd name="connsiteY2" fmla="*/ 776288 h 782638"/>
              <a:gd name="connsiteX3" fmla="*/ 1256506 w 1293019"/>
              <a:gd name="connsiteY3" fmla="*/ 533400 h 782638"/>
              <a:gd name="connsiteX4" fmla="*/ 508794 w 1293019"/>
              <a:gd name="connsiteY4" fmla="*/ 0 h 782638"/>
              <a:gd name="connsiteX0" fmla="*/ 471488 w 1255713"/>
              <a:gd name="connsiteY0" fmla="*/ 0 h 782638"/>
              <a:gd name="connsiteX1" fmla="*/ 0 w 1255713"/>
              <a:gd name="connsiteY1" fmla="*/ 571500 h 782638"/>
              <a:gd name="connsiteX2" fmla="*/ 695325 w 1255713"/>
              <a:gd name="connsiteY2" fmla="*/ 776288 h 782638"/>
              <a:gd name="connsiteX3" fmla="*/ 1219200 w 1255713"/>
              <a:gd name="connsiteY3" fmla="*/ 533400 h 782638"/>
              <a:gd name="connsiteX4" fmla="*/ 471488 w 1255713"/>
              <a:gd name="connsiteY4" fmla="*/ 0 h 782638"/>
              <a:gd name="connsiteX0" fmla="*/ 471488 w 1232694"/>
              <a:gd name="connsiteY0" fmla="*/ 0 h 777876"/>
              <a:gd name="connsiteX1" fmla="*/ 0 w 1232694"/>
              <a:gd name="connsiteY1" fmla="*/ 571500 h 777876"/>
              <a:gd name="connsiteX2" fmla="*/ 552450 w 1232694"/>
              <a:gd name="connsiteY2" fmla="*/ 771526 h 777876"/>
              <a:gd name="connsiteX3" fmla="*/ 1219200 w 1232694"/>
              <a:gd name="connsiteY3" fmla="*/ 533400 h 777876"/>
              <a:gd name="connsiteX4" fmla="*/ 471488 w 1232694"/>
              <a:gd name="connsiteY4" fmla="*/ 0 h 777876"/>
              <a:gd name="connsiteX0" fmla="*/ 471488 w 1232694"/>
              <a:gd name="connsiteY0" fmla="*/ 0 h 777876"/>
              <a:gd name="connsiteX1" fmla="*/ 0 w 1232694"/>
              <a:gd name="connsiteY1" fmla="*/ 571500 h 777876"/>
              <a:gd name="connsiteX2" fmla="*/ 552450 w 1232694"/>
              <a:gd name="connsiteY2" fmla="*/ 771526 h 777876"/>
              <a:gd name="connsiteX3" fmla="*/ 1219200 w 1232694"/>
              <a:gd name="connsiteY3" fmla="*/ 533400 h 777876"/>
              <a:gd name="connsiteX4" fmla="*/ 471488 w 1232694"/>
              <a:gd name="connsiteY4" fmla="*/ 0 h 777876"/>
              <a:gd name="connsiteX0" fmla="*/ 471488 w 1219200"/>
              <a:gd name="connsiteY0" fmla="*/ 0 h 777876"/>
              <a:gd name="connsiteX1" fmla="*/ 0 w 1219200"/>
              <a:gd name="connsiteY1" fmla="*/ 571500 h 777876"/>
              <a:gd name="connsiteX2" fmla="*/ 552450 w 1219200"/>
              <a:gd name="connsiteY2" fmla="*/ 771526 h 777876"/>
              <a:gd name="connsiteX3" fmla="*/ 1219200 w 1219200"/>
              <a:gd name="connsiteY3" fmla="*/ 533400 h 777876"/>
              <a:gd name="connsiteX4" fmla="*/ 471488 w 1219200"/>
              <a:gd name="connsiteY4" fmla="*/ 0 h 777876"/>
              <a:gd name="connsiteX0" fmla="*/ 471488 w 1219200"/>
              <a:gd name="connsiteY0" fmla="*/ 0 h 782638"/>
              <a:gd name="connsiteX1" fmla="*/ 0 w 1219200"/>
              <a:gd name="connsiteY1" fmla="*/ 571500 h 782638"/>
              <a:gd name="connsiteX2" fmla="*/ 614363 w 1219200"/>
              <a:gd name="connsiteY2" fmla="*/ 776288 h 782638"/>
              <a:gd name="connsiteX3" fmla="*/ 1219200 w 1219200"/>
              <a:gd name="connsiteY3" fmla="*/ 533400 h 782638"/>
              <a:gd name="connsiteX4" fmla="*/ 471488 w 1219200"/>
              <a:gd name="connsiteY4" fmla="*/ 0 h 782638"/>
              <a:gd name="connsiteX0" fmla="*/ 471488 w 1219200"/>
              <a:gd name="connsiteY0" fmla="*/ 0 h 782638"/>
              <a:gd name="connsiteX1" fmla="*/ 0 w 1219200"/>
              <a:gd name="connsiteY1" fmla="*/ 571500 h 782638"/>
              <a:gd name="connsiteX2" fmla="*/ 614363 w 1219200"/>
              <a:gd name="connsiteY2" fmla="*/ 776288 h 782638"/>
              <a:gd name="connsiteX3" fmla="*/ 1219200 w 1219200"/>
              <a:gd name="connsiteY3" fmla="*/ 533400 h 782638"/>
              <a:gd name="connsiteX4" fmla="*/ 471488 w 1219200"/>
              <a:gd name="connsiteY4" fmla="*/ 0 h 782638"/>
              <a:gd name="connsiteX0" fmla="*/ 471488 w 1219200"/>
              <a:gd name="connsiteY0" fmla="*/ 0 h 782638"/>
              <a:gd name="connsiteX1" fmla="*/ 0 w 1219200"/>
              <a:gd name="connsiteY1" fmla="*/ 571500 h 782638"/>
              <a:gd name="connsiteX2" fmla="*/ 614363 w 1219200"/>
              <a:gd name="connsiteY2" fmla="*/ 776288 h 782638"/>
              <a:gd name="connsiteX3" fmla="*/ 1219200 w 1219200"/>
              <a:gd name="connsiteY3" fmla="*/ 533400 h 782638"/>
              <a:gd name="connsiteX4" fmla="*/ 471488 w 1219200"/>
              <a:gd name="connsiteY4" fmla="*/ 0 h 782638"/>
              <a:gd name="connsiteX0" fmla="*/ 471488 w 1238250"/>
              <a:gd name="connsiteY0" fmla="*/ 0 h 785019"/>
              <a:gd name="connsiteX1" fmla="*/ 0 w 1238250"/>
              <a:gd name="connsiteY1" fmla="*/ 571500 h 785019"/>
              <a:gd name="connsiteX2" fmla="*/ 614363 w 1238250"/>
              <a:gd name="connsiteY2" fmla="*/ 776288 h 785019"/>
              <a:gd name="connsiteX3" fmla="*/ 1238250 w 1238250"/>
              <a:gd name="connsiteY3" fmla="*/ 519113 h 785019"/>
              <a:gd name="connsiteX4" fmla="*/ 471488 w 1238250"/>
              <a:gd name="connsiteY4" fmla="*/ 0 h 785019"/>
              <a:gd name="connsiteX0" fmla="*/ 471488 w 1238250"/>
              <a:gd name="connsiteY0" fmla="*/ 0 h 785019"/>
              <a:gd name="connsiteX1" fmla="*/ 0 w 1238250"/>
              <a:gd name="connsiteY1" fmla="*/ 571500 h 785019"/>
              <a:gd name="connsiteX2" fmla="*/ 614363 w 1238250"/>
              <a:gd name="connsiteY2" fmla="*/ 776288 h 785019"/>
              <a:gd name="connsiteX3" fmla="*/ 1238250 w 1238250"/>
              <a:gd name="connsiteY3" fmla="*/ 519113 h 785019"/>
              <a:gd name="connsiteX4" fmla="*/ 471488 w 1238250"/>
              <a:gd name="connsiteY4" fmla="*/ 0 h 785019"/>
              <a:gd name="connsiteX0" fmla="*/ 471488 w 1238250"/>
              <a:gd name="connsiteY0" fmla="*/ 0 h 785019"/>
              <a:gd name="connsiteX1" fmla="*/ 0 w 1238250"/>
              <a:gd name="connsiteY1" fmla="*/ 571500 h 785019"/>
              <a:gd name="connsiteX2" fmla="*/ 614363 w 1238250"/>
              <a:gd name="connsiteY2" fmla="*/ 776288 h 785019"/>
              <a:gd name="connsiteX3" fmla="*/ 1238250 w 1238250"/>
              <a:gd name="connsiteY3" fmla="*/ 519113 h 785019"/>
              <a:gd name="connsiteX4" fmla="*/ 471488 w 1238250"/>
              <a:gd name="connsiteY4" fmla="*/ 0 h 785019"/>
              <a:gd name="connsiteX0" fmla="*/ 460873 w 1238250"/>
              <a:gd name="connsiteY0" fmla="*/ 0 h 781483"/>
              <a:gd name="connsiteX1" fmla="*/ 0 w 1238250"/>
              <a:gd name="connsiteY1" fmla="*/ 567964 h 781483"/>
              <a:gd name="connsiteX2" fmla="*/ 614363 w 1238250"/>
              <a:gd name="connsiteY2" fmla="*/ 772752 h 781483"/>
              <a:gd name="connsiteX3" fmla="*/ 1238250 w 1238250"/>
              <a:gd name="connsiteY3" fmla="*/ 515577 h 781483"/>
              <a:gd name="connsiteX4" fmla="*/ 460873 w 1238250"/>
              <a:gd name="connsiteY4" fmla="*/ 0 h 781483"/>
              <a:gd name="connsiteX0" fmla="*/ 460873 w 1238250"/>
              <a:gd name="connsiteY0" fmla="*/ 0 h 781483"/>
              <a:gd name="connsiteX1" fmla="*/ 0 w 1238250"/>
              <a:gd name="connsiteY1" fmla="*/ 567964 h 781483"/>
              <a:gd name="connsiteX2" fmla="*/ 614363 w 1238250"/>
              <a:gd name="connsiteY2" fmla="*/ 772752 h 781483"/>
              <a:gd name="connsiteX3" fmla="*/ 1238250 w 1238250"/>
              <a:gd name="connsiteY3" fmla="*/ 515577 h 781483"/>
              <a:gd name="connsiteX4" fmla="*/ 460873 w 1238250"/>
              <a:gd name="connsiteY4" fmla="*/ 0 h 781483"/>
              <a:gd name="connsiteX0" fmla="*/ 460873 w 1163945"/>
              <a:gd name="connsiteY0" fmla="*/ 0 h 792678"/>
              <a:gd name="connsiteX1" fmla="*/ 0 w 1163945"/>
              <a:gd name="connsiteY1" fmla="*/ 567964 h 792678"/>
              <a:gd name="connsiteX2" fmla="*/ 614363 w 1163945"/>
              <a:gd name="connsiteY2" fmla="*/ 772752 h 792678"/>
              <a:gd name="connsiteX3" fmla="*/ 1163945 w 1163945"/>
              <a:gd name="connsiteY3" fmla="*/ 448407 h 792678"/>
              <a:gd name="connsiteX4" fmla="*/ 460873 w 1163945"/>
              <a:gd name="connsiteY4" fmla="*/ 0 h 792678"/>
              <a:gd name="connsiteX0" fmla="*/ 460873 w 1163945"/>
              <a:gd name="connsiteY0" fmla="*/ 0 h 714901"/>
              <a:gd name="connsiteX1" fmla="*/ 0 w 1163945"/>
              <a:gd name="connsiteY1" fmla="*/ 567964 h 714901"/>
              <a:gd name="connsiteX2" fmla="*/ 593133 w 1163945"/>
              <a:gd name="connsiteY2" fmla="*/ 694975 h 714901"/>
              <a:gd name="connsiteX3" fmla="*/ 1163945 w 1163945"/>
              <a:gd name="connsiteY3" fmla="*/ 448407 h 714901"/>
              <a:gd name="connsiteX4" fmla="*/ 460873 w 1163945"/>
              <a:gd name="connsiteY4" fmla="*/ 0 h 714901"/>
              <a:gd name="connsiteX0" fmla="*/ 460873 w 1163945"/>
              <a:gd name="connsiteY0" fmla="*/ 0 h 700760"/>
              <a:gd name="connsiteX1" fmla="*/ 0 w 1163945"/>
              <a:gd name="connsiteY1" fmla="*/ 567964 h 700760"/>
              <a:gd name="connsiteX2" fmla="*/ 593133 w 1163945"/>
              <a:gd name="connsiteY2" fmla="*/ 694975 h 700760"/>
              <a:gd name="connsiteX3" fmla="*/ 1163945 w 1163945"/>
              <a:gd name="connsiteY3" fmla="*/ 448407 h 700760"/>
              <a:gd name="connsiteX4" fmla="*/ 460873 w 1163945"/>
              <a:gd name="connsiteY4" fmla="*/ 0 h 700760"/>
              <a:gd name="connsiteX0" fmla="*/ 460873 w 1163945"/>
              <a:gd name="connsiteY0" fmla="*/ 0 h 700760"/>
              <a:gd name="connsiteX1" fmla="*/ 0 w 1163945"/>
              <a:gd name="connsiteY1" fmla="*/ 567964 h 700760"/>
              <a:gd name="connsiteX2" fmla="*/ 593133 w 1163945"/>
              <a:gd name="connsiteY2" fmla="*/ 694975 h 700760"/>
              <a:gd name="connsiteX3" fmla="*/ 1163945 w 1163945"/>
              <a:gd name="connsiteY3" fmla="*/ 448407 h 700760"/>
              <a:gd name="connsiteX4" fmla="*/ 460873 w 1163945"/>
              <a:gd name="connsiteY4" fmla="*/ 0 h 700760"/>
              <a:gd name="connsiteX0" fmla="*/ 460873 w 1163945"/>
              <a:gd name="connsiteY0" fmla="*/ 0 h 697224"/>
              <a:gd name="connsiteX1" fmla="*/ 0 w 1163945"/>
              <a:gd name="connsiteY1" fmla="*/ 567964 h 697224"/>
              <a:gd name="connsiteX2" fmla="*/ 593133 w 1163945"/>
              <a:gd name="connsiteY2" fmla="*/ 694975 h 697224"/>
              <a:gd name="connsiteX3" fmla="*/ 1163945 w 1163945"/>
              <a:gd name="connsiteY3" fmla="*/ 448407 h 697224"/>
              <a:gd name="connsiteX4" fmla="*/ 460873 w 1163945"/>
              <a:gd name="connsiteY4" fmla="*/ 0 h 697224"/>
              <a:gd name="connsiteX0" fmla="*/ 460873 w 1163945"/>
              <a:gd name="connsiteY0" fmla="*/ 0 h 707830"/>
              <a:gd name="connsiteX1" fmla="*/ 0 w 1163945"/>
              <a:gd name="connsiteY1" fmla="*/ 567964 h 707830"/>
              <a:gd name="connsiteX2" fmla="*/ 593133 w 1163945"/>
              <a:gd name="connsiteY2" fmla="*/ 694975 h 707830"/>
              <a:gd name="connsiteX3" fmla="*/ 1163945 w 1163945"/>
              <a:gd name="connsiteY3" fmla="*/ 448407 h 707830"/>
              <a:gd name="connsiteX4" fmla="*/ 460873 w 1163945"/>
              <a:gd name="connsiteY4" fmla="*/ 0 h 707830"/>
              <a:gd name="connsiteX0" fmla="*/ 460873 w 1163945"/>
              <a:gd name="connsiteY0" fmla="*/ 0 h 707830"/>
              <a:gd name="connsiteX1" fmla="*/ 0 w 1163945"/>
              <a:gd name="connsiteY1" fmla="*/ 567964 h 707830"/>
              <a:gd name="connsiteX2" fmla="*/ 593133 w 1163945"/>
              <a:gd name="connsiteY2" fmla="*/ 694975 h 707830"/>
              <a:gd name="connsiteX3" fmla="*/ 1163945 w 1163945"/>
              <a:gd name="connsiteY3" fmla="*/ 448407 h 707830"/>
              <a:gd name="connsiteX4" fmla="*/ 460873 w 1163945"/>
              <a:gd name="connsiteY4" fmla="*/ 0 h 707830"/>
              <a:gd name="connsiteX0" fmla="*/ 460873 w 1163945"/>
              <a:gd name="connsiteY0" fmla="*/ 0 h 694975"/>
              <a:gd name="connsiteX1" fmla="*/ 0 w 1163945"/>
              <a:gd name="connsiteY1" fmla="*/ 567964 h 694975"/>
              <a:gd name="connsiteX2" fmla="*/ 593133 w 1163945"/>
              <a:gd name="connsiteY2" fmla="*/ 694975 h 694975"/>
              <a:gd name="connsiteX3" fmla="*/ 1163945 w 1163945"/>
              <a:gd name="connsiteY3" fmla="*/ 448407 h 694975"/>
              <a:gd name="connsiteX4" fmla="*/ 460873 w 1163945"/>
              <a:gd name="connsiteY4" fmla="*/ 0 h 694975"/>
              <a:gd name="connsiteX0" fmla="*/ 460873 w 1163945"/>
              <a:gd name="connsiteY0" fmla="*/ 0 h 696261"/>
              <a:gd name="connsiteX1" fmla="*/ 0 w 1163945"/>
              <a:gd name="connsiteY1" fmla="*/ 567964 h 696261"/>
              <a:gd name="connsiteX2" fmla="*/ 593133 w 1163945"/>
              <a:gd name="connsiteY2" fmla="*/ 694975 h 696261"/>
              <a:gd name="connsiteX3" fmla="*/ 1163945 w 1163945"/>
              <a:gd name="connsiteY3" fmla="*/ 448407 h 696261"/>
              <a:gd name="connsiteX4" fmla="*/ 460873 w 1163945"/>
              <a:gd name="connsiteY4" fmla="*/ 0 h 696261"/>
              <a:gd name="connsiteX0" fmla="*/ 460873 w 1163945"/>
              <a:gd name="connsiteY0" fmla="*/ 0 h 796212"/>
              <a:gd name="connsiteX1" fmla="*/ 0 w 1163945"/>
              <a:gd name="connsiteY1" fmla="*/ 567964 h 796212"/>
              <a:gd name="connsiteX2" fmla="*/ 593133 w 1163945"/>
              <a:gd name="connsiteY2" fmla="*/ 694975 h 796212"/>
              <a:gd name="connsiteX3" fmla="*/ 1163945 w 1163945"/>
              <a:gd name="connsiteY3" fmla="*/ 448407 h 796212"/>
              <a:gd name="connsiteX4" fmla="*/ 460873 w 1163945"/>
              <a:gd name="connsiteY4" fmla="*/ 0 h 796212"/>
              <a:gd name="connsiteX0" fmla="*/ 460873 w 1163945"/>
              <a:gd name="connsiteY0" fmla="*/ 0 h 696261"/>
              <a:gd name="connsiteX1" fmla="*/ 0 w 1163945"/>
              <a:gd name="connsiteY1" fmla="*/ 567964 h 696261"/>
              <a:gd name="connsiteX2" fmla="*/ 593133 w 1163945"/>
              <a:gd name="connsiteY2" fmla="*/ 694975 h 696261"/>
              <a:gd name="connsiteX3" fmla="*/ 1163945 w 1163945"/>
              <a:gd name="connsiteY3" fmla="*/ 448407 h 696261"/>
              <a:gd name="connsiteX4" fmla="*/ 460873 w 1163945"/>
              <a:gd name="connsiteY4" fmla="*/ 0 h 696261"/>
              <a:gd name="connsiteX0" fmla="*/ 460873 w 1163945"/>
              <a:gd name="connsiteY0" fmla="*/ 0 h 696261"/>
              <a:gd name="connsiteX1" fmla="*/ 0 w 1163945"/>
              <a:gd name="connsiteY1" fmla="*/ 567964 h 696261"/>
              <a:gd name="connsiteX2" fmla="*/ 593133 w 1163945"/>
              <a:gd name="connsiteY2" fmla="*/ 694975 h 696261"/>
              <a:gd name="connsiteX3" fmla="*/ 1163945 w 1163945"/>
              <a:gd name="connsiteY3" fmla="*/ 448407 h 696261"/>
              <a:gd name="connsiteX4" fmla="*/ 460873 w 1163945"/>
              <a:gd name="connsiteY4" fmla="*/ 0 h 696261"/>
              <a:gd name="connsiteX0" fmla="*/ 460873 w 1163945"/>
              <a:gd name="connsiteY0" fmla="*/ 0 h 694975"/>
              <a:gd name="connsiteX1" fmla="*/ 0 w 1163945"/>
              <a:gd name="connsiteY1" fmla="*/ 567964 h 694975"/>
              <a:gd name="connsiteX2" fmla="*/ 593133 w 1163945"/>
              <a:gd name="connsiteY2" fmla="*/ 694975 h 694975"/>
              <a:gd name="connsiteX3" fmla="*/ 1163945 w 1163945"/>
              <a:gd name="connsiteY3" fmla="*/ 448407 h 694975"/>
              <a:gd name="connsiteX4" fmla="*/ 460873 w 1163945"/>
              <a:gd name="connsiteY4" fmla="*/ 0 h 694975"/>
              <a:gd name="connsiteX0" fmla="*/ 460873 w 1163945"/>
              <a:gd name="connsiteY0" fmla="*/ 0 h 642698"/>
              <a:gd name="connsiteX1" fmla="*/ 0 w 1163945"/>
              <a:gd name="connsiteY1" fmla="*/ 567964 h 642698"/>
              <a:gd name="connsiteX2" fmla="*/ 1163945 w 1163945"/>
              <a:gd name="connsiteY2" fmla="*/ 448407 h 642698"/>
              <a:gd name="connsiteX3" fmla="*/ 460873 w 1163945"/>
              <a:gd name="connsiteY3" fmla="*/ 0 h 642698"/>
              <a:gd name="connsiteX0" fmla="*/ 460873 w 1163945"/>
              <a:gd name="connsiteY0" fmla="*/ 0 h 917810"/>
              <a:gd name="connsiteX1" fmla="*/ 0 w 1163945"/>
              <a:gd name="connsiteY1" fmla="*/ 567964 h 917810"/>
              <a:gd name="connsiteX2" fmla="*/ 1163945 w 1163945"/>
              <a:gd name="connsiteY2" fmla="*/ 448407 h 917810"/>
              <a:gd name="connsiteX3" fmla="*/ 460873 w 1163945"/>
              <a:gd name="connsiteY3" fmla="*/ 0 h 917810"/>
            </a:gdLst>
            <a:ahLst/>
            <a:cxnLst>
              <a:cxn ang="0">
                <a:pos x="connsiteX0" y="connsiteY0"/>
              </a:cxn>
              <a:cxn ang="0">
                <a:pos x="connsiteX1" y="connsiteY1"/>
              </a:cxn>
              <a:cxn ang="0">
                <a:pos x="connsiteX2" y="connsiteY2"/>
              </a:cxn>
              <a:cxn ang="0">
                <a:pos x="connsiteX3" y="connsiteY3"/>
              </a:cxn>
            </a:cxnLst>
            <a:rect l="l" t="t" r="r" b="b"/>
            <a:pathLst>
              <a:path w="1163945" h="917810">
                <a:moveTo>
                  <a:pt x="460873" y="0"/>
                </a:moveTo>
                <a:lnTo>
                  <a:pt x="0" y="567964"/>
                </a:lnTo>
                <a:cubicBezTo>
                  <a:pt x="117179" y="642698"/>
                  <a:pt x="407772" y="917810"/>
                  <a:pt x="1163945" y="448407"/>
                </a:cubicBezTo>
                <a:cubicBezTo>
                  <a:pt x="831364" y="234093"/>
                  <a:pt x="735511" y="184150"/>
                  <a:pt x="460873" y="0"/>
                </a:cubicBezTo>
                <a:close/>
              </a:path>
            </a:pathLst>
          </a:cu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40" name="Rectangle 39"/>
          <p:cNvSpPr/>
          <p:nvPr/>
        </p:nvSpPr>
        <p:spPr>
          <a:xfrm>
            <a:off x="6475338" y="5929035"/>
            <a:ext cx="630026" cy="165290"/>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p:cNvSpPr/>
          <p:nvPr/>
        </p:nvSpPr>
        <p:spPr>
          <a:xfrm>
            <a:off x="6723285" y="5716826"/>
            <a:ext cx="137234" cy="273016"/>
          </a:xfrm>
          <a:prstGeom prst="rect">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p:cNvSpPr/>
          <p:nvPr/>
        </p:nvSpPr>
        <p:spPr>
          <a:xfrm>
            <a:off x="6697753" y="5932794"/>
            <a:ext cx="191489" cy="672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p:cNvSpPr/>
          <p:nvPr/>
        </p:nvSpPr>
        <p:spPr>
          <a:xfrm>
            <a:off x="6710519" y="5678115"/>
            <a:ext cx="191489" cy="672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4" name="Straight Arrow Connector 43"/>
          <p:cNvCxnSpPr/>
          <p:nvPr/>
        </p:nvCxnSpPr>
        <p:spPr>
          <a:xfrm rot="5400000">
            <a:off x="6573490" y="5880115"/>
            <a:ext cx="433078" cy="555"/>
          </a:xfrm>
          <a:prstGeom prst="straightConnector1">
            <a:avLst/>
          </a:prstGeom>
          <a:ln w="19050">
            <a:tailEnd type="stealth" w="sm" len="med"/>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6702164" y="5532818"/>
            <a:ext cx="253812" cy="187406"/>
          </a:xfrm>
          <a:prstGeom prst="rect">
            <a:avLst/>
          </a:prstGeom>
          <a:noFill/>
          <a:ln w="3175">
            <a:noFill/>
          </a:ln>
        </p:spPr>
        <p:txBody>
          <a:bodyPr wrap="square" rtlCol="0">
            <a:spAutoFit/>
          </a:bodyPr>
          <a:lstStyle/>
          <a:p>
            <a:r>
              <a:rPr lang="en-US" sz="1100" dirty="0" smtClean="0">
                <a:solidFill>
                  <a:schemeClr val="bg1"/>
                </a:solidFill>
              </a:rPr>
              <a:t>Q</a:t>
            </a:r>
            <a:endParaRPr lang="en-US" sz="1100" baseline="-25000" dirty="0">
              <a:solidFill>
                <a:schemeClr val="bg1"/>
              </a:solidFill>
            </a:endParaRPr>
          </a:p>
        </p:txBody>
      </p:sp>
      <p:sp>
        <p:nvSpPr>
          <p:cNvPr id="37" name="Rectangle 36"/>
          <p:cNvSpPr/>
          <p:nvPr/>
        </p:nvSpPr>
        <p:spPr>
          <a:xfrm>
            <a:off x="6519483" y="5995374"/>
            <a:ext cx="531500" cy="369332"/>
          </a:xfrm>
          <a:prstGeom prst="rect">
            <a:avLst/>
          </a:prstGeom>
          <a:ln w="3175">
            <a:noFill/>
          </a:ln>
        </p:spPr>
        <p:txBody>
          <a:bodyPr wrap="square">
            <a:spAutoFit/>
          </a:bodyPr>
          <a:lstStyle/>
          <a:p>
            <a:r>
              <a:rPr lang="en-US" dirty="0" smtClean="0">
                <a:solidFill>
                  <a:schemeClr val="bg1"/>
                </a:solidFill>
                <a:latin typeface="Arial" pitchFamily="34" charset="0"/>
                <a:cs typeface="Arial" pitchFamily="34" charset="0"/>
              </a:rPr>
              <a:t>q</a:t>
            </a:r>
            <a:r>
              <a:rPr lang="en-US" baseline="-25000" dirty="0" smtClean="0">
                <a:solidFill>
                  <a:schemeClr val="bg1"/>
                </a:solidFill>
                <a:latin typeface="Arial" pitchFamily="34" charset="0"/>
                <a:cs typeface="Arial" pitchFamily="34" charset="0"/>
              </a:rPr>
              <a:t>ult</a:t>
            </a:r>
            <a:endParaRPr lang="en-US" baseline="-25000" dirty="0">
              <a:solidFill>
                <a:schemeClr val="bg1"/>
              </a:solidFill>
            </a:endParaRPr>
          </a:p>
        </p:txBody>
      </p:sp>
      <p:sp>
        <p:nvSpPr>
          <p:cNvPr id="138" name="Rectangle 137"/>
          <p:cNvSpPr/>
          <p:nvPr/>
        </p:nvSpPr>
        <p:spPr>
          <a:xfrm>
            <a:off x="1073537" y="5807230"/>
            <a:ext cx="2105063" cy="461665"/>
          </a:xfrm>
          <a:prstGeom prst="rect">
            <a:avLst/>
          </a:prstGeom>
          <a:solidFill>
            <a:srgbClr val="FFFF00"/>
          </a:solidFill>
          <a:ln>
            <a:solidFill>
              <a:srgbClr val="FFC000"/>
            </a:solidFill>
          </a:ln>
        </p:spPr>
        <p:txBody>
          <a:bodyPr wrap="none">
            <a:spAutoFit/>
          </a:bodyPr>
          <a:lstStyle/>
          <a:p>
            <a:r>
              <a:rPr lang="en-US" sz="2400" dirty="0" smtClean="0">
                <a:solidFill>
                  <a:schemeClr val="bg1"/>
                </a:solidFill>
              </a:rPr>
              <a:t>q</a:t>
            </a:r>
            <a:r>
              <a:rPr lang="en-US" sz="2400" baseline="-25000" dirty="0" smtClean="0">
                <a:solidFill>
                  <a:schemeClr val="bg1"/>
                </a:solidFill>
              </a:rPr>
              <a:t>net(u)  </a:t>
            </a:r>
            <a:r>
              <a:rPr lang="en-US" sz="2400" dirty="0" smtClean="0">
                <a:solidFill>
                  <a:schemeClr val="bg1"/>
                </a:solidFill>
              </a:rPr>
              <a:t>= </a:t>
            </a:r>
            <a:r>
              <a:rPr lang="en-US" sz="2400" i="1" dirty="0" smtClean="0">
                <a:solidFill>
                  <a:schemeClr val="bg1"/>
                </a:solidFill>
              </a:rPr>
              <a:t>q</a:t>
            </a:r>
            <a:r>
              <a:rPr lang="en-US" sz="2400" i="1" baseline="-25000" dirty="0" smtClean="0">
                <a:solidFill>
                  <a:schemeClr val="bg1"/>
                </a:solidFill>
              </a:rPr>
              <a:t>ult</a:t>
            </a:r>
            <a:r>
              <a:rPr lang="en-US" sz="2400" i="1" dirty="0" smtClean="0">
                <a:solidFill>
                  <a:schemeClr val="bg1"/>
                </a:solidFill>
              </a:rPr>
              <a:t> - q</a:t>
            </a:r>
            <a:endParaRPr lang="en-US" sz="2400" dirty="0">
              <a:solidFill>
                <a:schemeClr val="bg1"/>
              </a:solidFill>
            </a:endParaRPr>
          </a:p>
        </p:txBody>
      </p:sp>
      <p:sp>
        <p:nvSpPr>
          <p:cNvPr id="140" name="Rectangle 139"/>
          <p:cNvSpPr/>
          <p:nvPr/>
        </p:nvSpPr>
        <p:spPr>
          <a:xfrm>
            <a:off x="5061397" y="5653826"/>
            <a:ext cx="1416676" cy="450761"/>
          </a:xfrm>
          <a:prstGeom prst="rect">
            <a:avLst/>
          </a:prstGeom>
          <a:solidFill>
            <a:schemeClr val="tx1"/>
          </a:solidFill>
          <a:ln w="3175">
            <a:solidFill>
              <a:schemeClr val="bg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Oval 140"/>
          <p:cNvSpPr/>
          <p:nvPr/>
        </p:nvSpPr>
        <p:spPr>
          <a:xfrm>
            <a:off x="4893972" y="5589431"/>
            <a:ext cx="386366" cy="60530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Freeform 138"/>
          <p:cNvSpPr/>
          <p:nvPr/>
        </p:nvSpPr>
        <p:spPr>
          <a:xfrm>
            <a:off x="3142445" y="5512158"/>
            <a:ext cx="2472744" cy="540914"/>
          </a:xfrm>
          <a:custGeom>
            <a:avLst/>
            <a:gdLst>
              <a:gd name="connsiteX0" fmla="*/ 0 w 3039414"/>
              <a:gd name="connsiteY0" fmla="*/ 796343 h 938011"/>
              <a:gd name="connsiteX1" fmla="*/ 2073498 w 3039414"/>
              <a:gd name="connsiteY1" fmla="*/ 23611 h 938011"/>
              <a:gd name="connsiteX2" fmla="*/ 3039414 w 3039414"/>
              <a:gd name="connsiteY2" fmla="*/ 938011 h 938011"/>
              <a:gd name="connsiteX3" fmla="*/ 3039414 w 3039414"/>
              <a:gd name="connsiteY3" fmla="*/ 938011 h 938011"/>
              <a:gd name="connsiteX0" fmla="*/ 0 w 3799267"/>
              <a:gd name="connsiteY0" fmla="*/ 796343 h 938011"/>
              <a:gd name="connsiteX1" fmla="*/ 2073498 w 3799267"/>
              <a:gd name="connsiteY1" fmla="*/ 23611 h 938011"/>
              <a:gd name="connsiteX2" fmla="*/ 3039414 w 3799267"/>
              <a:gd name="connsiteY2" fmla="*/ 938011 h 938011"/>
              <a:gd name="connsiteX3" fmla="*/ 3799267 w 3799267"/>
              <a:gd name="connsiteY3" fmla="*/ 23611 h 938011"/>
              <a:gd name="connsiteX0" fmla="*/ 0 w 3799267"/>
              <a:gd name="connsiteY0" fmla="*/ 796343 h 938011"/>
              <a:gd name="connsiteX1" fmla="*/ 2073498 w 3799267"/>
              <a:gd name="connsiteY1" fmla="*/ 23611 h 938011"/>
              <a:gd name="connsiteX2" fmla="*/ 3039414 w 3799267"/>
              <a:gd name="connsiteY2" fmla="*/ 938011 h 938011"/>
              <a:gd name="connsiteX3" fmla="*/ 3799267 w 3799267"/>
              <a:gd name="connsiteY3" fmla="*/ 23611 h 938011"/>
              <a:gd name="connsiteX0" fmla="*/ 0 w 3799267"/>
              <a:gd name="connsiteY0" fmla="*/ 901521 h 901521"/>
              <a:gd name="connsiteX1" fmla="*/ 2073498 w 3799267"/>
              <a:gd name="connsiteY1" fmla="*/ 128789 h 901521"/>
              <a:gd name="connsiteX2" fmla="*/ 3799267 w 3799267"/>
              <a:gd name="connsiteY2" fmla="*/ 128789 h 901521"/>
              <a:gd name="connsiteX0" fmla="*/ 0 w 2859109"/>
              <a:gd name="connsiteY0" fmla="*/ 787757 h 877910"/>
              <a:gd name="connsiteX1" fmla="*/ 2073498 w 2859109"/>
              <a:gd name="connsiteY1" fmla="*/ 15025 h 877910"/>
              <a:gd name="connsiteX2" fmla="*/ 2859109 w 2859109"/>
              <a:gd name="connsiteY2" fmla="*/ 877910 h 877910"/>
              <a:gd name="connsiteX0" fmla="*/ 0 w 2885940"/>
              <a:gd name="connsiteY0" fmla="*/ 787757 h 877910"/>
              <a:gd name="connsiteX1" fmla="*/ 2073498 w 2885940"/>
              <a:gd name="connsiteY1" fmla="*/ 15025 h 877910"/>
              <a:gd name="connsiteX2" fmla="*/ 2859109 w 2885940"/>
              <a:gd name="connsiteY2" fmla="*/ 877910 h 877910"/>
              <a:gd name="connsiteX0" fmla="*/ 0 w 2885940"/>
              <a:gd name="connsiteY0" fmla="*/ 540912 h 631065"/>
              <a:gd name="connsiteX1" fmla="*/ 2099256 w 2885940"/>
              <a:gd name="connsiteY1" fmla="*/ 270456 h 631065"/>
              <a:gd name="connsiteX2" fmla="*/ 2859109 w 2885940"/>
              <a:gd name="connsiteY2" fmla="*/ 631065 h 631065"/>
              <a:gd name="connsiteX0" fmla="*/ 0 w 2859109"/>
              <a:gd name="connsiteY0" fmla="*/ 0 h 90153"/>
              <a:gd name="connsiteX1" fmla="*/ 2859109 w 2859109"/>
              <a:gd name="connsiteY1" fmla="*/ 90153 h 90153"/>
              <a:gd name="connsiteX0" fmla="*/ 0 w 2859109"/>
              <a:gd name="connsiteY0" fmla="*/ 266163 h 356316"/>
              <a:gd name="connsiteX1" fmla="*/ 2859109 w 2859109"/>
              <a:gd name="connsiteY1" fmla="*/ 356316 h 356316"/>
              <a:gd name="connsiteX0" fmla="*/ 0 w 2897746"/>
              <a:gd name="connsiteY0" fmla="*/ 545205 h 635358"/>
              <a:gd name="connsiteX1" fmla="*/ 2859109 w 2897746"/>
              <a:gd name="connsiteY1" fmla="*/ 635358 h 635358"/>
            </a:gdLst>
            <a:ahLst/>
            <a:cxnLst>
              <a:cxn ang="0">
                <a:pos x="connsiteX0" y="connsiteY0"/>
              </a:cxn>
              <a:cxn ang="0">
                <a:pos x="connsiteX1" y="connsiteY1"/>
              </a:cxn>
            </a:cxnLst>
            <a:rect l="l" t="t" r="r" b="b"/>
            <a:pathLst>
              <a:path w="2897746" h="635358">
                <a:moveTo>
                  <a:pt x="0" y="545205"/>
                </a:moveTo>
                <a:cubicBezTo>
                  <a:pt x="2086377" y="279042"/>
                  <a:pt x="2897746" y="0"/>
                  <a:pt x="2859109" y="635358"/>
                </a:cubicBezTo>
              </a:path>
            </a:pathLst>
          </a:custGeom>
          <a:ln>
            <a:solidFill>
              <a:srgbClr val="FF0000"/>
            </a:solidFill>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2" name="Rectangle 141"/>
          <p:cNvSpPr/>
          <p:nvPr/>
        </p:nvSpPr>
        <p:spPr>
          <a:xfrm>
            <a:off x="7106991" y="5638801"/>
            <a:ext cx="1416676" cy="450761"/>
          </a:xfrm>
          <a:prstGeom prst="rect">
            <a:avLst/>
          </a:prstGeom>
          <a:solidFill>
            <a:schemeClr val="tx1"/>
          </a:solidFill>
          <a:ln w="3175">
            <a:solidFill>
              <a:schemeClr val="bg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Oval 142"/>
          <p:cNvSpPr/>
          <p:nvPr/>
        </p:nvSpPr>
        <p:spPr>
          <a:xfrm>
            <a:off x="8356242" y="5471376"/>
            <a:ext cx="386366" cy="60530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9" name="Straight Connector 38"/>
          <p:cNvCxnSpPr/>
          <p:nvPr/>
        </p:nvCxnSpPr>
        <p:spPr>
          <a:xfrm>
            <a:off x="5135452" y="6092029"/>
            <a:ext cx="3532032" cy="229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793565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367047" y="443072"/>
            <a:ext cx="4572000" cy="2215991"/>
          </a:xfrm>
          <a:prstGeom prst="rect">
            <a:avLst/>
          </a:prstGeom>
        </p:spPr>
        <p:txBody>
          <a:bodyPr wrap="square">
            <a:spAutoFit/>
          </a:bodyPr>
          <a:lstStyle/>
          <a:p>
            <a:r>
              <a:rPr lang="en-US" dirty="0" smtClean="0">
                <a:solidFill>
                  <a:schemeClr val="bg1"/>
                </a:solidFill>
              </a:rPr>
              <a:t>Where</a:t>
            </a:r>
          </a:p>
          <a:p>
            <a:endParaRPr lang="en-US" dirty="0" smtClean="0">
              <a:solidFill>
                <a:schemeClr val="bg1"/>
              </a:solidFill>
            </a:endParaRPr>
          </a:p>
          <a:p>
            <a:r>
              <a:rPr lang="en-US" i="1" dirty="0" smtClean="0">
                <a:solidFill>
                  <a:schemeClr val="bg1"/>
                </a:solidFill>
              </a:rPr>
              <a:t>q</a:t>
            </a:r>
            <a:r>
              <a:rPr lang="en-US" i="1" baseline="-25000" dirty="0" smtClean="0">
                <a:solidFill>
                  <a:schemeClr val="bg1"/>
                </a:solidFill>
              </a:rPr>
              <a:t>net(u) </a:t>
            </a:r>
            <a:r>
              <a:rPr lang="en-US" i="1" dirty="0" smtClean="0">
                <a:solidFill>
                  <a:schemeClr val="bg1"/>
                </a:solidFill>
              </a:rPr>
              <a:t>= Net ultimate bearing capacity</a:t>
            </a:r>
          </a:p>
          <a:p>
            <a:endParaRPr lang="en-US" i="1" dirty="0" smtClean="0">
              <a:solidFill>
                <a:schemeClr val="bg1"/>
              </a:solidFill>
            </a:endParaRPr>
          </a:p>
          <a:p>
            <a:r>
              <a:rPr lang="en-US" i="1" dirty="0" smtClean="0">
                <a:solidFill>
                  <a:schemeClr val="bg1"/>
                </a:solidFill>
              </a:rPr>
              <a:t>q = </a:t>
            </a:r>
            <a:r>
              <a:rPr lang="en-US" i="1" dirty="0" smtClean="0">
                <a:solidFill>
                  <a:schemeClr val="bg1"/>
                </a:solidFill>
                <a:latin typeface="Symbol" pitchFamily="18" charset="2"/>
              </a:rPr>
              <a:t>g </a:t>
            </a:r>
            <a:r>
              <a:rPr lang="en-US" i="1" dirty="0" smtClean="0">
                <a:solidFill>
                  <a:schemeClr val="bg1"/>
                </a:solidFill>
              </a:rPr>
              <a:t>D</a:t>
            </a:r>
            <a:r>
              <a:rPr lang="en-US" i="1" baseline="-25000" dirty="0" smtClean="0">
                <a:solidFill>
                  <a:schemeClr val="bg1"/>
                </a:solidFill>
              </a:rPr>
              <a:t>f</a:t>
            </a:r>
          </a:p>
          <a:p>
            <a:endParaRPr lang="en-US" i="1" dirty="0" smtClean="0">
              <a:solidFill>
                <a:schemeClr val="bg1"/>
              </a:solidFill>
            </a:endParaRPr>
          </a:p>
          <a:p>
            <a:r>
              <a:rPr lang="en-US" i="1" dirty="0" smtClean="0">
                <a:solidFill>
                  <a:schemeClr val="bg1"/>
                </a:solidFill>
              </a:rPr>
              <a:t>So </a:t>
            </a:r>
          </a:p>
          <a:p>
            <a:endParaRPr lang="en-US" baseline="-25000" dirty="0">
              <a:solidFill>
                <a:schemeClr val="bg1"/>
              </a:solidFill>
            </a:endParaRPr>
          </a:p>
        </p:txBody>
      </p:sp>
      <p:grpSp>
        <p:nvGrpSpPr>
          <p:cNvPr id="13" name="Group 12"/>
          <p:cNvGrpSpPr/>
          <p:nvPr/>
        </p:nvGrpSpPr>
        <p:grpSpPr>
          <a:xfrm>
            <a:off x="2936204" y="1942378"/>
            <a:ext cx="2562896" cy="777025"/>
            <a:chOff x="1944710" y="2545724"/>
            <a:chExt cx="2562896" cy="777025"/>
          </a:xfrm>
        </p:grpSpPr>
        <p:sp>
          <p:nvSpPr>
            <p:cNvPr id="11" name="Rectangle 10"/>
            <p:cNvSpPr/>
            <p:nvPr/>
          </p:nvSpPr>
          <p:spPr>
            <a:xfrm>
              <a:off x="1944710" y="2588654"/>
              <a:ext cx="2562896" cy="7340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2099256" y="2545724"/>
              <a:ext cx="1815925" cy="774878"/>
              <a:chOff x="2099256" y="2545724"/>
              <a:chExt cx="1815925" cy="774878"/>
            </a:xfrm>
          </p:grpSpPr>
          <p:sp>
            <p:nvSpPr>
              <p:cNvPr id="3" name="TextBox 2"/>
              <p:cNvSpPr txBox="1"/>
              <p:nvPr/>
            </p:nvSpPr>
            <p:spPr>
              <a:xfrm>
                <a:off x="2099256" y="2768958"/>
                <a:ext cx="1043876" cy="369332"/>
              </a:xfrm>
              <a:prstGeom prst="rect">
                <a:avLst/>
              </a:prstGeom>
              <a:noFill/>
            </p:spPr>
            <p:txBody>
              <a:bodyPr wrap="none" rtlCol="0">
                <a:spAutoFit/>
              </a:bodyPr>
              <a:lstStyle/>
              <a:p>
                <a:r>
                  <a:rPr lang="en-US" dirty="0" smtClean="0">
                    <a:solidFill>
                      <a:schemeClr val="bg1"/>
                    </a:solidFill>
                  </a:rPr>
                  <a:t>q</a:t>
                </a:r>
                <a:r>
                  <a:rPr lang="en-US" baseline="-25000" dirty="0" smtClean="0">
                    <a:solidFill>
                      <a:schemeClr val="bg1"/>
                    </a:solidFill>
                  </a:rPr>
                  <a:t>all(net)</a:t>
                </a:r>
                <a:r>
                  <a:rPr lang="en-US" dirty="0" smtClean="0">
                    <a:solidFill>
                      <a:schemeClr val="bg1"/>
                    </a:solidFill>
                  </a:rPr>
                  <a:t> = </a:t>
                </a:r>
                <a:endParaRPr lang="en-US" dirty="0">
                  <a:solidFill>
                    <a:schemeClr val="bg1"/>
                  </a:solidFill>
                </a:endParaRPr>
              </a:p>
            </p:txBody>
          </p:sp>
          <p:cxnSp>
            <p:nvCxnSpPr>
              <p:cNvPr id="5" name="Straight Connector 4"/>
              <p:cNvCxnSpPr/>
              <p:nvPr/>
            </p:nvCxnSpPr>
            <p:spPr>
              <a:xfrm flipV="1">
                <a:off x="3056586" y="2936383"/>
                <a:ext cx="858595" cy="322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042634" y="2545724"/>
                <a:ext cx="787395" cy="369332"/>
              </a:xfrm>
              <a:prstGeom prst="rect">
                <a:avLst/>
              </a:prstGeom>
              <a:noFill/>
            </p:spPr>
            <p:txBody>
              <a:bodyPr wrap="none" rtlCol="0">
                <a:spAutoFit/>
              </a:bodyPr>
              <a:lstStyle/>
              <a:p>
                <a:r>
                  <a:rPr lang="en-US" dirty="0" smtClean="0">
                    <a:solidFill>
                      <a:schemeClr val="bg1"/>
                    </a:solidFill>
                  </a:rPr>
                  <a:t>q</a:t>
                </a:r>
                <a:r>
                  <a:rPr lang="en-US" baseline="-25000" dirty="0" smtClean="0">
                    <a:solidFill>
                      <a:schemeClr val="bg1"/>
                    </a:solidFill>
                  </a:rPr>
                  <a:t>ult </a:t>
                </a:r>
                <a:r>
                  <a:rPr lang="en-US" dirty="0" smtClean="0">
                    <a:solidFill>
                      <a:schemeClr val="bg1"/>
                    </a:solidFill>
                  </a:rPr>
                  <a:t>- q</a:t>
                </a:r>
                <a:endParaRPr lang="en-US" dirty="0">
                  <a:solidFill>
                    <a:schemeClr val="bg1"/>
                  </a:solidFill>
                </a:endParaRPr>
              </a:p>
            </p:txBody>
          </p:sp>
          <p:sp>
            <p:nvSpPr>
              <p:cNvPr id="7" name="TextBox 6"/>
              <p:cNvSpPr txBox="1"/>
              <p:nvPr/>
            </p:nvSpPr>
            <p:spPr>
              <a:xfrm>
                <a:off x="3197180" y="2951270"/>
                <a:ext cx="479618" cy="369332"/>
              </a:xfrm>
              <a:prstGeom prst="rect">
                <a:avLst/>
              </a:prstGeom>
              <a:noFill/>
            </p:spPr>
            <p:txBody>
              <a:bodyPr wrap="none" rtlCol="0">
                <a:spAutoFit/>
              </a:bodyPr>
              <a:lstStyle/>
              <a:p>
                <a:r>
                  <a:rPr lang="en-US" dirty="0" smtClean="0">
                    <a:solidFill>
                      <a:schemeClr val="bg1"/>
                    </a:solidFill>
                  </a:rPr>
                  <a:t>FS</a:t>
                </a:r>
                <a:endParaRPr lang="en-US" dirty="0">
                  <a:solidFill>
                    <a:schemeClr val="bg1"/>
                  </a:solidFill>
                </a:endParaRPr>
              </a:p>
            </p:txBody>
          </p:sp>
        </p:grpSp>
        <p:sp>
          <p:nvSpPr>
            <p:cNvPr id="12" name="TextBox 11"/>
            <p:cNvSpPr txBox="1"/>
            <p:nvPr/>
          </p:nvSpPr>
          <p:spPr>
            <a:xfrm>
              <a:off x="3966693" y="2756079"/>
              <a:ext cx="184731" cy="369332"/>
            </a:xfrm>
            <a:prstGeom prst="rect">
              <a:avLst/>
            </a:prstGeom>
            <a:noFill/>
          </p:spPr>
          <p:txBody>
            <a:bodyPr wrap="none" rtlCol="0">
              <a:spAutoFit/>
            </a:bodyPr>
            <a:lstStyle/>
            <a:p>
              <a:endParaRPr lang="en-US" dirty="0">
                <a:solidFill>
                  <a:schemeClr val="bg1"/>
                </a:solidFill>
              </a:endParaRPr>
            </a:p>
          </p:txBody>
        </p:sp>
      </p:grpSp>
      <p:sp>
        <p:nvSpPr>
          <p:cNvPr id="14" name="Rectangle 13"/>
          <p:cNvSpPr/>
          <p:nvPr/>
        </p:nvSpPr>
        <p:spPr>
          <a:xfrm>
            <a:off x="212501" y="3475939"/>
            <a:ext cx="8532253" cy="1338828"/>
          </a:xfrm>
          <a:prstGeom prst="rect">
            <a:avLst/>
          </a:prstGeom>
        </p:spPr>
        <p:txBody>
          <a:bodyPr wrap="square">
            <a:spAutoFit/>
          </a:bodyPr>
          <a:lstStyle/>
          <a:p>
            <a:pPr marL="347663" indent="-347663">
              <a:lnSpc>
                <a:spcPct val="150000"/>
              </a:lnSpc>
              <a:buFont typeface="Wingdings" pitchFamily="2" charset="2"/>
              <a:buChar char="q"/>
            </a:pPr>
            <a:r>
              <a:rPr lang="en-US" dirty="0" smtClean="0">
                <a:solidFill>
                  <a:srgbClr val="0070C0"/>
                </a:solidFill>
              </a:rPr>
              <a:t>Another factor of safety with respect to shear failure (FS</a:t>
            </a:r>
            <a:r>
              <a:rPr lang="en-US" baseline="-25000" dirty="0" smtClean="0">
                <a:solidFill>
                  <a:srgbClr val="0070C0"/>
                </a:solidFill>
              </a:rPr>
              <a:t>shear</a:t>
            </a:r>
            <a:r>
              <a:rPr lang="en-US" dirty="0" smtClean="0">
                <a:solidFill>
                  <a:srgbClr val="0070C0"/>
                </a:solidFill>
              </a:rPr>
              <a:t>) can also be used. </a:t>
            </a:r>
            <a:r>
              <a:rPr lang="en-US" b="1" dirty="0" smtClean="0">
                <a:solidFill>
                  <a:srgbClr val="0070C0"/>
                </a:solidFill>
              </a:rPr>
              <a:t>In </a:t>
            </a:r>
            <a:r>
              <a:rPr lang="en-US" dirty="0" smtClean="0">
                <a:solidFill>
                  <a:srgbClr val="0070C0"/>
                </a:solidFill>
              </a:rPr>
              <a:t>most cases, a value of FS</a:t>
            </a:r>
            <a:r>
              <a:rPr lang="en-US" baseline="-25000" dirty="0" smtClean="0">
                <a:solidFill>
                  <a:srgbClr val="0070C0"/>
                </a:solidFill>
              </a:rPr>
              <a:t>shear</a:t>
            </a:r>
            <a:r>
              <a:rPr lang="en-US" dirty="0" smtClean="0">
                <a:solidFill>
                  <a:srgbClr val="0070C0"/>
                </a:solidFill>
              </a:rPr>
              <a:t> = </a:t>
            </a:r>
            <a:r>
              <a:rPr lang="en-US" u="sng" dirty="0" smtClean="0">
                <a:solidFill>
                  <a:srgbClr val="0070C0"/>
                </a:solidFill>
              </a:rPr>
              <a:t>1.4 to 1.6</a:t>
            </a:r>
            <a:r>
              <a:rPr lang="en-US" dirty="0" smtClean="0">
                <a:solidFill>
                  <a:srgbClr val="0070C0"/>
                </a:solidFill>
              </a:rPr>
              <a:t>. So the developed cohesion and the angle of friction are</a:t>
            </a:r>
            <a:endParaRPr lang="en-US" dirty="0">
              <a:solidFill>
                <a:srgbClr val="0070C0"/>
              </a:solidFill>
            </a:endParaRPr>
          </a:p>
        </p:txBody>
      </p:sp>
      <p:grpSp>
        <p:nvGrpSpPr>
          <p:cNvPr id="30" name="Group 29"/>
          <p:cNvGrpSpPr/>
          <p:nvPr/>
        </p:nvGrpSpPr>
        <p:grpSpPr>
          <a:xfrm>
            <a:off x="2328928" y="4694340"/>
            <a:ext cx="1432622" cy="671846"/>
            <a:chOff x="1968320" y="5402683"/>
            <a:chExt cx="1432622" cy="671846"/>
          </a:xfrm>
        </p:grpSpPr>
        <p:sp>
          <p:nvSpPr>
            <p:cNvPr id="21" name="TextBox 20"/>
            <p:cNvSpPr txBox="1"/>
            <p:nvPr/>
          </p:nvSpPr>
          <p:spPr>
            <a:xfrm>
              <a:off x="1968320" y="5561522"/>
              <a:ext cx="681597" cy="369332"/>
            </a:xfrm>
            <a:prstGeom prst="rect">
              <a:avLst/>
            </a:prstGeom>
            <a:noFill/>
          </p:spPr>
          <p:txBody>
            <a:bodyPr wrap="none" rtlCol="0">
              <a:spAutoFit/>
            </a:bodyPr>
            <a:lstStyle/>
            <a:p>
              <a:r>
                <a:rPr lang="en-US" dirty="0" smtClean="0">
                  <a:solidFill>
                    <a:srgbClr val="007635"/>
                  </a:solidFill>
                </a:rPr>
                <a:t>c</a:t>
              </a:r>
              <a:r>
                <a:rPr lang="en-US" baseline="30000" dirty="0" smtClean="0">
                  <a:solidFill>
                    <a:srgbClr val="007635"/>
                  </a:solidFill>
                </a:rPr>
                <a:t>’</a:t>
              </a:r>
              <a:r>
                <a:rPr lang="en-US" baseline="-25000" dirty="0" smtClean="0">
                  <a:solidFill>
                    <a:srgbClr val="007635"/>
                  </a:solidFill>
                </a:rPr>
                <a:t>d</a:t>
              </a:r>
              <a:r>
                <a:rPr lang="en-US" dirty="0" smtClean="0">
                  <a:solidFill>
                    <a:srgbClr val="0070C0"/>
                  </a:solidFill>
                </a:rPr>
                <a:t> = </a:t>
              </a:r>
              <a:endParaRPr lang="en-US" dirty="0">
                <a:solidFill>
                  <a:srgbClr val="0070C0"/>
                </a:solidFill>
              </a:endParaRPr>
            </a:p>
          </p:txBody>
        </p:sp>
        <p:cxnSp>
          <p:nvCxnSpPr>
            <p:cNvPr id="22" name="Straight Connector 21"/>
            <p:cNvCxnSpPr/>
            <p:nvPr/>
          </p:nvCxnSpPr>
          <p:spPr>
            <a:xfrm flipV="1">
              <a:off x="2588647" y="5728947"/>
              <a:ext cx="577406" cy="215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641239" y="5402683"/>
              <a:ext cx="333746" cy="369332"/>
            </a:xfrm>
            <a:prstGeom prst="rect">
              <a:avLst/>
            </a:prstGeom>
            <a:noFill/>
          </p:spPr>
          <p:txBody>
            <a:bodyPr wrap="none" rtlCol="0">
              <a:spAutoFit/>
            </a:bodyPr>
            <a:lstStyle/>
            <a:p>
              <a:r>
                <a:rPr lang="en-US" dirty="0" smtClean="0">
                  <a:solidFill>
                    <a:srgbClr val="0070C0"/>
                  </a:solidFill>
                </a:rPr>
                <a:t>c</a:t>
              </a:r>
              <a:r>
                <a:rPr lang="en-US" baseline="30000" dirty="0" smtClean="0">
                  <a:solidFill>
                    <a:srgbClr val="0070C0"/>
                  </a:solidFill>
                </a:rPr>
                <a:t>’</a:t>
              </a:r>
              <a:endParaRPr lang="en-US" baseline="30000" dirty="0">
                <a:solidFill>
                  <a:srgbClr val="0070C0"/>
                </a:solidFill>
              </a:endParaRPr>
            </a:p>
          </p:txBody>
        </p:sp>
        <p:sp>
          <p:nvSpPr>
            <p:cNvPr id="24" name="TextBox 23"/>
            <p:cNvSpPr txBox="1"/>
            <p:nvPr/>
          </p:nvSpPr>
          <p:spPr>
            <a:xfrm>
              <a:off x="2538205" y="5705197"/>
              <a:ext cx="862737" cy="369332"/>
            </a:xfrm>
            <a:prstGeom prst="rect">
              <a:avLst/>
            </a:prstGeom>
            <a:noFill/>
          </p:spPr>
          <p:txBody>
            <a:bodyPr wrap="none" rtlCol="0">
              <a:spAutoFit/>
            </a:bodyPr>
            <a:lstStyle/>
            <a:p>
              <a:r>
                <a:rPr lang="en-US" dirty="0" smtClean="0">
                  <a:solidFill>
                    <a:srgbClr val="0070C0"/>
                  </a:solidFill>
                </a:rPr>
                <a:t>FS</a:t>
              </a:r>
              <a:r>
                <a:rPr lang="en-US" baseline="-25000" dirty="0" smtClean="0">
                  <a:solidFill>
                    <a:srgbClr val="0070C0"/>
                  </a:solidFill>
                </a:rPr>
                <a:t>shear</a:t>
              </a:r>
              <a:endParaRPr lang="en-US" baseline="-25000" dirty="0">
                <a:solidFill>
                  <a:srgbClr val="0070C0"/>
                </a:solidFill>
              </a:endParaRPr>
            </a:p>
          </p:txBody>
        </p:sp>
      </p:grpSp>
      <p:grpSp>
        <p:nvGrpSpPr>
          <p:cNvPr id="31" name="Group 30"/>
          <p:cNvGrpSpPr/>
          <p:nvPr/>
        </p:nvGrpSpPr>
        <p:grpSpPr>
          <a:xfrm>
            <a:off x="4413159" y="4694340"/>
            <a:ext cx="2182008" cy="697604"/>
            <a:chOff x="4052551" y="5464931"/>
            <a:chExt cx="2182008" cy="697604"/>
          </a:xfrm>
        </p:grpSpPr>
        <p:sp>
          <p:nvSpPr>
            <p:cNvPr id="26" name="TextBox 25"/>
            <p:cNvSpPr txBox="1"/>
            <p:nvPr/>
          </p:nvSpPr>
          <p:spPr>
            <a:xfrm>
              <a:off x="4052551" y="5649528"/>
              <a:ext cx="2182008" cy="369332"/>
            </a:xfrm>
            <a:prstGeom prst="rect">
              <a:avLst/>
            </a:prstGeom>
            <a:noFill/>
          </p:spPr>
          <p:txBody>
            <a:bodyPr wrap="none" rtlCol="0">
              <a:spAutoFit/>
            </a:bodyPr>
            <a:lstStyle/>
            <a:p>
              <a:r>
                <a:rPr lang="en-US" dirty="0" smtClean="0">
                  <a:solidFill>
                    <a:srgbClr val="007635"/>
                  </a:solidFill>
                  <a:latin typeface="Symbol" pitchFamily="18" charset="2"/>
                </a:rPr>
                <a:t>f</a:t>
              </a:r>
              <a:r>
                <a:rPr lang="en-US" baseline="30000" dirty="0" smtClean="0">
                  <a:solidFill>
                    <a:srgbClr val="007635"/>
                  </a:solidFill>
                </a:rPr>
                <a:t>’</a:t>
              </a:r>
              <a:r>
                <a:rPr lang="en-US" baseline="-25000" dirty="0" smtClean="0">
                  <a:solidFill>
                    <a:srgbClr val="007635"/>
                  </a:solidFill>
                </a:rPr>
                <a:t>d</a:t>
              </a:r>
              <a:r>
                <a:rPr lang="en-US" dirty="0" smtClean="0">
                  <a:solidFill>
                    <a:srgbClr val="007635"/>
                  </a:solidFill>
                </a:rPr>
                <a:t> </a:t>
              </a:r>
              <a:r>
                <a:rPr lang="en-US" dirty="0" smtClean="0">
                  <a:solidFill>
                    <a:srgbClr val="0070C0"/>
                  </a:solidFill>
                </a:rPr>
                <a:t>=  tan</a:t>
              </a:r>
              <a:r>
                <a:rPr lang="en-US" baseline="30000" dirty="0" smtClean="0">
                  <a:solidFill>
                    <a:srgbClr val="0070C0"/>
                  </a:solidFill>
                </a:rPr>
                <a:t>-1</a:t>
              </a:r>
              <a:r>
                <a:rPr lang="en-US" dirty="0" smtClean="0">
                  <a:solidFill>
                    <a:srgbClr val="0070C0"/>
                  </a:solidFill>
                </a:rPr>
                <a:t> (            )</a:t>
              </a:r>
              <a:endParaRPr lang="en-US" dirty="0">
                <a:solidFill>
                  <a:srgbClr val="0070C0"/>
                </a:solidFill>
              </a:endParaRPr>
            </a:p>
          </p:txBody>
        </p:sp>
        <p:cxnSp>
          <p:nvCxnSpPr>
            <p:cNvPr id="27" name="Straight Connector 26"/>
            <p:cNvCxnSpPr/>
            <p:nvPr/>
          </p:nvCxnSpPr>
          <p:spPr>
            <a:xfrm flipV="1">
              <a:off x="5329707" y="5816953"/>
              <a:ext cx="577406" cy="215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279267" y="5464931"/>
              <a:ext cx="689612" cy="369332"/>
            </a:xfrm>
            <a:prstGeom prst="rect">
              <a:avLst/>
            </a:prstGeom>
            <a:noFill/>
          </p:spPr>
          <p:txBody>
            <a:bodyPr wrap="none" rtlCol="0">
              <a:spAutoFit/>
            </a:bodyPr>
            <a:lstStyle/>
            <a:p>
              <a:r>
                <a:rPr lang="en-US" dirty="0" smtClean="0">
                  <a:solidFill>
                    <a:srgbClr val="0070C0"/>
                  </a:solidFill>
                </a:rPr>
                <a:t>tan </a:t>
              </a:r>
              <a:r>
                <a:rPr lang="en-US" dirty="0" smtClean="0">
                  <a:solidFill>
                    <a:srgbClr val="0070C0"/>
                  </a:solidFill>
                  <a:latin typeface="Symbol" pitchFamily="18" charset="2"/>
                </a:rPr>
                <a:t>f</a:t>
              </a:r>
              <a:endParaRPr lang="en-US" dirty="0">
                <a:solidFill>
                  <a:srgbClr val="0070C0"/>
                </a:solidFill>
                <a:latin typeface="Symbol" pitchFamily="18" charset="2"/>
              </a:endParaRPr>
            </a:p>
          </p:txBody>
        </p:sp>
        <p:sp>
          <p:nvSpPr>
            <p:cNvPr id="29" name="TextBox 28"/>
            <p:cNvSpPr txBox="1"/>
            <p:nvPr/>
          </p:nvSpPr>
          <p:spPr>
            <a:xfrm>
              <a:off x="5279265" y="5793203"/>
              <a:ext cx="862737" cy="369332"/>
            </a:xfrm>
            <a:prstGeom prst="rect">
              <a:avLst/>
            </a:prstGeom>
            <a:noFill/>
          </p:spPr>
          <p:txBody>
            <a:bodyPr wrap="none" rtlCol="0">
              <a:spAutoFit/>
            </a:bodyPr>
            <a:lstStyle/>
            <a:p>
              <a:r>
                <a:rPr lang="en-US" dirty="0" smtClean="0">
                  <a:solidFill>
                    <a:srgbClr val="0070C0"/>
                  </a:solidFill>
                </a:rPr>
                <a:t>FS</a:t>
              </a:r>
              <a:r>
                <a:rPr lang="en-US" baseline="-25000" dirty="0" smtClean="0">
                  <a:solidFill>
                    <a:srgbClr val="0070C0"/>
                  </a:solidFill>
                </a:rPr>
                <a:t>shear</a:t>
              </a:r>
              <a:endParaRPr lang="en-US" baseline="-25000" dirty="0">
                <a:solidFill>
                  <a:srgbClr val="0070C0"/>
                </a:solidFill>
              </a:endParaRPr>
            </a:p>
          </p:txBody>
        </p:sp>
      </p:grpSp>
      <p:sp>
        <p:nvSpPr>
          <p:cNvPr id="32" name="Rectangle 31"/>
          <p:cNvSpPr/>
          <p:nvPr/>
        </p:nvSpPr>
        <p:spPr>
          <a:xfrm>
            <a:off x="1498241" y="5591453"/>
            <a:ext cx="4572000" cy="369332"/>
          </a:xfrm>
          <a:prstGeom prst="rect">
            <a:avLst/>
          </a:prstGeom>
        </p:spPr>
        <p:txBody>
          <a:bodyPr>
            <a:spAutoFit/>
          </a:bodyPr>
          <a:lstStyle/>
          <a:p>
            <a:r>
              <a:rPr lang="en-US" i="1" dirty="0" smtClean="0">
                <a:solidFill>
                  <a:srgbClr val="0070C0"/>
                </a:solidFill>
              </a:rPr>
              <a:t>q</a:t>
            </a:r>
            <a:r>
              <a:rPr lang="en-US" i="1" baseline="-25000" dirty="0" smtClean="0">
                <a:solidFill>
                  <a:srgbClr val="0070C0"/>
                </a:solidFill>
              </a:rPr>
              <a:t>ult</a:t>
            </a:r>
            <a:r>
              <a:rPr lang="en-US" i="1" dirty="0" smtClean="0">
                <a:solidFill>
                  <a:srgbClr val="0070C0"/>
                </a:solidFill>
              </a:rPr>
              <a:t> </a:t>
            </a:r>
            <a:r>
              <a:rPr lang="en-US" dirty="0" smtClean="0">
                <a:solidFill>
                  <a:srgbClr val="0070C0"/>
                </a:solidFill>
              </a:rPr>
              <a:t>=  </a:t>
            </a:r>
            <a:r>
              <a:rPr lang="en-US" dirty="0" smtClean="0">
                <a:solidFill>
                  <a:srgbClr val="007635"/>
                </a:solidFill>
                <a:latin typeface="Arial" pitchFamily="34" charset="0"/>
                <a:cs typeface="Arial" pitchFamily="34" charset="0"/>
              </a:rPr>
              <a:t>c’</a:t>
            </a:r>
            <a:r>
              <a:rPr lang="en-US" baseline="-25000" dirty="0" smtClean="0">
                <a:solidFill>
                  <a:srgbClr val="007635"/>
                </a:solidFill>
                <a:latin typeface="Arial" pitchFamily="34" charset="0"/>
                <a:cs typeface="Arial" pitchFamily="34" charset="0"/>
              </a:rPr>
              <a:t>d</a:t>
            </a:r>
            <a:r>
              <a:rPr lang="en-US" dirty="0" smtClean="0">
                <a:solidFill>
                  <a:srgbClr val="0070C0"/>
                </a:solidFill>
                <a:latin typeface="Arial" pitchFamily="34" charset="0"/>
                <a:cs typeface="Arial" pitchFamily="34" charset="0"/>
              </a:rPr>
              <a:t> N</a:t>
            </a:r>
            <a:r>
              <a:rPr lang="en-US" baseline="-25000" dirty="0" smtClean="0">
                <a:solidFill>
                  <a:srgbClr val="0070C0"/>
                </a:solidFill>
                <a:latin typeface="Arial" pitchFamily="34" charset="0"/>
                <a:cs typeface="Arial" pitchFamily="34" charset="0"/>
              </a:rPr>
              <a:t>c</a:t>
            </a:r>
            <a:r>
              <a:rPr lang="en-US" dirty="0" smtClean="0">
                <a:solidFill>
                  <a:srgbClr val="0070C0"/>
                </a:solidFill>
                <a:latin typeface="Arial" pitchFamily="34" charset="0"/>
                <a:cs typeface="Arial" pitchFamily="34" charset="0"/>
              </a:rPr>
              <a:t> + q N</a:t>
            </a:r>
            <a:r>
              <a:rPr lang="en-US" baseline="-25000" dirty="0" smtClean="0">
                <a:solidFill>
                  <a:srgbClr val="0070C0"/>
                </a:solidFill>
                <a:latin typeface="Arial" pitchFamily="34" charset="0"/>
                <a:cs typeface="Arial" pitchFamily="34" charset="0"/>
              </a:rPr>
              <a:t>q</a:t>
            </a:r>
            <a:r>
              <a:rPr lang="en-US" dirty="0" smtClean="0">
                <a:solidFill>
                  <a:srgbClr val="0070C0"/>
                </a:solidFill>
                <a:latin typeface="Arial" pitchFamily="34" charset="0"/>
                <a:cs typeface="Arial" pitchFamily="34" charset="0"/>
              </a:rPr>
              <a:t> + 0.5 </a:t>
            </a:r>
            <a:r>
              <a:rPr lang="en-US" dirty="0" smtClean="0">
                <a:solidFill>
                  <a:srgbClr val="0070C0"/>
                </a:solidFill>
                <a:latin typeface="Symbol" pitchFamily="18" charset="2"/>
                <a:cs typeface="Arial" pitchFamily="34" charset="0"/>
              </a:rPr>
              <a:t>g B </a:t>
            </a:r>
            <a:r>
              <a:rPr lang="en-US" dirty="0" smtClean="0">
                <a:solidFill>
                  <a:srgbClr val="0070C0"/>
                </a:solidFill>
                <a:latin typeface="Arial" pitchFamily="34" charset="0"/>
                <a:cs typeface="Arial" pitchFamily="34" charset="0"/>
              </a:rPr>
              <a:t>N</a:t>
            </a:r>
            <a:r>
              <a:rPr lang="en-US" baseline="-25000" dirty="0" smtClean="0">
                <a:solidFill>
                  <a:srgbClr val="0070C0"/>
                </a:solidFill>
                <a:latin typeface="Symbol" pitchFamily="18" charset="2"/>
                <a:cs typeface="Arial" pitchFamily="34" charset="0"/>
              </a:rPr>
              <a:t>g</a:t>
            </a:r>
            <a:r>
              <a:rPr lang="en-US" dirty="0" smtClean="0">
                <a:solidFill>
                  <a:srgbClr val="0070C0"/>
                </a:solidFill>
                <a:latin typeface="Arial" pitchFamily="34" charset="0"/>
                <a:cs typeface="Arial" pitchFamily="34" charset="0"/>
              </a:rPr>
              <a:t> </a:t>
            </a:r>
            <a:endParaRPr lang="en-US" dirty="0">
              <a:solidFill>
                <a:srgbClr val="0070C0"/>
              </a:solidFill>
              <a:latin typeface="Arial" pitchFamily="34" charset="0"/>
              <a:cs typeface="Arial" pitchFamily="34" charset="0"/>
            </a:endParaRPr>
          </a:p>
        </p:txBody>
      </p:sp>
      <p:cxnSp>
        <p:nvCxnSpPr>
          <p:cNvPr id="34" name="Straight Arrow Connector 33"/>
          <p:cNvCxnSpPr/>
          <p:nvPr/>
        </p:nvCxnSpPr>
        <p:spPr>
          <a:xfrm rot="5400000">
            <a:off x="2182969" y="5364046"/>
            <a:ext cx="412124" cy="1159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7447434" y="5356465"/>
            <a:ext cx="500458" cy="923330"/>
          </a:xfrm>
          <a:prstGeom prst="rect">
            <a:avLst/>
          </a:prstGeom>
        </p:spPr>
        <p:txBody>
          <a:bodyPr wrap="none">
            <a:spAutoFit/>
          </a:bodyPr>
          <a:lstStyle/>
          <a:p>
            <a:r>
              <a:rPr lang="en-US" dirty="0" smtClean="0">
                <a:solidFill>
                  <a:srgbClr val="0070C0"/>
                </a:solidFill>
                <a:latin typeface="Arial" pitchFamily="34" charset="0"/>
                <a:cs typeface="Arial" pitchFamily="34" charset="0"/>
              </a:rPr>
              <a:t>N</a:t>
            </a:r>
            <a:r>
              <a:rPr lang="en-US" baseline="-25000" dirty="0" smtClean="0">
                <a:solidFill>
                  <a:srgbClr val="0070C0"/>
                </a:solidFill>
                <a:latin typeface="Arial" pitchFamily="34" charset="0"/>
                <a:cs typeface="Arial" pitchFamily="34" charset="0"/>
              </a:rPr>
              <a:t>c</a:t>
            </a:r>
            <a:endParaRPr lang="en-US" dirty="0" smtClean="0">
              <a:solidFill>
                <a:srgbClr val="0070C0"/>
              </a:solidFill>
              <a:latin typeface="Arial" pitchFamily="34" charset="0"/>
              <a:cs typeface="Arial" pitchFamily="34" charset="0"/>
            </a:endParaRPr>
          </a:p>
          <a:p>
            <a:r>
              <a:rPr lang="en-US" dirty="0" smtClean="0">
                <a:solidFill>
                  <a:srgbClr val="0070C0"/>
                </a:solidFill>
                <a:latin typeface="Arial" pitchFamily="34" charset="0"/>
                <a:cs typeface="Arial" pitchFamily="34" charset="0"/>
              </a:rPr>
              <a:t>N</a:t>
            </a:r>
            <a:r>
              <a:rPr lang="en-US" baseline="-25000" dirty="0" smtClean="0">
                <a:solidFill>
                  <a:srgbClr val="0070C0"/>
                </a:solidFill>
                <a:latin typeface="Arial" pitchFamily="34" charset="0"/>
                <a:cs typeface="Arial" pitchFamily="34" charset="0"/>
              </a:rPr>
              <a:t>q</a:t>
            </a:r>
            <a:r>
              <a:rPr lang="en-US" dirty="0" smtClean="0">
                <a:solidFill>
                  <a:srgbClr val="0070C0"/>
                </a:solidFill>
                <a:latin typeface="Arial" pitchFamily="34" charset="0"/>
                <a:cs typeface="Arial" pitchFamily="34" charset="0"/>
              </a:rPr>
              <a:t> </a:t>
            </a:r>
          </a:p>
          <a:p>
            <a:r>
              <a:rPr lang="en-US" dirty="0" smtClean="0">
                <a:solidFill>
                  <a:srgbClr val="0070C0"/>
                </a:solidFill>
                <a:latin typeface="Arial" pitchFamily="34" charset="0"/>
                <a:cs typeface="Arial" pitchFamily="34" charset="0"/>
              </a:rPr>
              <a:t>N</a:t>
            </a:r>
            <a:r>
              <a:rPr lang="en-US" baseline="-25000" dirty="0" smtClean="0">
                <a:solidFill>
                  <a:srgbClr val="0070C0"/>
                </a:solidFill>
                <a:latin typeface="Symbol" pitchFamily="18" charset="2"/>
                <a:cs typeface="Arial" pitchFamily="34" charset="0"/>
              </a:rPr>
              <a:t>g</a:t>
            </a:r>
            <a:r>
              <a:rPr lang="en-US" dirty="0" smtClean="0">
                <a:solidFill>
                  <a:srgbClr val="0070C0"/>
                </a:solidFill>
                <a:latin typeface="Arial" pitchFamily="34" charset="0"/>
                <a:cs typeface="Arial" pitchFamily="34" charset="0"/>
              </a:rPr>
              <a:t> </a:t>
            </a:r>
            <a:endParaRPr lang="en-US" dirty="0">
              <a:solidFill>
                <a:srgbClr val="0070C0"/>
              </a:solidFill>
            </a:endParaRPr>
          </a:p>
        </p:txBody>
      </p:sp>
      <p:sp>
        <p:nvSpPr>
          <p:cNvPr id="36" name="Rectangle 35"/>
          <p:cNvSpPr/>
          <p:nvPr/>
        </p:nvSpPr>
        <p:spPr>
          <a:xfrm>
            <a:off x="6710775" y="5614042"/>
            <a:ext cx="487634" cy="369332"/>
          </a:xfrm>
          <a:prstGeom prst="rect">
            <a:avLst/>
          </a:prstGeom>
        </p:spPr>
        <p:txBody>
          <a:bodyPr wrap="none">
            <a:spAutoFit/>
          </a:bodyPr>
          <a:lstStyle/>
          <a:p>
            <a:r>
              <a:rPr lang="en-US" dirty="0" smtClean="0">
                <a:solidFill>
                  <a:srgbClr val="0070C0"/>
                </a:solidFill>
                <a:latin typeface="Symbol" pitchFamily="18" charset="2"/>
              </a:rPr>
              <a:t>f</a:t>
            </a:r>
            <a:r>
              <a:rPr lang="en-US" baseline="30000" dirty="0" smtClean="0">
                <a:solidFill>
                  <a:srgbClr val="0070C0"/>
                </a:solidFill>
              </a:rPr>
              <a:t>’</a:t>
            </a:r>
            <a:r>
              <a:rPr lang="en-US" baseline="-25000" dirty="0" smtClean="0">
                <a:solidFill>
                  <a:srgbClr val="0070C0"/>
                </a:solidFill>
              </a:rPr>
              <a:t>d</a:t>
            </a:r>
            <a:r>
              <a:rPr lang="en-US" dirty="0" smtClean="0">
                <a:solidFill>
                  <a:srgbClr val="0070C0"/>
                </a:solidFill>
              </a:rPr>
              <a:t> </a:t>
            </a:r>
            <a:endParaRPr lang="en-US" dirty="0">
              <a:solidFill>
                <a:srgbClr val="0070C0"/>
              </a:solidFill>
            </a:endParaRPr>
          </a:p>
        </p:txBody>
      </p:sp>
      <p:sp>
        <p:nvSpPr>
          <p:cNvPr id="37" name="TextBox 36"/>
          <p:cNvSpPr txBox="1"/>
          <p:nvPr/>
        </p:nvSpPr>
        <p:spPr>
          <a:xfrm>
            <a:off x="7096260" y="5203061"/>
            <a:ext cx="441146" cy="1015663"/>
          </a:xfrm>
          <a:prstGeom prst="rect">
            <a:avLst/>
          </a:prstGeom>
          <a:noFill/>
        </p:spPr>
        <p:txBody>
          <a:bodyPr wrap="none" rtlCol="0">
            <a:spAutoFit/>
          </a:bodyPr>
          <a:lstStyle/>
          <a:p>
            <a:r>
              <a:rPr lang="en-US" sz="6000" dirty="0" smtClean="0">
                <a:solidFill>
                  <a:srgbClr val="0070C0"/>
                </a:solidFill>
              </a:rPr>
              <a:t>{</a:t>
            </a:r>
            <a:endParaRPr lang="en-US" sz="6000" dirty="0">
              <a:solidFill>
                <a:srgbClr val="0070C0"/>
              </a:solidFill>
            </a:endParaRPr>
          </a:p>
        </p:txBody>
      </p:sp>
      <p:cxnSp>
        <p:nvCxnSpPr>
          <p:cNvPr id="39" name="Straight Arrow Connector 38"/>
          <p:cNvCxnSpPr>
            <a:endCxn id="36" idx="1"/>
          </p:cNvCxnSpPr>
          <p:nvPr/>
        </p:nvCxnSpPr>
        <p:spPr>
          <a:xfrm>
            <a:off x="4687910" y="5254578"/>
            <a:ext cx="2022865" cy="5441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1498241" y="6052946"/>
            <a:ext cx="5276045" cy="369332"/>
          </a:xfrm>
          <a:prstGeom prst="rect">
            <a:avLst/>
          </a:prstGeom>
        </p:spPr>
        <p:txBody>
          <a:bodyPr wrap="square">
            <a:spAutoFit/>
          </a:bodyPr>
          <a:lstStyle/>
          <a:p>
            <a:r>
              <a:rPr lang="en-US" i="1" dirty="0" smtClean="0">
                <a:solidFill>
                  <a:srgbClr val="0070C0"/>
                </a:solidFill>
              </a:rPr>
              <a:t>q</a:t>
            </a:r>
            <a:r>
              <a:rPr lang="en-US" i="1" baseline="-25000" dirty="0" smtClean="0">
                <a:solidFill>
                  <a:srgbClr val="0070C0"/>
                </a:solidFill>
              </a:rPr>
              <a:t>all(net)</a:t>
            </a:r>
            <a:r>
              <a:rPr lang="en-US" i="1" dirty="0" smtClean="0">
                <a:solidFill>
                  <a:srgbClr val="0070C0"/>
                </a:solidFill>
              </a:rPr>
              <a:t> </a:t>
            </a:r>
            <a:r>
              <a:rPr lang="en-US" dirty="0" smtClean="0">
                <a:solidFill>
                  <a:srgbClr val="0070C0"/>
                </a:solidFill>
              </a:rPr>
              <a:t>= q</a:t>
            </a:r>
            <a:r>
              <a:rPr lang="en-US" baseline="-25000" dirty="0" smtClean="0">
                <a:solidFill>
                  <a:srgbClr val="0070C0"/>
                </a:solidFill>
              </a:rPr>
              <a:t>all </a:t>
            </a:r>
            <a:r>
              <a:rPr lang="en-US" dirty="0" smtClean="0">
                <a:solidFill>
                  <a:srgbClr val="0070C0"/>
                </a:solidFill>
              </a:rPr>
              <a:t>– q =  </a:t>
            </a:r>
            <a:r>
              <a:rPr lang="en-US" dirty="0" smtClean="0">
                <a:solidFill>
                  <a:srgbClr val="0070C0"/>
                </a:solidFill>
                <a:latin typeface="Arial" pitchFamily="34" charset="0"/>
                <a:cs typeface="Arial" pitchFamily="34" charset="0"/>
              </a:rPr>
              <a:t>c’</a:t>
            </a:r>
            <a:r>
              <a:rPr lang="en-US" baseline="-25000" dirty="0" smtClean="0">
                <a:solidFill>
                  <a:srgbClr val="0070C0"/>
                </a:solidFill>
                <a:latin typeface="Arial" pitchFamily="34" charset="0"/>
                <a:cs typeface="Arial" pitchFamily="34" charset="0"/>
              </a:rPr>
              <a:t>d</a:t>
            </a:r>
            <a:r>
              <a:rPr lang="en-US" dirty="0" smtClean="0">
                <a:solidFill>
                  <a:srgbClr val="0070C0"/>
                </a:solidFill>
                <a:latin typeface="Arial" pitchFamily="34" charset="0"/>
                <a:cs typeface="Arial" pitchFamily="34" charset="0"/>
              </a:rPr>
              <a:t> N</a:t>
            </a:r>
            <a:r>
              <a:rPr lang="en-US" baseline="-25000" dirty="0" smtClean="0">
                <a:solidFill>
                  <a:srgbClr val="0070C0"/>
                </a:solidFill>
                <a:latin typeface="Arial" pitchFamily="34" charset="0"/>
                <a:cs typeface="Arial" pitchFamily="34" charset="0"/>
              </a:rPr>
              <a:t>c</a:t>
            </a:r>
            <a:r>
              <a:rPr lang="en-US" dirty="0" smtClean="0">
                <a:solidFill>
                  <a:srgbClr val="0070C0"/>
                </a:solidFill>
                <a:latin typeface="Arial" pitchFamily="34" charset="0"/>
                <a:cs typeface="Arial" pitchFamily="34" charset="0"/>
              </a:rPr>
              <a:t> + q (N</a:t>
            </a:r>
            <a:r>
              <a:rPr lang="en-US" baseline="-25000" dirty="0" smtClean="0">
                <a:solidFill>
                  <a:srgbClr val="0070C0"/>
                </a:solidFill>
                <a:latin typeface="Arial" pitchFamily="34" charset="0"/>
                <a:cs typeface="Arial" pitchFamily="34" charset="0"/>
              </a:rPr>
              <a:t>q</a:t>
            </a:r>
            <a:r>
              <a:rPr lang="en-US" dirty="0" smtClean="0">
                <a:solidFill>
                  <a:srgbClr val="0070C0"/>
                </a:solidFill>
                <a:latin typeface="Arial" pitchFamily="34" charset="0"/>
                <a:cs typeface="Arial" pitchFamily="34" charset="0"/>
              </a:rPr>
              <a:t>  -1)+ 0.5 </a:t>
            </a:r>
            <a:r>
              <a:rPr lang="en-US" dirty="0" smtClean="0">
                <a:solidFill>
                  <a:srgbClr val="0070C0"/>
                </a:solidFill>
                <a:latin typeface="Symbol" pitchFamily="18" charset="2"/>
                <a:cs typeface="Arial" pitchFamily="34" charset="0"/>
              </a:rPr>
              <a:t>g B </a:t>
            </a:r>
            <a:r>
              <a:rPr lang="en-US" dirty="0" smtClean="0">
                <a:solidFill>
                  <a:srgbClr val="0070C0"/>
                </a:solidFill>
                <a:latin typeface="Arial" pitchFamily="34" charset="0"/>
                <a:cs typeface="Arial" pitchFamily="34" charset="0"/>
              </a:rPr>
              <a:t>N</a:t>
            </a:r>
            <a:r>
              <a:rPr lang="en-US" baseline="-25000" dirty="0" smtClean="0">
                <a:solidFill>
                  <a:srgbClr val="0070C0"/>
                </a:solidFill>
                <a:latin typeface="Symbol" pitchFamily="18" charset="2"/>
                <a:cs typeface="Arial" pitchFamily="34" charset="0"/>
              </a:rPr>
              <a:t>g</a:t>
            </a:r>
            <a:r>
              <a:rPr lang="en-US" dirty="0" smtClean="0">
                <a:solidFill>
                  <a:srgbClr val="0070C0"/>
                </a:solidFill>
                <a:latin typeface="Arial" pitchFamily="34" charset="0"/>
                <a:cs typeface="Arial" pitchFamily="34" charset="0"/>
              </a:rPr>
              <a:t> </a:t>
            </a:r>
            <a:endParaRPr lang="en-US" dirty="0">
              <a:solidFill>
                <a:srgbClr val="0070C0"/>
              </a:solidFill>
              <a:latin typeface="Arial" pitchFamily="34" charset="0"/>
              <a:cs typeface="Arial" pitchFamily="34" charset="0"/>
            </a:endParaRPr>
          </a:p>
        </p:txBody>
      </p:sp>
      <p:sp>
        <p:nvSpPr>
          <p:cNvPr id="42" name="Rectangle 41"/>
          <p:cNvSpPr/>
          <p:nvPr/>
        </p:nvSpPr>
        <p:spPr>
          <a:xfrm>
            <a:off x="889000" y="2883312"/>
            <a:ext cx="7442200" cy="523220"/>
          </a:xfrm>
          <a:prstGeom prst="rect">
            <a:avLst/>
          </a:prstGeom>
        </p:spPr>
        <p:txBody>
          <a:bodyPr wrap="square">
            <a:spAutoFit/>
          </a:bodyPr>
          <a:lstStyle/>
          <a:p>
            <a:r>
              <a:rPr lang="en-US" sz="2000" i="1" dirty="0" smtClean="0">
                <a:solidFill>
                  <a:schemeClr val="bg1"/>
                </a:solidFill>
              </a:rPr>
              <a:t>q</a:t>
            </a:r>
            <a:r>
              <a:rPr lang="en-US" sz="2000" i="1" baseline="-25000" dirty="0" smtClean="0">
                <a:solidFill>
                  <a:schemeClr val="bg1"/>
                </a:solidFill>
              </a:rPr>
              <a:t>all(net)</a:t>
            </a:r>
            <a:r>
              <a:rPr lang="en-US" sz="2000" i="1" dirty="0" smtClean="0">
                <a:solidFill>
                  <a:schemeClr val="bg1"/>
                </a:solidFill>
              </a:rPr>
              <a:t>  </a:t>
            </a:r>
            <a:r>
              <a:rPr lang="en-US" sz="2000" dirty="0" smtClean="0">
                <a:solidFill>
                  <a:schemeClr val="bg1"/>
                </a:solidFill>
              </a:rPr>
              <a:t>= (q</a:t>
            </a:r>
            <a:r>
              <a:rPr lang="en-US" sz="2000" baseline="-25000" dirty="0" smtClean="0">
                <a:solidFill>
                  <a:schemeClr val="bg1"/>
                </a:solidFill>
              </a:rPr>
              <a:t>ult </a:t>
            </a:r>
            <a:r>
              <a:rPr lang="en-US" sz="2000" dirty="0" smtClean="0">
                <a:solidFill>
                  <a:schemeClr val="bg1"/>
                </a:solidFill>
              </a:rPr>
              <a:t>– q) / FS  =  </a:t>
            </a:r>
            <a:r>
              <a:rPr lang="en-US" sz="2800" dirty="0" smtClean="0">
                <a:solidFill>
                  <a:schemeClr val="bg1"/>
                </a:solidFill>
              </a:rPr>
              <a:t>[</a:t>
            </a:r>
            <a:r>
              <a:rPr lang="en-US" sz="2000" dirty="0" smtClean="0">
                <a:solidFill>
                  <a:schemeClr val="bg1"/>
                </a:solidFill>
                <a:latin typeface="Arial" pitchFamily="34" charset="0"/>
                <a:cs typeface="Arial" pitchFamily="34" charset="0"/>
              </a:rPr>
              <a:t>c N</a:t>
            </a:r>
            <a:r>
              <a:rPr lang="en-US" sz="2000" baseline="-25000" dirty="0" smtClean="0">
                <a:solidFill>
                  <a:schemeClr val="bg1"/>
                </a:solidFill>
                <a:latin typeface="Arial" pitchFamily="34" charset="0"/>
                <a:cs typeface="Arial" pitchFamily="34" charset="0"/>
              </a:rPr>
              <a:t>c</a:t>
            </a:r>
            <a:r>
              <a:rPr lang="en-US" sz="2000" dirty="0" smtClean="0">
                <a:solidFill>
                  <a:schemeClr val="bg1"/>
                </a:solidFill>
                <a:latin typeface="Arial" pitchFamily="34" charset="0"/>
                <a:cs typeface="Arial" pitchFamily="34" charset="0"/>
              </a:rPr>
              <a:t> + q (N</a:t>
            </a:r>
            <a:r>
              <a:rPr lang="en-US" sz="2000" baseline="-25000" dirty="0" smtClean="0">
                <a:solidFill>
                  <a:schemeClr val="bg1"/>
                </a:solidFill>
                <a:latin typeface="Arial" pitchFamily="34" charset="0"/>
                <a:cs typeface="Arial" pitchFamily="34" charset="0"/>
              </a:rPr>
              <a:t>q</a:t>
            </a:r>
            <a:r>
              <a:rPr lang="en-US" sz="2000" dirty="0" smtClean="0">
                <a:solidFill>
                  <a:schemeClr val="bg1"/>
                </a:solidFill>
                <a:latin typeface="Arial" pitchFamily="34" charset="0"/>
                <a:cs typeface="Arial" pitchFamily="34" charset="0"/>
              </a:rPr>
              <a:t>  - 1)+ 0.5 </a:t>
            </a:r>
            <a:r>
              <a:rPr lang="en-US" sz="2000" dirty="0" smtClean="0">
                <a:solidFill>
                  <a:schemeClr val="bg1"/>
                </a:solidFill>
                <a:latin typeface="Symbol" pitchFamily="18" charset="2"/>
                <a:cs typeface="Arial" pitchFamily="34" charset="0"/>
              </a:rPr>
              <a:t>g B </a:t>
            </a:r>
            <a:r>
              <a:rPr lang="en-US" sz="2000" dirty="0" smtClean="0">
                <a:solidFill>
                  <a:schemeClr val="bg1"/>
                </a:solidFill>
                <a:latin typeface="Arial" pitchFamily="34" charset="0"/>
                <a:cs typeface="Arial" pitchFamily="34" charset="0"/>
              </a:rPr>
              <a:t>N</a:t>
            </a:r>
            <a:r>
              <a:rPr lang="en-US" sz="2000" baseline="-25000" dirty="0" smtClean="0">
                <a:solidFill>
                  <a:schemeClr val="bg1"/>
                </a:solidFill>
                <a:latin typeface="Symbol" pitchFamily="18" charset="2"/>
                <a:cs typeface="Arial" pitchFamily="34" charset="0"/>
              </a:rPr>
              <a:t>g </a:t>
            </a:r>
            <a:r>
              <a:rPr lang="en-US" sz="2800" dirty="0" smtClean="0">
                <a:solidFill>
                  <a:schemeClr val="bg1"/>
                </a:solidFill>
                <a:latin typeface="Arial" pitchFamily="34" charset="0"/>
                <a:cs typeface="Arial" pitchFamily="34" charset="0"/>
              </a:rPr>
              <a:t>]</a:t>
            </a:r>
            <a:r>
              <a:rPr lang="en-US" sz="2000" dirty="0" smtClean="0">
                <a:solidFill>
                  <a:schemeClr val="bg1"/>
                </a:solidFill>
                <a:latin typeface="Arial" pitchFamily="34" charset="0"/>
                <a:cs typeface="Arial" pitchFamily="34" charset="0"/>
              </a:rPr>
              <a:t> / FS </a:t>
            </a:r>
            <a:endParaRPr lang="en-US" sz="2000" dirty="0">
              <a:solidFill>
                <a:schemeClr val="bg1"/>
              </a:solidFill>
              <a:latin typeface="Arial" pitchFamily="34" charset="0"/>
              <a:cs typeface="Arial" pitchFamily="34" charset="0"/>
            </a:endParaRPr>
          </a:p>
        </p:txBody>
      </p:sp>
      <p:sp>
        <p:nvSpPr>
          <p:cNvPr id="43" name="Rectangle 42"/>
          <p:cNvSpPr/>
          <p:nvPr/>
        </p:nvSpPr>
        <p:spPr>
          <a:xfrm>
            <a:off x="6097273" y="2112962"/>
            <a:ext cx="862737" cy="369332"/>
          </a:xfrm>
          <a:prstGeom prst="rect">
            <a:avLst/>
          </a:prstGeom>
        </p:spPr>
        <p:txBody>
          <a:bodyPr wrap="none">
            <a:spAutoFit/>
          </a:bodyPr>
          <a:lstStyle/>
          <a:p>
            <a:r>
              <a:rPr lang="en-US" dirty="0" smtClean="0">
                <a:solidFill>
                  <a:schemeClr val="bg1"/>
                </a:solidFill>
              </a:rPr>
              <a:t>FS ≈ 3</a:t>
            </a:r>
            <a:endParaRPr lang="en-US" dirty="0">
              <a:solidFill>
                <a:schemeClr val="bg1"/>
              </a:solidFill>
            </a:endParaRPr>
          </a:p>
        </p:txBody>
      </p:sp>
      <p:sp>
        <p:nvSpPr>
          <p:cNvPr id="33" name="TextBox 32"/>
          <p:cNvSpPr txBox="1"/>
          <p:nvPr/>
        </p:nvSpPr>
        <p:spPr>
          <a:xfrm>
            <a:off x="76200" y="43190"/>
            <a:ext cx="1592103" cy="261610"/>
          </a:xfrm>
          <a:prstGeom prst="rect">
            <a:avLst/>
          </a:prstGeom>
          <a:noFill/>
        </p:spPr>
        <p:txBody>
          <a:bodyPr wrap="none" rtlCol="0">
            <a:spAutoFit/>
          </a:bodyPr>
          <a:lstStyle/>
          <a:p>
            <a:r>
              <a:rPr lang="en-US" sz="1100" dirty="0" smtClean="0">
                <a:solidFill>
                  <a:srgbClr val="FF0000"/>
                </a:solidFill>
              </a:rPr>
              <a:t>Section 2  Lecture # 6</a:t>
            </a:r>
          </a:p>
        </p:txBody>
      </p:sp>
    </p:spTree>
    <p:extLst>
      <p:ext uri="{BB962C8B-B14F-4D97-AF65-F5344CB8AC3E}">
        <p14:creationId xmlns:p14="http://schemas.microsoft.com/office/powerpoint/2010/main" val="362793565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88112374"/>
              </p:ext>
            </p:extLst>
          </p:nvPr>
        </p:nvGraphicFramePr>
        <p:xfrm>
          <a:off x="698501" y="878983"/>
          <a:ext cx="7988301" cy="5781621"/>
        </p:xfrm>
        <a:graphic>
          <a:graphicData uri="http://schemas.openxmlformats.org/drawingml/2006/table">
            <a:tbl>
              <a:tblPr/>
              <a:tblGrid>
                <a:gridCol w="2662767"/>
                <a:gridCol w="2662767"/>
                <a:gridCol w="2662767"/>
              </a:tblGrid>
              <a:tr h="526355">
                <a:tc>
                  <a:txBody>
                    <a:bodyPr/>
                    <a:lstStyle/>
                    <a:p>
                      <a:r>
                        <a:rPr lang="en-US" sz="1400" b="1" dirty="0">
                          <a:solidFill>
                            <a:schemeClr val="bg1"/>
                          </a:solidFill>
                          <a:latin typeface="Arial" pitchFamily="34" charset="0"/>
                          <a:cs typeface="Arial" pitchFamily="34" charset="0"/>
                        </a:rPr>
                        <a:t>Category</a:t>
                      </a:r>
                      <a:endParaRPr lang="en-US" sz="1400" dirty="0">
                        <a:solidFill>
                          <a:schemeClr val="bg1"/>
                        </a:solidFill>
                        <a:latin typeface="Arial" pitchFamily="34" charset="0"/>
                        <a:cs typeface="Arial" pitchFamily="34" charset="0"/>
                      </a:endParaRPr>
                    </a:p>
                  </a:txBody>
                  <a:tcPr marL="63629" marR="63629" marT="31814" marB="31814" anchor="ctr">
                    <a:lnL>
                      <a:noFill/>
                    </a:lnL>
                    <a:lnR>
                      <a:noFill/>
                    </a:lnR>
                    <a:lnT>
                      <a:noFill/>
                    </a:lnT>
                    <a:lnB>
                      <a:noFill/>
                    </a:lnB>
                    <a:solidFill>
                      <a:srgbClr val="FFC000"/>
                    </a:solidFill>
                  </a:tcPr>
                </a:tc>
                <a:tc>
                  <a:txBody>
                    <a:bodyPr/>
                    <a:lstStyle/>
                    <a:p>
                      <a:r>
                        <a:rPr lang="en-US" sz="1400" b="1" dirty="0">
                          <a:solidFill>
                            <a:schemeClr val="bg1"/>
                          </a:solidFill>
                          <a:latin typeface="Arial" pitchFamily="34" charset="0"/>
                          <a:cs typeface="Arial" pitchFamily="34" charset="0"/>
                        </a:rPr>
                        <a:t>Types of rocks and soils</a:t>
                      </a:r>
                      <a:endParaRPr lang="en-US" sz="1400" dirty="0">
                        <a:solidFill>
                          <a:schemeClr val="bg1"/>
                        </a:solidFill>
                        <a:latin typeface="Arial" pitchFamily="34" charset="0"/>
                        <a:cs typeface="Arial" pitchFamily="34" charset="0"/>
                      </a:endParaRPr>
                    </a:p>
                  </a:txBody>
                  <a:tcPr marL="63629" marR="63629" marT="31814" marB="31814" anchor="ctr">
                    <a:lnL>
                      <a:noFill/>
                    </a:lnL>
                    <a:lnR>
                      <a:noFill/>
                    </a:lnR>
                    <a:lnT>
                      <a:noFill/>
                    </a:lnT>
                    <a:lnB>
                      <a:noFill/>
                    </a:lnB>
                    <a:solidFill>
                      <a:schemeClr val="tx1"/>
                    </a:solidFill>
                  </a:tcPr>
                </a:tc>
                <a:tc>
                  <a:txBody>
                    <a:bodyPr/>
                    <a:lstStyle/>
                    <a:p>
                      <a:r>
                        <a:rPr lang="en-US" sz="1400" b="1" dirty="0" smtClean="0">
                          <a:solidFill>
                            <a:schemeClr val="bg1"/>
                          </a:solidFill>
                          <a:latin typeface="Arial" pitchFamily="34" charset="0"/>
                          <a:cs typeface="Arial" pitchFamily="34" charset="0"/>
                        </a:rPr>
                        <a:t>Allowable bearing </a:t>
                      </a:r>
                      <a:r>
                        <a:rPr lang="en-US" sz="1400" b="1" dirty="0">
                          <a:solidFill>
                            <a:schemeClr val="bg1"/>
                          </a:solidFill>
                          <a:latin typeface="Arial" pitchFamily="34" charset="0"/>
                          <a:cs typeface="Arial" pitchFamily="34" charset="0"/>
                        </a:rPr>
                        <a:t>value</a:t>
                      </a:r>
                      <a:endParaRPr lang="en-US" sz="1400" dirty="0">
                        <a:solidFill>
                          <a:schemeClr val="bg1"/>
                        </a:solidFill>
                        <a:latin typeface="Arial" pitchFamily="34" charset="0"/>
                        <a:cs typeface="Arial" pitchFamily="34" charset="0"/>
                      </a:endParaRPr>
                    </a:p>
                  </a:txBody>
                  <a:tcPr marL="63629" marR="63629" marT="31814" marB="31814" anchor="ctr">
                    <a:lnL>
                      <a:noFill/>
                    </a:lnL>
                    <a:lnR>
                      <a:noFill/>
                    </a:lnR>
                    <a:lnT>
                      <a:noFill/>
                    </a:lnT>
                    <a:lnB>
                      <a:noFill/>
                    </a:lnB>
                    <a:solidFill>
                      <a:schemeClr val="tx1"/>
                    </a:solidFill>
                  </a:tcPr>
                </a:tc>
              </a:tr>
              <a:tr h="526355">
                <a:tc>
                  <a:txBody>
                    <a:bodyPr/>
                    <a:lstStyle/>
                    <a:p>
                      <a:r>
                        <a:rPr lang="en-US" sz="1400" dirty="0">
                          <a:solidFill>
                            <a:schemeClr val="bg1"/>
                          </a:solidFill>
                          <a:latin typeface="Arial" pitchFamily="34" charset="0"/>
                          <a:cs typeface="Arial" pitchFamily="34" charset="0"/>
                        </a:rPr>
                        <a:t>Non-cohesive soils</a:t>
                      </a:r>
                    </a:p>
                  </a:txBody>
                  <a:tcPr marL="63629" marR="63629" marT="31814" marB="31814" anchor="ctr">
                    <a:lnL>
                      <a:noFill/>
                    </a:lnL>
                    <a:lnR>
                      <a:noFill/>
                    </a:lnR>
                    <a:lnT>
                      <a:noFill/>
                    </a:lnT>
                    <a:lnB>
                      <a:noFill/>
                    </a:lnB>
                    <a:solidFill>
                      <a:schemeClr val="tx1"/>
                    </a:solidFill>
                  </a:tcPr>
                </a:tc>
                <a:tc>
                  <a:txBody>
                    <a:bodyPr/>
                    <a:lstStyle/>
                    <a:p>
                      <a:r>
                        <a:rPr lang="en-US" sz="1400" dirty="0">
                          <a:solidFill>
                            <a:schemeClr val="bg1"/>
                          </a:solidFill>
                          <a:latin typeface="Arial" pitchFamily="34" charset="0"/>
                          <a:cs typeface="Arial" pitchFamily="34" charset="0"/>
                        </a:rPr>
                        <a:t>Dense gravel or dense sand and gravel</a:t>
                      </a:r>
                    </a:p>
                  </a:txBody>
                  <a:tcPr marL="63629" marR="63629" marT="31814" marB="31814" anchor="ctr">
                    <a:lnL>
                      <a:noFill/>
                    </a:lnL>
                    <a:lnR>
                      <a:noFill/>
                    </a:lnR>
                    <a:lnT>
                      <a:noFill/>
                    </a:lnT>
                    <a:lnB>
                      <a:noFill/>
                    </a:lnB>
                    <a:solidFill>
                      <a:schemeClr val="tx1"/>
                    </a:solidFill>
                  </a:tcPr>
                </a:tc>
                <a:tc>
                  <a:txBody>
                    <a:bodyPr/>
                    <a:lstStyle/>
                    <a:p>
                      <a:r>
                        <a:rPr lang="en-US" sz="1400" dirty="0">
                          <a:solidFill>
                            <a:schemeClr val="bg1"/>
                          </a:solidFill>
                          <a:latin typeface="Arial" pitchFamily="34" charset="0"/>
                          <a:cs typeface="Arial" pitchFamily="34" charset="0"/>
                        </a:rPr>
                        <a:t>&gt;600 kN/m²</a:t>
                      </a:r>
                    </a:p>
                  </a:txBody>
                  <a:tcPr marL="63629" marR="63629" marT="31814" marB="31814" anchor="ctr">
                    <a:lnL>
                      <a:noFill/>
                    </a:lnL>
                    <a:lnR>
                      <a:noFill/>
                    </a:lnR>
                    <a:lnT>
                      <a:noFill/>
                    </a:lnT>
                    <a:lnB>
                      <a:noFill/>
                    </a:lnB>
                    <a:solidFill>
                      <a:schemeClr val="tx1"/>
                    </a:solidFill>
                  </a:tcPr>
                </a:tc>
              </a:tr>
              <a:tr h="753118">
                <a:tc>
                  <a:txBody>
                    <a:bodyPr/>
                    <a:lstStyle/>
                    <a:p>
                      <a:r>
                        <a:rPr lang="en-US" sz="1400" dirty="0">
                          <a:solidFill>
                            <a:schemeClr val="bg1"/>
                          </a:solidFill>
                          <a:latin typeface="Arial" pitchFamily="34" charset="0"/>
                          <a:cs typeface="Arial" pitchFamily="34" charset="0"/>
                        </a:rPr>
                        <a:t> </a:t>
                      </a:r>
                    </a:p>
                  </a:txBody>
                  <a:tcPr marL="63629" marR="63629" marT="31814" marB="31814" anchor="ctr">
                    <a:lnL>
                      <a:noFill/>
                    </a:lnL>
                    <a:lnR>
                      <a:noFill/>
                    </a:lnR>
                    <a:lnT>
                      <a:noFill/>
                    </a:lnT>
                    <a:lnB>
                      <a:noFill/>
                    </a:lnB>
                    <a:solidFill>
                      <a:schemeClr val="tx1"/>
                    </a:solidFill>
                  </a:tcPr>
                </a:tc>
                <a:tc>
                  <a:txBody>
                    <a:bodyPr/>
                    <a:lstStyle/>
                    <a:p>
                      <a:r>
                        <a:rPr lang="en-US" sz="1400" dirty="0">
                          <a:solidFill>
                            <a:schemeClr val="bg1"/>
                          </a:solidFill>
                          <a:latin typeface="Arial" pitchFamily="34" charset="0"/>
                          <a:cs typeface="Arial" pitchFamily="34" charset="0"/>
                        </a:rPr>
                        <a:t>Medium dense gravel,  </a:t>
                      </a:r>
                      <a:br>
                        <a:rPr lang="en-US" sz="1400" dirty="0">
                          <a:solidFill>
                            <a:schemeClr val="bg1"/>
                          </a:solidFill>
                          <a:latin typeface="Arial" pitchFamily="34" charset="0"/>
                          <a:cs typeface="Arial" pitchFamily="34" charset="0"/>
                        </a:rPr>
                      </a:br>
                      <a:r>
                        <a:rPr lang="en-US" sz="1400" dirty="0">
                          <a:solidFill>
                            <a:schemeClr val="bg1"/>
                          </a:solidFill>
                          <a:latin typeface="Arial" pitchFamily="34" charset="0"/>
                          <a:cs typeface="Arial" pitchFamily="34" charset="0"/>
                        </a:rPr>
                        <a:t>or medium dense sand and gravel</a:t>
                      </a:r>
                    </a:p>
                  </a:txBody>
                  <a:tcPr marL="63629" marR="63629" marT="31814" marB="31814" anchor="ctr">
                    <a:lnL>
                      <a:noFill/>
                    </a:lnL>
                    <a:lnR>
                      <a:noFill/>
                    </a:lnR>
                    <a:lnT>
                      <a:noFill/>
                    </a:lnT>
                    <a:lnB>
                      <a:noFill/>
                    </a:lnB>
                    <a:solidFill>
                      <a:schemeClr val="tx1"/>
                    </a:solidFill>
                  </a:tcPr>
                </a:tc>
                <a:tc>
                  <a:txBody>
                    <a:bodyPr/>
                    <a:lstStyle/>
                    <a:p>
                      <a:r>
                        <a:rPr lang="en-US" sz="1400" dirty="0">
                          <a:solidFill>
                            <a:schemeClr val="bg1"/>
                          </a:solidFill>
                          <a:latin typeface="Arial" pitchFamily="34" charset="0"/>
                          <a:cs typeface="Arial" pitchFamily="34" charset="0"/>
                        </a:rPr>
                        <a:t>&lt;200 to 600 kN/m² </a:t>
                      </a:r>
                    </a:p>
                  </a:txBody>
                  <a:tcPr marL="63629" marR="63629" marT="31814" marB="31814" anchor="ctr">
                    <a:lnL>
                      <a:noFill/>
                    </a:lnL>
                    <a:lnR>
                      <a:noFill/>
                    </a:lnR>
                    <a:lnT>
                      <a:noFill/>
                    </a:lnT>
                    <a:lnB>
                      <a:noFill/>
                    </a:lnB>
                    <a:solidFill>
                      <a:schemeClr val="tx1"/>
                    </a:solidFill>
                  </a:tcPr>
                </a:tc>
              </a:tr>
              <a:tr h="526355">
                <a:tc>
                  <a:txBody>
                    <a:bodyPr/>
                    <a:lstStyle/>
                    <a:p>
                      <a:r>
                        <a:rPr lang="en-US" sz="1400" dirty="0">
                          <a:solidFill>
                            <a:schemeClr val="bg1"/>
                          </a:solidFill>
                          <a:latin typeface="Arial" pitchFamily="34" charset="0"/>
                          <a:cs typeface="Arial" pitchFamily="34" charset="0"/>
                        </a:rPr>
                        <a:t> </a:t>
                      </a:r>
                    </a:p>
                  </a:txBody>
                  <a:tcPr marL="63629" marR="63629" marT="31814" marB="31814" anchor="ctr">
                    <a:lnL>
                      <a:noFill/>
                    </a:lnL>
                    <a:lnR>
                      <a:noFill/>
                    </a:lnR>
                    <a:lnT>
                      <a:noFill/>
                    </a:lnT>
                    <a:lnB>
                      <a:noFill/>
                    </a:lnB>
                    <a:solidFill>
                      <a:schemeClr val="tx1"/>
                    </a:solidFill>
                  </a:tcPr>
                </a:tc>
                <a:tc>
                  <a:txBody>
                    <a:bodyPr/>
                    <a:lstStyle/>
                    <a:p>
                      <a:r>
                        <a:rPr lang="en-US" sz="1400" dirty="0">
                          <a:solidFill>
                            <a:schemeClr val="bg1"/>
                          </a:solidFill>
                          <a:latin typeface="Arial" pitchFamily="34" charset="0"/>
                          <a:cs typeface="Arial" pitchFamily="34" charset="0"/>
                        </a:rPr>
                        <a:t>Loose gravel, or loose sand and gravel </a:t>
                      </a:r>
                    </a:p>
                  </a:txBody>
                  <a:tcPr marL="63629" marR="63629" marT="31814" marB="31814" anchor="ctr">
                    <a:lnL>
                      <a:noFill/>
                    </a:lnL>
                    <a:lnR>
                      <a:noFill/>
                    </a:lnR>
                    <a:lnT>
                      <a:noFill/>
                    </a:lnT>
                    <a:lnB>
                      <a:noFill/>
                    </a:lnB>
                    <a:solidFill>
                      <a:schemeClr val="tx1"/>
                    </a:solidFill>
                  </a:tcPr>
                </a:tc>
                <a:tc>
                  <a:txBody>
                    <a:bodyPr/>
                    <a:lstStyle/>
                    <a:p>
                      <a:r>
                        <a:rPr lang="en-US" sz="1400" dirty="0">
                          <a:solidFill>
                            <a:schemeClr val="bg1"/>
                          </a:solidFill>
                          <a:latin typeface="Arial" pitchFamily="34" charset="0"/>
                          <a:cs typeface="Arial" pitchFamily="34" charset="0"/>
                        </a:rPr>
                        <a:t>&lt;200 kN/m²</a:t>
                      </a:r>
                    </a:p>
                  </a:txBody>
                  <a:tcPr marL="63629" marR="63629" marT="31814" marB="31814" anchor="ctr">
                    <a:lnL>
                      <a:noFill/>
                    </a:lnL>
                    <a:lnR>
                      <a:noFill/>
                    </a:lnR>
                    <a:lnT>
                      <a:noFill/>
                    </a:lnT>
                    <a:lnB>
                      <a:noFill/>
                    </a:lnB>
                    <a:solidFill>
                      <a:schemeClr val="tx1"/>
                    </a:solidFill>
                  </a:tcPr>
                </a:tc>
              </a:tr>
              <a:tr h="299591">
                <a:tc>
                  <a:txBody>
                    <a:bodyPr/>
                    <a:lstStyle/>
                    <a:p>
                      <a:r>
                        <a:rPr lang="en-US" sz="1400" dirty="0">
                          <a:solidFill>
                            <a:schemeClr val="bg1"/>
                          </a:solidFill>
                          <a:latin typeface="Arial" pitchFamily="34" charset="0"/>
                          <a:cs typeface="Arial" pitchFamily="34" charset="0"/>
                        </a:rPr>
                        <a:t> </a:t>
                      </a:r>
                    </a:p>
                  </a:txBody>
                  <a:tcPr marL="63629" marR="63629" marT="31814" marB="31814" anchor="ctr">
                    <a:lnL>
                      <a:noFill/>
                    </a:lnL>
                    <a:lnR>
                      <a:noFill/>
                    </a:lnR>
                    <a:lnT>
                      <a:noFill/>
                    </a:lnT>
                    <a:lnB>
                      <a:noFill/>
                    </a:lnB>
                    <a:solidFill>
                      <a:schemeClr val="tx1"/>
                    </a:solidFill>
                  </a:tcPr>
                </a:tc>
                <a:tc>
                  <a:txBody>
                    <a:bodyPr/>
                    <a:lstStyle/>
                    <a:p>
                      <a:r>
                        <a:rPr lang="en-US" sz="1400" dirty="0">
                          <a:solidFill>
                            <a:schemeClr val="bg1"/>
                          </a:solidFill>
                          <a:latin typeface="Arial" pitchFamily="34" charset="0"/>
                          <a:cs typeface="Arial" pitchFamily="34" charset="0"/>
                        </a:rPr>
                        <a:t>Compact sand</a:t>
                      </a:r>
                    </a:p>
                  </a:txBody>
                  <a:tcPr marL="63629" marR="63629" marT="31814" marB="31814" anchor="ctr">
                    <a:lnL>
                      <a:noFill/>
                    </a:lnL>
                    <a:lnR>
                      <a:noFill/>
                    </a:lnR>
                    <a:lnT>
                      <a:noFill/>
                    </a:lnT>
                    <a:lnB>
                      <a:noFill/>
                    </a:lnB>
                    <a:solidFill>
                      <a:schemeClr val="tx1"/>
                    </a:solidFill>
                  </a:tcPr>
                </a:tc>
                <a:tc>
                  <a:txBody>
                    <a:bodyPr/>
                    <a:lstStyle/>
                    <a:p>
                      <a:r>
                        <a:rPr lang="en-US" sz="1400" dirty="0">
                          <a:solidFill>
                            <a:schemeClr val="bg1"/>
                          </a:solidFill>
                          <a:latin typeface="Arial" pitchFamily="34" charset="0"/>
                          <a:cs typeface="Arial" pitchFamily="34" charset="0"/>
                        </a:rPr>
                        <a:t>&gt;300 kN/m²</a:t>
                      </a:r>
                    </a:p>
                  </a:txBody>
                  <a:tcPr marL="63629" marR="63629" marT="31814" marB="31814" anchor="ctr">
                    <a:lnL>
                      <a:noFill/>
                    </a:lnL>
                    <a:lnR>
                      <a:noFill/>
                    </a:lnR>
                    <a:lnT>
                      <a:noFill/>
                    </a:lnT>
                    <a:lnB>
                      <a:noFill/>
                    </a:lnB>
                    <a:solidFill>
                      <a:schemeClr val="tx1"/>
                    </a:solidFill>
                  </a:tcPr>
                </a:tc>
              </a:tr>
              <a:tr h="299591">
                <a:tc>
                  <a:txBody>
                    <a:bodyPr/>
                    <a:lstStyle/>
                    <a:p>
                      <a:r>
                        <a:rPr lang="en-US" sz="1400" dirty="0">
                          <a:solidFill>
                            <a:schemeClr val="bg1"/>
                          </a:solidFill>
                          <a:latin typeface="Arial" pitchFamily="34" charset="0"/>
                          <a:cs typeface="Arial" pitchFamily="34" charset="0"/>
                        </a:rPr>
                        <a:t> </a:t>
                      </a:r>
                    </a:p>
                  </a:txBody>
                  <a:tcPr marL="63629" marR="63629" marT="31814" marB="31814" anchor="ctr">
                    <a:lnL>
                      <a:noFill/>
                    </a:lnL>
                    <a:lnR>
                      <a:noFill/>
                    </a:lnR>
                    <a:lnT>
                      <a:noFill/>
                    </a:lnT>
                    <a:lnB>
                      <a:noFill/>
                    </a:lnB>
                    <a:solidFill>
                      <a:schemeClr val="tx1"/>
                    </a:solidFill>
                  </a:tcPr>
                </a:tc>
                <a:tc>
                  <a:txBody>
                    <a:bodyPr/>
                    <a:lstStyle/>
                    <a:p>
                      <a:r>
                        <a:rPr lang="en-US" sz="1400" dirty="0">
                          <a:solidFill>
                            <a:schemeClr val="bg1"/>
                          </a:solidFill>
                          <a:latin typeface="Arial" pitchFamily="34" charset="0"/>
                          <a:cs typeface="Arial" pitchFamily="34" charset="0"/>
                        </a:rPr>
                        <a:t>Medium dense sand</a:t>
                      </a:r>
                    </a:p>
                  </a:txBody>
                  <a:tcPr marL="63629" marR="63629" marT="31814" marB="31814" anchor="ctr">
                    <a:lnL>
                      <a:noFill/>
                    </a:lnL>
                    <a:lnR>
                      <a:noFill/>
                    </a:lnR>
                    <a:lnT>
                      <a:noFill/>
                    </a:lnT>
                    <a:lnB>
                      <a:noFill/>
                    </a:lnB>
                    <a:solidFill>
                      <a:schemeClr val="tx1"/>
                    </a:solidFill>
                  </a:tcPr>
                </a:tc>
                <a:tc>
                  <a:txBody>
                    <a:bodyPr/>
                    <a:lstStyle/>
                    <a:p>
                      <a:r>
                        <a:rPr lang="en-US" sz="1400" dirty="0">
                          <a:solidFill>
                            <a:schemeClr val="bg1"/>
                          </a:solidFill>
                          <a:latin typeface="Arial" pitchFamily="34" charset="0"/>
                          <a:cs typeface="Arial" pitchFamily="34" charset="0"/>
                        </a:rPr>
                        <a:t>100 to 300 kN/m²</a:t>
                      </a:r>
                    </a:p>
                  </a:txBody>
                  <a:tcPr marL="63629" marR="63629" marT="31814" marB="31814" anchor="ctr">
                    <a:lnL>
                      <a:noFill/>
                    </a:lnL>
                    <a:lnR>
                      <a:noFill/>
                    </a:lnR>
                    <a:lnT>
                      <a:noFill/>
                    </a:lnT>
                    <a:lnB>
                      <a:noFill/>
                    </a:lnB>
                    <a:solidFill>
                      <a:schemeClr val="tx1"/>
                    </a:solidFill>
                  </a:tcPr>
                </a:tc>
              </a:tr>
              <a:tr h="526355">
                <a:tc>
                  <a:txBody>
                    <a:bodyPr/>
                    <a:lstStyle/>
                    <a:p>
                      <a:r>
                        <a:rPr lang="en-US" sz="1400" dirty="0">
                          <a:solidFill>
                            <a:schemeClr val="bg1"/>
                          </a:solidFill>
                          <a:latin typeface="Arial" pitchFamily="34" charset="0"/>
                          <a:cs typeface="Arial" pitchFamily="34" charset="0"/>
                        </a:rPr>
                        <a:t> </a:t>
                      </a:r>
                    </a:p>
                  </a:txBody>
                  <a:tcPr marL="63629" marR="63629" marT="31814" marB="31814" anchor="ctr">
                    <a:lnL>
                      <a:noFill/>
                    </a:lnL>
                    <a:lnR>
                      <a:noFill/>
                    </a:lnR>
                    <a:lnT>
                      <a:noFill/>
                    </a:lnT>
                    <a:lnB>
                      <a:noFill/>
                    </a:lnB>
                    <a:solidFill>
                      <a:schemeClr val="tx1"/>
                    </a:solidFill>
                  </a:tcPr>
                </a:tc>
                <a:tc>
                  <a:txBody>
                    <a:bodyPr/>
                    <a:lstStyle/>
                    <a:p>
                      <a:r>
                        <a:rPr lang="en-US" sz="1400" dirty="0">
                          <a:solidFill>
                            <a:schemeClr val="bg1"/>
                          </a:solidFill>
                          <a:latin typeface="Arial" pitchFamily="34" charset="0"/>
                          <a:cs typeface="Arial" pitchFamily="34" charset="0"/>
                        </a:rPr>
                        <a:t>Loose sand</a:t>
                      </a:r>
                    </a:p>
                  </a:txBody>
                  <a:tcPr marL="63629" marR="63629" marT="31814" marB="31814" anchor="ctr">
                    <a:lnL>
                      <a:noFill/>
                    </a:lnL>
                    <a:lnR>
                      <a:noFill/>
                    </a:lnR>
                    <a:lnT>
                      <a:noFill/>
                    </a:lnT>
                    <a:lnB>
                      <a:noFill/>
                    </a:lnB>
                    <a:solidFill>
                      <a:schemeClr val="tx1"/>
                    </a:solidFill>
                  </a:tcPr>
                </a:tc>
                <a:tc>
                  <a:txBody>
                    <a:bodyPr/>
                    <a:lstStyle/>
                    <a:p>
                      <a:r>
                        <a:rPr lang="en-US" sz="1400" dirty="0">
                          <a:solidFill>
                            <a:schemeClr val="bg1"/>
                          </a:solidFill>
                          <a:latin typeface="Arial" pitchFamily="34" charset="0"/>
                          <a:cs typeface="Arial" pitchFamily="34" charset="0"/>
                        </a:rPr>
                        <a:t>&lt;100 kN/m² </a:t>
                      </a:r>
                      <a:r>
                        <a:rPr lang="en-US" sz="1400" i="1" dirty="0">
                          <a:solidFill>
                            <a:schemeClr val="bg1"/>
                          </a:solidFill>
                          <a:latin typeface="Arial" pitchFamily="34" charset="0"/>
                          <a:cs typeface="Arial" pitchFamily="34" charset="0"/>
                        </a:rPr>
                        <a:t>depends on </a:t>
                      </a:r>
                      <a:r>
                        <a:rPr lang="en-US" sz="1400" dirty="0">
                          <a:solidFill>
                            <a:schemeClr val="bg1"/>
                          </a:solidFill>
                          <a:latin typeface="Arial" pitchFamily="34" charset="0"/>
                          <a:cs typeface="Arial" pitchFamily="34" charset="0"/>
                        </a:rPr>
                        <a:t> </a:t>
                      </a:r>
                      <a:br>
                        <a:rPr lang="en-US" sz="1400" dirty="0">
                          <a:solidFill>
                            <a:schemeClr val="bg1"/>
                          </a:solidFill>
                          <a:latin typeface="Arial" pitchFamily="34" charset="0"/>
                          <a:cs typeface="Arial" pitchFamily="34" charset="0"/>
                        </a:rPr>
                      </a:br>
                      <a:r>
                        <a:rPr lang="en-US" sz="1400" i="1" dirty="0">
                          <a:solidFill>
                            <a:schemeClr val="bg1"/>
                          </a:solidFill>
                          <a:latin typeface="Arial" pitchFamily="34" charset="0"/>
                          <a:cs typeface="Arial" pitchFamily="34" charset="0"/>
                        </a:rPr>
                        <a:t>degree of looseness</a:t>
                      </a:r>
                      <a:endParaRPr lang="en-US" sz="1400" dirty="0">
                        <a:solidFill>
                          <a:schemeClr val="bg1"/>
                        </a:solidFill>
                        <a:latin typeface="Arial" pitchFamily="34" charset="0"/>
                        <a:cs typeface="Arial" pitchFamily="34" charset="0"/>
                      </a:endParaRPr>
                    </a:p>
                  </a:txBody>
                  <a:tcPr marL="63629" marR="63629" marT="31814" marB="31814" anchor="ctr">
                    <a:lnL>
                      <a:noFill/>
                    </a:lnL>
                    <a:lnR>
                      <a:noFill/>
                    </a:lnR>
                    <a:lnT>
                      <a:noFill/>
                    </a:lnT>
                    <a:lnB>
                      <a:noFill/>
                    </a:lnB>
                    <a:solidFill>
                      <a:schemeClr val="tx1"/>
                    </a:solidFill>
                  </a:tcPr>
                </a:tc>
              </a:tr>
              <a:tr h="526355">
                <a:tc>
                  <a:txBody>
                    <a:bodyPr/>
                    <a:lstStyle/>
                    <a:p>
                      <a:r>
                        <a:rPr lang="en-US" sz="1400" dirty="0">
                          <a:solidFill>
                            <a:schemeClr val="bg1"/>
                          </a:solidFill>
                          <a:latin typeface="Arial" pitchFamily="34" charset="0"/>
                          <a:cs typeface="Arial" pitchFamily="34" charset="0"/>
                        </a:rPr>
                        <a:t>Cohesive soils</a:t>
                      </a:r>
                    </a:p>
                  </a:txBody>
                  <a:tcPr marL="63629" marR="63629" marT="31814" marB="31814" anchor="ctr">
                    <a:lnL>
                      <a:noFill/>
                    </a:lnL>
                    <a:lnR>
                      <a:noFill/>
                    </a:lnR>
                    <a:lnT>
                      <a:noFill/>
                    </a:lnT>
                    <a:lnB>
                      <a:noFill/>
                    </a:lnB>
                    <a:solidFill>
                      <a:schemeClr val="tx1"/>
                    </a:solidFill>
                  </a:tcPr>
                </a:tc>
                <a:tc>
                  <a:txBody>
                    <a:bodyPr/>
                    <a:lstStyle/>
                    <a:p>
                      <a:r>
                        <a:rPr lang="en-US" sz="1400" dirty="0">
                          <a:solidFill>
                            <a:schemeClr val="bg1"/>
                          </a:solidFill>
                          <a:latin typeface="Arial" pitchFamily="34" charset="0"/>
                          <a:cs typeface="Arial" pitchFamily="34" charset="0"/>
                        </a:rPr>
                        <a:t>Very stiff bolder clays &amp; hard clays</a:t>
                      </a:r>
                    </a:p>
                  </a:txBody>
                  <a:tcPr marL="63629" marR="63629" marT="31814" marB="31814" anchor="ctr">
                    <a:lnL>
                      <a:noFill/>
                    </a:lnL>
                    <a:lnR>
                      <a:noFill/>
                    </a:lnR>
                    <a:lnT>
                      <a:noFill/>
                    </a:lnT>
                    <a:lnB>
                      <a:noFill/>
                    </a:lnB>
                    <a:solidFill>
                      <a:schemeClr val="tx1"/>
                    </a:solidFill>
                  </a:tcPr>
                </a:tc>
                <a:tc>
                  <a:txBody>
                    <a:bodyPr/>
                    <a:lstStyle/>
                    <a:p>
                      <a:r>
                        <a:rPr lang="en-US" sz="1400" dirty="0">
                          <a:solidFill>
                            <a:schemeClr val="bg1"/>
                          </a:solidFill>
                          <a:latin typeface="Arial" pitchFamily="34" charset="0"/>
                          <a:cs typeface="Arial" pitchFamily="34" charset="0"/>
                        </a:rPr>
                        <a:t>300 to 600 kN/m²</a:t>
                      </a:r>
                    </a:p>
                  </a:txBody>
                  <a:tcPr marL="63629" marR="63629" marT="31814" marB="31814" anchor="ctr">
                    <a:lnL>
                      <a:noFill/>
                    </a:lnL>
                    <a:lnR>
                      <a:noFill/>
                    </a:lnR>
                    <a:lnT>
                      <a:noFill/>
                    </a:lnT>
                    <a:lnB>
                      <a:noFill/>
                    </a:lnB>
                    <a:solidFill>
                      <a:schemeClr val="tx1"/>
                    </a:solidFill>
                  </a:tcPr>
                </a:tc>
              </a:tr>
              <a:tr h="299591">
                <a:tc>
                  <a:txBody>
                    <a:bodyPr/>
                    <a:lstStyle/>
                    <a:p>
                      <a:r>
                        <a:rPr lang="en-US" sz="1400" dirty="0">
                          <a:solidFill>
                            <a:schemeClr val="bg1"/>
                          </a:solidFill>
                          <a:latin typeface="Arial" pitchFamily="34" charset="0"/>
                          <a:cs typeface="Arial" pitchFamily="34" charset="0"/>
                        </a:rPr>
                        <a:t> </a:t>
                      </a:r>
                    </a:p>
                  </a:txBody>
                  <a:tcPr marL="63629" marR="63629" marT="31814" marB="31814" anchor="ctr">
                    <a:lnL>
                      <a:noFill/>
                    </a:lnL>
                    <a:lnR>
                      <a:noFill/>
                    </a:lnR>
                    <a:lnT>
                      <a:noFill/>
                    </a:lnT>
                    <a:lnB>
                      <a:noFill/>
                    </a:lnB>
                    <a:solidFill>
                      <a:schemeClr val="tx1"/>
                    </a:solidFill>
                  </a:tcPr>
                </a:tc>
                <a:tc>
                  <a:txBody>
                    <a:bodyPr/>
                    <a:lstStyle/>
                    <a:p>
                      <a:r>
                        <a:rPr lang="en-US" sz="1400" dirty="0">
                          <a:solidFill>
                            <a:schemeClr val="bg1"/>
                          </a:solidFill>
                          <a:latin typeface="Arial" pitchFamily="34" charset="0"/>
                          <a:cs typeface="Arial" pitchFamily="34" charset="0"/>
                        </a:rPr>
                        <a:t>Stiff clays</a:t>
                      </a:r>
                    </a:p>
                  </a:txBody>
                  <a:tcPr marL="63629" marR="63629" marT="31814" marB="31814" anchor="ctr">
                    <a:lnL>
                      <a:noFill/>
                    </a:lnL>
                    <a:lnR>
                      <a:noFill/>
                    </a:lnR>
                    <a:lnT>
                      <a:noFill/>
                    </a:lnT>
                    <a:lnB>
                      <a:noFill/>
                    </a:lnB>
                    <a:solidFill>
                      <a:schemeClr val="tx1"/>
                    </a:solidFill>
                  </a:tcPr>
                </a:tc>
                <a:tc>
                  <a:txBody>
                    <a:bodyPr/>
                    <a:lstStyle/>
                    <a:p>
                      <a:r>
                        <a:rPr lang="en-US" sz="1400" dirty="0">
                          <a:solidFill>
                            <a:schemeClr val="bg1"/>
                          </a:solidFill>
                          <a:latin typeface="Arial" pitchFamily="34" charset="0"/>
                          <a:cs typeface="Arial" pitchFamily="34" charset="0"/>
                        </a:rPr>
                        <a:t>150 to 300 kN/m² </a:t>
                      </a:r>
                    </a:p>
                  </a:txBody>
                  <a:tcPr marL="63629" marR="63629" marT="31814" marB="31814" anchor="ctr">
                    <a:lnL>
                      <a:noFill/>
                    </a:lnL>
                    <a:lnR>
                      <a:noFill/>
                    </a:lnR>
                    <a:lnT>
                      <a:noFill/>
                    </a:lnT>
                    <a:lnB>
                      <a:noFill/>
                    </a:lnB>
                    <a:solidFill>
                      <a:schemeClr val="tx1"/>
                    </a:solidFill>
                  </a:tcPr>
                </a:tc>
              </a:tr>
              <a:tr h="299591">
                <a:tc>
                  <a:txBody>
                    <a:bodyPr/>
                    <a:lstStyle/>
                    <a:p>
                      <a:r>
                        <a:rPr lang="en-US" sz="1400" dirty="0">
                          <a:solidFill>
                            <a:schemeClr val="bg1"/>
                          </a:solidFill>
                          <a:latin typeface="Arial" pitchFamily="34" charset="0"/>
                          <a:cs typeface="Arial" pitchFamily="34" charset="0"/>
                        </a:rPr>
                        <a:t> </a:t>
                      </a:r>
                    </a:p>
                  </a:txBody>
                  <a:tcPr marL="63629" marR="63629" marT="31814" marB="31814" anchor="ctr">
                    <a:lnL>
                      <a:noFill/>
                    </a:lnL>
                    <a:lnR>
                      <a:noFill/>
                    </a:lnR>
                    <a:lnT>
                      <a:noFill/>
                    </a:lnT>
                    <a:lnB>
                      <a:noFill/>
                    </a:lnB>
                    <a:solidFill>
                      <a:schemeClr val="tx1"/>
                    </a:solidFill>
                  </a:tcPr>
                </a:tc>
                <a:tc>
                  <a:txBody>
                    <a:bodyPr/>
                    <a:lstStyle/>
                    <a:p>
                      <a:r>
                        <a:rPr lang="en-US" sz="1400" dirty="0">
                          <a:solidFill>
                            <a:schemeClr val="bg1"/>
                          </a:solidFill>
                          <a:latin typeface="Arial" pitchFamily="34" charset="0"/>
                          <a:cs typeface="Arial" pitchFamily="34" charset="0"/>
                        </a:rPr>
                        <a:t>Firm clay </a:t>
                      </a:r>
                    </a:p>
                  </a:txBody>
                  <a:tcPr marL="63629" marR="63629" marT="31814" marB="31814" anchor="ctr">
                    <a:lnL>
                      <a:noFill/>
                    </a:lnL>
                    <a:lnR>
                      <a:noFill/>
                    </a:lnR>
                    <a:lnT>
                      <a:noFill/>
                    </a:lnT>
                    <a:lnB>
                      <a:noFill/>
                    </a:lnB>
                    <a:solidFill>
                      <a:schemeClr val="tx1"/>
                    </a:solidFill>
                  </a:tcPr>
                </a:tc>
                <a:tc>
                  <a:txBody>
                    <a:bodyPr/>
                    <a:lstStyle/>
                    <a:p>
                      <a:r>
                        <a:rPr lang="en-US" sz="1400" dirty="0">
                          <a:solidFill>
                            <a:schemeClr val="bg1"/>
                          </a:solidFill>
                          <a:latin typeface="Arial" pitchFamily="34" charset="0"/>
                          <a:cs typeface="Arial" pitchFamily="34" charset="0"/>
                        </a:rPr>
                        <a:t>75 to 150 kN/m² </a:t>
                      </a:r>
                    </a:p>
                  </a:txBody>
                  <a:tcPr marL="63629" marR="63629" marT="31814" marB="31814" anchor="ctr">
                    <a:lnL>
                      <a:noFill/>
                    </a:lnL>
                    <a:lnR>
                      <a:noFill/>
                    </a:lnR>
                    <a:lnT>
                      <a:noFill/>
                    </a:lnT>
                    <a:lnB>
                      <a:noFill/>
                    </a:lnB>
                    <a:solidFill>
                      <a:schemeClr val="tx1"/>
                    </a:solidFill>
                  </a:tcPr>
                </a:tc>
              </a:tr>
              <a:tr h="299591">
                <a:tc>
                  <a:txBody>
                    <a:bodyPr/>
                    <a:lstStyle/>
                    <a:p>
                      <a:r>
                        <a:rPr lang="en-US" sz="1400" dirty="0">
                          <a:solidFill>
                            <a:schemeClr val="bg1"/>
                          </a:solidFill>
                          <a:latin typeface="Arial" pitchFamily="34" charset="0"/>
                          <a:cs typeface="Arial" pitchFamily="34" charset="0"/>
                        </a:rPr>
                        <a:t> </a:t>
                      </a:r>
                    </a:p>
                  </a:txBody>
                  <a:tcPr marL="63629" marR="63629" marT="31814" marB="31814" anchor="ctr">
                    <a:lnL>
                      <a:noFill/>
                    </a:lnL>
                    <a:lnR>
                      <a:noFill/>
                    </a:lnR>
                    <a:lnT>
                      <a:noFill/>
                    </a:lnT>
                    <a:lnB>
                      <a:noFill/>
                    </a:lnB>
                    <a:solidFill>
                      <a:schemeClr val="tx1"/>
                    </a:solidFill>
                  </a:tcPr>
                </a:tc>
                <a:tc>
                  <a:txBody>
                    <a:bodyPr/>
                    <a:lstStyle/>
                    <a:p>
                      <a:r>
                        <a:rPr lang="en-US" sz="1400" dirty="0">
                          <a:solidFill>
                            <a:schemeClr val="bg1"/>
                          </a:solidFill>
                          <a:latin typeface="Arial" pitchFamily="34" charset="0"/>
                          <a:cs typeface="Arial" pitchFamily="34" charset="0"/>
                        </a:rPr>
                        <a:t>Soft clays and silts </a:t>
                      </a:r>
                    </a:p>
                  </a:txBody>
                  <a:tcPr marL="63629" marR="63629" marT="31814" marB="31814" anchor="ctr">
                    <a:lnL>
                      <a:noFill/>
                    </a:lnL>
                    <a:lnR>
                      <a:noFill/>
                    </a:lnR>
                    <a:lnT>
                      <a:noFill/>
                    </a:lnT>
                    <a:lnB>
                      <a:noFill/>
                    </a:lnB>
                    <a:solidFill>
                      <a:schemeClr val="tx1"/>
                    </a:solidFill>
                  </a:tcPr>
                </a:tc>
                <a:tc>
                  <a:txBody>
                    <a:bodyPr/>
                    <a:lstStyle/>
                    <a:p>
                      <a:r>
                        <a:rPr lang="en-US" sz="1400" dirty="0">
                          <a:solidFill>
                            <a:schemeClr val="bg1"/>
                          </a:solidFill>
                          <a:latin typeface="Arial" pitchFamily="34" charset="0"/>
                          <a:cs typeface="Arial" pitchFamily="34" charset="0"/>
                        </a:rPr>
                        <a:t>&lt; 75 kN/m² </a:t>
                      </a:r>
                    </a:p>
                  </a:txBody>
                  <a:tcPr marL="63629" marR="63629" marT="31814" marB="31814" anchor="ctr">
                    <a:lnL>
                      <a:noFill/>
                    </a:lnL>
                    <a:lnR>
                      <a:noFill/>
                    </a:lnR>
                    <a:lnT>
                      <a:noFill/>
                    </a:lnT>
                    <a:lnB>
                      <a:noFill/>
                    </a:lnB>
                    <a:solidFill>
                      <a:schemeClr val="tx1"/>
                    </a:solidFill>
                  </a:tcPr>
                </a:tc>
              </a:tr>
              <a:tr h="299591">
                <a:tc>
                  <a:txBody>
                    <a:bodyPr/>
                    <a:lstStyle/>
                    <a:p>
                      <a:r>
                        <a:rPr lang="en-US" sz="1400" dirty="0">
                          <a:solidFill>
                            <a:schemeClr val="bg1"/>
                          </a:solidFill>
                          <a:latin typeface="Arial" pitchFamily="34" charset="0"/>
                          <a:cs typeface="Arial" pitchFamily="34" charset="0"/>
                        </a:rPr>
                        <a:t> </a:t>
                      </a:r>
                    </a:p>
                  </a:txBody>
                  <a:tcPr marL="63629" marR="63629" marT="31814" marB="31814" anchor="ctr">
                    <a:lnL>
                      <a:noFill/>
                    </a:lnL>
                    <a:lnR>
                      <a:noFill/>
                    </a:lnR>
                    <a:lnT>
                      <a:noFill/>
                    </a:lnT>
                    <a:lnB>
                      <a:noFill/>
                    </a:lnB>
                    <a:solidFill>
                      <a:schemeClr val="tx1"/>
                    </a:solidFill>
                  </a:tcPr>
                </a:tc>
                <a:tc>
                  <a:txBody>
                    <a:bodyPr/>
                    <a:lstStyle/>
                    <a:p>
                      <a:r>
                        <a:rPr lang="en-US" sz="1400" dirty="0">
                          <a:solidFill>
                            <a:schemeClr val="bg1"/>
                          </a:solidFill>
                          <a:latin typeface="Arial" pitchFamily="34" charset="0"/>
                          <a:cs typeface="Arial" pitchFamily="34" charset="0"/>
                        </a:rPr>
                        <a:t>Very soft clay </a:t>
                      </a:r>
                    </a:p>
                  </a:txBody>
                  <a:tcPr marL="63629" marR="63629" marT="31814" marB="31814" anchor="ctr">
                    <a:lnL>
                      <a:noFill/>
                    </a:lnL>
                    <a:lnR>
                      <a:noFill/>
                    </a:lnR>
                    <a:lnT>
                      <a:noFill/>
                    </a:lnT>
                    <a:lnB>
                      <a:noFill/>
                    </a:lnB>
                    <a:solidFill>
                      <a:schemeClr val="tx1"/>
                    </a:solidFill>
                  </a:tcPr>
                </a:tc>
                <a:tc>
                  <a:txBody>
                    <a:bodyPr/>
                    <a:lstStyle/>
                    <a:p>
                      <a:r>
                        <a:rPr lang="en-US" sz="1400" dirty="0">
                          <a:solidFill>
                            <a:schemeClr val="bg1"/>
                          </a:solidFill>
                          <a:latin typeface="Arial" pitchFamily="34" charset="0"/>
                          <a:cs typeface="Arial" pitchFamily="34" charset="0"/>
                        </a:rPr>
                        <a:t>Not applicable</a:t>
                      </a:r>
                    </a:p>
                  </a:txBody>
                  <a:tcPr marL="63629" marR="63629" marT="31814" marB="31814" anchor="ctr">
                    <a:lnL>
                      <a:noFill/>
                    </a:lnL>
                    <a:lnR>
                      <a:noFill/>
                    </a:lnR>
                    <a:lnT>
                      <a:noFill/>
                    </a:lnT>
                    <a:lnB>
                      <a:noFill/>
                    </a:lnB>
                    <a:solidFill>
                      <a:schemeClr val="tx1"/>
                    </a:solidFill>
                  </a:tcPr>
                </a:tc>
              </a:tr>
              <a:tr h="299591">
                <a:tc>
                  <a:txBody>
                    <a:bodyPr/>
                    <a:lstStyle/>
                    <a:p>
                      <a:r>
                        <a:rPr lang="en-US" sz="1400" dirty="0">
                          <a:solidFill>
                            <a:schemeClr val="bg1"/>
                          </a:solidFill>
                          <a:latin typeface="Arial" pitchFamily="34" charset="0"/>
                          <a:cs typeface="Arial" pitchFamily="34" charset="0"/>
                        </a:rPr>
                        <a:t>Peat</a:t>
                      </a:r>
                    </a:p>
                  </a:txBody>
                  <a:tcPr marL="63629" marR="63629" marT="31814" marB="31814" anchor="ctr">
                    <a:lnL>
                      <a:noFill/>
                    </a:lnL>
                    <a:lnR>
                      <a:noFill/>
                    </a:lnR>
                    <a:lnT>
                      <a:noFill/>
                    </a:lnT>
                    <a:lnB>
                      <a:noFill/>
                    </a:lnB>
                    <a:solidFill>
                      <a:schemeClr val="tx1"/>
                    </a:solidFill>
                  </a:tcPr>
                </a:tc>
                <a:tc>
                  <a:txBody>
                    <a:bodyPr/>
                    <a:lstStyle/>
                    <a:p>
                      <a:r>
                        <a:rPr lang="en-US" sz="1400" dirty="0">
                          <a:solidFill>
                            <a:schemeClr val="bg1"/>
                          </a:solidFill>
                          <a:latin typeface="Arial" pitchFamily="34" charset="0"/>
                          <a:cs typeface="Arial" pitchFamily="34" charset="0"/>
                        </a:rPr>
                        <a:t> </a:t>
                      </a:r>
                    </a:p>
                  </a:txBody>
                  <a:tcPr marL="63629" marR="63629" marT="31814" marB="31814" anchor="ctr">
                    <a:lnL>
                      <a:noFill/>
                    </a:lnL>
                    <a:lnR>
                      <a:noFill/>
                    </a:lnR>
                    <a:lnT>
                      <a:noFill/>
                    </a:lnT>
                    <a:lnB>
                      <a:noFill/>
                    </a:lnB>
                    <a:solidFill>
                      <a:schemeClr val="tx1"/>
                    </a:solidFill>
                  </a:tcPr>
                </a:tc>
                <a:tc>
                  <a:txBody>
                    <a:bodyPr/>
                    <a:lstStyle/>
                    <a:p>
                      <a:r>
                        <a:rPr lang="en-US" sz="1400" dirty="0">
                          <a:solidFill>
                            <a:schemeClr val="bg1"/>
                          </a:solidFill>
                          <a:latin typeface="Arial" pitchFamily="34" charset="0"/>
                          <a:cs typeface="Arial" pitchFamily="34" charset="0"/>
                        </a:rPr>
                        <a:t>Not applicable</a:t>
                      </a:r>
                    </a:p>
                  </a:txBody>
                  <a:tcPr marL="63629" marR="63629" marT="31814" marB="31814" anchor="ctr">
                    <a:lnL>
                      <a:noFill/>
                    </a:lnL>
                    <a:lnR>
                      <a:noFill/>
                    </a:lnR>
                    <a:lnT>
                      <a:noFill/>
                    </a:lnT>
                    <a:lnB>
                      <a:noFill/>
                    </a:lnB>
                    <a:solidFill>
                      <a:schemeClr val="tx1"/>
                    </a:solidFill>
                  </a:tcPr>
                </a:tc>
              </a:tr>
              <a:tr h="299591">
                <a:tc>
                  <a:txBody>
                    <a:bodyPr/>
                    <a:lstStyle/>
                    <a:p>
                      <a:r>
                        <a:rPr lang="en-US" sz="1400" dirty="0">
                          <a:solidFill>
                            <a:schemeClr val="bg1"/>
                          </a:solidFill>
                          <a:latin typeface="Arial" pitchFamily="34" charset="0"/>
                          <a:cs typeface="Arial" pitchFamily="34" charset="0"/>
                        </a:rPr>
                        <a:t>Made ground</a:t>
                      </a:r>
                    </a:p>
                  </a:txBody>
                  <a:tcPr marL="63629" marR="63629" marT="31814" marB="31814" anchor="ctr">
                    <a:lnL>
                      <a:noFill/>
                    </a:lnL>
                    <a:lnR>
                      <a:noFill/>
                    </a:lnR>
                    <a:lnT>
                      <a:noFill/>
                    </a:lnT>
                    <a:lnB>
                      <a:noFill/>
                    </a:lnB>
                    <a:solidFill>
                      <a:schemeClr val="tx1"/>
                    </a:solidFill>
                  </a:tcPr>
                </a:tc>
                <a:tc>
                  <a:txBody>
                    <a:bodyPr/>
                    <a:lstStyle/>
                    <a:p>
                      <a:r>
                        <a:rPr lang="en-US" sz="1400" dirty="0">
                          <a:solidFill>
                            <a:schemeClr val="bg1"/>
                          </a:solidFill>
                          <a:latin typeface="Arial" pitchFamily="34" charset="0"/>
                          <a:cs typeface="Arial" pitchFamily="34" charset="0"/>
                        </a:rPr>
                        <a:t> </a:t>
                      </a:r>
                    </a:p>
                  </a:txBody>
                  <a:tcPr marL="63629" marR="63629" marT="31814" marB="31814" anchor="ctr">
                    <a:lnL>
                      <a:noFill/>
                    </a:lnL>
                    <a:lnR>
                      <a:noFill/>
                    </a:lnR>
                    <a:lnT>
                      <a:noFill/>
                    </a:lnT>
                    <a:lnB>
                      <a:noFill/>
                    </a:lnB>
                    <a:solidFill>
                      <a:schemeClr val="tx1"/>
                    </a:solidFill>
                  </a:tcPr>
                </a:tc>
                <a:tc>
                  <a:txBody>
                    <a:bodyPr/>
                    <a:lstStyle/>
                    <a:p>
                      <a:r>
                        <a:rPr lang="en-US" sz="1400" dirty="0">
                          <a:solidFill>
                            <a:schemeClr val="bg1"/>
                          </a:solidFill>
                          <a:latin typeface="Arial" pitchFamily="34" charset="0"/>
                          <a:cs typeface="Arial" pitchFamily="34" charset="0"/>
                        </a:rPr>
                        <a:t>Not applicable</a:t>
                      </a:r>
                    </a:p>
                  </a:txBody>
                  <a:tcPr marL="63629" marR="63629" marT="31814" marB="31814" anchor="ctr">
                    <a:lnL>
                      <a:noFill/>
                    </a:lnL>
                    <a:lnR>
                      <a:noFill/>
                    </a:lnR>
                    <a:lnT>
                      <a:noFill/>
                    </a:lnT>
                    <a:lnB>
                      <a:noFill/>
                    </a:lnB>
                    <a:solidFill>
                      <a:schemeClr val="tx1"/>
                    </a:solidFill>
                  </a:tcPr>
                </a:tc>
              </a:tr>
            </a:tbl>
          </a:graphicData>
        </a:graphic>
      </p:graphicFrame>
      <p:sp>
        <p:nvSpPr>
          <p:cNvPr id="3" name="TextBox 2"/>
          <p:cNvSpPr txBox="1"/>
          <p:nvPr/>
        </p:nvSpPr>
        <p:spPr>
          <a:xfrm>
            <a:off x="2627290" y="128788"/>
            <a:ext cx="4135043" cy="523220"/>
          </a:xfrm>
          <a:prstGeom prst="rect">
            <a:avLst/>
          </a:prstGeom>
          <a:solidFill>
            <a:srgbClr val="FFFF00"/>
          </a:solidFill>
        </p:spPr>
        <p:txBody>
          <a:bodyPr wrap="none" rtlCol="0">
            <a:spAutoFit/>
          </a:bodyPr>
          <a:lstStyle/>
          <a:p>
            <a:r>
              <a:rPr lang="en-US" sz="2800" dirty="0" smtClean="0">
                <a:solidFill>
                  <a:srgbClr val="005EA4"/>
                </a:solidFill>
              </a:rPr>
              <a:t>Suggested Values for q</a:t>
            </a:r>
            <a:r>
              <a:rPr lang="en-US" sz="2800" baseline="-25000" dirty="0" smtClean="0">
                <a:solidFill>
                  <a:srgbClr val="005EA4"/>
                </a:solidFill>
              </a:rPr>
              <a:t>all</a:t>
            </a:r>
            <a:endParaRPr lang="en-US" sz="2800" baseline="-25000" dirty="0">
              <a:solidFill>
                <a:srgbClr val="005EA4"/>
              </a:solidFill>
            </a:endParaRPr>
          </a:p>
        </p:txBody>
      </p:sp>
    </p:spTree>
    <p:extLst>
      <p:ext uri="{BB962C8B-B14F-4D97-AF65-F5344CB8AC3E}">
        <p14:creationId xmlns:p14="http://schemas.microsoft.com/office/powerpoint/2010/main" val="236125453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6" name="Rectangle 55"/>
          <p:cNvSpPr/>
          <p:nvPr/>
        </p:nvSpPr>
        <p:spPr>
          <a:xfrm>
            <a:off x="7323383" y="4599469"/>
            <a:ext cx="752919" cy="1425213"/>
          </a:xfrm>
          <a:prstGeom prst="rect">
            <a:avLst/>
          </a:prstGeom>
          <a:solidFill>
            <a:schemeClr val="accent1">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323223" y="387977"/>
            <a:ext cx="6980350" cy="369332"/>
          </a:xfrm>
          <a:prstGeom prst="rect">
            <a:avLst/>
          </a:prstGeom>
          <a:noFill/>
        </p:spPr>
        <p:txBody>
          <a:bodyPr wrap="square" rtlCol="0">
            <a:spAutoFit/>
          </a:bodyPr>
          <a:lstStyle/>
          <a:p>
            <a:r>
              <a:rPr lang="en-US" b="1" i="1" u="sng" dirty="0" smtClean="0">
                <a:solidFill>
                  <a:schemeClr val="bg1"/>
                </a:solidFill>
              </a:rPr>
              <a:t>Ultimate Bearing Capacity under Eccentric Loading</a:t>
            </a:r>
            <a:endParaRPr lang="en-US" u="sng" dirty="0">
              <a:solidFill>
                <a:schemeClr val="bg1"/>
              </a:solidFill>
            </a:endParaRPr>
          </a:p>
        </p:txBody>
      </p:sp>
      <p:sp>
        <p:nvSpPr>
          <p:cNvPr id="4" name="Rectangle 3"/>
          <p:cNvSpPr/>
          <p:nvPr/>
        </p:nvSpPr>
        <p:spPr>
          <a:xfrm>
            <a:off x="281493" y="834015"/>
            <a:ext cx="8494270" cy="1338828"/>
          </a:xfrm>
          <a:prstGeom prst="rect">
            <a:avLst/>
          </a:prstGeom>
        </p:spPr>
        <p:txBody>
          <a:bodyPr wrap="square">
            <a:spAutoFit/>
          </a:bodyPr>
          <a:lstStyle/>
          <a:p>
            <a:pPr>
              <a:lnSpc>
                <a:spcPct val="150000"/>
              </a:lnSpc>
            </a:pPr>
            <a:r>
              <a:rPr lang="en-US" dirty="0" smtClean="0">
                <a:solidFill>
                  <a:schemeClr val="bg1"/>
                </a:solidFill>
              </a:rPr>
              <a:t>Often times foundations are subjected to moments in addition to the vertical load, as shown in Figure 1. In such cases, the distribution of pressure by the foundation on the soil is not uniform. The nominal distribution of pressure is</a:t>
            </a:r>
            <a:endParaRPr lang="en-US" dirty="0">
              <a:solidFill>
                <a:schemeClr val="bg1"/>
              </a:solidFill>
            </a:endParaRPr>
          </a:p>
        </p:txBody>
      </p:sp>
      <p:grpSp>
        <p:nvGrpSpPr>
          <p:cNvPr id="5" name="Group 4"/>
          <p:cNvGrpSpPr/>
          <p:nvPr/>
        </p:nvGrpSpPr>
        <p:grpSpPr>
          <a:xfrm>
            <a:off x="3382051" y="2477867"/>
            <a:ext cx="2418536" cy="1810211"/>
            <a:chOff x="3382051" y="2592167"/>
            <a:chExt cx="2418536" cy="1810211"/>
          </a:xfrm>
        </p:grpSpPr>
        <p:grpSp>
          <p:nvGrpSpPr>
            <p:cNvPr id="7" name="Group 6"/>
            <p:cNvGrpSpPr/>
            <p:nvPr/>
          </p:nvGrpSpPr>
          <p:grpSpPr>
            <a:xfrm>
              <a:off x="3382051" y="2627778"/>
              <a:ext cx="2418536" cy="1774600"/>
              <a:chOff x="5551849" y="3172894"/>
              <a:chExt cx="3086343" cy="2397665"/>
            </a:xfrm>
          </p:grpSpPr>
          <p:sp>
            <p:nvSpPr>
              <p:cNvPr id="8" name="Rectangle 7"/>
              <p:cNvSpPr/>
              <p:nvPr/>
            </p:nvSpPr>
            <p:spPr>
              <a:xfrm>
                <a:off x="5575381" y="3681948"/>
                <a:ext cx="3062811" cy="1882814"/>
              </a:xfrm>
              <a:prstGeom prst="rect">
                <a:avLst/>
              </a:prstGeom>
              <a:gradFill>
                <a:gsLst>
                  <a:gs pos="0">
                    <a:schemeClr val="accent1">
                      <a:tint val="66000"/>
                      <a:satMod val="160000"/>
                      <a:alpha val="79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9" name="Rectangle 8"/>
              <p:cNvSpPr/>
              <p:nvPr/>
            </p:nvSpPr>
            <p:spPr>
              <a:xfrm>
                <a:off x="6377896" y="4536347"/>
                <a:ext cx="1339980" cy="325422"/>
              </a:xfrm>
              <a:prstGeom prst="rect">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0" name="Rectangle 9"/>
              <p:cNvSpPr/>
              <p:nvPr/>
            </p:nvSpPr>
            <p:spPr>
              <a:xfrm>
                <a:off x="6930086" y="3628222"/>
                <a:ext cx="272413" cy="955750"/>
              </a:xfrm>
              <a:prstGeom prst="rect">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1" name="Rectangle 10"/>
              <p:cNvSpPr/>
              <p:nvPr/>
            </p:nvSpPr>
            <p:spPr>
              <a:xfrm>
                <a:off x="6768110" y="4544284"/>
                <a:ext cx="566914" cy="1904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2" name="TextBox 11"/>
              <p:cNvSpPr txBox="1"/>
              <p:nvPr/>
            </p:nvSpPr>
            <p:spPr>
              <a:xfrm>
                <a:off x="5612168" y="3729718"/>
                <a:ext cx="508473" cy="369332"/>
              </a:xfrm>
              <a:prstGeom prst="rect">
                <a:avLst/>
              </a:prstGeom>
              <a:noFill/>
            </p:spPr>
            <p:txBody>
              <a:bodyPr wrap="none" rtlCol="0">
                <a:spAutoFit/>
              </a:bodyPr>
              <a:lstStyle/>
              <a:p>
                <a:r>
                  <a:rPr lang="en-US" dirty="0" smtClean="0">
                    <a:solidFill>
                      <a:schemeClr val="bg1"/>
                    </a:solidFill>
                    <a:latin typeface="Symbol" pitchFamily="18" charset="2"/>
                  </a:rPr>
                  <a:t>g</a:t>
                </a:r>
                <a:r>
                  <a:rPr lang="en-US" baseline="-25000" dirty="0" smtClean="0">
                    <a:solidFill>
                      <a:schemeClr val="bg1"/>
                    </a:solidFill>
                  </a:rPr>
                  <a:t>soil</a:t>
                </a:r>
                <a:endParaRPr lang="en-US" baseline="-25000" dirty="0">
                  <a:solidFill>
                    <a:schemeClr val="bg1"/>
                  </a:solidFill>
                </a:endParaRPr>
              </a:p>
            </p:txBody>
          </p:sp>
          <p:cxnSp>
            <p:nvCxnSpPr>
              <p:cNvPr id="13" name="Straight Arrow Connector 12"/>
              <p:cNvCxnSpPr/>
              <p:nvPr/>
            </p:nvCxnSpPr>
            <p:spPr>
              <a:xfrm rot="10800000" flipH="1">
                <a:off x="6377895" y="4969517"/>
                <a:ext cx="1339980" cy="979"/>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608695" y="4968382"/>
                <a:ext cx="1079539" cy="457421"/>
              </a:xfrm>
              <a:prstGeom prst="rect">
                <a:avLst/>
              </a:prstGeom>
              <a:noFill/>
            </p:spPr>
            <p:txBody>
              <a:bodyPr wrap="square" rtlCol="0">
                <a:spAutoFit/>
              </a:bodyPr>
              <a:lstStyle/>
              <a:p>
                <a:pPr algn="ctr"/>
                <a:r>
                  <a:rPr lang="en-US" sz="1600" i="1" dirty="0" smtClean="0">
                    <a:solidFill>
                      <a:schemeClr val="bg1"/>
                    </a:solidFill>
                  </a:rPr>
                  <a:t>B x L</a:t>
                </a:r>
                <a:endParaRPr lang="en-US" sz="1600" i="1" dirty="0">
                  <a:solidFill>
                    <a:schemeClr val="bg1"/>
                  </a:solidFill>
                </a:endParaRPr>
              </a:p>
            </p:txBody>
          </p:sp>
          <p:sp>
            <p:nvSpPr>
              <p:cNvPr id="18" name="Rectangle 17"/>
              <p:cNvSpPr/>
              <p:nvPr/>
            </p:nvSpPr>
            <p:spPr>
              <a:xfrm>
                <a:off x="6778842" y="3454210"/>
                <a:ext cx="566914" cy="1904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19" name="Straight Arrow Connector 18"/>
              <p:cNvCxnSpPr/>
              <p:nvPr/>
            </p:nvCxnSpPr>
            <p:spPr>
              <a:xfrm flipV="1">
                <a:off x="7069751" y="3431678"/>
                <a:ext cx="0" cy="1412723"/>
              </a:xfrm>
              <a:prstGeom prst="straightConnector1">
                <a:avLst/>
              </a:prstGeom>
              <a:ln w="19050">
                <a:solidFill>
                  <a:srgbClr val="FF0000"/>
                </a:solidFill>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981143" y="3172894"/>
                <a:ext cx="440218" cy="457421"/>
              </a:xfrm>
              <a:prstGeom prst="rect">
                <a:avLst/>
              </a:prstGeom>
              <a:noFill/>
            </p:spPr>
            <p:txBody>
              <a:bodyPr wrap="none" rtlCol="0">
                <a:spAutoFit/>
              </a:bodyPr>
              <a:lstStyle/>
              <a:p>
                <a:r>
                  <a:rPr lang="en-US" sz="1600" dirty="0" smtClean="0">
                    <a:solidFill>
                      <a:srgbClr val="FF0000"/>
                    </a:solidFill>
                  </a:rPr>
                  <a:t>Q</a:t>
                </a:r>
                <a:endParaRPr lang="en-US" sz="1600" dirty="0">
                  <a:solidFill>
                    <a:srgbClr val="FF0000"/>
                  </a:solidFill>
                </a:endParaRPr>
              </a:p>
            </p:txBody>
          </p:sp>
          <p:cxnSp>
            <p:nvCxnSpPr>
              <p:cNvPr id="22" name="Straight Connector 21"/>
              <p:cNvCxnSpPr/>
              <p:nvPr/>
            </p:nvCxnSpPr>
            <p:spPr>
              <a:xfrm>
                <a:off x="5551849" y="5564762"/>
                <a:ext cx="23532" cy="57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Freeform 2"/>
            <p:cNvSpPr/>
            <p:nvPr/>
          </p:nvSpPr>
          <p:spPr>
            <a:xfrm>
              <a:off x="4248270" y="2670280"/>
              <a:ext cx="671513" cy="182329"/>
            </a:xfrm>
            <a:custGeom>
              <a:avLst/>
              <a:gdLst>
                <a:gd name="connsiteX0" fmla="*/ 0 w 585788"/>
                <a:gd name="connsiteY0" fmla="*/ 138338 h 166913"/>
                <a:gd name="connsiteX1" fmla="*/ 271463 w 585788"/>
                <a:gd name="connsiteY1" fmla="*/ 225 h 166913"/>
                <a:gd name="connsiteX2" fmla="*/ 585788 w 585788"/>
                <a:gd name="connsiteY2" fmla="*/ 166913 h 166913"/>
                <a:gd name="connsiteX0" fmla="*/ 0 w 585788"/>
                <a:gd name="connsiteY0" fmla="*/ 0 h 28575"/>
                <a:gd name="connsiteX1" fmla="*/ 585788 w 585788"/>
                <a:gd name="connsiteY1" fmla="*/ 28575 h 28575"/>
                <a:gd name="connsiteX0" fmla="*/ 0 w 585788"/>
                <a:gd name="connsiteY0" fmla="*/ 74415 h 102990"/>
                <a:gd name="connsiteX1" fmla="*/ 585788 w 585788"/>
                <a:gd name="connsiteY1" fmla="*/ 102990 h 102990"/>
                <a:gd name="connsiteX0" fmla="*/ 0 w 585788"/>
                <a:gd name="connsiteY0" fmla="*/ 128587 h 157162"/>
                <a:gd name="connsiteX1" fmla="*/ 585788 w 585788"/>
                <a:gd name="connsiteY1" fmla="*/ 157162 h 157162"/>
                <a:gd name="connsiteX0" fmla="*/ 0 w 671513"/>
                <a:gd name="connsiteY0" fmla="*/ 135931 h 150219"/>
                <a:gd name="connsiteX1" fmla="*/ 671513 w 671513"/>
                <a:gd name="connsiteY1" fmla="*/ 150219 h 150219"/>
                <a:gd name="connsiteX0" fmla="*/ 0 w 671513"/>
                <a:gd name="connsiteY0" fmla="*/ 151849 h 166137"/>
                <a:gd name="connsiteX1" fmla="*/ 671513 w 671513"/>
                <a:gd name="connsiteY1" fmla="*/ 166137 h 166137"/>
                <a:gd name="connsiteX0" fmla="*/ 0 w 671513"/>
                <a:gd name="connsiteY0" fmla="*/ 168041 h 182329"/>
                <a:gd name="connsiteX1" fmla="*/ 671513 w 671513"/>
                <a:gd name="connsiteY1" fmla="*/ 182329 h 182329"/>
              </a:gdLst>
              <a:ahLst/>
              <a:cxnLst>
                <a:cxn ang="0">
                  <a:pos x="connsiteX0" y="connsiteY0"/>
                </a:cxn>
                <a:cxn ang="0">
                  <a:pos x="connsiteX1" y="connsiteY1"/>
                </a:cxn>
              </a:cxnLst>
              <a:rect l="l" t="t" r="r" b="b"/>
              <a:pathLst>
                <a:path w="671513" h="182329">
                  <a:moveTo>
                    <a:pt x="0" y="168041"/>
                  </a:moveTo>
                  <a:cubicBezTo>
                    <a:pt x="133351" y="-36747"/>
                    <a:pt x="561975" y="-79609"/>
                    <a:pt x="671513" y="182329"/>
                  </a:cubicBezTo>
                </a:path>
              </a:pathLst>
            </a:custGeom>
            <a:noFill/>
            <a:ln w="9525">
              <a:solidFill>
                <a:srgbClr val="00B05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p:cNvSpPr txBox="1"/>
            <p:nvPr/>
          </p:nvSpPr>
          <p:spPr>
            <a:xfrm>
              <a:off x="4847048" y="2592167"/>
              <a:ext cx="356188" cy="338554"/>
            </a:xfrm>
            <a:prstGeom prst="rect">
              <a:avLst/>
            </a:prstGeom>
            <a:noFill/>
          </p:spPr>
          <p:txBody>
            <a:bodyPr wrap="none" rtlCol="0">
              <a:spAutoFit/>
            </a:bodyPr>
            <a:lstStyle/>
            <a:p>
              <a:r>
                <a:rPr lang="en-US" sz="1600" dirty="0" smtClean="0">
                  <a:solidFill>
                    <a:srgbClr val="00B050"/>
                  </a:solidFill>
                </a:rPr>
                <a:t>M</a:t>
              </a:r>
              <a:endParaRPr lang="en-US" sz="1600" dirty="0">
                <a:solidFill>
                  <a:srgbClr val="00B050"/>
                </a:solidFill>
              </a:endParaRPr>
            </a:p>
          </p:txBody>
        </p:sp>
      </p:grpSp>
      <p:grpSp>
        <p:nvGrpSpPr>
          <p:cNvPr id="45" name="Group 44"/>
          <p:cNvGrpSpPr/>
          <p:nvPr/>
        </p:nvGrpSpPr>
        <p:grpSpPr>
          <a:xfrm>
            <a:off x="6357227" y="2264284"/>
            <a:ext cx="2418536" cy="2023546"/>
            <a:chOff x="6639528" y="210274"/>
            <a:chExt cx="2418536" cy="2023546"/>
          </a:xfrm>
        </p:grpSpPr>
        <p:grpSp>
          <p:nvGrpSpPr>
            <p:cNvPr id="27" name="Group 26"/>
            <p:cNvGrpSpPr/>
            <p:nvPr/>
          </p:nvGrpSpPr>
          <p:grpSpPr>
            <a:xfrm>
              <a:off x="6639528" y="459220"/>
              <a:ext cx="2418536" cy="1774600"/>
              <a:chOff x="5551849" y="3172894"/>
              <a:chExt cx="3086343" cy="2397665"/>
            </a:xfrm>
          </p:grpSpPr>
          <p:sp>
            <p:nvSpPr>
              <p:cNvPr id="28" name="Rectangle 27"/>
              <p:cNvSpPr/>
              <p:nvPr/>
            </p:nvSpPr>
            <p:spPr>
              <a:xfrm>
                <a:off x="5575381" y="3681948"/>
                <a:ext cx="3062811" cy="1882814"/>
              </a:xfrm>
              <a:prstGeom prst="rect">
                <a:avLst/>
              </a:prstGeom>
              <a:gradFill>
                <a:gsLst>
                  <a:gs pos="0">
                    <a:schemeClr val="accent1">
                      <a:tint val="66000"/>
                      <a:satMod val="160000"/>
                      <a:alpha val="79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9" name="Rectangle 28"/>
              <p:cNvSpPr/>
              <p:nvPr/>
            </p:nvSpPr>
            <p:spPr>
              <a:xfrm>
                <a:off x="6377896" y="4536347"/>
                <a:ext cx="1339980" cy="325422"/>
              </a:xfrm>
              <a:prstGeom prst="rect">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0" name="Rectangle 29"/>
              <p:cNvSpPr/>
              <p:nvPr/>
            </p:nvSpPr>
            <p:spPr>
              <a:xfrm>
                <a:off x="6930086" y="3628222"/>
                <a:ext cx="272413" cy="955750"/>
              </a:xfrm>
              <a:prstGeom prst="rect">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1" name="Rectangle 30"/>
              <p:cNvSpPr/>
              <p:nvPr/>
            </p:nvSpPr>
            <p:spPr>
              <a:xfrm>
                <a:off x="6768110" y="4544284"/>
                <a:ext cx="566914" cy="1904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2" name="TextBox 31"/>
              <p:cNvSpPr txBox="1"/>
              <p:nvPr/>
            </p:nvSpPr>
            <p:spPr>
              <a:xfrm>
                <a:off x="5612168" y="3729718"/>
                <a:ext cx="508473" cy="369332"/>
              </a:xfrm>
              <a:prstGeom prst="rect">
                <a:avLst/>
              </a:prstGeom>
              <a:noFill/>
            </p:spPr>
            <p:txBody>
              <a:bodyPr wrap="none" rtlCol="0">
                <a:spAutoFit/>
              </a:bodyPr>
              <a:lstStyle/>
              <a:p>
                <a:r>
                  <a:rPr lang="en-US" dirty="0" smtClean="0">
                    <a:solidFill>
                      <a:schemeClr val="bg1"/>
                    </a:solidFill>
                    <a:latin typeface="Symbol" pitchFamily="18" charset="2"/>
                  </a:rPr>
                  <a:t>g</a:t>
                </a:r>
                <a:r>
                  <a:rPr lang="en-US" baseline="-25000" dirty="0" smtClean="0">
                    <a:solidFill>
                      <a:schemeClr val="bg1"/>
                    </a:solidFill>
                  </a:rPr>
                  <a:t>soil</a:t>
                </a:r>
                <a:endParaRPr lang="en-US" baseline="-25000" dirty="0">
                  <a:solidFill>
                    <a:schemeClr val="bg1"/>
                  </a:solidFill>
                </a:endParaRPr>
              </a:p>
            </p:txBody>
          </p:sp>
          <p:cxnSp>
            <p:nvCxnSpPr>
              <p:cNvPr id="33" name="Straight Arrow Connector 32"/>
              <p:cNvCxnSpPr/>
              <p:nvPr/>
            </p:nvCxnSpPr>
            <p:spPr>
              <a:xfrm rot="10800000" flipH="1">
                <a:off x="6377895" y="4969517"/>
                <a:ext cx="1339980" cy="979"/>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608695" y="4950733"/>
                <a:ext cx="498091" cy="499005"/>
              </a:xfrm>
              <a:prstGeom prst="rect">
                <a:avLst/>
              </a:prstGeom>
              <a:noFill/>
            </p:spPr>
            <p:txBody>
              <a:bodyPr wrap="square" rtlCol="0">
                <a:spAutoFit/>
              </a:bodyPr>
              <a:lstStyle/>
              <a:p>
                <a:r>
                  <a:rPr lang="en-US" i="1" dirty="0" smtClean="0">
                    <a:solidFill>
                      <a:schemeClr val="bg1"/>
                    </a:solidFill>
                  </a:rPr>
                  <a:t>B </a:t>
                </a:r>
                <a:endParaRPr lang="en-US" i="1" dirty="0">
                  <a:solidFill>
                    <a:schemeClr val="bg1"/>
                  </a:solidFill>
                </a:endParaRPr>
              </a:p>
            </p:txBody>
          </p:sp>
          <p:sp>
            <p:nvSpPr>
              <p:cNvPr id="35" name="Rectangle 34"/>
              <p:cNvSpPr/>
              <p:nvPr/>
            </p:nvSpPr>
            <p:spPr>
              <a:xfrm>
                <a:off x="6778842" y="3454210"/>
                <a:ext cx="566914" cy="1904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36" name="Straight Arrow Connector 35"/>
              <p:cNvCxnSpPr/>
              <p:nvPr/>
            </p:nvCxnSpPr>
            <p:spPr>
              <a:xfrm flipV="1">
                <a:off x="7253120" y="3172894"/>
                <a:ext cx="0" cy="1671507"/>
              </a:xfrm>
              <a:prstGeom prst="straightConnector1">
                <a:avLst/>
              </a:prstGeom>
              <a:ln w="12700">
                <a:solidFill>
                  <a:srgbClr val="FF0000"/>
                </a:solidFill>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184265" y="3232388"/>
                <a:ext cx="440218" cy="457421"/>
              </a:xfrm>
              <a:prstGeom prst="rect">
                <a:avLst/>
              </a:prstGeom>
              <a:noFill/>
              <a:ln>
                <a:noFill/>
              </a:ln>
            </p:spPr>
            <p:txBody>
              <a:bodyPr wrap="none" rtlCol="0">
                <a:spAutoFit/>
              </a:bodyPr>
              <a:lstStyle/>
              <a:p>
                <a:r>
                  <a:rPr lang="en-US" sz="1600" dirty="0" smtClean="0">
                    <a:solidFill>
                      <a:srgbClr val="FF0000"/>
                    </a:solidFill>
                  </a:rPr>
                  <a:t>Q</a:t>
                </a:r>
                <a:endParaRPr lang="en-US" sz="1600" dirty="0">
                  <a:solidFill>
                    <a:srgbClr val="FF0000"/>
                  </a:solidFill>
                </a:endParaRPr>
              </a:p>
            </p:txBody>
          </p:sp>
          <p:cxnSp>
            <p:nvCxnSpPr>
              <p:cNvPr id="38" name="Straight Connector 37"/>
              <p:cNvCxnSpPr/>
              <p:nvPr/>
            </p:nvCxnSpPr>
            <p:spPr>
              <a:xfrm>
                <a:off x="5551849" y="5564762"/>
                <a:ext cx="23532" cy="57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5" name="Straight Connector 24"/>
            <p:cNvCxnSpPr/>
            <p:nvPr/>
          </p:nvCxnSpPr>
          <p:spPr>
            <a:xfrm flipV="1">
              <a:off x="7820520" y="224086"/>
              <a:ext cx="0" cy="1887471"/>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7676682" y="537598"/>
              <a:ext cx="460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7902264" y="492623"/>
              <a:ext cx="133663" cy="1217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7748395" y="210274"/>
              <a:ext cx="298480" cy="338554"/>
            </a:xfrm>
            <a:prstGeom prst="rect">
              <a:avLst/>
            </a:prstGeom>
            <a:noFill/>
          </p:spPr>
          <p:txBody>
            <a:bodyPr wrap="none" rtlCol="0">
              <a:spAutoFit/>
            </a:bodyPr>
            <a:lstStyle/>
            <a:p>
              <a:r>
                <a:rPr lang="en-US" sz="1600" dirty="0" smtClean="0">
                  <a:solidFill>
                    <a:schemeClr val="bg1"/>
                  </a:solidFill>
                </a:rPr>
                <a:t>e</a:t>
              </a:r>
              <a:endParaRPr lang="en-US" sz="1600" dirty="0">
                <a:solidFill>
                  <a:schemeClr val="bg1"/>
                </a:solidFill>
              </a:endParaRPr>
            </a:p>
          </p:txBody>
        </p:sp>
        <p:cxnSp>
          <p:nvCxnSpPr>
            <p:cNvPr id="50" name="Straight Connector 49"/>
            <p:cNvCxnSpPr/>
            <p:nvPr/>
          </p:nvCxnSpPr>
          <p:spPr>
            <a:xfrm flipH="1">
              <a:off x="7753688" y="487958"/>
              <a:ext cx="133663" cy="1217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6" name="Rectangle 45"/>
          <p:cNvSpPr/>
          <p:nvPr/>
        </p:nvSpPr>
        <p:spPr>
          <a:xfrm>
            <a:off x="7017601" y="4600039"/>
            <a:ext cx="1050041" cy="1425213"/>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3" name="Straight Connector 52"/>
          <p:cNvCxnSpPr/>
          <p:nvPr/>
        </p:nvCxnSpPr>
        <p:spPr>
          <a:xfrm flipV="1">
            <a:off x="7542621" y="4311556"/>
            <a:ext cx="0" cy="1887471"/>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596094" y="5312645"/>
            <a:ext cx="1898289" cy="0"/>
          </a:xfrm>
          <a:prstGeom prst="line">
            <a:avLst/>
          </a:prstGeom>
          <a:ln w="317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7690258" y="2813837"/>
            <a:ext cx="1150" cy="3276331"/>
          </a:xfrm>
          <a:prstGeom prst="line">
            <a:avLst/>
          </a:prstGeom>
          <a:ln w="317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7318090" y="6296992"/>
            <a:ext cx="766962" cy="0"/>
          </a:xfrm>
          <a:prstGeom prst="line">
            <a:avLst/>
          </a:prstGeom>
          <a:ln>
            <a:solidFill>
              <a:schemeClr val="bg1"/>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7341367" y="6103630"/>
            <a:ext cx="0" cy="413648"/>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8085052" y="6090168"/>
            <a:ext cx="0" cy="413648"/>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7030664" y="6114521"/>
            <a:ext cx="0" cy="413648"/>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7010900" y="6298774"/>
            <a:ext cx="330467" cy="0"/>
          </a:xfrm>
          <a:prstGeom prst="line">
            <a:avLst/>
          </a:prstGeom>
          <a:ln>
            <a:solidFill>
              <a:schemeClr val="bg1"/>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75780" name="TextBox 75779"/>
          <p:cNvSpPr txBox="1"/>
          <p:nvPr/>
        </p:nvSpPr>
        <p:spPr>
          <a:xfrm>
            <a:off x="7516939" y="6264342"/>
            <a:ext cx="365806" cy="338554"/>
          </a:xfrm>
          <a:prstGeom prst="rect">
            <a:avLst/>
          </a:prstGeom>
          <a:noFill/>
        </p:spPr>
        <p:txBody>
          <a:bodyPr wrap="none" rtlCol="0">
            <a:spAutoFit/>
          </a:bodyPr>
          <a:lstStyle/>
          <a:p>
            <a:r>
              <a:rPr lang="en-US" sz="1600" i="1" dirty="0" smtClean="0">
                <a:solidFill>
                  <a:schemeClr val="bg1"/>
                </a:solidFill>
              </a:rPr>
              <a:t>B’</a:t>
            </a:r>
            <a:endParaRPr lang="en-US" sz="1600" i="1" dirty="0">
              <a:solidFill>
                <a:schemeClr val="bg1"/>
              </a:solidFill>
            </a:endParaRPr>
          </a:p>
        </p:txBody>
      </p:sp>
      <p:sp>
        <p:nvSpPr>
          <p:cNvPr id="72" name="TextBox 71"/>
          <p:cNvSpPr txBox="1"/>
          <p:nvPr/>
        </p:nvSpPr>
        <p:spPr>
          <a:xfrm>
            <a:off x="6967104" y="6295749"/>
            <a:ext cx="412292" cy="338554"/>
          </a:xfrm>
          <a:prstGeom prst="rect">
            <a:avLst/>
          </a:prstGeom>
          <a:noFill/>
        </p:spPr>
        <p:txBody>
          <a:bodyPr wrap="none" rtlCol="0">
            <a:spAutoFit/>
          </a:bodyPr>
          <a:lstStyle/>
          <a:p>
            <a:r>
              <a:rPr lang="en-US" sz="1600" i="1" dirty="0" smtClean="0">
                <a:solidFill>
                  <a:schemeClr val="bg1"/>
                </a:solidFill>
              </a:rPr>
              <a:t>2e</a:t>
            </a:r>
            <a:endParaRPr lang="en-US" sz="1600" i="1" dirty="0">
              <a:solidFill>
                <a:schemeClr val="bg1"/>
              </a:solidFill>
            </a:endParaRPr>
          </a:p>
        </p:txBody>
      </p:sp>
      <p:cxnSp>
        <p:nvCxnSpPr>
          <p:cNvPr id="75782" name="Straight Arrow Connector 75781"/>
          <p:cNvCxnSpPr/>
          <p:nvPr/>
        </p:nvCxnSpPr>
        <p:spPr>
          <a:xfrm>
            <a:off x="8085052" y="4600039"/>
            <a:ext cx="409331" cy="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8088563" y="6024682"/>
            <a:ext cx="409331" cy="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75784" name="Straight Arrow Connector 75783"/>
          <p:cNvCxnSpPr/>
          <p:nvPr/>
        </p:nvCxnSpPr>
        <p:spPr>
          <a:xfrm flipV="1">
            <a:off x="8289717" y="4600039"/>
            <a:ext cx="0" cy="1424643"/>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8180850" y="4858732"/>
            <a:ext cx="332014" cy="338554"/>
          </a:xfrm>
          <a:prstGeom prst="rect">
            <a:avLst/>
          </a:prstGeom>
          <a:solidFill>
            <a:schemeClr val="tx1"/>
          </a:solidFill>
        </p:spPr>
        <p:txBody>
          <a:bodyPr wrap="none" rtlCol="0">
            <a:spAutoFit/>
          </a:bodyPr>
          <a:lstStyle/>
          <a:p>
            <a:r>
              <a:rPr lang="en-US" sz="1600" i="1" dirty="0" smtClean="0">
                <a:solidFill>
                  <a:schemeClr val="bg1"/>
                </a:solidFill>
              </a:rPr>
              <a:t>L’</a:t>
            </a:r>
            <a:endParaRPr lang="en-US" sz="1600" i="1" dirty="0">
              <a:solidFill>
                <a:schemeClr val="bg1"/>
              </a:solidFill>
            </a:endParaRPr>
          </a:p>
        </p:txBody>
      </p:sp>
      <p:sp>
        <p:nvSpPr>
          <p:cNvPr id="75785" name="Oval 75784"/>
          <p:cNvSpPr/>
          <p:nvPr/>
        </p:nvSpPr>
        <p:spPr>
          <a:xfrm>
            <a:off x="7657768" y="5274911"/>
            <a:ext cx="71075" cy="710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9" name="Group 108"/>
          <p:cNvGrpSpPr/>
          <p:nvPr/>
        </p:nvGrpSpPr>
        <p:grpSpPr>
          <a:xfrm>
            <a:off x="3492609" y="4245428"/>
            <a:ext cx="2469143" cy="1753697"/>
            <a:chOff x="3492609" y="4245428"/>
            <a:chExt cx="2469143" cy="1753697"/>
          </a:xfrm>
        </p:grpSpPr>
        <p:grpSp>
          <p:nvGrpSpPr>
            <p:cNvPr id="94" name="Group 93"/>
            <p:cNvGrpSpPr/>
            <p:nvPr/>
          </p:nvGrpSpPr>
          <p:grpSpPr>
            <a:xfrm>
              <a:off x="4029360" y="4414154"/>
              <a:ext cx="1050044" cy="609601"/>
              <a:chOff x="4029360" y="4724399"/>
              <a:chExt cx="1050044" cy="609601"/>
            </a:xfrm>
          </p:grpSpPr>
          <p:cxnSp>
            <p:nvCxnSpPr>
              <p:cNvPr id="75787" name="Straight Connector 75786"/>
              <p:cNvCxnSpPr/>
              <p:nvPr/>
            </p:nvCxnSpPr>
            <p:spPr>
              <a:xfrm>
                <a:off x="4029360" y="4724399"/>
                <a:ext cx="1050044"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789" name="Straight Connector 75788"/>
              <p:cNvCxnSpPr/>
              <p:nvPr/>
            </p:nvCxnSpPr>
            <p:spPr>
              <a:xfrm>
                <a:off x="4029360" y="4724400"/>
                <a:ext cx="2" cy="282386"/>
              </a:xfrm>
              <a:prstGeom prst="line">
                <a:avLst/>
              </a:prstGeom>
              <a:ln>
                <a:solidFill>
                  <a:schemeClr val="bg1"/>
                </a:solidFill>
                <a:headEnd type="arrow"/>
              </a:ln>
            </p:spPr>
            <p:style>
              <a:lnRef idx="1">
                <a:schemeClr val="accent1"/>
              </a:lnRef>
              <a:fillRef idx="0">
                <a:schemeClr val="accent1"/>
              </a:fillRef>
              <a:effectRef idx="0">
                <a:schemeClr val="accent1"/>
              </a:effectRef>
              <a:fontRef idx="minor">
                <a:schemeClr val="tx1"/>
              </a:fontRef>
            </p:style>
          </p:cxnSp>
          <p:cxnSp>
            <p:nvCxnSpPr>
              <p:cNvPr id="75791" name="Straight Connector 75790"/>
              <p:cNvCxnSpPr/>
              <p:nvPr/>
            </p:nvCxnSpPr>
            <p:spPr>
              <a:xfrm>
                <a:off x="5079404" y="4724400"/>
                <a:ext cx="0" cy="609600"/>
              </a:xfrm>
              <a:prstGeom prst="line">
                <a:avLst/>
              </a:prstGeom>
              <a:ln>
                <a:solidFill>
                  <a:schemeClr val="bg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75793" name="Straight Connector 75792"/>
              <p:cNvCxnSpPr/>
              <p:nvPr/>
            </p:nvCxnSpPr>
            <p:spPr>
              <a:xfrm flipH="1" flipV="1">
                <a:off x="4029360" y="5006786"/>
                <a:ext cx="1050043" cy="32721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795" name="Straight Arrow Connector 75794"/>
              <p:cNvCxnSpPr/>
              <p:nvPr/>
            </p:nvCxnSpPr>
            <p:spPr>
              <a:xfrm flipV="1">
                <a:off x="4948147" y="4724402"/>
                <a:ext cx="0" cy="553843"/>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5801" name="Straight Arrow Connector 75800"/>
              <p:cNvCxnSpPr/>
              <p:nvPr/>
            </p:nvCxnSpPr>
            <p:spPr>
              <a:xfrm flipV="1">
                <a:off x="4685637" y="4724401"/>
                <a:ext cx="0" cy="455592"/>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4554382" y="4724400"/>
                <a:ext cx="0" cy="417909"/>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V="1">
                <a:off x="4423127" y="4724399"/>
                <a:ext cx="0" cy="38100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V="1">
                <a:off x="4160617" y="4724400"/>
                <a:ext cx="0" cy="3048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flipV="1">
                <a:off x="4816892" y="4724401"/>
                <a:ext cx="0" cy="50482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flipV="1">
                <a:off x="4291872" y="4724402"/>
                <a:ext cx="0" cy="338136"/>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grpSp>
        <p:cxnSp>
          <p:nvCxnSpPr>
            <p:cNvPr id="126" name="Straight Connector 125"/>
            <p:cNvCxnSpPr/>
            <p:nvPr/>
          </p:nvCxnSpPr>
          <p:spPr>
            <a:xfrm>
              <a:off x="4025004" y="5389523"/>
              <a:ext cx="1050044"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5075048" y="5389524"/>
              <a:ext cx="0" cy="609600"/>
            </a:xfrm>
            <a:prstGeom prst="line">
              <a:avLst/>
            </a:prstGeom>
            <a:ln>
              <a:solidFill>
                <a:schemeClr val="bg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H="1" flipV="1">
              <a:off x="4210222" y="5389523"/>
              <a:ext cx="864826" cy="60960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p:nvPr/>
          </p:nvCxnSpPr>
          <p:spPr>
            <a:xfrm flipV="1">
              <a:off x="4943791" y="5389527"/>
              <a:ext cx="0" cy="50713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flipV="1">
              <a:off x="4681281" y="5389525"/>
              <a:ext cx="0" cy="33813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p:nvPr/>
          </p:nvCxnSpPr>
          <p:spPr>
            <a:xfrm flipV="1">
              <a:off x="4550026" y="5389527"/>
              <a:ext cx="0" cy="25356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flipH="1" flipV="1">
              <a:off x="4418771" y="5389524"/>
              <a:ext cx="4356" cy="1524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flipV="1">
              <a:off x="4812536" y="5389525"/>
              <a:ext cx="0" cy="41790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48" name="TextBox 147"/>
            <p:cNvSpPr txBox="1"/>
            <p:nvPr/>
          </p:nvSpPr>
          <p:spPr>
            <a:xfrm>
              <a:off x="5051820" y="4556439"/>
              <a:ext cx="592011" cy="338554"/>
            </a:xfrm>
            <a:prstGeom prst="rect">
              <a:avLst/>
            </a:prstGeom>
            <a:noFill/>
          </p:spPr>
          <p:txBody>
            <a:bodyPr wrap="square" rtlCol="0">
              <a:spAutoFit/>
            </a:bodyPr>
            <a:lstStyle/>
            <a:p>
              <a:pPr algn="ctr"/>
              <a:r>
                <a:rPr lang="en-US" sz="1600" i="1" dirty="0" smtClean="0">
                  <a:solidFill>
                    <a:schemeClr val="bg1"/>
                  </a:solidFill>
                </a:rPr>
                <a:t>q</a:t>
              </a:r>
              <a:r>
                <a:rPr lang="en-US" sz="1600" i="1" baseline="-25000" dirty="0" smtClean="0">
                  <a:solidFill>
                    <a:schemeClr val="bg1"/>
                  </a:solidFill>
                </a:rPr>
                <a:t>max</a:t>
              </a:r>
              <a:endParaRPr lang="en-US" sz="1600" i="1" baseline="-25000" dirty="0">
                <a:solidFill>
                  <a:schemeClr val="bg1"/>
                </a:solidFill>
              </a:endParaRPr>
            </a:p>
          </p:txBody>
        </p:sp>
        <p:sp>
          <p:nvSpPr>
            <p:cNvPr id="149" name="TextBox 148"/>
            <p:cNvSpPr txBox="1"/>
            <p:nvPr/>
          </p:nvSpPr>
          <p:spPr>
            <a:xfrm>
              <a:off x="3492609" y="4390976"/>
              <a:ext cx="592011" cy="338554"/>
            </a:xfrm>
            <a:prstGeom prst="rect">
              <a:avLst/>
            </a:prstGeom>
            <a:noFill/>
          </p:spPr>
          <p:txBody>
            <a:bodyPr wrap="square" rtlCol="0">
              <a:spAutoFit/>
            </a:bodyPr>
            <a:lstStyle/>
            <a:p>
              <a:pPr algn="ctr"/>
              <a:r>
                <a:rPr lang="en-US" sz="1600" i="1" dirty="0" smtClean="0">
                  <a:solidFill>
                    <a:schemeClr val="bg1"/>
                  </a:solidFill>
                </a:rPr>
                <a:t>q</a:t>
              </a:r>
              <a:r>
                <a:rPr lang="en-US" sz="1600" i="1" baseline="-25000" dirty="0" smtClean="0">
                  <a:solidFill>
                    <a:schemeClr val="bg1"/>
                  </a:solidFill>
                </a:rPr>
                <a:t>min</a:t>
              </a:r>
              <a:endParaRPr lang="en-US" sz="1600" i="1" baseline="-25000" dirty="0">
                <a:solidFill>
                  <a:schemeClr val="bg1"/>
                </a:solidFill>
              </a:endParaRPr>
            </a:p>
          </p:txBody>
        </p:sp>
        <p:sp>
          <p:nvSpPr>
            <p:cNvPr id="150" name="TextBox 149"/>
            <p:cNvSpPr txBox="1"/>
            <p:nvPr/>
          </p:nvSpPr>
          <p:spPr>
            <a:xfrm>
              <a:off x="5025142" y="5525047"/>
              <a:ext cx="592011" cy="338554"/>
            </a:xfrm>
            <a:prstGeom prst="rect">
              <a:avLst/>
            </a:prstGeom>
            <a:noFill/>
          </p:spPr>
          <p:txBody>
            <a:bodyPr wrap="square" rtlCol="0">
              <a:spAutoFit/>
            </a:bodyPr>
            <a:lstStyle/>
            <a:p>
              <a:pPr algn="ctr"/>
              <a:r>
                <a:rPr lang="en-US" sz="1600" i="1" dirty="0" smtClean="0">
                  <a:solidFill>
                    <a:schemeClr val="bg1"/>
                  </a:solidFill>
                </a:rPr>
                <a:t>q</a:t>
              </a:r>
              <a:r>
                <a:rPr lang="en-US" sz="1600" i="1" baseline="-25000" dirty="0" smtClean="0">
                  <a:solidFill>
                    <a:schemeClr val="bg1"/>
                  </a:solidFill>
                </a:rPr>
                <a:t>max</a:t>
              </a:r>
              <a:endParaRPr lang="en-US" sz="1600" i="1" baseline="-25000" dirty="0">
                <a:solidFill>
                  <a:schemeClr val="bg1"/>
                </a:solidFill>
              </a:endParaRPr>
            </a:p>
          </p:txBody>
        </p:sp>
        <p:sp>
          <p:nvSpPr>
            <p:cNvPr id="151" name="TextBox 150"/>
            <p:cNvSpPr txBox="1"/>
            <p:nvPr/>
          </p:nvSpPr>
          <p:spPr>
            <a:xfrm>
              <a:off x="5115798" y="4245428"/>
              <a:ext cx="845954" cy="338554"/>
            </a:xfrm>
            <a:prstGeom prst="rect">
              <a:avLst/>
            </a:prstGeom>
            <a:noFill/>
          </p:spPr>
          <p:txBody>
            <a:bodyPr wrap="square" rtlCol="0">
              <a:spAutoFit/>
            </a:bodyPr>
            <a:lstStyle/>
            <a:p>
              <a:pPr algn="ctr"/>
              <a:r>
                <a:rPr lang="en-US" sz="1600" i="1" dirty="0" smtClean="0">
                  <a:solidFill>
                    <a:schemeClr val="bg1"/>
                  </a:solidFill>
                </a:rPr>
                <a:t>e &lt; B/6</a:t>
              </a:r>
              <a:endParaRPr lang="en-US" sz="1600" i="1" dirty="0">
                <a:solidFill>
                  <a:schemeClr val="bg1"/>
                </a:solidFill>
              </a:endParaRPr>
            </a:p>
          </p:txBody>
        </p:sp>
        <p:sp>
          <p:nvSpPr>
            <p:cNvPr id="153" name="TextBox 152"/>
            <p:cNvSpPr txBox="1"/>
            <p:nvPr/>
          </p:nvSpPr>
          <p:spPr>
            <a:xfrm>
              <a:off x="5115798" y="5220250"/>
              <a:ext cx="845954" cy="338554"/>
            </a:xfrm>
            <a:prstGeom prst="rect">
              <a:avLst/>
            </a:prstGeom>
            <a:noFill/>
          </p:spPr>
          <p:txBody>
            <a:bodyPr wrap="square" rtlCol="0">
              <a:spAutoFit/>
            </a:bodyPr>
            <a:lstStyle/>
            <a:p>
              <a:pPr algn="ctr"/>
              <a:r>
                <a:rPr lang="en-US" sz="1600" i="1" dirty="0" smtClean="0">
                  <a:solidFill>
                    <a:schemeClr val="bg1"/>
                  </a:solidFill>
                </a:rPr>
                <a:t>e &gt; B/6</a:t>
              </a:r>
              <a:endParaRPr lang="en-US" sz="1600" i="1" dirty="0">
                <a:solidFill>
                  <a:schemeClr val="bg1"/>
                </a:solidFill>
              </a:endParaRPr>
            </a:p>
          </p:txBody>
        </p:sp>
      </p:grpSp>
      <p:sp>
        <p:nvSpPr>
          <p:cNvPr id="105" name="TextBox 104"/>
          <p:cNvSpPr txBox="1"/>
          <p:nvPr/>
        </p:nvSpPr>
        <p:spPr>
          <a:xfrm>
            <a:off x="281492" y="2413953"/>
            <a:ext cx="2954059" cy="369332"/>
          </a:xfrm>
          <a:prstGeom prst="rect">
            <a:avLst/>
          </a:prstGeom>
          <a:noFill/>
        </p:spPr>
        <p:txBody>
          <a:bodyPr wrap="square" rtlCol="0">
            <a:spAutoFit/>
          </a:bodyPr>
          <a:lstStyle/>
          <a:p>
            <a:r>
              <a:rPr lang="en-US" dirty="0" smtClean="0">
                <a:solidFill>
                  <a:schemeClr val="bg1"/>
                </a:solidFill>
              </a:rPr>
              <a:t>q</a:t>
            </a:r>
            <a:r>
              <a:rPr lang="en-US" baseline="-25000" dirty="0" smtClean="0">
                <a:solidFill>
                  <a:schemeClr val="bg1"/>
                </a:solidFill>
              </a:rPr>
              <a:t>max</a:t>
            </a:r>
            <a:r>
              <a:rPr lang="en-US" dirty="0" smtClean="0">
                <a:solidFill>
                  <a:schemeClr val="bg1"/>
                </a:solidFill>
              </a:rPr>
              <a:t> = Q/</a:t>
            </a:r>
            <a:r>
              <a:rPr lang="en-US" i="1" dirty="0" smtClean="0">
                <a:solidFill>
                  <a:schemeClr val="bg1"/>
                </a:solidFill>
              </a:rPr>
              <a:t>BL</a:t>
            </a:r>
            <a:r>
              <a:rPr lang="en-US" dirty="0" smtClean="0">
                <a:solidFill>
                  <a:schemeClr val="bg1"/>
                </a:solidFill>
              </a:rPr>
              <a:t>  +  6M/B</a:t>
            </a:r>
            <a:r>
              <a:rPr lang="en-US" baseline="30000" dirty="0" smtClean="0">
                <a:solidFill>
                  <a:schemeClr val="bg1"/>
                </a:solidFill>
              </a:rPr>
              <a:t>2</a:t>
            </a:r>
            <a:r>
              <a:rPr lang="en-US" dirty="0" smtClean="0">
                <a:solidFill>
                  <a:schemeClr val="bg1"/>
                </a:solidFill>
              </a:rPr>
              <a:t>L</a:t>
            </a:r>
            <a:endParaRPr lang="en-US" dirty="0">
              <a:solidFill>
                <a:schemeClr val="bg1"/>
              </a:solidFill>
            </a:endParaRPr>
          </a:p>
        </p:txBody>
      </p:sp>
      <p:sp>
        <p:nvSpPr>
          <p:cNvPr id="155" name="TextBox 154"/>
          <p:cNvSpPr txBox="1"/>
          <p:nvPr/>
        </p:nvSpPr>
        <p:spPr>
          <a:xfrm>
            <a:off x="281492" y="3194685"/>
            <a:ext cx="2954059" cy="369332"/>
          </a:xfrm>
          <a:prstGeom prst="rect">
            <a:avLst/>
          </a:prstGeom>
          <a:noFill/>
        </p:spPr>
        <p:txBody>
          <a:bodyPr wrap="square" rtlCol="0">
            <a:spAutoFit/>
          </a:bodyPr>
          <a:lstStyle/>
          <a:p>
            <a:r>
              <a:rPr lang="en-US" dirty="0" smtClean="0">
                <a:solidFill>
                  <a:schemeClr val="bg1"/>
                </a:solidFill>
              </a:rPr>
              <a:t>q</a:t>
            </a:r>
            <a:r>
              <a:rPr lang="en-US" baseline="-25000" dirty="0" smtClean="0">
                <a:solidFill>
                  <a:schemeClr val="bg1"/>
                </a:solidFill>
              </a:rPr>
              <a:t>min</a:t>
            </a:r>
            <a:r>
              <a:rPr lang="en-US" dirty="0" smtClean="0">
                <a:solidFill>
                  <a:schemeClr val="bg1"/>
                </a:solidFill>
              </a:rPr>
              <a:t> = Q/</a:t>
            </a:r>
            <a:r>
              <a:rPr lang="en-US" i="1" dirty="0" smtClean="0">
                <a:solidFill>
                  <a:schemeClr val="bg1"/>
                </a:solidFill>
              </a:rPr>
              <a:t>BL</a:t>
            </a:r>
            <a:r>
              <a:rPr lang="en-US" dirty="0" smtClean="0">
                <a:solidFill>
                  <a:schemeClr val="bg1"/>
                </a:solidFill>
              </a:rPr>
              <a:t>  +  6M/B</a:t>
            </a:r>
            <a:r>
              <a:rPr lang="en-US" baseline="30000" dirty="0" smtClean="0">
                <a:solidFill>
                  <a:schemeClr val="bg1"/>
                </a:solidFill>
              </a:rPr>
              <a:t>2</a:t>
            </a:r>
            <a:r>
              <a:rPr lang="en-US" dirty="0" smtClean="0">
                <a:solidFill>
                  <a:schemeClr val="bg1"/>
                </a:solidFill>
              </a:rPr>
              <a:t>L</a:t>
            </a:r>
            <a:endParaRPr lang="en-US" dirty="0">
              <a:solidFill>
                <a:schemeClr val="bg1"/>
              </a:solidFill>
            </a:endParaRPr>
          </a:p>
        </p:txBody>
      </p:sp>
      <p:sp>
        <p:nvSpPr>
          <p:cNvPr id="106" name="TextBox 105"/>
          <p:cNvSpPr txBox="1"/>
          <p:nvPr/>
        </p:nvSpPr>
        <p:spPr>
          <a:xfrm>
            <a:off x="361323" y="2833127"/>
            <a:ext cx="569387" cy="369332"/>
          </a:xfrm>
          <a:prstGeom prst="rect">
            <a:avLst/>
          </a:prstGeom>
          <a:noFill/>
        </p:spPr>
        <p:txBody>
          <a:bodyPr wrap="none" rtlCol="0">
            <a:spAutoFit/>
          </a:bodyPr>
          <a:lstStyle/>
          <a:p>
            <a:r>
              <a:rPr lang="en-US" dirty="0" smtClean="0">
                <a:solidFill>
                  <a:schemeClr val="bg1"/>
                </a:solidFill>
              </a:rPr>
              <a:t>and</a:t>
            </a:r>
            <a:endParaRPr lang="en-US" dirty="0">
              <a:solidFill>
                <a:schemeClr val="bg1"/>
              </a:solidFill>
            </a:endParaRPr>
          </a:p>
        </p:txBody>
      </p:sp>
      <p:sp>
        <p:nvSpPr>
          <p:cNvPr id="107" name="TextBox 106"/>
          <p:cNvSpPr txBox="1"/>
          <p:nvPr/>
        </p:nvSpPr>
        <p:spPr>
          <a:xfrm>
            <a:off x="323222" y="3840016"/>
            <a:ext cx="3376491" cy="1077218"/>
          </a:xfrm>
          <a:prstGeom prst="rect">
            <a:avLst/>
          </a:prstGeom>
          <a:noFill/>
        </p:spPr>
        <p:txBody>
          <a:bodyPr wrap="square" rtlCol="0">
            <a:spAutoFit/>
          </a:bodyPr>
          <a:lstStyle/>
          <a:p>
            <a:r>
              <a:rPr lang="en-US" sz="1600" i="1" dirty="0" smtClean="0">
                <a:solidFill>
                  <a:schemeClr val="bg1"/>
                </a:solidFill>
              </a:rPr>
              <a:t>Where:</a:t>
            </a:r>
          </a:p>
          <a:p>
            <a:r>
              <a:rPr lang="en-US" sz="1600" i="1" dirty="0" smtClean="0">
                <a:solidFill>
                  <a:schemeClr val="bg1"/>
                </a:solidFill>
              </a:rPr>
              <a:t>Q = total vertical load</a:t>
            </a:r>
          </a:p>
          <a:p>
            <a:r>
              <a:rPr lang="en-US" sz="1600" i="1" dirty="0" smtClean="0">
                <a:solidFill>
                  <a:schemeClr val="bg1"/>
                </a:solidFill>
              </a:rPr>
              <a:t>M = moment on the foundation</a:t>
            </a:r>
          </a:p>
          <a:p>
            <a:r>
              <a:rPr lang="en-US" sz="1600" i="1" dirty="0" smtClean="0">
                <a:solidFill>
                  <a:schemeClr val="bg1"/>
                </a:solidFill>
              </a:rPr>
              <a:t>e = eccentricity = M/Q</a:t>
            </a:r>
            <a:endParaRPr lang="en-US" sz="1600" i="1" dirty="0">
              <a:solidFill>
                <a:schemeClr val="bg1"/>
              </a:solidFill>
            </a:endParaRPr>
          </a:p>
        </p:txBody>
      </p:sp>
      <p:sp>
        <p:nvSpPr>
          <p:cNvPr id="158" name="TextBox 157"/>
          <p:cNvSpPr txBox="1"/>
          <p:nvPr/>
        </p:nvSpPr>
        <p:spPr>
          <a:xfrm>
            <a:off x="361323" y="5123562"/>
            <a:ext cx="2954059" cy="923330"/>
          </a:xfrm>
          <a:prstGeom prst="rect">
            <a:avLst/>
          </a:prstGeom>
          <a:noFill/>
        </p:spPr>
        <p:txBody>
          <a:bodyPr wrap="square" rtlCol="0">
            <a:spAutoFit/>
          </a:bodyPr>
          <a:lstStyle/>
          <a:p>
            <a:r>
              <a:rPr lang="en-US" dirty="0" smtClean="0">
                <a:solidFill>
                  <a:schemeClr val="bg1"/>
                </a:solidFill>
              </a:rPr>
              <a:t>q</a:t>
            </a:r>
            <a:r>
              <a:rPr lang="en-US" baseline="-25000" dirty="0" smtClean="0">
                <a:solidFill>
                  <a:schemeClr val="bg1"/>
                </a:solidFill>
              </a:rPr>
              <a:t>max</a:t>
            </a:r>
            <a:r>
              <a:rPr lang="en-US" dirty="0" smtClean="0">
                <a:solidFill>
                  <a:schemeClr val="bg1"/>
                </a:solidFill>
              </a:rPr>
              <a:t> = Q/</a:t>
            </a:r>
            <a:r>
              <a:rPr lang="en-US" i="1" dirty="0" smtClean="0">
                <a:solidFill>
                  <a:schemeClr val="bg1"/>
                </a:solidFill>
              </a:rPr>
              <a:t>BL</a:t>
            </a:r>
            <a:r>
              <a:rPr lang="en-US" dirty="0" smtClean="0">
                <a:solidFill>
                  <a:schemeClr val="bg1"/>
                </a:solidFill>
              </a:rPr>
              <a:t> (1+ 6e/B)</a:t>
            </a:r>
          </a:p>
          <a:p>
            <a:endParaRPr lang="en-US" dirty="0" smtClean="0">
              <a:solidFill>
                <a:schemeClr val="bg1"/>
              </a:solidFill>
            </a:endParaRPr>
          </a:p>
          <a:p>
            <a:r>
              <a:rPr lang="en-US" dirty="0">
                <a:solidFill>
                  <a:schemeClr val="bg1"/>
                </a:solidFill>
              </a:rPr>
              <a:t>q</a:t>
            </a:r>
            <a:r>
              <a:rPr lang="en-US" baseline="-25000" dirty="0" smtClean="0">
                <a:solidFill>
                  <a:schemeClr val="bg1"/>
                </a:solidFill>
              </a:rPr>
              <a:t>min</a:t>
            </a:r>
            <a:r>
              <a:rPr lang="en-US" dirty="0" smtClean="0">
                <a:solidFill>
                  <a:schemeClr val="bg1"/>
                </a:solidFill>
              </a:rPr>
              <a:t> = </a:t>
            </a:r>
            <a:r>
              <a:rPr lang="en-US" dirty="0">
                <a:solidFill>
                  <a:schemeClr val="bg1"/>
                </a:solidFill>
              </a:rPr>
              <a:t>Q/</a:t>
            </a:r>
            <a:r>
              <a:rPr lang="en-US" i="1" dirty="0">
                <a:solidFill>
                  <a:schemeClr val="bg1"/>
                </a:solidFill>
              </a:rPr>
              <a:t>BL</a:t>
            </a:r>
            <a:r>
              <a:rPr lang="en-US" dirty="0">
                <a:solidFill>
                  <a:schemeClr val="bg1"/>
                </a:solidFill>
              </a:rPr>
              <a:t> (</a:t>
            </a:r>
            <a:r>
              <a:rPr lang="en-US" dirty="0" smtClean="0">
                <a:solidFill>
                  <a:schemeClr val="bg1"/>
                </a:solidFill>
              </a:rPr>
              <a:t>1- </a:t>
            </a:r>
            <a:r>
              <a:rPr lang="en-US" dirty="0">
                <a:solidFill>
                  <a:schemeClr val="bg1"/>
                </a:solidFill>
              </a:rPr>
              <a:t>6e/B</a:t>
            </a:r>
            <a:r>
              <a:rPr lang="en-US" dirty="0" smtClean="0">
                <a:solidFill>
                  <a:schemeClr val="bg1"/>
                </a:solidFill>
              </a:rPr>
              <a:t>)</a:t>
            </a:r>
            <a:endParaRPr lang="en-US" dirty="0">
              <a:solidFill>
                <a:schemeClr val="bg1"/>
              </a:solidFill>
            </a:endParaRPr>
          </a:p>
        </p:txBody>
      </p:sp>
      <p:sp>
        <p:nvSpPr>
          <p:cNvPr id="108" name="TextBox 107"/>
          <p:cNvSpPr txBox="1"/>
          <p:nvPr/>
        </p:nvSpPr>
        <p:spPr>
          <a:xfrm>
            <a:off x="4432621" y="6234980"/>
            <a:ext cx="1031051" cy="369332"/>
          </a:xfrm>
          <a:prstGeom prst="rect">
            <a:avLst/>
          </a:prstGeom>
          <a:noFill/>
        </p:spPr>
        <p:txBody>
          <a:bodyPr wrap="none" rtlCol="0">
            <a:spAutoFit/>
          </a:bodyPr>
          <a:lstStyle/>
          <a:p>
            <a:r>
              <a:rPr lang="en-US" dirty="0" smtClean="0">
                <a:solidFill>
                  <a:schemeClr val="bg1"/>
                </a:solidFill>
              </a:rPr>
              <a:t>Figure 1</a:t>
            </a:r>
            <a:endParaRPr lang="en-US" dirty="0">
              <a:solidFill>
                <a:schemeClr val="bg1"/>
              </a:solidFill>
            </a:endParaRPr>
          </a:p>
        </p:txBody>
      </p:sp>
      <p:sp>
        <p:nvSpPr>
          <p:cNvPr id="110" name="TextBox 109"/>
          <p:cNvSpPr txBox="1"/>
          <p:nvPr/>
        </p:nvSpPr>
        <p:spPr>
          <a:xfrm>
            <a:off x="5800587" y="3185148"/>
            <a:ext cx="543739" cy="830997"/>
          </a:xfrm>
          <a:prstGeom prst="rect">
            <a:avLst/>
          </a:prstGeom>
          <a:noFill/>
        </p:spPr>
        <p:txBody>
          <a:bodyPr wrap="none" rtlCol="0">
            <a:spAutoFit/>
          </a:bodyPr>
          <a:lstStyle/>
          <a:p>
            <a:r>
              <a:rPr lang="en-US" sz="4800" dirty="0" smtClean="0">
                <a:solidFill>
                  <a:schemeClr val="bg1"/>
                </a:solidFill>
              </a:rPr>
              <a:t>=</a:t>
            </a:r>
            <a:endParaRPr lang="en-US" sz="4800" dirty="0">
              <a:solidFill>
                <a:schemeClr val="bg1"/>
              </a:solidFill>
            </a:endParaRPr>
          </a:p>
        </p:txBody>
      </p:sp>
      <p:sp>
        <p:nvSpPr>
          <p:cNvPr id="111" name="TextBox 110"/>
          <p:cNvSpPr txBox="1"/>
          <p:nvPr/>
        </p:nvSpPr>
        <p:spPr>
          <a:xfrm>
            <a:off x="7717050" y="1803511"/>
            <a:ext cx="1011815" cy="369332"/>
          </a:xfrm>
          <a:prstGeom prst="rect">
            <a:avLst/>
          </a:prstGeom>
          <a:noFill/>
        </p:spPr>
        <p:txBody>
          <a:bodyPr wrap="none" rtlCol="0">
            <a:spAutoFit/>
          </a:bodyPr>
          <a:lstStyle/>
          <a:p>
            <a:r>
              <a:rPr lang="en-US" i="1" dirty="0" smtClean="0">
                <a:solidFill>
                  <a:schemeClr val="bg1"/>
                </a:solidFill>
              </a:rPr>
              <a:t>Q.e = M</a:t>
            </a:r>
            <a:endParaRPr lang="en-US" i="1" dirty="0">
              <a:solidFill>
                <a:schemeClr val="bg1"/>
              </a:solidFill>
            </a:endParaRPr>
          </a:p>
        </p:txBody>
      </p:sp>
    </p:spTree>
    <p:extLst>
      <p:ext uri="{BB962C8B-B14F-4D97-AF65-F5344CB8AC3E}">
        <p14:creationId xmlns:p14="http://schemas.microsoft.com/office/powerpoint/2010/main" val="362793565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279400" y="609600"/>
            <a:ext cx="8978900" cy="6186309"/>
          </a:xfrm>
          <a:prstGeom prst="rect">
            <a:avLst/>
          </a:prstGeom>
        </p:spPr>
        <p:txBody>
          <a:bodyPr wrap="square">
            <a:spAutoFit/>
          </a:bodyPr>
          <a:lstStyle/>
          <a:p>
            <a:r>
              <a:rPr lang="en-US" dirty="0" smtClean="0">
                <a:solidFill>
                  <a:schemeClr val="bg1"/>
                </a:solidFill>
              </a:rPr>
              <a:t>Meyerhof (1953) proposed </a:t>
            </a:r>
            <a:r>
              <a:rPr lang="en-US" dirty="0">
                <a:solidFill>
                  <a:schemeClr val="bg1"/>
                </a:solidFill>
              </a:rPr>
              <a:t>a </a:t>
            </a:r>
            <a:r>
              <a:rPr lang="en-US" dirty="0" smtClean="0">
                <a:solidFill>
                  <a:schemeClr val="bg1"/>
                </a:solidFill>
              </a:rPr>
              <a:t>method to determine the </a:t>
            </a:r>
            <a:r>
              <a:rPr lang="en-US" dirty="0">
                <a:solidFill>
                  <a:schemeClr val="bg1"/>
                </a:solidFill>
              </a:rPr>
              <a:t>ultimate </a:t>
            </a:r>
            <a:r>
              <a:rPr lang="en-US" dirty="0" smtClean="0">
                <a:solidFill>
                  <a:schemeClr val="bg1"/>
                </a:solidFill>
              </a:rPr>
              <a:t>load that </a:t>
            </a:r>
            <a:r>
              <a:rPr lang="en-US" dirty="0">
                <a:solidFill>
                  <a:schemeClr val="bg1"/>
                </a:solidFill>
              </a:rPr>
              <a:t>the soil can support and the factor of safety against bearing capacity </a:t>
            </a:r>
            <a:r>
              <a:rPr lang="en-US" dirty="0" smtClean="0">
                <a:solidFill>
                  <a:schemeClr val="bg1"/>
                </a:solidFill>
              </a:rPr>
              <a:t>failure.</a:t>
            </a:r>
          </a:p>
          <a:p>
            <a:endParaRPr lang="en-US" dirty="0">
              <a:solidFill>
                <a:schemeClr val="bg1"/>
              </a:solidFill>
            </a:endParaRPr>
          </a:p>
          <a:p>
            <a:r>
              <a:rPr lang="en-US" i="1" dirty="0">
                <a:solidFill>
                  <a:schemeClr val="bg1"/>
                </a:solidFill>
              </a:rPr>
              <a:t>Step </a:t>
            </a:r>
            <a:r>
              <a:rPr lang="en-US" dirty="0" smtClean="0">
                <a:solidFill>
                  <a:schemeClr val="bg1"/>
                </a:solidFill>
              </a:rPr>
              <a:t>1 - Determine </a:t>
            </a:r>
            <a:r>
              <a:rPr lang="en-US" dirty="0">
                <a:solidFill>
                  <a:schemeClr val="bg1"/>
                </a:solidFill>
              </a:rPr>
              <a:t>the effective dimensions of </a:t>
            </a:r>
            <a:r>
              <a:rPr lang="en-US" dirty="0" smtClean="0">
                <a:solidFill>
                  <a:schemeClr val="bg1"/>
                </a:solidFill>
              </a:rPr>
              <a:t>the foundation (Figure 1)</a:t>
            </a:r>
            <a:endParaRPr lang="en-US" dirty="0">
              <a:solidFill>
                <a:schemeClr val="bg1"/>
              </a:solidFill>
            </a:endParaRPr>
          </a:p>
          <a:p>
            <a:r>
              <a:rPr lang="en-US" i="1" dirty="0" smtClean="0">
                <a:solidFill>
                  <a:schemeClr val="bg1"/>
                </a:solidFill>
              </a:rPr>
              <a:t>	</a:t>
            </a:r>
            <a:r>
              <a:rPr lang="en-US" i="1" dirty="0" smtClean="0">
                <a:solidFill>
                  <a:schemeClr val="accent1">
                    <a:lumMod val="50000"/>
                  </a:schemeClr>
                </a:solidFill>
              </a:rPr>
              <a:t>B</a:t>
            </a:r>
            <a:r>
              <a:rPr lang="en-US" i="1" dirty="0">
                <a:solidFill>
                  <a:schemeClr val="accent1">
                    <a:lumMod val="50000"/>
                  </a:schemeClr>
                </a:solidFill>
              </a:rPr>
              <a:t>' </a:t>
            </a:r>
            <a:r>
              <a:rPr lang="en-US" dirty="0">
                <a:solidFill>
                  <a:schemeClr val="accent1">
                    <a:lumMod val="50000"/>
                  </a:schemeClr>
                </a:solidFill>
              </a:rPr>
              <a:t>= effective width = </a:t>
            </a:r>
            <a:r>
              <a:rPr lang="en-US" i="1" dirty="0">
                <a:solidFill>
                  <a:schemeClr val="accent1">
                    <a:lumMod val="50000"/>
                  </a:schemeClr>
                </a:solidFill>
              </a:rPr>
              <a:t>B </a:t>
            </a:r>
            <a:r>
              <a:rPr lang="en-US" dirty="0">
                <a:solidFill>
                  <a:schemeClr val="accent1">
                    <a:lumMod val="50000"/>
                  </a:schemeClr>
                </a:solidFill>
              </a:rPr>
              <a:t>- </a:t>
            </a:r>
            <a:r>
              <a:rPr lang="en-US" i="1" dirty="0">
                <a:solidFill>
                  <a:schemeClr val="accent1">
                    <a:lumMod val="50000"/>
                  </a:schemeClr>
                </a:solidFill>
              </a:rPr>
              <a:t>2e</a:t>
            </a:r>
          </a:p>
          <a:p>
            <a:r>
              <a:rPr lang="en-US" i="1" dirty="0" smtClean="0">
                <a:solidFill>
                  <a:schemeClr val="accent1">
                    <a:lumMod val="50000"/>
                  </a:schemeClr>
                </a:solidFill>
              </a:rPr>
              <a:t>	L</a:t>
            </a:r>
            <a:r>
              <a:rPr lang="en-US" i="1" dirty="0">
                <a:solidFill>
                  <a:schemeClr val="accent1">
                    <a:lumMod val="50000"/>
                  </a:schemeClr>
                </a:solidFill>
              </a:rPr>
              <a:t>' </a:t>
            </a:r>
            <a:r>
              <a:rPr lang="en-US" dirty="0">
                <a:solidFill>
                  <a:schemeClr val="accent1">
                    <a:lumMod val="50000"/>
                  </a:schemeClr>
                </a:solidFill>
              </a:rPr>
              <a:t>= effective length = </a:t>
            </a:r>
            <a:r>
              <a:rPr lang="en-US" i="1" dirty="0" smtClean="0">
                <a:solidFill>
                  <a:schemeClr val="accent1">
                    <a:lumMod val="50000"/>
                  </a:schemeClr>
                </a:solidFill>
              </a:rPr>
              <a:t>L</a:t>
            </a:r>
          </a:p>
          <a:p>
            <a:endParaRPr lang="en-US" i="1" dirty="0">
              <a:solidFill>
                <a:schemeClr val="bg1"/>
              </a:solidFill>
            </a:endParaRPr>
          </a:p>
          <a:p>
            <a:r>
              <a:rPr lang="en-US" i="1" dirty="0" smtClean="0">
                <a:solidFill>
                  <a:schemeClr val="bg1"/>
                </a:solidFill>
              </a:rPr>
              <a:t>Step </a:t>
            </a:r>
            <a:r>
              <a:rPr lang="en-US" dirty="0">
                <a:solidFill>
                  <a:schemeClr val="bg1"/>
                </a:solidFill>
              </a:rPr>
              <a:t>2. </a:t>
            </a:r>
            <a:r>
              <a:rPr lang="en-US" dirty="0" smtClean="0">
                <a:solidFill>
                  <a:schemeClr val="bg1"/>
                </a:solidFill>
              </a:rPr>
              <a:t>The ultimate </a:t>
            </a:r>
            <a:r>
              <a:rPr lang="en-US" dirty="0">
                <a:solidFill>
                  <a:schemeClr val="bg1"/>
                </a:solidFill>
              </a:rPr>
              <a:t>bearing capacity</a:t>
            </a:r>
            <a:r>
              <a:rPr lang="en-US" dirty="0" smtClean="0">
                <a:solidFill>
                  <a:schemeClr val="bg1"/>
                </a:solidFill>
              </a:rPr>
              <a:t>:</a:t>
            </a:r>
          </a:p>
          <a:p>
            <a:endParaRPr lang="en-US" dirty="0">
              <a:solidFill>
                <a:schemeClr val="bg1"/>
              </a:solidFill>
            </a:endParaRPr>
          </a:p>
          <a:p>
            <a:endParaRPr lang="en-US" dirty="0">
              <a:solidFill>
                <a:schemeClr val="bg1"/>
              </a:solidFill>
            </a:endParaRPr>
          </a:p>
          <a:p>
            <a:endParaRPr lang="en-US" dirty="0" smtClean="0">
              <a:solidFill>
                <a:schemeClr val="bg1"/>
              </a:solidFill>
            </a:endParaRPr>
          </a:p>
          <a:p>
            <a:r>
              <a:rPr lang="en-US" dirty="0" smtClean="0">
                <a:solidFill>
                  <a:schemeClr val="bg1"/>
                </a:solidFill>
              </a:rPr>
              <a:t>Use B’ and L’  for </a:t>
            </a:r>
            <a:r>
              <a:rPr lang="en-US" dirty="0" smtClean="0">
                <a:solidFill>
                  <a:schemeClr val="bg1"/>
                </a:solidFill>
                <a:latin typeface="Arial" pitchFamily="34" charset="0"/>
                <a:cs typeface="Arial" pitchFamily="34" charset="0"/>
              </a:rPr>
              <a:t>s</a:t>
            </a:r>
            <a:r>
              <a:rPr lang="en-US" baseline="-25000" dirty="0" smtClean="0">
                <a:solidFill>
                  <a:schemeClr val="bg1"/>
                </a:solidFill>
                <a:latin typeface="Arial" pitchFamily="34" charset="0"/>
                <a:cs typeface="Arial" pitchFamily="34" charset="0"/>
              </a:rPr>
              <a:t>c</a:t>
            </a:r>
            <a:r>
              <a:rPr lang="en-US" dirty="0" smtClean="0">
                <a:solidFill>
                  <a:schemeClr val="bg1"/>
                </a:solidFill>
                <a:latin typeface="Arial" pitchFamily="34" charset="0"/>
                <a:cs typeface="Arial" pitchFamily="34" charset="0"/>
              </a:rPr>
              <a:t> , s</a:t>
            </a:r>
            <a:r>
              <a:rPr lang="en-US" baseline="-25000" dirty="0" smtClean="0">
                <a:solidFill>
                  <a:schemeClr val="bg1"/>
                </a:solidFill>
                <a:latin typeface="Arial" pitchFamily="34" charset="0"/>
                <a:cs typeface="Arial" pitchFamily="34" charset="0"/>
              </a:rPr>
              <a:t>q</a:t>
            </a:r>
            <a:r>
              <a:rPr lang="en-US" dirty="0" smtClean="0">
                <a:solidFill>
                  <a:schemeClr val="bg1"/>
                </a:solidFill>
                <a:latin typeface="Arial" pitchFamily="34" charset="0"/>
                <a:cs typeface="Arial" pitchFamily="34" charset="0"/>
              </a:rPr>
              <a:t> , s</a:t>
            </a:r>
            <a:r>
              <a:rPr lang="en-US" baseline="-25000" dirty="0" smtClean="0">
                <a:solidFill>
                  <a:schemeClr val="bg1"/>
                </a:solidFill>
                <a:latin typeface="Symbol" pitchFamily="18" charset="2"/>
                <a:cs typeface="Arial" pitchFamily="34" charset="0"/>
              </a:rPr>
              <a:t>g</a:t>
            </a:r>
            <a:r>
              <a:rPr lang="en-US" dirty="0" smtClean="0">
                <a:solidFill>
                  <a:schemeClr val="bg1"/>
                </a:solidFill>
                <a:latin typeface="Arial" pitchFamily="34" charset="0"/>
                <a:cs typeface="Arial" pitchFamily="34" charset="0"/>
              </a:rPr>
              <a:t> </a:t>
            </a:r>
          </a:p>
          <a:p>
            <a:endParaRPr lang="en-US" dirty="0" smtClean="0">
              <a:solidFill>
                <a:schemeClr val="bg1"/>
              </a:solidFill>
              <a:latin typeface="Arial" pitchFamily="34" charset="0"/>
              <a:cs typeface="Arial" pitchFamily="34" charset="0"/>
            </a:endParaRPr>
          </a:p>
          <a:p>
            <a:r>
              <a:rPr lang="en-US" dirty="0" smtClean="0">
                <a:solidFill>
                  <a:schemeClr val="bg1"/>
                </a:solidFill>
                <a:latin typeface="Arial" pitchFamily="34" charset="0"/>
                <a:cs typeface="Arial" pitchFamily="34" charset="0"/>
              </a:rPr>
              <a:t>Use B and L for </a:t>
            </a:r>
            <a:r>
              <a:rPr lang="en-US" dirty="0">
                <a:solidFill>
                  <a:schemeClr val="bg1"/>
                </a:solidFill>
                <a:latin typeface="Arial" pitchFamily="34" charset="0"/>
                <a:cs typeface="Arial" pitchFamily="34" charset="0"/>
              </a:rPr>
              <a:t>d</a:t>
            </a:r>
            <a:r>
              <a:rPr lang="en-US" baseline="-25000" dirty="0">
                <a:solidFill>
                  <a:schemeClr val="bg1"/>
                </a:solidFill>
                <a:latin typeface="Arial" pitchFamily="34" charset="0"/>
                <a:cs typeface="Arial" pitchFamily="34" charset="0"/>
              </a:rPr>
              <a:t>c</a:t>
            </a:r>
            <a:r>
              <a:rPr lang="en-US" dirty="0">
                <a:solidFill>
                  <a:schemeClr val="bg1"/>
                </a:solidFill>
                <a:latin typeface="Arial" pitchFamily="34" charset="0"/>
                <a:cs typeface="Arial" pitchFamily="34" charset="0"/>
              </a:rPr>
              <a:t> </a:t>
            </a:r>
            <a:r>
              <a:rPr lang="en-US" dirty="0" smtClean="0">
                <a:solidFill>
                  <a:schemeClr val="bg1"/>
                </a:solidFill>
                <a:latin typeface="Arial" pitchFamily="34" charset="0"/>
                <a:cs typeface="Arial" pitchFamily="34" charset="0"/>
              </a:rPr>
              <a:t> d</a:t>
            </a:r>
            <a:r>
              <a:rPr lang="en-US" baseline="-25000" dirty="0" smtClean="0">
                <a:solidFill>
                  <a:schemeClr val="bg1"/>
                </a:solidFill>
                <a:latin typeface="Arial" pitchFamily="34" charset="0"/>
                <a:cs typeface="Arial" pitchFamily="34" charset="0"/>
              </a:rPr>
              <a:t>q</a:t>
            </a:r>
            <a:r>
              <a:rPr lang="en-US" dirty="0" smtClean="0">
                <a:solidFill>
                  <a:schemeClr val="bg1"/>
                </a:solidFill>
                <a:latin typeface="Arial" pitchFamily="34" charset="0"/>
                <a:cs typeface="Arial" pitchFamily="34" charset="0"/>
              </a:rPr>
              <a:t>  d</a:t>
            </a:r>
            <a:r>
              <a:rPr lang="en-US" baseline="-25000" dirty="0" smtClean="0">
                <a:solidFill>
                  <a:schemeClr val="bg1"/>
                </a:solidFill>
                <a:latin typeface="Symbol" pitchFamily="18" charset="2"/>
                <a:cs typeface="Arial" pitchFamily="34" charset="0"/>
              </a:rPr>
              <a:t>g</a:t>
            </a:r>
            <a:r>
              <a:rPr lang="en-US" dirty="0" smtClean="0">
                <a:solidFill>
                  <a:schemeClr val="bg1"/>
                </a:solidFill>
                <a:latin typeface="Arial" pitchFamily="34" charset="0"/>
                <a:cs typeface="Arial" pitchFamily="34" charset="0"/>
              </a:rPr>
              <a:t> </a:t>
            </a:r>
          </a:p>
          <a:p>
            <a:endParaRPr lang="en-US" i="1" dirty="0" smtClean="0">
              <a:solidFill>
                <a:srgbClr val="FF0000"/>
              </a:solidFill>
              <a:latin typeface="Arial" pitchFamily="34" charset="0"/>
              <a:cs typeface="Arial" pitchFamily="34" charset="0"/>
            </a:endParaRPr>
          </a:p>
          <a:p>
            <a:r>
              <a:rPr lang="en-US" i="1" dirty="0" smtClean="0">
                <a:solidFill>
                  <a:srgbClr val="FF0000"/>
                </a:solidFill>
                <a:latin typeface="Arial" pitchFamily="34" charset="0"/>
                <a:cs typeface="Arial" pitchFamily="34" charset="0"/>
              </a:rPr>
              <a:t>Q</a:t>
            </a:r>
            <a:r>
              <a:rPr lang="en-US" i="1" baseline="-25000" dirty="0" smtClean="0">
                <a:solidFill>
                  <a:srgbClr val="FF0000"/>
                </a:solidFill>
                <a:latin typeface="Arial" pitchFamily="34" charset="0"/>
                <a:cs typeface="Arial" pitchFamily="34" charset="0"/>
              </a:rPr>
              <a:t>ult</a:t>
            </a:r>
            <a:r>
              <a:rPr lang="en-US" i="1" dirty="0" smtClean="0">
                <a:solidFill>
                  <a:srgbClr val="FF0000"/>
                </a:solidFill>
                <a:latin typeface="Arial" pitchFamily="34" charset="0"/>
                <a:cs typeface="Arial" pitchFamily="34" charset="0"/>
              </a:rPr>
              <a:t> = </a:t>
            </a:r>
            <a:r>
              <a:rPr lang="en-US" i="1" dirty="0">
                <a:solidFill>
                  <a:srgbClr val="FF0000"/>
                </a:solidFill>
              </a:rPr>
              <a:t>q</a:t>
            </a:r>
            <a:r>
              <a:rPr lang="en-US" i="1" baseline="30000" dirty="0">
                <a:solidFill>
                  <a:srgbClr val="FF0000"/>
                </a:solidFill>
              </a:rPr>
              <a:t>’</a:t>
            </a:r>
            <a:r>
              <a:rPr lang="en-US" i="1" baseline="-25000" dirty="0">
                <a:solidFill>
                  <a:srgbClr val="FF0000"/>
                </a:solidFill>
              </a:rPr>
              <a:t>ult</a:t>
            </a:r>
            <a:r>
              <a:rPr lang="en-US" i="1" dirty="0">
                <a:solidFill>
                  <a:srgbClr val="FF0000"/>
                </a:solidFill>
              </a:rPr>
              <a:t> </a:t>
            </a:r>
            <a:r>
              <a:rPr lang="en-US" i="1" dirty="0" smtClean="0">
                <a:solidFill>
                  <a:srgbClr val="FF0000"/>
                </a:solidFill>
              </a:rPr>
              <a:t>(B’) (L’)</a:t>
            </a:r>
          </a:p>
          <a:p>
            <a:endParaRPr lang="en-US" i="1" dirty="0">
              <a:solidFill>
                <a:srgbClr val="FF0000"/>
              </a:solidFill>
              <a:latin typeface="Arial" pitchFamily="34" charset="0"/>
              <a:cs typeface="Arial" pitchFamily="34" charset="0"/>
            </a:endParaRPr>
          </a:p>
          <a:p>
            <a:r>
              <a:rPr lang="en-US" i="1" dirty="0" smtClean="0">
                <a:solidFill>
                  <a:srgbClr val="FF0000"/>
                </a:solidFill>
                <a:latin typeface="Arial" pitchFamily="34" charset="0"/>
                <a:cs typeface="Arial" pitchFamily="34" charset="0"/>
              </a:rPr>
              <a:t>FS = Q</a:t>
            </a:r>
            <a:r>
              <a:rPr lang="en-US" i="1" baseline="-25000" dirty="0" smtClean="0">
                <a:solidFill>
                  <a:srgbClr val="FF0000"/>
                </a:solidFill>
                <a:latin typeface="Arial" pitchFamily="34" charset="0"/>
                <a:cs typeface="Arial" pitchFamily="34" charset="0"/>
              </a:rPr>
              <a:t>ult </a:t>
            </a:r>
            <a:r>
              <a:rPr lang="en-US" i="1" dirty="0" smtClean="0">
                <a:solidFill>
                  <a:srgbClr val="FF0000"/>
                </a:solidFill>
                <a:latin typeface="Arial" pitchFamily="34" charset="0"/>
                <a:cs typeface="Arial" pitchFamily="34" charset="0"/>
              </a:rPr>
              <a:t>/ Q</a:t>
            </a:r>
          </a:p>
          <a:p>
            <a:endParaRPr lang="en-US" i="1" dirty="0" smtClean="0">
              <a:solidFill>
                <a:srgbClr val="FF0000"/>
              </a:solidFill>
              <a:latin typeface="Arial" pitchFamily="34" charset="0"/>
              <a:cs typeface="Arial" pitchFamily="34" charset="0"/>
            </a:endParaRPr>
          </a:p>
          <a:p>
            <a:r>
              <a:rPr lang="en-US" i="1" dirty="0" smtClean="0">
                <a:solidFill>
                  <a:srgbClr val="FF0000"/>
                </a:solidFill>
                <a:latin typeface="Arial" pitchFamily="34" charset="0"/>
                <a:cs typeface="Arial" pitchFamily="34" charset="0"/>
              </a:rPr>
              <a:t>Also</a:t>
            </a:r>
          </a:p>
          <a:p>
            <a:endParaRPr lang="en-US" i="1" dirty="0" smtClean="0">
              <a:solidFill>
                <a:srgbClr val="FF0000"/>
              </a:solidFill>
              <a:latin typeface="Arial" pitchFamily="34" charset="0"/>
              <a:cs typeface="Arial" pitchFamily="34" charset="0"/>
            </a:endParaRPr>
          </a:p>
          <a:p>
            <a:r>
              <a:rPr lang="en-US" i="1" dirty="0" smtClean="0">
                <a:solidFill>
                  <a:srgbClr val="FF0000"/>
                </a:solidFill>
                <a:latin typeface="Arial" pitchFamily="34" charset="0"/>
                <a:cs typeface="Arial" pitchFamily="34" charset="0"/>
              </a:rPr>
              <a:t>FS = </a:t>
            </a:r>
            <a:r>
              <a:rPr lang="en-US" i="1" dirty="0" smtClean="0">
                <a:solidFill>
                  <a:srgbClr val="FF0000"/>
                </a:solidFill>
              </a:rPr>
              <a:t>q</a:t>
            </a:r>
            <a:r>
              <a:rPr lang="en-US" i="1" baseline="30000" dirty="0" smtClean="0">
                <a:solidFill>
                  <a:srgbClr val="FF0000"/>
                </a:solidFill>
              </a:rPr>
              <a:t>’</a:t>
            </a:r>
            <a:r>
              <a:rPr lang="en-US" i="1" baseline="-25000" dirty="0" smtClean="0">
                <a:solidFill>
                  <a:srgbClr val="FF0000"/>
                </a:solidFill>
              </a:rPr>
              <a:t>ult </a:t>
            </a:r>
            <a:r>
              <a:rPr lang="en-US" i="1" dirty="0" smtClean="0">
                <a:solidFill>
                  <a:srgbClr val="FF0000"/>
                </a:solidFill>
              </a:rPr>
              <a:t>/</a:t>
            </a:r>
            <a:r>
              <a:rPr lang="en-US" i="1" baseline="-25000" dirty="0" smtClean="0">
                <a:solidFill>
                  <a:srgbClr val="FF0000"/>
                </a:solidFill>
              </a:rPr>
              <a:t> </a:t>
            </a:r>
            <a:r>
              <a:rPr lang="en-US" i="1" dirty="0" smtClean="0">
                <a:solidFill>
                  <a:srgbClr val="FF0000"/>
                </a:solidFill>
              </a:rPr>
              <a:t>q</a:t>
            </a:r>
            <a:r>
              <a:rPr lang="en-US" i="1" baseline="-25000" dirty="0" smtClean="0">
                <a:solidFill>
                  <a:srgbClr val="FF0000"/>
                </a:solidFill>
              </a:rPr>
              <a:t>max</a:t>
            </a:r>
            <a:endParaRPr lang="en-US" dirty="0">
              <a:solidFill>
                <a:schemeClr val="bg1"/>
              </a:solidFill>
            </a:endParaRPr>
          </a:p>
        </p:txBody>
      </p:sp>
      <p:sp>
        <p:nvSpPr>
          <p:cNvPr id="3" name="TextBox 2"/>
          <p:cNvSpPr txBox="1"/>
          <p:nvPr/>
        </p:nvSpPr>
        <p:spPr>
          <a:xfrm>
            <a:off x="323223" y="184777"/>
            <a:ext cx="6980350" cy="369332"/>
          </a:xfrm>
          <a:prstGeom prst="rect">
            <a:avLst/>
          </a:prstGeom>
          <a:noFill/>
        </p:spPr>
        <p:txBody>
          <a:bodyPr wrap="square" rtlCol="0">
            <a:spAutoFit/>
          </a:bodyPr>
          <a:lstStyle/>
          <a:p>
            <a:r>
              <a:rPr lang="en-US" b="1" i="1" u="sng" dirty="0" smtClean="0">
                <a:solidFill>
                  <a:schemeClr val="bg1"/>
                </a:solidFill>
              </a:rPr>
              <a:t>Ultimate Bearing Capacity under Eccentric Loading</a:t>
            </a:r>
            <a:endParaRPr lang="en-US" u="sng" dirty="0">
              <a:solidFill>
                <a:schemeClr val="bg1"/>
              </a:solidFill>
            </a:endParaRPr>
          </a:p>
        </p:txBody>
      </p:sp>
      <p:sp>
        <p:nvSpPr>
          <p:cNvPr id="4" name="Rectangle 3"/>
          <p:cNvSpPr>
            <a:spLocks noChangeArrowheads="1"/>
          </p:cNvSpPr>
          <p:nvPr/>
        </p:nvSpPr>
        <p:spPr bwMode="auto">
          <a:xfrm>
            <a:off x="236112" y="2999976"/>
            <a:ext cx="6928834" cy="523220"/>
          </a:xfrm>
          <a:prstGeom prst="rect">
            <a:avLst/>
          </a:prstGeom>
          <a:noFill/>
          <a:ln w="9525">
            <a:noFill/>
            <a:miter lim="800000"/>
            <a:headEnd/>
            <a:tailEnd/>
          </a:ln>
          <a:effectLst/>
        </p:spPr>
        <p:txBody>
          <a:bodyPr wrap="square">
            <a:spAutoFit/>
          </a:bodyPr>
          <a:lstStyle/>
          <a:p>
            <a:r>
              <a:rPr lang="en-US" sz="2800" i="1" dirty="0">
                <a:solidFill>
                  <a:srgbClr val="FF0000"/>
                </a:solidFill>
              </a:rPr>
              <a:t>q</a:t>
            </a:r>
            <a:r>
              <a:rPr lang="en-US" sz="2800" i="1" baseline="30000" dirty="0" smtClean="0">
                <a:solidFill>
                  <a:srgbClr val="FF0000"/>
                </a:solidFill>
              </a:rPr>
              <a:t>’</a:t>
            </a:r>
            <a:r>
              <a:rPr lang="en-US" sz="2800" i="1" baseline="-25000" dirty="0" smtClean="0">
                <a:solidFill>
                  <a:srgbClr val="FF0000"/>
                </a:solidFill>
              </a:rPr>
              <a:t>ult</a:t>
            </a:r>
            <a:r>
              <a:rPr lang="en-US" sz="2800" i="1" dirty="0" smtClean="0">
                <a:solidFill>
                  <a:srgbClr val="FF0000"/>
                </a:solidFill>
              </a:rPr>
              <a:t> </a:t>
            </a:r>
            <a:r>
              <a:rPr lang="en-US" sz="2000" i="1" dirty="0" smtClean="0">
                <a:solidFill>
                  <a:srgbClr val="FF0000"/>
                </a:solidFill>
                <a:latin typeface="Arial" pitchFamily="34" charset="0"/>
                <a:cs typeface="Arial" pitchFamily="34" charset="0"/>
              </a:rPr>
              <a:t> = c N</a:t>
            </a:r>
            <a:r>
              <a:rPr lang="en-US" sz="2000" i="1" baseline="-25000" dirty="0" smtClean="0">
                <a:solidFill>
                  <a:srgbClr val="FF0000"/>
                </a:solidFill>
                <a:latin typeface="Arial" pitchFamily="34" charset="0"/>
                <a:cs typeface="Arial" pitchFamily="34" charset="0"/>
              </a:rPr>
              <a:t>c</a:t>
            </a:r>
            <a:r>
              <a:rPr lang="en-US" sz="2000" i="1" dirty="0" smtClean="0">
                <a:solidFill>
                  <a:srgbClr val="FF0000"/>
                </a:solidFill>
                <a:latin typeface="Arial" pitchFamily="34" charset="0"/>
                <a:cs typeface="Arial" pitchFamily="34" charset="0"/>
              </a:rPr>
              <a:t> s</a:t>
            </a:r>
            <a:r>
              <a:rPr lang="en-US" sz="2000" i="1" baseline="-25000" dirty="0" smtClean="0">
                <a:solidFill>
                  <a:srgbClr val="FF0000"/>
                </a:solidFill>
                <a:latin typeface="Arial" pitchFamily="34" charset="0"/>
                <a:cs typeface="Arial" pitchFamily="34" charset="0"/>
              </a:rPr>
              <a:t>c</a:t>
            </a:r>
            <a:r>
              <a:rPr lang="en-US" sz="2000" i="1" dirty="0" smtClean="0">
                <a:solidFill>
                  <a:srgbClr val="FF0000"/>
                </a:solidFill>
                <a:latin typeface="Arial" pitchFamily="34" charset="0"/>
                <a:cs typeface="Arial" pitchFamily="34" charset="0"/>
              </a:rPr>
              <a:t> d</a:t>
            </a:r>
            <a:r>
              <a:rPr lang="en-US" sz="2000" i="1" baseline="-25000" dirty="0" smtClean="0">
                <a:solidFill>
                  <a:srgbClr val="FF0000"/>
                </a:solidFill>
                <a:latin typeface="Arial" pitchFamily="34" charset="0"/>
                <a:cs typeface="Arial" pitchFamily="34" charset="0"/>
              </a:rPr>
              <a:t>c</a:t>
            </a:r>
            <a:r>
              <a:rPr lang="en-US" sz="2000" i="1" dirty="0" smtClean="0">
                <a:solidFill>
                  <a:srgbClr val="FF0000"/>
                </a:solidFill>
                <a:latin typeface="Arial" pitchFamily="34" charset="0"/>
                <a:cs typeface="Arial" pitchFamily="34" charset="0"/>
              </a:rPr>
              <a:t> i</a:t>
            </a:r>
            <a:r>
              <a:rPr lang="en-US" sz="2000" i="1" baseline="-25000" dirty="0" smtClean="0">
                <a:solidFill>
                  <a:srgbClr val="FF0000"/>
                </a:solidFill>
                <a:latin typeface="Arial" pitchFamily="34" charset="0"/>
                <a:cs typeface="Arial" pitchFamily="34" charset="0"/>
              </a:rPr>
              <a:t>c</a:t>
            </a:r>
            <a:r>
              <a:rPr lang="en-US" sz="2000" i="1" dirty="0" smtClean="0">
                <a:solidFill>
                  <a:srgbClr val="FF0000"/>
                </a:solidFill>
                <a:latin typeface="Arial" pitchFamily="34" charset="0"/>
                <a:cs typeface="Arial" pitchFamily="34" charset="0"/>
              </a:rPr>
              <a:t>+ q N</a:t>
            </a:r>
            <a:r>
              <a:rPr lang="en-US" sz="2000" i="1" baseline="-25000" dirty="0" smtClean="0">
                <a:solidFill>
                  <a:srgbClr val="FF0000"/>
                </a:solidFill>
                <a:latin typeface="Arial" pitchFamily="34" charset="0"/>
                <a:cs typeface="Arial" pitchFamily="34" charset="0"/>
              </a:rPr>
              <a:t>q</a:t>
            </a:r>
            <a:r>
              <a:rPr lang="en-US" sz="2000" i="1" dirty="0" smtClean="0">
                <a:solidFill>
                  <a:srgbClr val="FF0000"/>
                </a:solidFill>
                <a:latin typeface="Arial" pitchFamily="34" charset="0"/>
                <a:cs typeface="Arial" pitchFamily="34" charset="0"/>
              </a:rPr>
              <a:t> s</a:t>
            </a:r>
            <a:r>
              <a:rPr lang="en-US" sz="2000" i="1" baseline="-25000" dirty="0" smtClean="0">
                <a:solidFill>
                  <a:srgbClr val="FF0000"/>
                </a:solidFill>
                <a:latin typeface="Arial" pitchFamily="34" charset="0"/>
                <a:cs typeface="Arial" pitchFamily="34" charset="0"/>
              </a:rPr>
              <a:t>q</a:t>
            </a:r>
            <a:r>
              <a:rPr lang="en-US" sz="2000" i="1" dirty="0" smtClean="0">
                <a:solidFill>
                  <a:srgbClr val="FF0000"/>
                </a:solidFill>
                <a:latin typeface="Arial" pitchFamily="34" charset="0"/>
                <a:cs typeface="Arial" pitchFamily="34" charset="0"/>
              </a:rPr>
              <a:t> d</a:t>
            </a:r>
            <a:r>
              <a:rPr lang="en-US" sz="2000" i="1" baseline="-25000" dirty="0" smtClean="0">
                <a:solidFill>
                  <a:srgbClr val="FF0000"/>
                </a:solidFill>
                <a:latin typeface="Arial" pitchFamily="34" charset="0"/>
                <a:cs typeface="Arial" pitchFamily="34" charset="0"/>
              </a:rPr>
              <a:t>q</a:t>
            </a:r>
            <a:r>
              <a:rPr lang="en-US" sz="2000" i="1" dirty="0" smtClean="0">
                <a:solidFill>
                  <a:srgbClr val="FF0000"/>
                </a:solidFill>
                <a:latin typeface="Arial" pitchFamily="34" charset="0"/>
                <a:cs typeface="Arial" pitchFamily="34" charset="0"/>
              </a:rPr>
              <a:t> i</a:t>
            </a:r>
            <a:r>
              <a:rPr lang="en-US" sz="2000" i="1" baseline="-25000" dirty="0" smtClean="0">
                <a:solidFill>
                  <a:srgbClr val="FF0000"/>
                </a:solidFill>
                <a:latin typeface="Arial" pitchFamily="34" charset="0"/>
                <a:cs typeface="Arial" pitchFamily="34" charset="0"/>
              </a:rPr>
              <a:t>q </a:t>
            </a:r>
            <a:r>
              <a:rPr lang="en-US" sz="2000" i="1" dirty="0" smtClean="0">
                <a:solidFill>
                  <a:srgbClr val="FF0000"/>
                </a:solidFill>
                <a:latin typeface="Arial" pitchFamily="34" charset="0"/>
                <a:cs typeface="Arial" pitchFamily="34" charset="0"/>
              </a:rPr>
              <a:t>+ 0.5 </a:t>
            </a:r>
            <a:r>
              <a:rPr lang="en-US" sz="2000" i="1" dirty="0" smtClean="0">
                <a:solidFill>
                  <a:srgbClr val="FF0000"/>
                </a:solidFill>
                <a:latin typeface="Symbol" pitchFamily="18" charset="2"/>
                <a:cs typeface="Arial" pitchFamily="34" charset="0"/>
              </a:rPr>
              <a:t>g B </a:t>
            </a:r>
            <a:r>
              <a:rPr lang="en-US" sz="2000" i="1" dirty="0" smtClean="0">
                <a:solidFill>
                  <a:srgbClr val="FF0000"/>
                </a:solidFill>
                <a:latin typeface="Arial" pitchFamily="34" charset="0"/>
                <a:cs typeface="Arial" pitchFamily="34" charset="0"/>
              </a:rPr>
              <a:t>N</a:t>
            </a:r>
            <a:r>
              <a:rPr lang="en-US" sz="2000" i="1" baseline="-25000" dirty="0" smtClean="0">
                <a:solidFill>
                  <a:srgbClr val="FF0000"/>
                </a:solidFill>
                <a:latin typeface="Symbol" pitchFamily="18" charset="2"/>
                <a:cs typeface="Arial" pitchFamily="34" charset="0"/>
              </a:rPr>
              <a:t>g </a:t>
            </a:r>
            <a:r>
              <a:rPr lang="en-US" sz="2000" i="1" dirty="0" smtClean="0">
                <a:solidFill>
                  <a:srgbClr val="FF0000"/>
                </a:solidFill>
                <a:latin typeface="Arial" pitchFamily="34" charset="0"/>
                <a:cs typeface="Arial" pitchFamily="34" charset="0"/>
              </a:rPr>
              <a:t>s</a:t>
            </a:r>
            <a:r>
              <a:rPr lang="en-US" sz="2000" i="1" baseline="-25000" dirty="0" smtClean="0">
                <a:solidFill>
                  <a:srgbClr val="FF0000"/>
                </a:solidFill>
                <a:latin typeface="Symbol" pitchFamily="18" charset="2"/>
                <a:cs typeface="Arial" pitchFamily="34" charset="0"/>
              </a:rPr>
              <a:t>g</a:t>
            </a:r>
            <a:r>
              <a:rPr lang="en-US" sz="2000" i="1" dirty="0" smtClean="0">
                <a:solidFill>
                  <a:srgbClr val="FF0000"/>
                </a:solidFill>
                <a:latin typeface="Arial" pitchFamily="34" charset="0"/>
                <a:cs typeface="Arial" pitchFamily="34" charset="0"/>
              </a:rPr>
              <a:t> d</a:t>
            </a:r>
            <a:r>
              <a:rPr lang="en-US" sz="2000" i="1" baseline="-25000" dirty="0" smtClean="0">
                <a:solidFill>
                  <a:srgbClr val="FF0000"/>
                </a:solidFill>
                <a:latin typeface="Symbol" pitchFamily="18" charset="2"/>
                <a:cs typeface="Arial" pitchFamily="34" charset="0"/>
              </a:rPr>
              <a:t>g</a:t>
            </a:r>
            <a:r>
              <a:rPr lang="en-US" sz="2000" i="1" dirty="0" smtClean="0">
                <a:solidFill>
                  <a:srgbClr val="FF0000"/>
                </a:solidFill>
                <a:latin typeface="Arial" pitchFamily="34" charset="0"/>
                <a:cs typeface="Arial" pitchFamily="34" charset="0"/>
              </a:rPr>
              <a:t> i</a:t>
            </a:r>
            <a:r>
              <a:rPr lang="en-US" sz="2000" i="1" baseline="-25000" dirty="0" smtClean="0">
                <a:solidFill>
                  <a:srgbClr val="FF0000"/>
                </a:solidFill>
                <a:latin typeface="Symbol" pitchFamily="18" charset="2"/>
                <a:cs typeface="Arial" pitchFamily="34" charset="0"/>
              </a:rPr>
              <a:t>g</a:t>
            </a:r>
            <a:endParaRPr lang="en-US" sz="2000" i="1" baseline="-25000" dirty="0">
              <a:solidFill>
                <a:srgbClr val="FF0000"/>
              </a:solidFill>
              <a:latin typeface="Symbol" pitchFamily="18" charset="2"/>
            </a:endParaRPr>
          </a:p>
        </p:txBody>
      </p:sp>
      <p:sp>
        <p:nvSpPr>
          <p:cNvPr id="75" name="Rectangle 74"/>
          <p:cNvSpPr/>
          <p:nvPr/>
        </p:nvSpPr>
        <p:spPr>
          <a:xfrm>
            <a:off x="7323383" y="4599469"/>
            <a:ext cx="752919" cy="1425213"/>
          </a:xfrm>
          <a:prstGeom prst="rect">
            <a:avLst/>
          </a:prstGeom>
          <a:solidFill>
            <a:schemeClr val="accent1">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6" name="Group 75"/>
          <p:cNvGrpSpPr/>
          <p:nvPr/>
        </p:nvGrpSpPr>
        <p:grpSpPr>
          <a:xfrm>
            <a:off x="6357227" y="2264284"/>
            <a:ext cx="2418536" cy="2023546"/>
            <a:chOff x="6639528" y="210274"/>
            <a:chExt cx="2418536" cy="2023546"/>
          </a:xfrm>
        </p:grpSpPr>
        <p:grpSp>
          <p:nvGrpSpPr>
            <p:cNvPr id="77" name="Group 76"/>
            <p:cNvGrpSpPr/>
            <p:nvPr/>
          </p:nvGrpSpPr>
          <p:grpSpPr>
            <a:xfrm>
              <a:off x="6639528" y="459220"/>
              <a:ext cx="2418536" cy="1774600"/>
              <a:chOff x="5551849" y="3172894"/>
              <a:chExt cx="3086343" cy="2397665"/>
            </a:xfrm>
          </p:grpSpPr>
          <p:sp>
            <p:nvSpPr>
              <p:cNvPr id="83" name="Rectangle 82"/>
              <p:cNvSpPr/>
              <p:nvPr/>
            </p:nvSpPr>
            <p:spPr>
              <a:xfrm>
                <a:off x="5575381" y="3681948"/>
                <a:ext cx="3062811" cy="1882814"/>
              </a:xfrm>
              <a:prstGeom prst="rect">
                <a:avLst/>
              </a:prstGeom>
              <a:gradFill>
                <a:gsLst>
                  <a:gs pos="0">
                    <a:schemeClr val="accent1">
                      <a:tint val="66000"/>
                      <a:satMod val="160000"/>
                      <a:alpha val="79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84" name="Rectangle 83"/>
              <p:cNvSpPr/>
              <p:nvPr/>
            </p:nvSpPr>
            <p:spPr>
              <a:xfrm>
                <a:off x="6377896" y="4536347"/>
                <a:ext cx="1339980" cy="325422"/>
              </a:xfrm>
              <a:prstGeom prst="rect">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85" name="Rectangle 84"/>
              <p:cNvSpPr/>
              <p:nvPr/>
            </p:nvSpPr>
            <p:spPr>
              <a:xfrm>
                <a:off x="6930086" y="3628222"/>
                <a:ext cx="272413" cy="955750"/>
              </a:xfrm>
              <a:prstGeom prst="rect">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86" name="Rectangle 85"/>
              <p:cNvSpPr/>
              <p:nvPr/>
            </p:nvSpPr>
            <p:spPr>
              <a:xfrm>
                <a:off x="6768110" y="4544284"/>
                <a:ext cx="566914" cy="1904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87" name="TextBox 86"/>
              <p:cNvSpPr txBox="1"/>
              <p:nvPr/>
            </p:nvSpPr>
            <p:spPr>
              <a:xfrm>
                <a:off x="5612168" y="3729718"/>
                <a:ext cx="508473" cy="369332"/>
              </a:xfrm>
              <a:prstGeom prst="rect">
                <a:avLst/>
              </a:prstGeom>
              <a:noFill/>
            </p:spPr>
            <p:txBody>
              <a:bodyPr wrap="none" rtlCol="0">
                <a:spAutoFit/>
              </a:bodyPr>
              <a:lstStyle/>
              <a:p>
                <a:r>
                  <a:rPr lang="en-US" dirty="0" smtClean="0">
                    <a:solidFill>
                      <a:schemeClr val="bg1"/>
                    </a:solidFill>
                    <a:latin typeface="Symbol" pitchFamily="18" charset="2"/>
                  </a:rPr>
                  <a:t>g</a:t>
                </a:r>
                <a:r>
                  <a:rPr lang="en-US" baseline="-25000" dirty="0" smtClean="0">
                    <a:solidFill>
                      <a:schemeClr val="bg1"/>
                    </a:solidFill>
                  </a:rPr>
                  <a:t>soil</a:t>
                </a:r>
                <a:endParaRPr lang="en-US" baseline="-25000" dirty="0">
                  <a:solidFill>
                    <a:schemeClr val="bg1"/>
                  </a:solidFill>
                </a:endParaRPr>
              </a:p>
            </p:txBody>
          </p:sp>
          <p:cxnSp>
            <p:nvCxnSpPr>
              <p:cNvPr id="88" name="Straight Arrow Connector 87"/>
              <p:cNvCxnSpPr/>
              <p:nvPr/>
            </p:nvCxnSpPr>
            <p:spPr>
              <a:xfrm rot="10800000" flipH="1">
                <a:off x="6377895" y="4969517"/>
                <a:ext cx="1339980" cy="979"/>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9" name="TextBox 88"/>
              <p:cNvSpPr txBox="1"/>
              <p:nvPr/>
            </p:nvSpPr>
            <p:spPr>
              <a:xfrm>
                <a:off x="6608695" y="4950733"/>
                <a:ext cx="498091" cy="499005"/>
              </a:xfrm>
              <a:prstGeom prst="rect">
                <a:avLst/>
              </a:prstGeom>
              <a:noFill/>
            </p:spPr>
            <p:txBody>
              <a:bodyPr wrap="square" rtlCol="0">
                <a:spAutoFit/>
              </a:bodyPr>
              <a:lstStyle/>
              <a:p>
                <a:r>
                  <a:rPr lang="en-US" i="1" dirty="0" smtClean="0">
                    <a:solidFill>
                      <a:schemeClr val="bg1"/>
                    </a:solidFill>
                  </a:rPr>
                  <a:t>B </a:t>
                </a:r>
                <a:endParaRPr lang="en-US" i="1" dirty="0">
                  <a:solidFill>
                    <a:schemeClr val="bg1"/>
                  </a:solidFill>
                </a:endParaRPr>
              </a:p>
            </p:txBody>
          </p:sp>
          <p:sp>
            <p:nvSpPr>
              <p:cNvPr id="90" name="Rectangle 89"/>
              <p:cNvSpPr/>
              <p:nvPr/>
            </p:nvSpPr>
            <p:spPr>
              <a:xfrm>
                <a:off x="6778842" y="3454210"/>
                <a:ext cx="566914" cy="1904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91" name="Straight Arrow Connector 90"/>
              <p:cNvCxnSpPr/>
              <p:nvPr/>
            </p:nvCxnSpPr>
            <p:spPr>
              <a:xfrm flipV="1">
                <a:off x="7253120" y="3172894"/>
                <a:ext cx="0" cy="1671507"/>
              </a:xfrm>
              <a:prstGeom prst="straightConnector1">
                <a:avLst/>
              </a:prstGeom>
              <a:ln w="12700">
                <a:solidFill>
                  <a:srgbClr val="FF0000"/>
                </a:solidFill>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7184265" y="3232388"/>
                <a:ext cx="440218" cy="457421"/>
              </a:xfrm>
              <a:prstGeom prst="rect">
                <a:avLst/>
              </a:prstGeom>
              <a:noFill/>
              <a:ln>
                <a:noFill/>
              </a:ln>
            </p:spPr>
            <p:txBody>
              <a:bodyPr wrap="none" rtlCol="0">
                <a:spAutoFit/>
              </a:bodyPr>
              <a:lstStyle/>
              <a:p>
                <a:r>
                  <a:rPr lang="en-US" sz="1600" dirty="0" smtClean="0">
                    <a:solidFill>
                      <a:srgbClr val="FF0000"/>
                    </a:solidFill>
                  </a:rPr>
                  <a:t>Q</a:t>
                </a:r>
                <a:endParaRPr lang="en-US" sz="1600" dirty="0">
                  <a:solidFill>
                    <a:srgbClr val="FF0000"/>
                  </a:solidFill>
                </a:endParaRPr>
              </a:p>
            </p:txBody>
          </p:sp>
          <p:cxnSp>
            <p:nvCxnSpPr>
              <p:cNvPr id="93" name="Straight Connector 92"/>
              <p:cNvCxnSpPr/>
              <p:nvPr/>
            </p:nvCxnSpPr>
            <p:spPr>
              <a:xfrm>
                <a:off x="5551849" y="5564762"/>
                <a:ext cx="23532" cy="57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78" name="Straight Connector 77"/>
            <p:cNvCxnSpPr/>
            <p:nvPr/>
          </p:nvCxnSpPr>
          <p:spPr>
            <a:xfrm flipV="1">
              <a:off x="7820520" y="224086"/>
              <a:ext cx="0" cy="1887471"/>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a:off x="7676682" y="537598"/>
              <a:ext cx="460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7902264" y="492623"/>
              <a:ext cx="133663" cy="1217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7748395" y="210274"/>
              <a:ext cx="298480" cy="338554"/>
            </a:xfrm>
            <a:prstGeom prst="rect">
              <a:avLst/>
            </a:prstGeom>
            <a:noFill/>
          </p:spPr>
          <p:txBody>
            <a:bodyPr wrap="none" rtlCol="0">
              <a:spAutoFit/>
            </a:bodyPr>
            <a:lstStyle/>
            <a:p>
              <a:r>
                <a:rPr lang="en-US" sz="1600" dirty="0" smtClean="0">
                  <a:solidFill>
                    <a:schemeClr val="bg1"/>
                  </a:solidFill>
                </a:rPr>
                <a:t>e</a:t>
              </a:r>
              <a:endParaRPr lang="en-US" sz="1600" dirty="0">
                <a:solidFill>
                  <a:schemeClr val="bg1"/>
                </a:solidFill>
              </a:endParaRPr>
            </a:p>
          </p:txBody>
        </p:sp>
        <p:cxnSp>
          <p:nvCxnSpPr>
            <p:cNvPr id="82" name="Straight Connector 81"/>
            <p:cNvCxnSpPr/>
            <p:nvPr/>
          </p:nvCxnSpPr>
          <p:spPr>
            <a:xfrm flipH="1">
              <a:off x="7753688" y="487958"/>
              <a:ext cx="133663" cy="1217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7017601" y="4600039"/>
            <a:ext cx="1050041" cy="1425213"/>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5" name="Straight Connector 94"/>
          <p:cNvCxnSpPr/>
          <p:nvPr/>
        </p:nvCxnSpPr>
        <p:spPr>
          <a:xfrm flipV="1">
            <a:off x="7542621" y="4311556"/>
            <a:ext cx="0" cy="1887471"/>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6596094" y="5312645"/>
            <a:ext cx="1898289" cy="0"/>
          </a:xfrm>
          <a:prstGeom prst="line">
            <a:avLst/>
          </a:prstGeom>
          <a:ln w="317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V="1">
            <a:off x="7690258" y="2813837"/>
            <a:ext cx="1150" cy="3276331"/>
          </a:xfrm>
          <a:prstGeom prst="line">
            <a:avLst/>
          </a:prstGeom>
          <a:ln w="317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7318090" y="6296992"/>
            <a:ext cx="766962" cy="0"/>
          </a:xfrm>
          <a:prstGeom prst="line">
            <a:avLst/>
          </a:prstGeom>
          <a:ln>
            <a:solidFill>
              <a:schemeClr val="bg1"/>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7341367" y="6103630"/>
            <a:ext cx="0" cy="4136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8085052" y="6090168"/>
            <a:ext cx="0" cy="4136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7030664" y="6114521"/>
            <a:ext cx="0" cy="4136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a:off x="7010900" y="6298774"/>
            <a:ext cx="330467" cy="0"/>
          </a:xfrm>
          <a:prstGeom prst="line">
            <a:avLst/>
          </a:prstGeom>
          <a:ln>
            <a:solidFill>
              <a:schemeClr val="bg1"/>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7516939" y="6264342"/>
            <a:ext cx="365806" cy="338554"/>
          </a:xfrm>
          <a:prstGeom prst="rect">
            <a:avLst/>
          </a:prstGeom>
          <a:noFill/>
        </p:spPr>
        <p:txBody>
          <a:bodyPr wrap="none" rtlCol="0">
            <a:spAutoFit/>
          </a:bodyPr>
          <a:lstStyle/>
          <a:p>
            <a:r>
              <a:rPr lang="en-US" sz="1600" i="1" dirty="0" smtClean="0">
                <a:solidFill>
                  <a:schemeClr val="bg1"/>
                </a:solidFill>
              </a:rPr>
              <a:t>B’</a:t>
            </a:r>
            <a:endParaRPr lang="en-US" sz="1600" i="1" dirty="0">
              <a:solidFill>
                <a:schemeClr val="bg1"/>
              </a:solidFill>
            </a:endParaRPr>
          </a:p>
        </p:txBody>
      </p:sp>
      <p:sp>
        <p:nvSpPr>
          <p:cNvPr id="104" name="TextBox 103"/>
          <p:cNvSpPr txBox="1"/>
          <p:nvPr/>
        </p:nvSpPr>
        <p:spPr>
          <a:xfrm>
            <a:off x="6967104" y="6295749"/>
            <a:ext cx="412292" cy="338554"/>
          </a:xfrm>
          <a:prstGeom prst="rect">
            <a:avLst/>
          </a:prstGeom>
          <a:noFill/>
        </p:spPr>
        <p:txBody>
          <a:bodyPr wrap="none" rtlCol="0">
            <a:spAutoFit/>
          </a:bodyPr>
          <a:lstStyle/>
          <a:p>
            <a:r>
              <a:rPr lang="en-US" sz="1600" i="1" dirty="0" smtClean="0">
                <a:solidFill>
                  <a:schemeClr val="bg1"/>
                </a:solidFill>
              </a:rPr>
              <a:t>2e</a:t>
            </a:r>
            <a:endParaRPr lang="en-US" sz="1600" i="1" dirty="0">
              <a:solidFill>
                <a:schemeClr val="bg1"/>
              </a:solidFill>
            </a:endParaRPr>
          </a:p>
        </p:txBody>
      </p:sp>
      <p:cxnSp>
        <p:nvCxnSpPr>
          <p:cNvPr id="105" name="Straight Arrow Connector 104"/>
          <p:cNvCxnSpPr/>
          <p:nvPr/>
        </p:nvCxnSpPr>
        <p:spPr>
          <a:xfrm>
            <a:off x="8085052" y="4600039"/>
            <a:ext cx="409331" cy="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a:off x="8088563" y="6024682"/>
            <a:ext cx="409331" cy="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flipV="1">
            <a:off x="8289717" y="4600039"/>
            <a:ext cx="0" cy="1424643"/>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8" name="TextBox 107"/>
          <p:cNvSpPr txBox="1"/>
          <p:nvPr/>
        </p:nvSpPr>
        <p:spPr>
          <a:xfrm>
            <a:off x="8180850" y="4858732"/>
            <a:ext cx="332014" cy="338554"/>
          </a:xfrm>
          <a:prstGeom prst="rect">
            <a:avLst/>
          </a:prstGeom>
          <a:solidFill>
            <a:schemeClr val="tx1"/>
          </a:solidFill>
        </p:spPr>
        <p:txBody>
          <a:bodyPr wrap="none" rtlCol="0">
            <a:spAutoFit/>
          </a:bodyPr>
          <a:lstStyle/>
          <a:p>
            <a:r>
              <a:rPr lang="en-US" sz="1600" i="1" dirty="0" smtClean="0">
                <a:solidFill>
                  <a:schemeClr val="bg1"/>
                </a:solidFill>
              </a:rPr>
              <a:t>L’</a:t>
            </a:r>
            <a:endParaRPr lang="en-US" sz="1600" i="1" dirty="0">
              <a:solidFill>
                <a:schemeClr val="bg1"/>
              </a:solidFill>
            </a:endParaRPr>
          </a:p>
        </p:txBody>
      </p:sp>
      <p:sp>
        <p:nvSpPr>
          <p:cNvPr id="109" name="Oval 108"/>
          <p:cNvSpPr/>
          <p:nvPr/>
        </p:nvSpPr>
        <p:spPr>
          <a:xfrm>
            <a:off x="7657768" y="5274911"/>
            <a:ext cx="71075" cy="710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2793565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241300" y="295870"/>
            <a:ext cx="8369300" cy="369332"/>
          </a:xfrm>
          <a:prstGeom prst="rect">
            <a:avLst/>
          </a:prstGeom>
        </p:spPr>
        <p:txBody>
          <a:bodyPr wrap="square">
            <a:spAutoFit/>
          </a:bodyPr>
          <a:lstStyle/>
          <a:p>
            <a:r>
              <a:rPr lang="en-US" b="1" u="sng" dirty="0">
                <a:solidFill>
                  <a:schemeClr val="bg1"/>
                </a:solidFill>
              </a:rPr>
              <a:t>Bearing Capacity of Layered Soils</a:t>
            </a:r>
            <a:r>
              <a:rPr lang="en-US" b="1" dirty="0">
                <a:solidFill>
                  <a:schemeClr val="bg1"/>
                </a:solidFill>
              </a:rPr>
              <a:t>: </a:t>
            </a:r>
            <a:r>
              <a:rPr lang="en-US" b="1" dirty="0" smtClean="0">
                <a:solidFill>
                  <a:schemeClr val="bg1"/>
                </a:solidFill>
              </a:rPr>
              <a:t>Stronger Soil Underlain </a:t>
            </a:r>
            <a:r>
              <a:rPr lang="en-US" b="1" dirty="0">
                <a:solidFill>
                  <a:schemeClr val="bg1"/>
                </a:solidFill>
              </a:rPr>
              <a:t>by Weaker Soil</a:t>
            </a:r>
            <a:endParaRPr lang="en-US" dirty="0">
              <a:solidFill>
                <a:schemeClr val="bg1"/>
              </a:solidFill>
            </a:endParaRPr>
          </a:p>
        </p:txBody>
      </p:sp>
      <p:sp>
        <p:nvSpPr>
          <p:cNvPr id="3" name="TextBox 2"/>
          <p:cNvSpPr txBox="1"/>
          <p:nvPr/>
        </p:nvSpPr>
        <p:spPr>
          <a:xfrm>
            <a:off x="241300" y="846943"/>
            <a:ext cx="8686800" cy="1754326"/>
          </a:xfrm>
          <a:prstGeom prst="rect">
            <a:avLst/>
          </a:prstGeom>
          <a:noFill/>
        </p:spPr>
        <p:txBody>
          <a:bodyPr wrap="square" rtlCol="0">
            <a:spAutoFit/>
          </a:bodyPr>
          <a:lstStyle/>
          <a:p>
            <a:pPr>
              <a:lnSpc>
                <a:spcPct val="150000"/>
              </a:lnSpc>
            </a:pPr>
            <a:r>
              <a:rPr lang="en-US" dirty="0" smtClean="0">
                <a:solidFill>
                  <a:schemeClr val="bg1"/>
                </a:solidFill>
              </a:rPr>
              <a:t>In real field conditions and in layered </a:t>
            </a:r>
            <a:r>
              <a:rPr lang="en-US" dirty="0">
                <a:solidFill>
                  <a:schemeClr val="bg1"/>
                </a:solidFill>
              </a:rPr>
              <a:t>soil </a:t>
            </a:r>
            <a:r>
              <a:rPr lang="en-US" dirty="0" smtClean="0">
                <a:solidFill>
                  <a:schemeClr val="bg1"/>
                </a:solidFill>
              </a:rPr>
              <a:t>failure </a:t>
            </a:r>
            <a:r>
              <a:rPr lang="en-US" dirty="0">
                <a:solidFill>
                  <a:schemeClr val="bg1"/>
                </a:solidFill>
              </a:rPr>
              <a:t>surface at ultimate load may </a:t>
            </a:r>
            <a:r>
              <a:rPr lang="en-US" dirty="0" smtClean="0">
                <a:solidFill>
                  <a:schemeClr val="bg1"/>
                </a:solidFill>
              </a:rPr>
              <a:t>extend through </a:t>
            </a:r>
            <a:r>
              <a:rPr lang="en-US" dirty="0">
                <a:solidFill>
                  <a:schemeClr val="bg1"/>
                </a:solidFill>
              </a:rPr>
              <a:t>two or more soil </a:t>
            </a:r>
            <a:r>
              <a:rPr lang="en-US" dirty="0" smtClean="0">
                <a:solidFill>
                  <a:schemeClr val="bg1"/>
                </a:solidFill>
              </a:rPr>
              <a:t>layers. In these cases, determining the </a:t>
            </a:r>
            <a:r>
              <a:rPr lang="en-US" dirty="0">
                <a:solidFill>
                  <a:schemeClr val="bg1"/>
                </a:solidFill>
              </a:rPr>
              <a:t>ultimate bearing </a:t>
            </a:r>
            <a:r>
              <a:rPr lang="en-US" dirty="0" smtClean="0">
                <a:solidFill>
                  <a:schemeClr val="bg1"/>
                </a:solidFill>
              </a:rPr>
              <a:t>capacity can only be made for </a:t>
            </a:r>
            <a:r>
              <a:rPr lang="en-US" u="sng" dirty="0">
                <a:solidFill>
                  <a:srgbClr val="0562AF"/>
                </a:solidFill>
              </a:rPr>
              <a:t>shallow continuous foundation</a:t>
            </a:r>
            <a:r>
              <a:rPr lang="en-US" dirty="0">
                <a:solidFill>
                  <a:schemeClr val="bg1"/>
                </a:solidFill>
              </a:rPr>
              <a:t> supported by a </a:t>
            </a:r>
            <a:r>
              <a:rPr lang="en-US" dirty="0">
                <a:solidFill>
                  <a:srgbClr val="FF0000"/>
                </a:solidFill>
              </a:rPr>
              <a:t>stronger </a:t>
            </a:r>
            <a:r>
              <a:rPr lang="en-US" dirty="0" smtClean="0">
                <a:solidFill>
                  <a:srgbClr val="FF0000"/>
                </a:solidFill>
              </a:rPr>
              <a:t>soil layer</a:t>
            </a:r>
            <a:r>
              <a:rPr lang="en-US" dirty="0">
                <a:solidFill>
                  <a:schemeClr val="bg1"/>
                </a:solidFill>
              </a:rPr>
              <a:t>, underlain by a </a:t>
            </a:r>
            <a:r>
              <a:rPr lang="en-US" dirty="0">
                <a:solidFill>
                  <a:srgbClr val="007635"/>
                </a:solidFill>
              </a:rPr>
              <a:t>weaker soi</a:t>
            </a:r>
            <a:r>
              <a:rPr lang="en-US" dirty="0">
                <a:solidFill>
                  <a:schemeClr val="bg1"/>
                </a:solidFill>
              </a:rPr>
              <a:t>l that extends to a great </a:t>
            </a:r>
            <a:r>
              <a:rPr lang="en-US" dirty="0" smtClean="0">
                <a:solidFill>
                  <a:schemeClr val="bg1"/>
                </a:solidFill>
              </a:rPr>
              <a:t>depth.</a:t>
            </a:r>
            <a:endParaRPr lang="en-US" dirty="0">
              <a:solidFill>
                <a:schemeClr val="bg1"/>
              </a:solidFill>
            </a:endParaRPr>
          </a:p>
        </p:txBody>
      </p:sp>
      <p:grpSp>
        <p:nvGrpSpPr>
          <p:cNvPr id="5" name="Group 4"/>
          <p:cNvGrpSpPr/>
          <p:nvPr/>
        </p:nvGrpSpPr>
        <p:grpSpPr>
          <a:xfrm>
            <a:off x="63500" y="3241674"/>
            <a:ext cx="4461862" cy="2982572"/>
            <a:chOff x="571500" y="542330"/>
            <a:chExt cx="8593689" cy="6569465"/>
          </a:xfrm>
        </p:grpSpPr>
        <p:sp>
          <p:nvSpPr>
            <p:cNvPr id="6" name="Rectangle 5"/>
            <p:cNvSpPr/>
            <p:nvPr/>
          </p:nvSpPr>
          <p:spPr>
            <a:xfrm>
              <a:off x="571500" y="4292600"/>
              <a:ext cx="7366000" cy="542835"/>
            </a:xfrm>
            <a:prstGeom prst="rect">
              <a:avLst/>
            </a:prstGeom>
            <a:gradFill>
              <a:gsLst>
                <a:gs pos="0">
                  <a:srgbClr val="00B050"/>
                </a:gs>
                <a:gs pos="99000">
                  <a:schemeClr val="accent1">
                    <a:tint val="44500"/>
                    <a:satMod val="160000"/>
                    <a:lumMod val="85000"/>
                    <a:lumOff val="15000"/>
                    <a:alpha val="34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1746730" y="2425700"/>
              <a:ext cx="4933470" cy="1870075"/>
            </a:xfrm>
            <a:prstGeom prst="rect">
              <a:avLst/>
            </a:prstGeom>
            <a:gradFill>
              <a:gsLst>
                <a:gs pos="0">
                  <a:schemeClr val="accent1">
                    <a:tint val="66000"/>
                    <a:satMod val="160000"/>
                    <a:alpha val="3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Elbow Connector 7"/>
            <p:cNvCxnSpPr/>
            <p:nvPr/>
          </p:nvCxnSpPr>
          <p:spPr>
            <a:xfrm>
              <a:off x="571500" y="1231900"/>
              <a:ext cx="4330700" cy="1193800"/>
            </a:xfrm>
            <a:prstGeom prst="bentConnector3">
              <a:avLst>
                <a:gd name="adj1" fmla="val 68768"/>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Elbow Connector 8"/>
            <p:cNvCxnSpPr/>
            <p:nvPr/>
          </p:nvCxnSpPr>
          <p:spPr>
            <a:xfrm rot="10800000" flipV="1">
              <a:off x="3556000" y="1244600"/>
              <a:ext cx="4381500" cy="1181100"/>
            </a:xfrm>
            <a:prstGeom prst="bentConnector3">
              <a:avLst>
                <a:gd name="adj1" fmla="val 69130"/>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556000" y="2438400"/>
              <a:ext cx="1346200" cy="1854200"/>
            </a:xfrm>
            <a:prstGeom prst="rect">
              <a:avLst/>
            </a:prstGeom>
            <a:noFill/>
            <a:ln w="31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p:cNvCxnSpPr/>
            <p:nvPr/>
          </p:nvCxnSpPr>
          <p:spPr>
            <a:xfrm>
              <a:off x="571500" y="4292963"/>
              <a:ext cx="7366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295400" y="2425700"/>
              <a:ext cx="14414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1524000" y="1244599"/>
              <a:ext cx="0" cy="1181101"/>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524000" y="2438400"/>
              <a:ext cx="0" cy="184150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229100" y="1231900"/>
              <a:ext cx="0" cy="4635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556000" y="914400"/>
              <a:ext cx="134620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556000" y="762000"/>
              <a:ext cx="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4902200" y="762000"/>
              <a:ext cx="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733800" y="1676400"/>
              <a:ext cx="0" cy="406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038600" y="1676400"/>
              <a:ext cx="0" cy="406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4419600" y="1676400"/>
              <a:ext cx="0" cy="406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724400" y="1676400"/>
              <a:ext cx="0" cy="406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2514600" y="3445146"/>
              <a:ext cx="1041400" cy="4889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902200" y="3441700"/>
              <a:ext cx="8445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514600" y="3441700"/>
              <a:ext cx="1041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3455126" y="2667000"/>
              <a:ext cx="0" cy="6921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5029200" y="2667000"/>
              <a:ext cx="0" cy="6921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Freeform 27"/>
            <p:cNvSpPr/>
            <p:nvPr/>
          </p:nvSpPr>
          <p:spPr>
            <a:xfrm>
              <a:off x="2871787" y="2438400"/>
              <a:ext cx="684213" cy="1857375"/>
            </a:xfrm>
            <a:custGeom>
              <a:avLst/>
              <a:gdLst>
                <a:gd name="connsiteX0" fmla="*/ 698500 w 698500"/>
                <a:gd name="connsiteY0" fmla="*/ 0 h 1828800"/>
                <a:gd name="connsiteX1" fmla="*/ 419100 w 698500"/>
                <a:gd name="connsiteY1" fmla="*/ 1130300 h 1828800"/>
                <a:gd name="connsiteX2" fmla="*/ 0 w 698500"/>
                <a:gd name="connsiteY2" fmla="*/ 1828800 h 1828800"/>
                <a:gd name="connsiteX3" fmla="*/ 0 w 698500"/>
                <a:gd name="connsiteY3" fmla="*/ 1828800 h 1828800"/>
                <a:gd name="connsiteX4" fmla="*/ 0 w 698500"/>
                <a:gd name="connsiteY4" fmla="*/ 1828800 h 1828800"/>
                <a:gd name="connsiteX0" fmla="*/ 698500 w 698500"/>
                <a:gd name="connsiteY0" fmla="*/ 0 h 1862138"/>
                <a:gd name="connsiteX1" fmla="*/ 419100 w 698500"/>
                <a:gd name="connsiteY1" fmla="*/ 1130300 h 1862138"/>
                <a:gd name="connsiteX2" fmla="*/ 0 w 698500"/>
                <a:gd name="connsiteY2" fmla="*/ 1828800 h 1862138"/>
                <a:gd name="connsiteX3" fmla="*/ 0 w 698500"/>
                <a:gd name="connsiteY3" fmla="*/ 1828800 h 1862138"/>
                <a:gd name="connsiteX4" fmla="*/ 0 w 698500"/>
                <a:gd name="connsiteY4" fmla="*/ 1862138 h 1862138"/>
                <a:gd name="connsiteX0" fmla="*/ 729544 w 729544"/>
                <a:gd name="connsiteY0" fmla="*/ 0 h 1885754"/>
                <a:gd name="connsiteX1" fmla="*/ 450144 w 729544"/>
                <a:gd name="connsiteY1" fmla="*/ 1130300 h 1885754"/>
                <a:gd name="connsiteX2" fmla="*/ 31044 w 729544"/>
                <a:gd name="connsiteY2" fmla="*/ 1828800 h 1885754"/>
                <a:gd name="connsiteX3" fmla="*/ 31044 w 729544"/>
                <a:gd name="connsiteY3" fmla="*/ 1847850 h 1885754"/>
                <a:gd name="connsiteX4" fmla="*/ 31044 w 729544"/>
                <a:gd name="connsiteY4" fmla="*/ 1862138 h 1885754"/>
                <a:gd name="connsiteX0" fmla="*/ 729544 w 729544"/>
                <a:gd name="connsiteY0" fmla="*/ 0 h 1891233"/>
                <a:gd name="connsiteX1" fmla="*/ 450144 w 729544"/>
                <a:gd name="connsiteY1" fmla="*/ 1130300 h 1891233"/>
                <a:gd name="connsiteX2" fmla="*/ 31044 w 729544"/>
                <a:gd name="connsiteY2" fmla="*/ 1828800 h 1891233"/>
                <a:gd name="connsiteX3" fmla="*/ 31044 w 729544"/>
                <a:gd name="connsiteY3" fmla="*/ 1862138 h 1891233"/>
                <a:gd name="connsiteX0" fmla="*/ 698500 w 698500"/>
                <a:gd name="connsiteY0" fmla="*/ 0 h 1828800"/>
                <a:gd name="connsiteX1" fmla="*/ 419100 w 698500"/>
                <a:gd name="connsiteY1" fmla="*/ 1130300 h 1828800"/>
                <a:gd name="connsiteX2" fmla="*/ 0 w 698500"/>
                <a:gd name="connsiteY2" fmla="*/ 1828800 h 1828800"/>
                <a:gd name="connsiteX0" fmla="*/ 684213 w 684213"/>
                <a:gd name="connsiteY0" fmla="*/ 0 h 1857375"/>
                <a:gd name="connsiteX1" fmla="*/ 404813 w 684213"/>
                <a:gd name="connsiteY1" fmla="*/ 1130300 h 1857375"/>
                <a:gd name="connsiteX2" fmla="*/ 0 w 684213"/>
                <a:gd name="connsiteY2" fmla="*/ 1857375 h 1857375"/>
              </a:gdLst>
              <a:ahLst/>
              <a:cxnLst>
                <a:cxn ang="0">
                  <a:pos x="connsiteX0" y="connsiteY0"/>
                </a:cxn>
                <a:cxn ang="0">
                  <a:pos x="connsiteX1" y="connsiteY1"/>
                </a:cxn>
                <a:cxn ang="0">
                  <a:pos x="connsiteX2" y="connsiteY2"/>
                </a:cxn>
              </a:cxnLst>
              <a:rect l="l" t="t" r="r" b="b"/>
              <a:pathLst>
                <a:path w="684213" h="1857375">
                  <a:moveTo>
                    <a:pt x="684213" y="0"/>
                  </a:moveTo>
                  <a:cubicBezTo>
                    <a:pt x="602721" y="412750"/>
                    <a:pt x="518848" y="820738"/>
                    <a:pt x="404813" y="1130300"/>
                  </a:cubicBezTo>
                  <a:cubicBezTo>
                    <a:pt x="290778" y="1439862"/>
                    <a:pt x="69850" y="1735402"/>
                    <a:pt x="0" y="1857375"/>
                  </a:cubicBezTo>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28"/>
            <p:cNvSpPr/>
            <p:nvPr/>
          </p:nvSpPr>
          <p:spPr>
            <a:xfrm>
              <a:off x="4914900" y="2463800"/>
              <a:ext cx="687387" cy="1828800"/>
            </a:xfrm>
            <a:custGeom>
              <a:avLst/>
              <a:gdLst>
                <a:gd name="connsiteX0" fmla="*/ 0 w 673100"/>
                <a:gd name="connsiteY0" fmla="*/ 0 h 1790700"/>
                <a:gd name="connsiteX1" fmla="*/ 292100 w 673100"/>
                <a:gd name="connsiteY1" fmla="*/ 1143000 h 1790700"/>
                <a:gd name="connsiteX2" fmla="*/ 673100 w 673100"/>
                <a:gd name="connsiteY2" fmla="*/ 1790700 h 1790700"/>
                <a:gd name="connsiteX0" fmla="*/ 0 w 687387"/>
                <a:gd name="connsiteY0" fmla="*/ 0 h 1828800"/>
                <a:gd name="connsiteX1" fmla="*/ 292100 w 687387"/>
                <a:gd name="connsiteY1" fmla="*/ 1143000 h 1828800"/>
                <a:gd name="connsiteX2" fmla="*/ 687387 w 687387"/>
                <a:gd name="connsiteY2" fmla="*/ 1828800 h 1828800"/>
              </a:gdLst>
              <a:ahLst/>
              <a:cxnLst>
                <a:cxn ang="0">
                  <a:pos x="connsiteX0" y="connsiteY0"/>
                </a:cxn>
                <a:cxn ang="0">
                  <a:pos x="connsiteX1" y="connsiteY1"/>
                </a:cxn>
                <a:cxn ang="0">
                  <a:pos x="connsiteX2" y="connsiteY2"/>
                </a:cxn>
              </a:cxnLst>
              <a:rect l="l" t="t" r="r" b="b"/>
              <a:pathLst>
                <a:path w="687387" h="1828800">
                  <a:moveTo>
                    <a:pt x="0" y="0"/>
                  </a:moveTo>
                  <a:cubicBezTo>
                    <a:pt x="89958" y="422275"/>
                    <a:pt x="177536" y="838200"/>
                    <a:pt x="292100" y="1143000"/>
                  </a:cubicBezTo>
                  <a:cubicBezTo>
                    <a:pt x="406664" y="1447800"/>
                    <a:pt x="552978" y="1654175"/>
                    <a:pt x="687387" y="1828800"/>
                  </a:cubicBezTo>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29"/>
            <p:cNvSpPr/>
            <p:nvPr/>
          </p:nvSpPr>
          <p:spPr>
            <a:xfrm>
              <a:off x="2857500" y="4291012"/>
              <a:ext cx="1371600" cy="1106488"/>
            </a:xfrm>
            <a:custGeom>
              <a:avLst/>
              <a:gdLst>
                <a:gd name="connsiteX0" fmla="*/ 0 w 1388492"/>
                <a:gd name="connsiteY0" fmla="*/ 0 h 1150518"/>
                <a:gd name="connsiteX1" fmla="*/ 762000 w 1388492"/>
                <a:gd name="connsiteY1" fmla="*/ 444500 h 1150518"/>
                <a:gd name="connsiteX2" fmla="*/ 1333500 w 1388492"/>
                <a:gd name="connsiteY2" fmla="*/ 1092200 h 1150518"/>
                <a:gd name="connsiteX3" fmla="*/ 1333500 w 1388492"/>
                <a:gd name="connsiteY3" fmla="*/ 1079500 h 1150518"/>
                <a:gd name="connsiteX0" fmla="*/ 0 w 1333500"/>
                <a:gd name="connsiteY0" fmla="*/ 0 h 1092200"/>
                <a:gd name="connsiteX1" fmla="*/ 762000 w 1333500"/>
                <a:gd name="connsiteY1" fmla="*/ 444500 h 1092200"/>
                <a:gd name="connsiteX2" fmla="*/ 1333500 w 1333500"/>
                <a:gd name="connsiteY2" fmla="*/ 1092200 h 1092200"/>
                <a:gd name="connsiteX0" fmla="*/ 0 w 1376362"/>
                <a:gd name="connsiteY0" fmla="*/ 0 h 1116013"/>
                <a:gd name="connsiteX1" fmla="*/ 804862 w 1376362"/>
                <a:gd name="connsiteY1" fmla="*/ 468313 h 1116013"/>
                <a:gd name="connsiteX2" fmla="*/ 1376362 w 1376362"/>
                <a:gd name="connsiteY2" fmla="*/ 1116013 h 1116013"/>
                <a:gd name="connsiteX0" fmla="*/ 0 w 1371600"/>
                <a:gd name="connsiteY0" fmla="*/ 0 h 1106488"/>
                <a:gd name="connsiteX1" fmla="*/ 800100 w 1371600"/>
                <a:gd name="connsiteY1" fmla="*/ 458788 h 1106488"/>
                <a:gd name="connsiteX2" fmla="*/ 1371600 w 1371600"/>
                <a:gd name="connsiteY2" fmla="*/ 1106488 h 1106488"/>
              </a:gdLst>
              <a:ahLst/>
              <a:cxnLst>
                <a:cxn ang="0">
                  <a:pos x="connsiteX0" y="connsiteY0"/>
                </a:cxn>
                <a:cxn ang="0">
                  <a:pos x="connsiteX1" y="connsiteY1"/>
                </a:cxn>
                <a:cxn ang="0">
                  <a:pos x="connsiteX2" y="connsiteY2"/>
                </a:cxn>
              </a:cxnLst>
              <a:rect l="l" t="t" r="r" b="b"/>
              <a:pathLst>
                <a:path w="1371600" h="1106488">
                  <a:moveTo>
                    <a:pt x="0" y="0"/>
                  </a:moveTo>
                  <a:cubicBezTo>
                    <a:pt x="269875" y="131233"/>
                    <a:pt x="571500" y="274373"/>
                    <a:pt x="800100" y="458788"/>
                  </a:cubicBezTo>
                  <a:cubicBezTo>
                    <a:pt x="1028700" y="643203"/>
                    <a:pt x="1276350" y="1000655"/>
                    <a:pt x="1371600" y="1106488"/>
                  </a:cubicBezTo>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30"/>
            <p:cNvSpPr/>
            <p:nvPr/>
          </p:nvSpPr>
          <p:spPr>
            <a:xfrm>
              <a:off x="4232274" y="4292599"/>
              <a:ext cx="1368425" cy="1104900"/>
            </a:xfrm>
            <a:custGeom>
              <a:avLst/>
              <a:gdLst>
                <a:gd name="connsiteX0" fmla="*/ 1358900 w 1358900"/>
                <a:gd name="connsiteY0" fmla="*/ 0 h 1143000"/>
                <a:gd name="connsiteX1" fmla="*/ 609600 w 1358900"/>
                <a:gd name="connsiteY1" fmla="*/ 457200 h 1143000"/>
                <a:gd name="connsiteX2" fmla="*/ 0 w 1358900"/>
                <a:gd name="connsiteY2" fmla="*/ 1143000 h 1143000"/>
                <a:gd name="connsiteX0" fmla="*/ 1363662 w 1363662"/>
                <a:gd name="connsiteY0" fmla="*/ 0 h 1114425"/>
                <a:gd name="connsiteX1" fmla="*/ 614362 w 1363662"/>
                <a:gd name="connsiteY1" fmla="*/ 457200 h 1114425"/>
                <a:gd name="connsiteX2" fmla="*/ 0 w 1363662"/>
                <a:gd name="connsiteY2" fmla="*/ 1114425 h 1114425"/>
                <a:gd name="connsiteX0" fmla="*/ 1368425 w 1368425"/>
                <a:gd name="connsiteY0" fmla="*/ 0 h 1104900"/>
                <a:gd name="connsiteX1" fmla="*/ 619125 w 1368425"/>
                <a:gd name="connsiteY1" fmla="*/ 457200 h 1104900"/>
                <a:gd name="connsiteX2" fmla="*/ 0 w 1368425"/>
                <a:gd name="connsiteY2" fmla="*/ 1104900 h 1104900"/>
              </a:gdLst>
              <a:ahLst/>
              <a:cxnLst>
                <a:cxn ang="0">
                  <a:pos x="connsiteX0" y="connsiteY0"/>
                </a:cxn>
                <a:cxn ang="0">
                  <a:pos x="connsiteX1" y="connsiteY1"/>
                </a:cxn>
                <a:cxn ang="0">
                  <a:pos x="connsiteX2" y="connsiteY2"/>
                </a:cxn>
              </a:cxnLst>
              <a:rect l="l" t="t" r="r" b="b"/>
              <a:pathLst>
                <a:path w="1368425" h="1104900">
                  <a:moveTo>
                    <a:pt x="1368425" y="0"/>
                  </a:moveTo>
                  <a:cubicBezTo>
                    <a:pt x="1107016" y="133350"/>
                    <a:pt x="847196" y="273050"/>
                    <a:pt x="619125" y="457200"/>
                  </a:cubicBezTo>
                  <a:cubicBezTo>
                    <a:pt x="391054" y="641350"/>
                    <a:pt x="191558" y="857250"/>
                    <a:pt x="0" y="1104900"/>
                  </a:cubicBezTo>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31"/>
            <p:cNvSpPr/>
            <p:nvPr/>
          </p:nvSpPr>
          <p:spPr>
            <a:xfrm>
              <a:off x="889000" y="4292600"/>
              <a:ext cx="3338512" cy="1439583"/>
            </a:xfrm>
            <a:custGeom>
              <a:avLst/>
              <a:gdLst>
                <a:gd name="connsiteX0" fmla="*/ 0 w 3352800"/>
                <a:gd name="connsiteY0" fmla="*/ 0 h 1440253"/>
                <a:gd name="connsiteX1" fmla="*/ 1536700 w 3352800"/>
                <a:gd name="connsiteY1" fmla="*/ 1270000 h 1440253"/>
                <a:gd name="connsiteX2" fmla="*/ 2794000 w 3352800"/>
                <a:gd name="connsiteY2" fmla="*/ 1409700 h 1440253"/>
                <a:gd name="connsiteX3" fmla="*/ 3352800 w 3352800"/>
                <a:gd name="connsiteY3" fmla="*/ 1104900 h 1440253"/>
                <a:gd name="connsiteX0" fmla="*/ 0 w 3338512"/>
                <a:gd name="connsiteY0" fmla="*/ 0 h 1439583"/>
                <a:gd name="connsiteX1" fmla="*/ 1536700 w 3338512"/>
                <a:gd name="connsiteY1" fmla="*/ 1270000 h 1439583"/>
                <a:gd name="connsiteX2" fmla="*/ 2794000 w 3338512"/>
                <a:gd name="connsiteY2" fmla="*/ 1409700 h 1439583"/>
                <a:gd name="connsiteX3" fmla="*/ 3338512 w 3338512"/>
                <a:gd name="connsiteY3" fmla="*/ 1114425 h 1439583"/>
              </a:gdLst>
              <a:ahLst/>
              <a:cxnLst>
                <a:cxn ang="0">
                  <a:pos x="connsiteX0" y="connsiteY0"/>
                </a:cxn>
                <a:cxn ang="0">
                  <a:pos x="connsiteX1" y="connsiteY1"/>
                </a:cxn>
                <a:cxn ang="0">
                  <a:pos x="connsiteX2" y="connsiteY2"/>
                </a:cxn>
                <a:cxn ang="0">
                  <a:pos x="connsiteX3" y="connsiteY3"/>
                </a:cxn>
              </a:cxnLst>
              <a:rect l="l" t="t" r="r" b="b"/>
              <a:pathLst>
                <a:path w="3338512" h="1439583">
                  <a:moveTo>
                    <a:pt x="0" y="0"/>
                  </a:moveTo>
                  <a:cubicBezTo>
                    <a:pt x="535516" y="517525"/>
                    <a:pt x="1071033" y="1035050"/>
                    <a:pt x="1536700" y="1270000"/>
                  </a:cubicBezTo>
                  <a:cubicBezTo>
                    <a:pt x="2002367" y="1504950"/>
                    <a:pt x="2493698" y="1435629"/>
                    <a:pt x="2794000" y="1409700"/>
                  </a:cubicBezTo>
                  <a:cubicBezTo>
                    <a:pt x="3094302" y="1383771"/>
                    <a:pt x="3210453" y="1253066"/>
                    <a:pt x="3338512" y="1114425"/>
                  </a:cubicBezTo>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32"/>
            <p:cNvSpPr/>
            <p:nvPr/>
          </p:nvSpPr>
          <p:spPr>
            <a:xfrm>
              <a:off x="4231480" y="4279900"/>
              <a:ext cx="3363119" cy="1447832"/>
            </a:xfrm>
            <a:custGeom>
              <a:avLst/>
              <a:gdLst>
                <a:gd name="connsiteX0" fmla="*/ 3388980 w 3388980"/>
                <a:gd name="connsiteY0" fmla="*/ 0 h 1448004"/>
                <a:gd name="connsiteX1" fmla="*/ 1776080 w 3388980"/>
                <a:gd name="connsiteY1" fmla="*/ 1270000 h 1448004"/>
                <a:gd name="connsiteX2" fmla="*/ 607680 w 3388980"/>
                <a:gd name="connsiteY2" fmla="*/ 1422400 h 1448004"/>
                <a:gd name="connsiteX3" fmla="*/ 61580 w 3388980"/>
                <a:gd name="connsiteY3" fmla="*/ 1117600 h 1448004"/>
                <a:gd name="connsiteX4" fmla="*/ 36180 w 3388980"/>
                <a:gd name="connsiteY4" fmla="*/ 1130300 h 1448004"/>
                <a:gd name="connsiteX0" fmla="*/ 3327400 w 3327400"/>
                <a:gd name="connsiteY0" fmla="*/ 0 h 1448004"/>
                <a:gd name="connsiteX1" fmla="*/ 1714500 w 3327400"/>
                <a:gd name="connsiteY1" fmla="*/ 1270000 h 1448004"/>
                <a:gd name="connsiteX2" fmla="*/ 546100 w 3327400"/>
                <a:gd name="connsiteY2" fmla="*/ 1422400 h 1448004"/>
                <a:gd name="connsiteX3" fmla="*/ 0 w 3327400"/>
                <a:gd name="connsiteY3" fmla="*/ 1117600 h 1448004"/>
                <a:gd name="connsiteX0" fmla="*/ 3355975 w 3355975"/>
                <a:gd name="connsiteY0" fmla="*/ 0 h 1446974"/>
                <a:gd name="connsiteX1" fmla="*/ 1743075 w 3355975"/>
                <a:gd name="connsiteY1" fmla="*/ 1270000 h 1446974"/>
                <a:gd name="connsiteX2" fmla="*/ 574675 w 3355975"/>
                <a:gd name="connsiteY2" fmla="*/ 1422400 h 1446974"/>
                <a:gd name="connsiteX3" fmla="*/ 0 w 3355975"/>
                <a:gd name="connsiteY3" fmla="*/ 1131887 h 1446974"/>
                <a:gd name="connsiteX0" fmla="*/ 3363119 w 3363119"/>
                <a:gd name="connsiteY0" fmla="*/ 0 h 1447832"/>
                <a:gd name="connsiteX1" fmla="*/ 1750219 w 3363119"/>
                <a:gd name="connsiteY1" fmla="*/ 1270000 h 1447832"/>
                <a:gd name="connsiteX2" fmla="*/ 581819 w 3363119"/>
                <a:gd name="connsiteY2" fmla="*/ 1422400 h 1447832"/>
                <a:gd name="connsiteX3" fmla="*/ 0 w 3363119"/>
                <a:gd name="connsiteY3" fmla="*/ 1119981 h 1447832"/>
              </a:gdLst>
              <a:ahLst/>
              <a:cxnLst>
                <a:cxn ang="0">
                  <a:pos x="connsiteX0" y="connsiteY0"/>
                </a:cxn>
                <a:cxn ang="0">
                  <a:pos x="connsiteX1" y="connsiteY1"/>
                </a:cxn>
                <a:cxn ang="0">
                  <a:pos x="connsiteX2" y="connsiteY2"/>
                </a:cxn>
                <a:cxn ang="0">
                  <a:pos x="connsiteX3" y="connsiteY3"/>
                </a:cxn>
              </a:cxnLst>
              <a:rect l="l" t="t" r="r" b="b"/>
              <a:pathLst>
                <a:path w="3363119" h="1447832">
                  <a:moveTo>
                    <a:pt x="3363119" y="0"/>
                  </a:moveTo>
                  <a:cubicBezTo>
                    <a:pt x="2788444" y="516466"/>
                    <a:pt x="2213769" y="1032933"/>
                    <a:pt x="1750219" y="1270000"/>
                  </a:cubicBezTo>
                  <a:cubicBezTo>
                    <a:pt x="1286669" y="1507067"/>
                    <a:pt x="873522" y="1447403"/>
                    <a:pt x="581819" y="1422400"/>
                  </a:cubicBezTo>
                  <a:cubicBezTo>
                    <a:pt x="290116" y="1397397"/>
                    <a:pt x="95250" y="1168664"/>
                    <a:pt x="0" y="1119981"/>
                  </a:cubicBezTo>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3992512" y="542330"/>
              <a:ext cx="338554" cy="369333"/>
            </a:xfrm>
            <a:prstGeom prst="rect">
              <a:avLst/>
            </a:prstGeom>
            <a:solidFill>
              <a:schemeClr val="tx1"/>
            </a:solidFill>
          </p:spPr>
          <p:txBody>
            <a:bodyPr wrap="none" rtlCol="0">
              <a:spAutoFit/>
            </a:bodyPr>
            <a:lstStyle/>
            <a:p>
              <a:r>
                <a:rPr lang="en-US" dirty="0" smtClean="0">
                  <a:solidFill>
                    <a:schemeClr val="bg1"/>
                  </a:solidFill>
                </a:rPr>
                <a:t>B</a:t>
              </a:r>
              <a:endParaRPr lang="en-US" dirty="0">
                <a:solidFill>
                  <a:schemeClr val="bg1"/>
                </a:solidFill>
              </a:endParaRPr>
            </a:p>
          </p:txBody>
        </p:sp>
        <p:sp>
          <p:nvSpPr>
            <p:cNvPr id="35" name="TextBox 34"/>
            <p:cNvSpPr txBox="1"/>
            <p:nvPr/>
          </p:nvSpPr>
          <p:spPr>
            <a:xfrm>
              <a:off x="3493899" y="1055309"/>
              <a:ext cx="397866" cy="369333"/>
            </a:xfrm>
            <a:prstGeom prst="rect">
              <a:avLst/>
            </a:prstGeom>
            <a:noFill/>
          </p:spPr>
          <p:txBody>
            <a:bodyPr wrap="none" rtlCol="0">
              <a:spAutoFit/>
            </a:bodyPr>
            <a:lstStyle/>
            <a:p>
              <a:r>
                <a:rPr lang="en-US" dirty="0" smtClean="0">
                  <a:solidFill>
                    <a:schemeClr val="bg1"/>
                  </a:solidFill>
                </a:rPr>
                <a:t>q</a:t>
              </a:r>
              <a:r>
                <a:rPr lang="en-US" baseline="-25000" dirty="0" smtClean="0">
                  <a:solidFill>
                    <a:schemeClr val="bg1"/>
                  </a:solidFill>
                </a:rPr>
                <a:t>u</a:t>
              </a:r>
              <a:endParaRPr lang="en-US" baseline="-25000" dirty="0">
                <a:solidFill>
                  <a:schemeClr val="bg1"/>
                </a:solidFill>
              </a:endParaRPr>
            </a:p>
          </p:txBody>
        </p:sp>
        <p:sp>
          <p:nvSpPr>
            <p:cNvPr id="36" name="TextBox 35"/>
            <p:cNvSpPr txBox="1"/>
            <p:nvPr/>
          </p:nvSpPr>
          <p:spPr>
            <a:xfrm>
              <a:off x="6642137" y="1794150"/>
              <a:ext cx="2523052" cy="2576073"/>
            </a:xfrm>
            <a:prstGeom prst="rect">
              <a:avLst/>
            </a:prstGeom>
            <a:noFill/>
          </p:spPr>
          <p:txBody>
            <a:bodyPr wrap="none" rtlCol="0">
              <a:spAutoFit/>
            </a:bodyPr>
            <a:lstStyle/>
            <a:p>
              <a:r>
                <a:rPr lang="en-US" sz="1400" b="1" dirty="0" smtClean="0">
                  <a:solidFill>
                    <a:srgbClr val="FF0000"/>
                  </a:solidFill>
                </a:rPr>
                <a:t>Shallow </a:t>
              </a:r>
            </a:p>
            <a:p>
              <a:r>
                <a:rPr lang="en-US" sz="1400" b="1" dirty="0" smtClean="0">
                  <a:solidFill>
                    <a:srgbClr val="FF0000"/>
                  </a:solidFill>
                </a:rPr>
                <a:t>Stronger Soil</a:t>
              </a:r>
            </a:p>
            <a:p>
              <a:r>
                <a:rPr lang="en-US" sz="1400" b="1" dirty="0" smtClean="0">
                  <a:solidFill>
                    <a:srgbClr val="FF0000"/>
                  </a:solidFill>
                  <a:latin typeface="Symbol" pitchFamily="18" charset="2"/>
                </a:rPr>
                <a:t>g</a:t>
              </a:r>
              <a:r>
                <a:rPr lang="en-US" sz="1400" b="1" baseline="-25000" dirty="0" smtClean="0">
                  <a:solidFill>
                    <a:srgbClr val="FF0000"/>
                  </a:solidFill>
                </a:rPr>
                <a:t>1</a:t>
              </a:r>
            </a:p>
            <a:p>
              <a:r>
                <a:rPr lang="en-US" sz="1400" b="1" dirty="0" smtClean="0">
                  <a:solidFill>
                    <a:srgbClr val="FF0000"/>
                  </a:solidFill>
                  <a:latin typeface="Symbol" pitchFamily="18" charset="2"/>
                </a:rPr>
                <a:t>f</a:t>
              </a:r>
              <a:r>
                <a:rPr lang="en-US" sz="1400" b="1" baseline="-25000" dirty="0" smtClean="0">
                  <a:solidFill>
                    <a:srgbClr val="FF0000"/>
                  </a:solidFill>
                </a:rPr>
                <a:t>1</a:t>
              </a:r>
            </a:p>
            <a:p>
              <a:r>
                <a:rPr lang="en-US" sz="1400" b="1" dirty="0" smtClean="0">
                  <a:solidFill>
                    <a:srgbClr val="FF0000"/>
                  </a:solidFill>
                </a:rPr>
                <a:t>c</a:t>
              </a:r>
              <a:r>
                <a:rPr lang="en-US" sz="1400" b="1" baseline="-25000" dirty="0" smtClean="0">
                  <a:solidFill>
                    <a:srgbClr val="FF0000"/>
                  </a:solidFill>
                </a:rPr>
                <a:t>1</a:t>
              </a:r>
              <a:endParaRPr lang="en-US" sz="1400" b="1" baseline="-25000" dirty="0">
                <a:solidFill>
                  <a:srgbClr val="FF0000"/>
                </a:solidFill>
              </a:endParaRPr>
            </a:p>
          </p:txBody>
        </p:sp>
        <p:sp>
          <p:nvSpPr>
            <p:cNvPr id="37" name="TextBox 36"/>
            <p:cNvSpPr txBox="1"/>
            <p:nvPr/>
          </p:nvSpPr>
          <p:spPr>
            <a:xfrm>
              <a:off x="6739980" y="5010262"/>
              <a:ext cx="2306809" cy="2101533"/>
            </a:xfrm>
            <a:prstGeom prst="rect">
              <a:avLst/>
            </a:prstGeom>
            <a:noFill/>
          </p:spPr>
          <p:txBody>
            <a:bodyPr wrap="none" rtlCol="0">
              <a:spAutoFit/>
            </a:bodyPr>
            <a:lstStyle/>
            <a:p>
              <a:r>
                <a:rPr lang="en-US" sz="1400" b="1" dirty="0" smtClean="0">
                  <a:solidFill>
                    <a:srgbClr val="007635"/>
                  </a:solidFill>
                </a:rPr>
                <a:t>Weaker Soil</a:t>
              </a:r>
            </a:p>
            <a:p>
              <a:r>
                <a:rPr lang="en-US" sz="1400" b="1" dirty="0" smtClean="0">
                  <a:solidFill>
                    <a:srgbClr val="007635"/>
                  </a:solidFill>
                  <a:latin typeface="Symbol" pitchFamily="18" charset="2"/>
                </a:rPr>
                <a:t>g</a:t>
              </a:r>
              <a:r>
                <a:rPr lang="en-US" sz="1400" b="1" baseline="-25000" dirty="0" smtClean="0">
                  <a:solidFill>
                    <a:srgbClr val="007635"/>
                  </a:solidFill>
                </a:rPr>
                <a:t>2</a:t>
              </a:r>
            </a:p>
            <a:p>
              <a:r>
                <a:rPr lang="en-US" sz="1400" b="1" dirty="0" smtClean="0">
                  <a:solidFill>
                    <a:srgbClr val="007635"/>
                  </a:solidFill>
                  <a:latin typeface="Symbol" pitchFamily="18" charset="2"/>
                </a:rPr>
                <a:t>f</a:t>
              </a:r>
              <a:r>
                <a:rPr lang="en-US" sz="1400" b="1" baseline="-25000" dirty="0" smtClean="0">
                  <a:solidFill>
                    <a:srgbClr val="007635"/>
                  </a:solidFill>
                </a:rPr>
                <a:t>2</a:t>
              </a:r>
            </a:p>
            <a:p>
              <a:r>
                <a:rPr lang="en-US" sz="1400" b="1" dirty="0" smtClean="0">
                  <a:solidFill>
                    <a:srgbClr val="007635"/>
                  </a:solidFill>
                </a:rPr>
                <a:t>c</a:t>
              </a:r>
              <a:r>
                <a:rPr lang="en-US" sz="1400" b="1" baseline="-25000" dirty="0" smtClean="0">
                  <a:solidFill>
                    <a:srgbClr val="007635"/>
                  </a:solidFill>
                </a:rPr>
                <a:t>2</a:t>
              </a:r>
              <a:endParaRPr lang="en-US" sz="1400" b="1" baseline="-25000" dirty="0">
                <a:solidFill>
                  <a:srgbClr val="007635"/>
                </a:solidFill>
              </a:endParaRPr>
            </a:p>
          </p:txBody>
        </p:sp>
        <p:sp>
          <p:nvSpPr>
            <p:cNvPr id="38" name="TextBox 37"/>
            <p:cNvSpPr txBox="1"/>
            <p:nvPr/>
          </p:nvSpPr>
          <p:spPr>
            <a:xfrm>
              <a:off x="3052880" y="1910949"/>
              <a:ext cx="312905" cy="369333"/>
            </a:xfrm>
            <a:prstGeom prst="rect">
              <a:avLst/>
            </a:prstGeom>
            <a:noFill/>
          </p:spPr>
          <p:txBody>
            <a:bodyPr wrap="none" rtlCol="0">
              <a:spAutoFit/>
            </a:bodyPr>
            <a:lstStyle/>
            <a:p>
              <a:r>
                <a:rPr lang="en-US" dirty="0" smtClean="0">
                  <a:solidFill>
                    <a:schemeClr val="bg1"/>
                  </a:solidFill>
                </a:rPr>
                <a:t>a</a:t>
              </a:r>
              <a:endParaRPr lang="en-US" dirty="0">
                <a:solidFill>
                  <a:schemeClr val="bg1"/>
                </a:solidFill>
              </a:endParaRPr>
            </a:p>
          </p:txBody>
        </p:sp>
        <p:sp>
          <p:nvSpPr>
            <p:cNvPr id="39" name="TextBox 38"/>
            <p:cNvSpPr txBox="1"/>
            <p:nvPr/>
          </p:nvSpPr>
          <p:spPr>
            <a:xfrm>
              <a:off x="4854812" y="1992110"/>
              <a:ext cx="312905" cy="369333"/>
            </a:xfrm>
            <a:prstGeom prst="rect">
              <a:avLst/>
            </a:prstGeom>
            <a:noFill/>
          </p:spPr>
          <p:txBody>
            <a:bodyPr wrap="none" rtlCol="0">
              <a:spAutoFit/>
            </a:bodyPr>
            <a:lstStyle/>
            <a:p>
              <a:r>
                <a:rPr lang="en-US" dirty="0" smtClean="0">
                  <a:solidFill>
                    <a:schemeClr val="bg1"/>
                  </a:solidFill>
                </a:rPr>
                <a:t>b</a:t>
              </a:r>
              <a:endParaRPr lang="en-US" dirty="0">
                <a:solidFill>
                  <a:schemeClr val="bg1"/>
                </a:solidFill>
              </a:endParaRPr>
            </a:p>
          </p:txBody>
        </p:sp>
        <p:sp>
          <p:nvSpPr>
            <p:cNvPr id="40" name="TextBox 39"/>
            <p:cNvSpPr txBox="1"/>
            <p:nvPr/>
          </p:nvSpPr>
          <p:spPr>
            <a:xfrm>
              <a:off x="3242040" y="4179129"/>
              <a:ext cx="364201" cy="369333"/>
            </a:xfrm>
            <a:prstGeom prst="rect">
              <a:avLst/>
            </a:prstGeom>
            <a:noFill/>
          </p:spPr>
          <p:txBody>
            <a:bodyPr wrap="none" rtlCol="0">
              <a:spAutoFit/>
            </a:bodyPr>
            <a:lstStyle/>
            <a:p>
              <a:r>
                <a:rPr lang="en-US" dirty="0" smtClean="0">
                  <a:solidFill>
                    <a:schemeClr val="bg1"/>
                  </a:solidFill>
                </a:rPr>
                <a:t>a’</a:t>
              </a:r>
              <a:endParaRPr lang="en-US" dirty="0">
                <a:solidFill>
                  <a:schemeClr val="bg1"/>
                </a:solidFill>
              </a:endParaRPr>
            </a:p>
          </p:txBody>
        </p:sp>
        <p:sp>
          <p:nvSpPr>
            <p:cNvPr id="41" name="TextBox 40"/>
            <p:cNvSpPr txBox="1"/>
            <p:nvPr/>
          </p:nvSpPr>
          <p:spPr>
            <a:xfrm>
              <a:off x="4670598" y="4292600"/>
              <a:ext cx="364202" cy="369332"/>
            </a:xfrm>
            <a:prstGeom prst="rect">
              <a:avLst/>
            </a:prstGeom>
            <a:noFill/>
          </p:spPr>
          <p:txBody>
            <a:bodyPr wrap="none" rtlCol="0">
              <a:spAutoFit/>
            </a:bodyPr>
            <a:lstStyle/>
            <a:p>
              <a:r>
                <a:rPr lang="en-US" dirty="0" smtClean="0">
                  <a:solidFill>
                    <a:schemeClr val="bg1"/>
                  </a:solidFill>
                </a:rPr>
                <a:t>b’</a:t>
              </a:r>
              <a:endParaRPr lang="en-US" dirty="0">
                <a:solidFill>
                  <a:schemeClr val="bg1"/>
                </a:solidFill>
              </a:endParaRPr>
            </a:p>
          </p:txBody>
        </p:sp>
        <p:sp>
          <p:nvSpPr>
            <p:cNvPr id="42" name="TextBox 41"/>
            <p:cNvSpPr txBox="1"/>
            <p:nvPr/>
          </p:nvSpPr>
          <p:spPr>
            <a:xfrm>
              <a:off x="5766062" y="3524948"/>
              <a:ext cx="397866" cy="369333"/>
            </a:xfrm>
            <a:prstGeom prst="rect">
              <a:avLst/>
            </a:prstGeom>
            <a:noFill/>
          </p:spPr>
          <p:txBody>
            <a:bodyPr wrap="none" rtlCol="0">
              <a:spAutoFit/>
            </a:bodyPr>
            <a:lstStyle/>
            <a:p>
              <a:r>
                <a:rPr lang="en-US" dirty="0" smtClean="0">
                  <a:solidFill>
                    <a:schemeClr val="bg1"/>
                  </a:solidFill>
                </a:rPr>
                <a:t>p</a:t>
              </a:r>
              <a:r>
                <a:rPr lang="en-US" baseline="-25000" dirty="0" smtClean="0">
                  <a:solidFill>
                    <a:schemeClr val="bg1"/>
                  </a:solidFill>
                </a:rPr>
                <a:t>p</a:t>
              </a:r>
              <a:endParaRPr lang="en-US" baseline="-25000" dirty="0">
                <a:solidFill>
                  <a:schemeClr val="bg1"/>
                </a:solidFill>
              </a:endParaRPr>
            </a:p>
          </p:txBody>
        </p:sp>
        <p:sp>
          <p:nvSpPr>
            <p:cNvPr id="43" name="TextBox 42"/>
            <p:cNvSpPr txBox="1"/>
            <p:nvPr/>
          </p:nvSpPr>
          <p:spPr>
            <a:xfrm>
              <a:off x="2059730" y="3565107"/>
              <a:ext cx="397866" cy="369333"/>
            </a:xfrm>
            <a:prstGeom prst="rect">
              <a:avLst/>
            </a:prstGeom>
            <a:noFill/>
          </p:spPr>
          <p:txBody>
            <a:bodyPr wrap="none" rtlCol="0">
              <a:spAutoFit/>
            </a:bodyPr>
            <a:lstStyle/>
            <a:p>
              <a:r>
                <a:rPr lang="en-US" dirty="0" smtClean="0">
                  <a:solidFill>
                    <a:schemeClr val="bg1"/>
                  </a:solidFill>
                </a:rPr>
                <a:t>p</a:t>
              </a:r>
              <a:r>
                <a:rPr lang="en-US" baseline="-25000" dirty="0" smtClean="0">
                  <a:solidFill>
                    <a:schemeClr val="bg1"/>
                  </a:solidFill>
                </a:rPr>
                <a:t>p</a:t>
              </a:r>
              <a:endParaRPr lang="en-US" baseline="-25000" dirty="0">
                <a:solidFill>
                  <a:schemeClr val="bg1"/>
                </a:solidFill>
              </a:endParaRPr>
            </a:p>
          </p:txBody>
        </p:sp>
        <p:sp>
          <p:nvSpPr>
            <p:cNvPr id="44" name="TextBox 43"/>
            <p:cNvSpPr txBox="1"/>
            <p:nvPr/>
          </p:nvSpPr>
          <p:spPr>
            <a:xfrm>
              <a:off x="5462238" y="3208507"/>
              <a:ext cx="298479" cy="369333"/>
            </a:xfrm>
            <a:prstGeom prst="rect">
              <a:avLst/>
            </a:prstGeom>
            <a:noFill/>
          </p:spPr>
          <p:txBody>
            <a:bodyPr wrap="none" rtlCol="0">
              <a:spAutoFit/>
            </a:bodyPr>
            <a:lstStyle/>
            <a:p>
              <a:r>
                <a:rPr lang="en-US" dirty="0" smtClean="0">
                  <a:solidFill>
                    <a:schemeClr val="bg1"/>
                  </a:solidFill>
                  <a:latin typeface="Symbol" pitchFamily="18" charset="2"/>
                </a:rPr>
                <a:t>d</a:t>
              </a:r>
              <a:endParaRPr lang="en-US" baseline="-25000" dirty="0">
                <a:solidFill>
                  <a:schemeClr val="bg1"/>
                </a:solidFill>
                <a:latin typeface="Symbol" pitchFamily="18" charset="2"/>
              </a:endParaRPr>
            </a:p>
          </p:txBody>
        </p:sp>
        <p:sp>
          <p:nvSpPr>
            <p:cNvPr id="45" name="TextBox 44"/>
            <p:cNvSpPr txBox="1"/>
            <p:nvPr/>
          </p:nvSpPr>
          <p:spPr>
            <a:xfrm>
              <a:off x="2686250" y="2534940"/>
              <a:ext cx="436339" cy="369333"/>
            </a:xfrm>
            <a:prstGeom prst="rect">
              <a:avLst/>
            </a:prstGeom>
            <a:noFill/>
          </p:spPr>
          <p:txBody>
            <a:bodyPr wrap="none" rtlCol="0">
              <a:spAutoFit/>
            </a:bodyPr>
            <a:lstStyle/>
            <a:p>
              <a:r>
                <a:rPr lang="en-US" dirty="0" smtClean="0">
                  <a:solidFill>
                    <a:schemeClr val="bg1"/>
                  </a:solidFill>
                </a:rPr>
                <a:t>C</a:t>
              </a:r>
              <a:r>
                <a:rPr lang="en-US" baseline="-25000" dirty="0" smtClean="0">
                  <a:solidFill>
                    <a:schemeClr val="bg1"/>
                  </a:solidFill>
                </a:rPr>
                <a:t>a</a:t>
              </a:r>
              <a:endParaRPr lang="en-US" baseline="-25000" dirty="0">
                <a:solidFill>
                  <a:schemeClr val="bg1"/>
                </a:solidFill>
              </a:endParaRPr>
            </a:p>
          </p:txBody>
        </p:sp>
        <p:sp>
          <p:nvSpPr>
            <p:cNvPr id="46" name="TextBox 45"/>
            <p:cNvSpPr txBox="1"/>
            <p:nvPr/>
          </p:nvSpPr>
          <p:spPr>
            <a:xfrm>
              <a:off x="2252716" y="3236412"/>
              <a:ext cx="298479" cy="369333"/>
            </a:xfrm>
            <a:prstGeom prst="rect">
              <a:avLst/>
            </a:prstGeom>
            <a:noFill/>
          </p:spPr>
          <p:txBody>
            <a:bodyPr wrap="none" rtlCol="0">
              <a:spAutoFit/>
            </a:bodyPr>
            <a:lstStyle/>
            <a:p>
              <a:r>
                <a:rPr lang="en-US" dirty="0" smtClean="0">
                  <a:solidFill>
                    <a:schemeClr val="bg1"/>
                  </a:solidFill>
                  <a:latin typeface="Symbol" pitchFamily="18" charset="2"/>
                </a:rPr>
                <a:t>d</a:t>
              </a:r>
              <a:endParaRPr lang="en-US" baseline="-25000" dirty="0">
                <a:solidFill>
                  <a:schemeClr val="bg1"/>
                </a:solidFill>
                <a:latin typeface="Symbol" pitchFamily="18" charset="2"/>
              </a:endParaRPr>
            </a:p>
          </p:txBody>
        </p:sp>
        <p:sp>
          <p:nvSpPr>
            <p:cNvPr id="47" name="TextBox 46"/>
            <p:cNvSpPr txBox="1"/>
            <p:nvPr/>
          </p:nvSpPr>
          <p:spPr>
            <a:xfrm>
              <a:off x="1351476" y="1473929"/>
              <a:ext cx="394659" cy="369333"/>
            </a:xfrm>
            <a:prstGeom prst="rect">
              <a:avLst/>
            </a:prstGeom>
            <a:noFill/>
          </p:spPr>
          <p:txBody>
            <a:bodyPr wrap="none" rtlCol="0">
              <a:spAutoFit/>
            </a:bodyPr>
            <a:lstStyle/>
            <a:p>
              <a:r>
                <a:rPr lang="en-US" dirty="0" smtClean="0">
                  <a:solidFill>
                    <a:schemeClr val="bg1"/>
                  </a:solidFill>
                </a:rPr>
                <a:t>D</a:t>
              </a:r>
              <a:r>
                <a:rPr lang="en-US" baseline="-25000" dirty="0" smtClean="0">
                  <a:solidFill>
                    <a:schemeClr val="bg1"/>
                  </a:solidFill>
                </a:rPr>
                <a:t>f</a:t>
              </a:r>
              <a:endParaRPr lang="en-US" baseline="-25000" dirty="0">
                <a:solidFill>
                  <a:schemeClr val="bg1"/>
                </a:solidFill>
              </a:endParaRPr>
            </a:p>
          </p:txBody>
        </p:sp>
        <p:sp>
          <p:nvSpPr>
            <p:cNvPr id="48" name="TextBox 47"/>
            <p:cNvSpPr txBox="1"/>
            <p:nvPr/>
          </p:nvSpPr>
          <p:spPr>
            <a:xfrm>
              <a:off x="1397171" y="2894058"/>
              <a:ext cx="351378" cy="369333"/>
            </a:xfrm>
            <a:prstGeom prst="rect">
              <a:avLst/>
            </a:prstGeom>
            <a:noFill/>
          </p:spPr>
          <p:txBody>
            <a:bodyPr wrap="none" rtlCol="0">
              <a:spAutoFit/>
            </a:bodyPr>
            <a:lstStyle/>
            <a:p>
              <a:r>
                <a:rPr lang="en-US" dirty="0" smtClean="0">
                  <a:solidFill>
                    <a:schemeClr val="bg1"/>
                  </a:solidFill>
                </a:rPr>
                <a:t>H</a:t>
              </a:r>
              <a:endParaRPr lang="en-US" baseline="-25000" dirty="0">
                <a:solidFill>
                  <a:schemeClr val="bg1"/>
                </a:solidFill>
              </a:endParaRPr>
            </a:p>
          </p:txBody>
        </p:sp>
        <p:cxnSp>
          <p:nvCxnSpPr>
            <p:cNvPr id="49" name="Straight Arrow Connector 48"/>
            <p:cNvCxnSpPr/>
            <p:nvPr/>
          </p:nvCxnSpPr>
          <p:spPr>
            <a:xfrm flipH="1" flipV="1">
              <a:off x="4894374" y="3445146"/>
              <a:ext cx="947162" cy="4889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4960384" y="2563309"/>
              <a:ext cx="436339" cy="369333"/>
            </a:xfrm>
            <a:prstGeom prst="rect">
              <a:avLst/>
            </a:prstGeom>
            <a:noFill/>
          </p:spPr>
          <p:txBody>
            <a:bodyPr wrap="none" rtlCol="0">
              <a:spAutoFit/>
            </a:bodyPr>
            <a:lstStyle/>
            <a:p>
              <a:r>
                <a:rPr lang="en-US" dirty="0" smtClean="0">
                  <a:solidFill>
                    <a:schemeClr val="bg1"/>
                  </a:solidFill>
                </a:rPr>
                <a:t>C</a:t>
              </a:r>
              <a:r>
                <a:rPr lang="en-US" baseline="-25000" dirty="0" smtClean="0">
                  <a:solidFill>
                    <a:schemeClr val="bg1"/>
                  </a:solidFill>
                </a:rPr>
                <a:t>a</a:t>
              </a:r>
              <a:endParaRPr lang="en-US" baseline="-25000" dirty="0">
                <a:solidFill>
                  <a:schemeClr val="bg1"/>
                </a:solidFill>
              </a:endParaRPr>
            </a:p>
          </p:txBody>
        </p:sp>
        <p:sp>
          <p:nvSpPr>
            <p:cNvPr id="51" name="Rectangle 50"/>
            <p:cNvSpPr/>
            <p:nvPr/>
          </p:nvSpPr>
          <p:spPr>
            <a:xfrm>
              <a:off x="3556000" y="2095500"/>
              <a:ext cx="1346200" cy="355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0" name="Rectangle 79"/>
          <p:cNvSpPr/>
          <p:nvPr/>
        </p:nvSpPr>
        <p:spPr>
          <a:xfrm>
            <a:off x="215900" y="3551251"/>
            <a:ext cx="3824443" cy="246450"/>
          </a:xfrm>
          <a:prstGeom prst="rect">
            <a:avLst/>
          </a:prstGeom>
          <a:gradFill>
            <a:gsLst>
              <a:gs pos="0">
                <a:srgbClr val="FF0000">
                  <a:alpha val="48000"/>
                </a:srgbClr>
              </a:gs>
              <a:gs pos="99000">
                <a:schemeClr val="accent1">
                  <a:tint val="44500"/>
                  <a:satMod val="160000"/>
                  <a:lumMod val="85000"/>
                  <a:lumOff val="15000"/>
                  <a:alpha val="34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5" name="Group 84"/>
          <p:cNvGrpSpPr/>
          <p:nvPr/>
        </p:nvGrpSpPr>
        <p:grpSpPr>
          <a:xfrm>
            <a:off x="1725769" y="6078828"/>
            <a:ext cx="425002" cy="425002"/>
            <a:chOff x="167425" y="3039414"/>
            <a:chExt cx="425002" cy="425002"/>
          </a:xfrm>
        </p:grpSpPr>
        <p:sp>
          <p:nvSpPr>
            <p:cNvPr id="83" name="TextBox 82"/>
            <p:cNvSpPr txBox="1"/>
            <p:nvPr/>
          </p:nvSpPr>
          <p:spPr>
            <a:xfrm>
              <a:off x="218942" y="3065172"/>
              <a:ext cx="312906" cy="369332"/>
            </a:xfrm>
            <a:prstGeom prst="rect">
              <a:avLst/>
            </a:prstGeom>
            <a:noFill/>
          </p:spPr>
          <p:txBody>
            <a:bodyPr wrap="none" rtlCol="0">
              <a:spAutoFit/>
            </a:bodyPr>
            <a:lstStyle/>
            <a:p>
              <a:r>
                <a:rPr lang="en-US" dirty="0" smtClean="0">
                  <a:solidFill>
                    <a:schemeClr val="bg1"/>
                  </a:solidFill>
                </a:rPr>
                <a:t>1</a:t>
              </a:r>
              <a:endParaRPr lang="en-US" dirty="0">
                <a:solidFill>
                  <a:schemeClr val="bg1"/>
                </a:solidFill>
              </a:endParaRPr>
            </a:p>
          </p:txBody>
        </p:sp>
        <p:sp>
          <p:nvSpPr>
            <p:cNvPr id="84" name="Oval 83"/>
            <p:cNvSpPr/>
            <p:nvPr/>
          </p:nvSpPr>
          <p:spPr>
            <a:xfrm>
              <a:off x="167425" y="3039414"/>
              <a:ext cx="425002" cy="42500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9" name="Group 88"/>
          <p:cNvGrpSpPr/>
          <p:nvPr/>
        </p:nvGrpSpPr>
        <p:grpSpPr>
          <a:xfrm>
            <a:off x="4708480" y="3245264"/>
            <a:ext cx="4466676" cy="3256419"/>
            <a:chOff x="4708480" y="3245264"/>
            <a:chExt cx="4466676" cy="3256419"/>
          </a:xfrm>
        </p:grpSpPr>
        <p:grpSp>
          <p:nvGrpSpPr>
            <p:cNvPr id="52" name="Group 51"/>
            <p:cNvGrpSpPr/>
            <p:nvPr/>
          </p:nvGrpSpPr>
          <p:grpSpPr>
            <a:xfrm>
              <a:off x="4749975" y="3245264"/>
              <a:ext cx="4425181" cy="3014589"/>
              <a:chOff x="514175" y="305655"/>
              <a:chExt cx="8895820" cy="6060145"/>
            </a:xfrm>
          </p:grpSpPr>
          <p:cxnSp>
            <p:nvCxnSpPr>
              <p:cNvPr id="53" name="Elbow Connector 52"/>
              <p:cNvCxnSpPr/>
              <p:nvPr/>
            </p:nvCxnSpPr>
            <p:spPr>
              <a:xfrm rot="10800000" flipV="1">
                <a:off x="3498675" y="967736"/>
                <a:ext cx="4381500" cy="1181100"/>
              </a:xfrm>
              <a:prstGeom prst="bentConnector3">
                <a:avLst>
                  <a:gd name="adj1" fmla="val 69130"/>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514175" y="4016100"/>
                <a:ext cx="7366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1466675" y="967736"/>
                <a:ext cx="0" cy="1181101"/>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1466675" y="2161537"/>
                <a:ext cx="0" cy="184150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4165897" y="945511"/>
                <a:ext cx="0" cy="328358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3498675" y="637537"/>
                <a:ext cx="134620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3498675" y="485137"/>
                <a:ext cx="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4844875" y="485137"/>
                <a:ext cx="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3676475" y="1399537"/>
                <a:ext cx="0" cy="406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3981275" y="1399537"/>
                <a:ext cx="0" cy="406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4362275" y="1399537"/>
                <a:ext cx="0" cy="406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4667075" y="1399537"/>
                <a:ext cx="0" cy="406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3827715" y="305655"/>
                <a:ext cx="338554" cy="369331"/>
              </a:xfrm>
              <a:prstGeom prst="rect">
                <a:avLst/>
              </a:prstGeom>
              <a:solidFill>
                <a:schemeClr val="tx1"/>
              </a:solidFill>
            </p:spPr>
            <p:txBody>
              <a:bodyPr wrap="none" rtlCol="0">
                <a:spAutoFit/>
              </a:bodyPr>
              <a:lstStyle/>
              <a:p>
                <a:r>
                  <a:rPr lang="en-US" dirty="0" smtClean="0">
                    <a:solidFill>
                      <a:schemeClr val="bg1"/>
                    </a:solidFill>
                  </a:rPr>
                  <a:t>B</a:t>
                </a:r>
                <a:endParaRPr lang="en-US" dirty="0">
                  <a:solidFill>
                    <a:schemeClr val="bg1"/>
                  </a:solidFill>
                </a:endParaRPr>
              </a:p>
            </p:txBody>
          </p:sp>
          <p:sp>
            <p:nvSpPr>
              <p:cNvPr id="66" name="TextBox 65"/>
              <p:cNvSpPr txBox="1"/>
              <p:nvPr/>
            </p:nvSpPr>
            <p:spPr>
              <a:xfrm>
                <a:off x="3478006" y="749370"/>
                <a:ext cx="397865" cy="369331"/>
              </a:xfrm>
              <a:prstGeom prst="rect">
                <a:avLst/>
              </a:prstGeom>
              <a:noFill/>
            </p:spPr>
            <p:txBody>
              <a:bodyPr wrap="none" rtlCol="0">
                <a:spAutoFit/>
              </a:bodyPr>
              <a:lstStyle/>
              <a:p>
                <a:r>
                  <a:rPr lang="en-US" dirty="0" smtClean="0">
                    <a:solidFill>
                      <a:schemeClr val="bg1"/>
                    </a:solidFill>
                  </a:rPr>
                  <a:t>q</a:t>
                </a:r>
                <a:r>
                  <a:rPr lang="en-US" baseline="-25000" dirty="0" smtClean="0">
                    <a:solidFill>
                      <a:schemeClr val="bg1"/>
                    </a:solidFill>
                  </a:rPr>
                  <a:t>u</a:t>
                </a:r>
                <a:endParaRPr lang="en-US" baseline="-25000" dirty="0">
                  <a:solidFill>
                    <a:schemeClr val="bg1"/>
                  </a:solidFill>
                </a:endParaRPr>
              </a:p>
            </p:txBody>
          </p:sp>
          <p:sp>
            <p:nvSpPr>
              <p:cNvPr id="67" name="TextBox 66"/>
              <p:cNvSpPr txBox="1"/>
              <p:nvPr/>
            </p:nvSpPr>
            <p:spPr>
              <a:xfrm>
                <a:off x="1348456" y="1163028"/>
                <a:ext cx="394661" cy="369331"/>
              </a:xfrm>
              <a:prstGeom prst="rect">
                <a:avLst/>
              </a:prstGeom>
              <a:noFill/>
            </p:spPr>
            <p:txBody>
              <a:bodyPr wrap="none" rtlCol="0">
                <a:spAutoFit/>
              </a:bodyPr>
              <a:lstStyle/>
              <a:p>
                <a:r>
                  <a:rPr lang="en-US" dirty="0" smtClean="0">
                    <a:solidFill>
                      <a:schemeClr val="bg1"/>
                    </a:solidFill>
                  </a:rPr>
                  <a:t>D</a:t>
                </a:r>
                <a:r>
                  <a:rPr lang="en-US" baseline="-25000" dirty="0" smtClean="0">
                    <a:solidFill>
                      <a:schemeClr val="bg1"/>
                    </a:solidFill>
                  </a:rPr>
                  <a:t>f</a:t>
                </a:r>
                <a:endParaRPr lang="en-US" baseline="-25000" dirty="0">
                  <a:solidFill>
                    <a:schemeClr val="bg1"/>
                  </a:solidFill>
                </a:endParaRPr>
              </a:p>
            </p:txBody>
          </p:sp>
          <p:sp>
            <p:nvSpPr>
              <p:cNvPr id="68" name="TextBox 67"/>
              <p:cNvSpPr txBox="1"/>
              <p:nvPr/>
            </p:nvSpPr>
            <p:spPr>
              <a:xfrm>
                <a:off x="1366927" y="2557702"/>
                <a:ext cx="351378" cy="369331"/>
              </a:xfrm>
              <a:prstGeom prst="rect">
                <a:avLst/>
              </a:prstGeom>
              <a:noFill/>
            </p:spPr>
            <p:txBody>
              <a:bodyPr wrap="none" rtlCol="0">
                <a:spAutoFit/>
              </a:bodyPr>
              <a:lstStyle/>
              <a:p>
                <a:r>
                  <a:rPr lang="en-US" dirty="0" smtClean="0">
                    <a:solidFill>
                      <a:schemeClr val="bg1"/>
                    </a:solidFill>
                  </a:rPr>
                  <a:t>H</a:t>
                </a:r>
                <a:endParaRPr lang="en-US" baseline="-25000" dirty="0">
                  <a:solidFill>
                    <a:schemeClr val="bg1"/>
                  </a:solidFill>
                </a:endParaRPr>
              </a:p>
            </p:txBody>
          </p:sp>
          <p:sp>
            <p:nvSpPr>
              <p:cNvPr id="69" name="Rectangle 68"/>
              <p:cNvSpPr/>
              <p:nvPr/>
            </p:nvSpPr>
            <p:spPr>
              <a:xfrm>
                <a:off x="3498675" y="1818637"/>
                <a:ext cx="1346200" cy="355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0" name="Elbow Connector 69"/>
              <p:cNvCxnSpPr/>
              <p:nvPr/>
            </p:nvCxnSpPr>
            <p:spPr>
              <a:xfrm rot="10800000">
                <a:off x="3498675" y="2148837"/>
                <a:ext cx="1346200" cy="2540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71" name="Elbow Connector 70"/>
              <p:cNvCxnSpPr/>
              <p:nvPr/>
            </p:nvCxnSpPr>
            <p:spPr>
              <a:xfrm>
                <a:off x="514175" y="955036"/>
                <a:ext cx="4330700" cy="1193800"/>
              </a:xfrm>
              <a:prstGeom prst="bentConnector3">
                <a:avLst>
                  <a:gd name="adj1" fmla="val 68768"/>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2" name="Group 71"/>
              <p:cNvGrpSpPr/>
              <p:nvPr/>
            </p:nvGrpSpPr>
            <p:grpSpPr>
              <a:xfrm>
                <a:off x="3499981" y="2159589"/>
                <a:ext cx="1331831" cy="640355"/>
                <a:chOff x="3565296" y="2172652"/>
                <a:chExt cx="2743199" cy="1106488"/>
              </a:xfrm>
            </p:grpSpPr>
            <p:sp>
              <p:nvSpPr>
                <p:cNvPr id="78" name="Freeform 77"/>
                <p:cNvSpPr/>
                <p:nvPr/>
              </p:nvSpPr>
              <p:spPr>
                <a:xfrm>
                  <a:off x="3565296" y="2172652"/>
                  <a:ext cx="1371600" cy="1106488"/>
                </a:xfrm>
                <a:custGeom>
                  <a:avLst/>
                  <a:gdLst>
                    <a:gd name="connsiteX0" fmla="*/ 0 w 1388492"/>
                    <a:gd name="connsiteY0" fmla="*/ 0 h 1150518"/>
                    <a:gd name="connsiteX1" fmla="*/ 762000 w 1388492"/>
                    <a:gd name="connsiteY1" fmla="*/ 444500 h 1150518"/>
                    <a:gd name="connsiteX2" fmla="*/ 1333500 w 1388492"/>
                    <a:gd name="connsiteY2" fmla="*/ 1092200 h 1150518"/>
                    <a:gd name="connsiteX3" fmla="*/ 1333500 w 1388492"/>
                    <a:gd name="connsiteY3" fmla="*/ 1079500 h 1150518"/>
                    <a:gd name="connsiteX0" fmla="*/ 0 w 1333500"/>
                    <a:gd name="connsiteY0" fmla="*/ 0 h 1092200"/>
                    <a:gd name="connsiteX1" fmla="*/ 762000 w 1333500"/>
                    <a:gd name="connsiteY1" fmla="*/ 444500 h 1092200"/>
                    <a:gd name="connsiteX2" fmla="*/ 1333500 w 1333500"/>
                    <a:gd name="connsiteY2" fmla="*/ 1092200 h 1092200"/>
                    <a:gd name="connsiteX0" fmla="*/ 0 w 1376362"/>
                    <a:gd name="connsiteY0" fmla="*/ 0 h 1116013"/>
                    <a:gd name="connsiteX1" fmla="*/ 804862 w 1376362"/>
                    <a:gd name="connsiteY1" fmla="*/ 468313 h 1116013"/>
                    <a:gd name="connsiteX2" fmla="*/ 1376362 w 1376362"/>
                    <a:gd name="connsiteY2" fmla="*/ 1116013 h 1116013"/>
                    <a:gd name="connsiteX0" fmla="*/ 0 w 1371600"/>
                    <a:gd name="connsiteY0" fmla="*/ 0 h 1106488"/>
                    <a:gd name="connsiteX1" fmla="*/ 800100 w 1371600"/>
                    <a:gd name="connsiteY1" fmla="*/ 458788 h 1106488"/>
                    <a:gd name="connsiteX2" fmla="*/ 1371600 w 1371600"/>
                    <a:gd name="connsiteY2" fmla="*/ 1106488 h 1106488"/>
                  </a:gdLst>
                  <a:ahLst/>
                  <a:cxnLst>
                    <a:cxn ang="0">
                      <a:pos x="connsiteX0" y="connsiteY0"/>
                    </a:cxn>
                    <a:cxn ang="0">
                      <a:pos x="connsiteX1" y="connsiteY1"/>
                    </a:cxn>
                    <a:cxn ang="0">
                      <a:pos x="connsiteX2" y="connsiteY2"/>
                    </a:cxn>
                  </a:cxnLst>
                  <a:rect l="l" t="t" r="r" b="b"/>
                  <a:pathLst>
                    <a:path w="1371600" h="1106488">
                      <a:moveTo>
                        <a:pt x="0" y="0"/>
                      </a:moveTo>
                      <a:cubicBezTo>
                        <a:pt x="269875" y="131233"/>
                        <a:pt x="571500" y="274373"/>
                        <a:pt x="800100" y="458788"/>
                      </a:cubicBezTo>
                      <a:cubicBezTo>
                        <a:pt x="1028700" y="643203"/>
                        <a:pt x="1276350" y="1000655"/>
                        <a:pt x="1371600" y="1106488"/>
                      </a:cubicBezTo>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Freeform 78"/>
                <p:cNvSpPr/>
                <p:nvPr/>
              </p:nvSpPr>
              <p:spPr>
                <a:xfrm>
                  <a:off x="4940070" y="2174239"/>
                  <a:ext cx="1368425" cy="1104900"/>
                </a:xfrm>
                <a:custGeom>
                  <a:avLst/>
                  <a:gdLst>
                    <a:gd name="connsiteX0" fmla="*/ 1358900 w 1358900"/>
                    <a:gd name="connsiteY0" fmla="*/ 0 h 1143000"/>
                    <a:gd name="connsiteX1" fmla="*/ 609600 w 1358900"/>
                    <a:gd name="connsiteY1" fmla="*/ 457200 h 1143000"/>
                    <a:gd name="connsiteX2" fmla="*/ 0 w 1358900"/>
                    <a:gd name="connsiteY2" fmla="*/ 1143000 h 1143000"/>
                    <a:gd name="connsiteX0" fmla="*/ 1363662 w 1363662"/>
                    <a:gd name="connsiteY0" fmla="*/ 0 h 1114425"/>
                    <a:gd name="connsiteX1" fmla="*/ 614362 w 1363662"/>
                    <a:gd name="connsiteY1" fmla="*/ 457200 h 1114425"/>
                    <a:gd name="connsiteX2" fmla="*/ 0 w 1363662"/>
                    <a:gd name="connsiteY2" fmla="*/ 1114425 h 1114425"/>
                    <a:gd name="connsiteX0" fmla="*/ 1368425 w 1368425"/>
                    <a:gd name="connsiteY0" fmla="*/ 0 h 1104900"/>
                    <a:gd name="connsiteX1" fmla="*/ 619125 w 1368425"/>
                    <a:gd name="connsiteY1" fmla="*/ 457200 h 1104900"/>
                    <a:gd name="connsiteX2" fmla="*/ 0 w 1368425"/>
                    <a:gd name="connsiteY2" fmla="*/ 1104900 h 1104900"/>
                  </a:gdLst>
                  <a:ahLst/>
                  <a:cxnLst>
                    <a:cxn ang="0">
                      <a:pos x="connsiteX0" y="connsiteY0"/>
                    </a:cxn>
                    <a:cxn ang="0">
                      <a:pos x="connsiteX1" y="connsiteY1"/>
                    </a:cxn>
                    <a:cxn ang="0">
                      <a:pos x="connsiteX2" y="connsiteY2"/>
                    </a:cxn>
                  </a:cxnLst>
                  <a:rect l="l" t="t" r="r" b="b"/>
                  <a:pathLst>
                    <a:path w="1368425" h="1104900">
                      <a:moveTo>
                        <a:pt x="1368425" y="0"/>
                      </a:moveTo>
                      <a:cubicBezTo>
                        <a:pt x="1107016" y="133350"/>
                        <a:pt x="847196" y="273050"/>
                        <a:pt x="619125" y="457200"/>
                      </a:cubicBezTo>
                      <a:cubicBezTo>
                        <a:pt x="391054" y="641350"/>
                        <a:pt x="191558" y="857250"/>
                        <a:pt x="0" y="1104900"/>
                      </a:cubicBezTo>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3" name="Freeform 72"/>
              <p:cNvSpPr/>
              <p:nvPr/>
            </p:nvSpPr>
            <p:spPr>
              <a:xfrm>
                <a:off x="4170982" y="975994"/>
                <a:ext cx="3470790" cy="2206346"/>
              </a:xfrm>
              <a:custGeom>
                <a:avLst/>
                <a:gdLst>
                  <a:gd name="connsiteX0" fmla="*/ 3388980 w 3388980"/>
                  <a:gd name="connsiteY0" fmla="*/ 0 h 1448004"/>
                  <a:gd name="connsiteX1" fmla="*/ 1776080 w 3388980"/>
                  <a:gd name="connsiteY1" fmla="*/ 1270000 h 1448004"/>
                  <a:gd name="connsiteX2" fmla="*/ 607680 w 3388980"/>
                  <a:gd name="connsiteY2" fmla="*/ 1422400 h 1448004"/>
                  <a:gd name="connsiteX3" fmla="*/ 61580 w 3388980"/>
                  <a:gd name="connsiteY3" fmla="*/ 1117600 h 1448004"/>
                  <a:gd name="connsiteX4" fmla="*/ 36180 w 3388980"/>
                  <a:gd name="connsiteY4" fmla="*/ 1130300 h 1448004"/>
                  <a:gd name="connsiteX0" fmla="*/ 3327400 w 3327400"/>
                  <a:gd name="connsiteY0" fmla="*/ 0 h 1448004"/>
                  <a:gd name="connsiteX1" fmla="*/ 1714500 w 3327400"/>
                  <a:gd name="connsiteY1" fmla="*/ 1270000 h 1448004"/>
                  <a:gd name="connsiteX2" fmla="*/ 546100 w 3327400"/>
                  <a:gd name="connsiteY2" fmla="*/ 1422400 h 1448004"/>
                  <a:gd name="connsiteX3" fmla="*/ 0 w 3327400"/>
                  <a:gd name="connsiteY3" fmla="*/ 1117600 h 1448004"/>
                  <a:gd name="connsiteX0" fmla="*/ 3355975 w 3355975"/>
                  <a:gd name="connsiteY0" fmla="*/ 0 h 1446974"/>
                  <a:gd name="connsiteX1" fmla="*/ 1743075 w 3355975"/>
                  <a:gd name="connsiteY1" fmla="*/ 1270000 h 1446974"/>
                  <a:gd name="connsiteX2" fmla="*/ 574675 w 3355975"/>
                  <a:gd name="connsiteY2" fmla="*/ 1422400 h 1446974"/>
                  <a:gd name="connsiteX3" fmla="*/ 0 w 3355975"/>
                  <a:gd name="connsiteY3" fmla="*/ 1131887 h 1446974"/>
                  <a:gd name="connsiteX0" fmla="*/ 3363119 w 3363119"/>
                  <a:gd name="connsiteY0" fmla="*/ 0 h 1447832"/>
                  <a:gd name="connsiteX1" fmla="*/ 1750219 w 3363119"/>
                  <a:gd name="connsiteY1" fmla="*/ 1270000 h 1447832"/>
                  <a:gd name="connsiteX2" fmla="*/ 581819 w 3363119"/>
                  <a:gd name="connsiteY2" fmla="*/ 1422400 h 1447832"/>
                  <a:gd name="connsiteX3" fmla="*/ 0 w 3363119"/>
                  <a:gd name="connsiteY3" fmla="*/ 1119981 h 1447832"/>
                  <a:gd name="connsiteX0" fmla="*/ 3363119 w 3363119"/>
                  <a:gd name="connsiteY0" fmla="*/ 0 h 2194106"/>
                  <a:gd name="connsiteX1" fmla="*/ 1750219 w 3363119"/>
                  <a:gd name="connsiteY1" fmla="*/ 1975394 h 2194106"/>
                  <a:gd name="connsiteX2" fmla="*/ 581819 w 3363119"/>
                  <a:gd name="connsiteY2" fmla="*/ 2127794 h 2194106"/>
                  <a:gd name="connsiteX3" fmla="*/ 0 w 3363119"/>
                  <a:gd name="connsiteY3" fmla="*/ 1825375 h 2194106"/>
                  <a:gd name="connsiteX0" fmla="*/ 3363119 w 3363119"/>
                  <a:gd name="connsiteY0" fmla="*/ 0 h 2194106"/>
                  <a:gd name="connsiteX1" fmla="*/ 1750219 w 3363119"/>
                  <a:gd name="connsiteY1" fmla="*/ 1975394 h 2194106"/>
                  <a:gd name="connsiteX2" fmla="*/ 581819 w 3363119"/>
                  <a:gd name="connsiteY2" fmla="*/ 2127794 h 2194106"/>
                  <a:gd name="connsiteX3" fmla="*/ 0 w 3363119"/>
                  <a:gd name="connsiteY3" fmla="*/ 1825375 h 2194106"/>
                  <a:gd name="connsiteX0" fmla="*/ 3363119 w 3363119"/>
                  <a:gd name="connsiteY0" fmla="*/ 0 h 2084883"/>
                  <a:gd name="connsiteX1" fmla="*/ 1750219 w 3363119"/>
                  <a:gd name="connsiteY1" fmla="*/ 1975394 h 2084883"/>
                  <a:gd name="connsiteX2" fmla="*/ 0 w 3363119"/>
                  <a:gd name="connsiteY2" fmla="*/ 1825375 h 2084883"/>
                  <a:gd name="connsiteX0" fmla="*/ 3363119 w 3363119"/>
                  <a:gd name="connsiteY0" fmla="*/ 0 h 2231789"/>
                  <a:gd name="connsiteX1" fmla="*/ 1234128 w 3363119"/>
                  <a:gd name="connsiteY1" fmla="*/ 2145211 h 2231789"/>
                  <a:gd name="connsiteX2" fmla="*/ 0 w 3363119"/>
                  <a:gd name="connsiteY2" fmla="*/ 1825375 h 2231789"/>
                  <a:gd name="connsiteX0" fmla="*/ 3363119 w 3363119"/>
                  <a:gd name="connsiteY0" fmla="*/ 0 h 2160352"/>
                  <a:gd name="connsiteX1" fmla="*/ 1234128 w 3363119"/>
                  <a:gd name="connsiteY1" fmla="*/ 2145211 h 2160352"/>
                  <a:gd name="connsiteX2" fmla="*/ 0 w 3363119"/>
                  <a:gd name="connsiteY2" fmla="*/ 1825375 h 2160352"/>
                  <a:gd name="connsiteX0" fmla="*/ 3363119 w 3363119"/>
                  <a:gd name="connsiteY0" fmla="*/ 0 h 2166029"/>
                  <a:gd name="connsiteX1" fmla="*/ 1234128 w 3363119"/>
                  <a:gd name="connsiteY1" fmla="*/ 2145211 h 2166029"/>
                  <a:gd name="connsiteX2" fmla="*/ 0 w 3363119"/>
                  <a:gd name="connsiteY2" fmla="*/ 1825375 h 2166029"/>
                  <a:gd name="connsiteX0" fmla="*/ 3381039 w 3381039"/>
                  <a:gd name="connsiteY0" fmla="*/ 0 h 2248613"/>
                  <a:gd name="connsiteX1" fmla="*/ 1252048 w 3381039"/>
                  <a:gd name="connsiteY1" fmla="*/ 2145211 h 2248613"/>
                  <a:gd name="connsiteX2" fmla="*/ 0 w 3381039"/>
                  <a:gd name="connsiteY2" fmla="*/ 1834900 h 2248613"/>
                  <a:gd name="connsiteX0" fmla="*/ 3387759 w 3387759"/>
                  <a:gd name="connsiteY0" fmla="*/ 0 h 2247079"/>
                  <a:gd name="connsiteX1" fmla="*/ 1258768 w 3387759"/>
                  <a:gd name="connsiteY1" fmla="*/ 2145211 h 2247079"/>
                  <a:gd name="connsiteX2" fmla="*/ 0 w 3387759"/>
                  <a:gd name="connsiteY2" fmla="*/ 1827757 h 2247079"/>
                </a:gdLst>
                <a:ahLst/>
                <a:cxnLst>
                  <a:cxn ang="0">
                    <a:pos x="connsiteX0" y="connsiteY0"/>
                  </a:cxn>
                  <a:cxn ang="0">
                    <a:pos x="connsiteX1" y="connsiteY1"/>
                  </a:cxn>
                  <a:cxn ang="0">
                    <a:pos x="connsiteX2" y="connsiteY2"/>
                  </a:cxn>
                </a:cxnLst>
                <a:rect l="l" t="t" r="r" b="b"/>
                <a:pathLst>
                  <a:path w="3387759" h="2247079">
                    <a:moveTo>
                      <a:pt x="3387759" y="0"/>
                    </a:moveTo>
                    <a:cubicBezTo>
                      <a:pt x="2899099" y="751597"/>
                      <a:pt x="1823395" y="1840585"/>
                      <a:pt x="1258768" y="2145211"/>
                    </a:cubicBezTo>
                    <a:cubicBezTo>
                      <a:pt x="694141" y="2449837"/>
                      <a:pt x="118872" y="1989640"/>
                      <a:pt x="0" y="1827757"/>
                    </a:cubicBezTo>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73"/>
              <p:cNvSpPr/>
              <p:nvPr/>
            </p:nvSpPr>
            <p:spPr>
              <a:xfrm flipH="1">
                <a:off x="640080" y="945511"/>
                <a:ext cx="3526546" cy="2247079"/>
              </a:xfrm>
              <a:custGeom>
                <a:avLst/>
                <a:gdLst>
                  <a:gd name="connsiteX0" fmla="*/ 3388980 w 3388980"/>
                  <a:gd name="connsiteY0" fmla="*/ 0 h 1448004"/>
                  <a:gd name="connsiteX1" fmla="*/ 1776080 w 3388980"/>
                  <a:gd name="connsiteY1" fmla="*/ 1270000 h 1448004"/>
                  <a:gd name="connsiteX2" fmla="*/ 607680 w 3388980"/>
                  <a:gd name="connsiteY2" fmla="*/ 1422400 h 1448004"/>
                  <a:gd name="connsiteX3" fmla="*/ 61580 w 3388980"/>
                  <a:gd name="connsiteY3" fmla="*/ 1117600 h 1448004"/>
                  <a:gd name="connsiteX4" fmla="*/ 36180 w 3388980"/>
                  <a:gd name="connsiteY4" fmla="*/ 1130300 h 1448004"/>
                  <a:gd name="connsiteX0" fmla="*/ 3327400 w 3327400"/>
                  <a:gd name="connsiteY0" fmla="*/ 0 h 1448004"/>
                  <a:gd name="connsiteX1" fmla="*/ 1714500 w 3327400"/>
                  <a:gd name="connsiteY1" fmla="*/ 1270000 h 1448004"/>
                  <a:gd name="connsiteX2" fmla="*/ 546100 w 3327400"/>
                  <a:gd name="connsiteY2" fmla="*/ 1422400 h 1448004"/>
                  <a:gd name="connsiteX3" fmla="*/ 0 w 3327400"/>
                  <a:gd name="connsiteY3" fmla="*/ 1117600 h 1448004"/>
                  <a:gd name="connsiteX0" fmla="*/ 3355975 w 3355975"/>
                  <a:gd name="connsiteY0" fmla="*/ 0 h 1446974"/>
                  <a:gd name="connsiteX1" fmla="*/ 1743075 w 3355975"/>
                  <a:gd name="connsiteY1" fmla="*/ 1270000 h 1446974"/>
                  <a:gd name="connsiteX2" fmla="*/ 574675 w 3355975"/>
                  <a:gd name="connsiteY2" fmla="*/ 1422400 h 1446974"/>
                  <a:gd name="connsiteX3" fmla="*/ 0 w 3355975"/>
                  <a:gd name="connsiteY3" fmla="*/ 1131887 h 1446974"/>
                  <a:gd name="connsiteX0" fmla="*/ 3363119 w 3363119"/>
                  <a:gd name="connsiteY0" fmla="*/ 0 h 1447832"/>
                  <a:gd name="connsiteX1" fmla="*/ 1750219 w 3363119"/>
                  <a:gd name="connsiteY1" fmla="*/ 1270000 h 1447832"/>
                  <a:gd name="connsiteX2" fmla="*/ 581819 w 3363119"/>
                  <a:gd name="connsiteY2" fmla="*/ 1422400 h 1447832"/>
                  <a:gd name="connsiteX3" fmla="*/ 0 w 3363119"/>
                  <a:gd name="connsiteY3" fmla="*/ 1119981 h 1447832"/>
                  <a:gd name="connsiteX0" fmla="*/ 3363119 w 3363119"/>
                  <a:gd name="connsiteY0" fmla="*/ 0 h 2194106"/>
                  <a:gd name="connsiteX1" fmla="*/ 1750219 w 3363119"/>
                  <a:gd name="connsiteY1" fmla="*/ 1975394 h 2194106"/>
                  <a:gd name="connsiteX2" fmla="*/ 581819 w 3363119"/>
                  <a:gd name="connsiteY2" fmla="*/ 2127794 h 2194106"/>
                  <a:gd name="connsiteX3" fmla="*/ 0 w 3363119"/>
                  <a:gd name="connsiteY3" fmla="*/ 1825375 h 2194106"/>
                  <a:gd name="connsiteX0" fmla="*/ 3363119 w 3363119"/>
                  <a:gd name="connsiteY0" fmla="*/ 0 h 2194106"/>
                  <a:gd name="connsiteX1" fmla="*/ 1750219 w 3363119"/>
                  <a:gd name="connsiteY1" fmla="*/ 1975394 h 2194106"/>
                  <a:gd name="connsiteX2" fmla="*/ 581819 w 3363119"/>
                  <a:gd name="connsiteY2" fmla="*/ 2127794 h 2194106"/>
                  <a:gd name="connsiteX3" fmla="*/ 0 w 3363119"/>
                  <a:gd name="connsiteY3" fmla="*/ 1825375 h 2194106"/>
                  <a:gd name="connsiteX0" fmla="*/ 3363119 w 3363119"/>
                  <a:gd name="connsiteY0" fmla="*/ 0 h 2084883"/>
                  <a:gd name="connsiteX1" fmla="*/ 1750219 w 3363119"/>
                  <a:gd name="connsiteY1" fmla="*/ 1975394 h 2084883"/>
                  <a:gd name="connsiteX2" fmla="*/ 0 w 3363119"/>
                  <a:gd name="connsiteY2" fmla="*/ 1825375 h 2084883"/>
                  <a:gd name="connsiteX0" fmla="*/ 3363119 w 3363119"/>
                  <a:gd name="connsiteY0" fmla="*/ 0 h 2231789"/>
                  <a:gd name="connsiteX1" fmla="*/ 1234128 w 3363119"/>
                  <a:gd name="connsiteY1" fmla="*/ 2145211 h 2231789"/>
                  <a:gd name="connsiteX2" fmla="*/ 0 w 3363119"/>
                  <a:gd name="connsiteY2" fmla="*/ 1825375 h 2231789"/>
                  <a:gd name="connsiteX0" fmla="*/ 3363119 w 3363119"/>
                  <a:gd name="connsiteY0" fmla="*/ 0 h 2160352"/>
                  <a:gd name="connsiteX1" fmla="*/ 1234128 w 3363119"/>
                  <a:gd name="connsiteY1" fmla="*/ 2145211 h 2160352"/>
                  <a:gd name="connsiteX2" fmla="*/ 0 w 3363119"/>
                  <a:gd name="connsiteY2" fmla="*/ 1825375 h 2160352"/>
                  <a:gd name="connsiteX0" fmla="*/ 3363119 w 3363119"/>
                  <a:gd name="connsiteY0" fmla="*/ 0 h 2166029"/>
                  <a:gd name="connsiteX1" fmla="*/ 1234128 w 3363119"/>
                  <a:gd name="connsiteY1" fmla="*/ 2145211 h 2166029"/>
                  <a:gd name="connsiteX2" fmla="*/ 0 w 3363119"/>
                  <a:gd name="connsiteY2" fmla="*/ 1825375 h 2166029"/>
                  <a:gd name="connsiteX0" fmla="*/ 3381039 w 3381039"/>
                  <a:gd name="connsiteY0" fmla="*/ 0 h 2248613"/>
                  <a:gd name="connsiteX1" fmla="*/ 1252048 w 3381039"/>
                  <a:gd name="connsiteY1" fmla="*/ 2145211 h 2248613"/>
                  <a:gd name="connsiteX2" fmla="*/ 0 w 3381039"/>
                  <a:gd name="connsiteY2" fmla="*/ 1834900 h 2248613"/>
                  <a:gd name="connsiteX0" fmla="*/ 3387759 w 3387759"/>
                  <a:gd name="connsiteY0" fmla="*/ 0 h 2247079"/>
                  <a:gd name="connsiteX1" fmla="*/ 1258768 w 3387759"/>
                  <a:gd name="connsiteY1" fmla="*/ 2145211 h 2247079"/>
                  <a:gd name="connsiteX2" fmla="*/ 0 w 3387759"/>
                  <a:gd name="connsiteY2" fmla="*/ 1827757 h 2247079"/>
                </a:gdLst>
                <a:ahLst/>
                <a:cxnLst>
                  <a:cxn ang="0">
                    <a:pos x="connsiteX0" y="connsiteY0"/>
                  </a:cxn>
                  <a:cxn ang="0">
                    <a:pos x="connsiteX1" y="connsiteY1"/>
                  </a:cxn>
                  <a:cxn ang="0">
                    <a:pos x="connsiteX2" y="connsiteY2"/>
                  </a:cxn>
                </a:cxnLst>
                <a:rect l="l" t="t" r="r" b="b"/>
                <a:pathLst>
                  <a:path w="3387759" h="2247079">
                    <a:moveTo>
                      <a:pt x="3387759" y="0"/>
                    </a:moveTo>
                    <a:cubicBezTo>
                      <a:pt x="2899099" y="751597"/>
                      <a:pt x="1823395" y="1840585"/>
                      <a:pt x="1258768" y="2145211"/>
                    </a:cubicBezTo>
                    <a:cubicBezTo>
                      <a:pt x="694141" y="2449837"/>
                      <a:pt x="118872" y="1989640"/>
                      <a:pt x="0" y="1827757"/>
                    </a:cubicBezTo>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extBox 74"/>
              <p:cNvSpPr txBox="1"/>
              <p:nvPr/>
            </p:nvSpPr>
            <p:spPr>
              <a:xfrm>
                <a:off x="6776590" y="1736603"/>
                <a:ext cx="2633405" cy="2351116"/>
              </a:xfrm>
              <a:prstGeom prst="rect">
                <a:avLst/>
              </a:prstGeom>
              <a:noFill/>
            </p:spPr>
            <p:txBody>
              <a:bodyPr wrap="none" rtlCol="0">
                <a:spAutoFit/>
              </a:bodyPr>
              <a:lstStyle/>
              <a:p>
                <a:r>
                  <a:rPr lang="en-US" sz="1400" b="1" dirty="0" smtClean="0">
                    <a:solidFill>
                      <a:srgbClr val="FF0000"/>
                    </a:solidFill>
                  </a:rPr>
                  <a:t>Deep</a:t>
                </a:r>
              </a:p>
              <a:p>
                <a:r>
                  <a:rPr lang="en-US" sz="1400" b="1" dirty="0" smtClean="0">
                    <a:solidFill>
                      <a:srgbClr val="FF0000"/>
                    </a:solidFill>
                  </a:rPr>
                  <a:t>Stronger Soil</a:t>
                </a:r>
              </a:p>
              <a:p>
                <a:r>
                  <a:rPr lang="en-US" sz="1400" b="1" dirty="0" smtClean="0">
                    <a:solidFill>
                      <a:srgbClr val="FF0000"/>
                    </a:solidFill>
                    <a:latin typeface="Symbol" pitchFamily="18" charset="2"/>
                  </a:rPr>
                  <a:t>g</a:t>
                </a:r>
                <a:r>
                  <a:rPr lang="en-US" sz="1400" b="1" baseline="-25000" dirty="0" smtClean="0">
                    <a:solidFill>
                      <a:srgbClr val="FF0000"/>
                    </a:solidFill>
                  </a:rPr>
                  <a:t>1</a:t>
                </a:r>
              </a:p>
              <a:p>
                <a:r>
                  <a:rPr lang="en-US" sz="1400" b="1" dirty="0" smtClean="0">
                    <a:solidFill>
                      <a:srgbClr val="FF0000"/>
                    </a:solidFill>
                    <a:latin typeface="Symbol" pitchFamily="18" charset="2"/>
                  </a:rPr>
                  <a:t>f</a:t>
                </a:r>
                <a:r>
                  <a:rPr lang="en-US" sz="1400" b="1" baseline="-25000" dirty="0" smtClean="0">
                    <a:solidFill>
                      <a:srgbClr val="FF0000"/>
                    </a:solidFill>
                  </a:rPr>
                  <a:t>1</a:t>
                </a:r>
              </a:p>
              <a:p>
                <a:r>
                  <a:rPr lang="en-US" sz="1400" b="1" dirty="0" smtClean="0">
                    <a:solidFill>
                      <a:srgbClr val="FF0000"/>
                    </a:solidFill>
                  </a:rPr>
                  <a:t>c</a:t>
                </a:r>
                <a:r>
                  <a:rPr lang="en-US" sz="1400" b="1" baseline="-25000" dirty="0" smtClean="0">
                    <a:solidFill>
                      <a:srgbClr val="FF0000"/>
                    </a:solidFill>
                  </a:rPr>
                  <a:t>1</a:t>
                </a:r>
                <a:endParaRPr lang="en-US" sz="1400" b="1" baseline="-25000" dirty="0">
                  <a:solidFill>
                    <a:srgbClr val="FF0000"/>
                  </a:solidFill>
                </a:endParaRPr>
              </a:p>
            </p:txBody>
          </p:sp>
          <p:sp>
            <p:nvSpPr>
              <p:cNvPr id="76" name="TextBox 75"/>
              <p:cNvSpPr txBox="1"/>
              <p:nvPr/>
            </p:nvSpPr>
            <p:spPr>
              <a:xfrm>
                <a:off x="6685857" y="4447785"/>
                <a:ext cx="2407703" cy="1918015"/>
              </a:xfrm>
              <a:prstGeom prst="rect">
                <a:avLst/>
              </a:prstGeom>
              <a:noFill/>
            </p:spPr>
            <p:txBody>
              <a:bodyPr wrap="none" rtlCol="0">
                <a:spAutoFit/>
              </a:bodyPr>
              <a:lstStyle/>
              <a:p>
                <a:r>
                  <a:rPr lang="en-US" sz="1400" b="1" dirty="0" smtClean="0">
                    <a:solidFill>
                      <a:srgbClr val="007635"/>
                    </a:solidFill>
                  </a:rPr>
                  <a:t>Weaker Soil</a:t>
                </a:r>
              </a:p>
              <a:p>
                <a:r>
                  <a:rPr lang="en-US" sz="1400" b="1" dirty="0" smtClean="0">
                    <a:solidFill>
                      <a:srgbClr val="007635"/>
                    </a:solidFill>
                    <a:latin typeface="Symbol" pitchFamily="18" charset="2"/>
                  </a:rPr>
                  <a:t>g</a:t>
                </a:r>
                <a:r>
                  <a:rPr lang="en-US" sz="1400" b="1" baseline="-25000" dirty="0" smtClean="0">
                    <a:solidFill>
                      <a:srgbClr val="007635"/>
                    </a:solidFill>
                  </a:rPr>
                  <a:t>2</a:t>
                </a:r>
              </a:p>
              <a:p>
                <a:r>
                  <a:rPr lang="en-US" sz="1400" b="1" dirty="0" smtClean="0">
                    <a:solidFill>
                      <a:srgbClr val="007635"/>
                    </a:solidFill>
                    <a:latin typeface="Symbol" pitchFamily="18" charset="2"/>
                  </a:rPr>
                  <a:t>f</a:t>
                </a:r>
                <a:r>
                  <a:rPr lang="en-US" sz="1400" b="1" baseline="-25000" dirty="0" smtClean="0">
                    <a:solidFill>
                      <a:srgbClr val="007635"/>
                    </a:solidFill>
                  </a:rPr>
                  <a:t>2</a:t>
                </a:r>
              </a:p>
              <a:p>
                <a:r>
                  <a:rPr lang="en-US" sz="1400" b="1" dirty="0" smtClean="0">
                    <a:solidFill>
                      <a:srgbClr val="007635"/>
                    </a:solidFill>
                  </a:rPr>
                  <a:t>c</a:t>
                </a:r>
                <a:r>
                  <a:rPr lang="en-US" sz="1400" b="1" baseline="-25000" dirty="0" smtClean="0">
                    <a:solidFill>
                      <a:srgbClr val="007635"/>
                    </a:solidFill>
                  </a:rPr>
                  <a:t>2</a:t>
                </a:r>
                <a:endParaRPr lang="en-US" sz="1400" b="1" baseline="-25000" dirty="0">
                  <a:solidFill>
                    <a:srgbClr val="007635"/>
                  </a:solidFill>
                </a:endParaRPr>
              </a:p>
            </p:txBody>
          </p:sp>
          <p:cxnSp>
            <p:nvCxnSpPr>
              <p:cNvPr id="77" name="Straight Connector 76"/>
              <p:cNvCxnSpPr/>
              <p:nvPr/>
            </p:nvCxnSpPr>
            <p:spPr>
              <a:xfrm flipH="1">
                <a:off x="1227683" y="2159589"/>
                <a:ext cx="99299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81" name="Rectangle 80"/>
            <p:cNvSpPr/>
            <p:nvPr/>
          </p:nvSpPr>
          <p:spPr>
            <a:xfrm>
              <a:off x="4708480" y="3574862"/>
              <a:ext cx="3824443" cy="246450"/>
            </a:xfrm>
            <a:prstGeom prst="rect">
              <a:avLst/>
            </a:prstGeom>
            <a:gradFill>
              <a:gsLst>
                <a:gs pos="0">
                  <a:srgbClr val="FF0000">
                    <a:alpha val="48000"/>
                  </a:srgbClr>
                </a:gs>
                <a:gs pos="99000">
                  <a:schemeClr val="accent1">
                    <a:tint val="44500"/>
                    <a:satMod val="160000"/>
                    <a:lumMod val="85000"/>
                    <a:lumOff val="15000"/>
                    <a:alpha val="34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4749264" y="5096716"/>
              <a:ext cx="3824443" cy="246450"/>
            </a:xfrm>
            <a:prstGeom prst="rect">
              <a:avLst/>
            </a:prstGeom>
            <a:gradFill>
              <a:gsLst>
                <a:gs pos="0">
                  <a:srgbClr val="00B050"/>
                </a:gs>
                <a:gs pos="99000">
                  <a:schemeClr val="accent1">
                    <a:tint val="44500"/>
                    <a:satMod val="160000"/>
                    <a:lumMod val="85000"/>
                    <a:lumOff val="15000"/>
                    <a:alpha val="34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6" name="Group 85"/>
            <p:cNvGrpSpPr/>
            <p:nvPr/>
          </p:nvGrpSpPr>
          <p:grpSpPr>
            <a:xfrm>
              <a:off x="6424410" y="6076681"/>
              <a:ext cx="425002" cy="425002"/>
              <a:chOff x="167425" y="3039414"/>
              <a:chExt cx="425002" cy="425002"/>
            </a:xfrm>
          </p:grpSpPr>
          <p:sp>
            <p:nvSpPr>
              <p:cNvPr id="87" name="TextBox 86"/>
              <p:cNvSpPr txBox="1"/>
              <p:nvPr/>
            </p:nvSpPr>
            <p:spPr>
              <a:xfrm>
                <a:off x="218942" y="3065172"/>
                <a:ext cx="312906" cy="369332"/>
              </a:xfrm>
              <a:prstGeom prst="rect">
                <a:avLst/>
              </a:prstGeom>
              <a:noFill/>
            </p:spPr>
            <p:txBody>
              <a:bodyPr wrap="none" rtlCol="0">
                <a:spAutoFit/>
              </a:bodyPr>
              <a:lstStyle/>
              <a:p>
                <a:r>
                  <a:rPr lang="en-US" dirty="0" smtClean="0">
                    <a:solidFill>
                      <a:schemeClr val="bg1"/>
                    </a:solidFill>
                  </a:rPr>
                  <a:t>2</a:t>
                </a:r>
                <a:endParaRPr lang="en-US" dirty="0">
                  <a:solidFill>
                    <a:schemeClr val="bg1"/>
                  </a:solidFill>
                </a:endParaRPr>
              </a:p>
            </p:txBody>
          </p:sp>
          <p:sp>
            <p:nvSpPr>
              <p:cNvPr id="88" name="Oval 87"/>
              <p:cNvSpPr/>
              <p:nvPr/>
            </p:nvSpPr>
            <p:spPr>
              <a:xfrm>
                <a:off x="167425" y="3039414"/>
                <a:ext cx="425002" cy="42500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427010380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241300" y="758041"/>
            <a:ext cx="8712200" cy="2585323"/>
          </a:xfrm>
          <a:prstGeom prst="rect">
            <a:avLst/>
          </a:prstGeom>
        </p:spPr>
        <p:txBody>
          <a:bodyPr wrap="square">
            <a:spAutoFit/>
          </a:bodyPr>
          <a:lstStyle/>
          <a:p>
            <a:pPr marL="342900" indent="-342900">
              <a:lnSpc>
                <a:spcPct val="150000"/>
              </a:lnSpc>
              <a:buFont typeface="+mj-lt"/>
              <a:buAutoNum type="arabicParenR"/>
            </a:pPr>
            <a:r>
              <a:rPr lang="en-US" dirty="0" smtClean="0">
                <a:solidFill>
                  <a:schemeClr val="bg1"/>
                </a:solidFill>
              </a:rPr>
              <a:t>If </a:t>
            </a:r>
            <a:r>
              <a:rPr lang="en-US" dirty="0">
                <a:solidFill>
                  <a:schemeClr val="bg1"/>
                </a:solidFill>
              </a:rPr>
              <a:t>the depth </a:t>
            </a:r>
            <a:r>
              <a:rPr lang="en-US" u="sng" dirty="0">
                <a:solidFill>
                  <a:schemeClr val="bg1"/>
                </a:solidFill>
              </a:rPr>
              <a:t>H </a:t>
            </a:r>
            <a:r>
              <a:rPr lang="en-US" dirty="0">
                <a:solidFill>
                  <a:schemeClr val="bg1"/>
                </a:solidFill>
              </a:rPr>
              <a:t>is relatively </a:t>
            </a:r>
            <a:r>
              <a:rPr lang="en-US" u="sng" dirty="0">
                <a:solidFill>
                  <a:schemeClr val="bg1"/>
                </a:solidFill>
              </a:rPr>
              <a:t>small</a:t>
            </a:r>
            <a:r>
              <a:rPr lang="en-US" dirty="0">
                <a:solidFill>
                  <a:schemeClr val="bg1"/>
                </a:solidFill>
              </a:rPr>
              <a:t> compared with the foundation width B, a</a:t>
            </a:r>
          </a:p>
          <a:p>
            <a:pPr marL="342900" indent="-342900">
              <a:lnSpc>
                <a:spcPct val="150000"/>
              </a:lnSpc>
            </a:pPr>
            <a:r>
              <a:rPr lang="en-US" dirty="0" smtClean="0">
                <a:solidFill>
                  <a:schemeClr val="bg1"/>
                </a:solidFill>
              </a:rPr>
              <a:t>	punching </a:t>
            </a:r>
            <a:r>
              <a:rPr lang="en-US" dirty="0">
                <a:solidFill>
                  <a:schemeClr val="bg1"/>
                </a:solidFill>
              </a:rPr>
              <a:t>shear failure will occur in the top soil layer, followed by a general shear </a:t>
            </a:r>
            <a:r>
              <a:rPr lang="en-US" dirty="0" smtClean="0">
                <a:solidFill>
                  <a:schemeClr val="bg1"/>
                </a:solidFill>
              </a:rPr>
              <a:t>failure in </a:t>
            </a:r>
            <a:r>
              <a:rPr lang="en-US" dirty="0">
                <a:solidFill>
                  <a:schemeClr val="bg1"/>
                </a:solidFill>
              </a:rPr>
              <a:t>the bottom soil </a:t>
            </a:r>
            <a:r>
              <a:rPr lang="en-US" dirty="0" smtClean="0">
                <a:solidFill>
                  <a:schemeClr val="bg1"/>
                </a:solidFill>
              </a:rPr>
              <a:t>layer</a:t>
            </a:r>
          </a:p>
          <a:p>
            <a:pPr marL="342900" indent="-342900">
              <a:lnSpc>
                <a:spcPct val="150000"/>
              </a:lnSpc>
              <a:buFont typeface="+mj-lt"/>
              <a:buAutoNum type="arabicParenR" startAt="2"/>
            </a:pPr>
            <a:r>
              <a:rPr lang="en-US" dirty="0" smtClean="0">
                <a:solidFill>
                  <a:srgbClr val="005EA4"/>
                </a:solidFill>
              </a:rPr>
              <a:t>if </a:t>
            </a:r>
            <a:r>
              <a:rPr lang="en-US" dirty="0">
                <a:solidFill>
                  <a:srgbClr val="005EA4"/>
                </a:solidFill>
              </a:rPr>
              <a:t>the depth </a:t>
            </a:r>
            <a:r>
              <a:rPr lang="en-US" u="sng" dirty="0">
                <a:solidFill>
                  <a:srgbClr val="005EA4"/>
                </a:solidFill>
              </a:rPr>
              <a:t>H</a:t>
            </a:r>
            <a:r>
              <a:rPr lang="en-US" dirty="0">
                <a:solidFill>
                  <a:srgbClr val="005EA4"/>
                </a:solidFill>
              </a:rPr>
              <a:t> </a:t>
            </a:r>
            <a:r>
              <a:rPr lang="en-US" dirty="0" smtClean="0">
                <a:solidFill>
                  <a:srgbClr val="005EA4"/>
                </a:solidFill>
              </a:rPr>
              <a:t>is relatively</a:t>
            </a:r>
            <a:r>
              <a:rPr lang="en-US" u="sng" dirty="0" smtClean="0">
                <a:solidFill>
                  <a:srgbClr val="005EA4"/>
                </a:solidFill>
              </a:rPr>
              <a:t> </a:t>
            </a:r>
            <a:r>
              <a:rPr lang="en-US" u="sng" dirty="0">
                <a:solidFill>
                  <a:srgbClr val="005EA4"/>
                </a:solidFill>
              </a:rPr>
              <a:t>large</a:t>
            </a:r>
            <a:r>
              <a:rPr lang="en-US" dirty="0">
                <a:solidFill>
                  <a:srgbClr val="005EA4"/>
                </a:solidFill>
              </a:rPr>
              <a:t>. then the failure surface will be </a:t>
            </a:r>
            <a:r>
              <a:rPr lang="en-US" dirty="0" smtClean="0">
                <a:solidFill>
                  <a:srgbClr val="005EA4"/>
                </a:solidFill>
              </a:rPr>
              <a:t>completely located </a:t>
            </a:r>
            <a:r>
              <a:rPr lang="en-US" dirty="0">
                <a:solidFill>
                  <a:srgbClr val="005EA4"/>
                </a:solidFill>
              </a:rPr>
              <a:t>in the top soil </a:t>
            </a:r>
            <a:r>
              <a:rPr lang="en-US" dirty="0" smtClean="0">
                <a:solidFill>
                  <a:srgbClr val="005EA4"/>
                </a:solidFill>
              </a:rPr>
              <a:t>layer, which </a:t>
            </a:r>
            <a:r>
              <a:rPr lang="en-US" dirty="0">
                <a:solidFill>
                  <a:srgbClr val="005EA4"/>
                </a:solidFill>
              </a:rPr>
              <a:t>is the upper limit for the ultimate bearing capacity.</a:t>
            </a:r>
          </a:p>
        </p:txBody>
      </p:sp>
      <p:sp>
        <p:nvSpPr>
          <p:cNvPr id="32" name="Rectangle 31"/>
          <p:cNvSpPr/>
          <p:nvPr/>
        </p:nvSpPr>
        <p:spPr>
          <a:xfrm>
            <a:off x="257338" y="3505200"/>
            <a:ext cx="8226261" cy="507831"/>
          </a:xfrm>
          <a:prstGeom prst="rect">
            <a:avLst/>
          </a:prstGeom>
        </p:spPr>
        <p:txBody>
          <a:bodyPr wrap="square">
            <a:spAutoFit/>
          </a:bodyPr>
          <a:lstStyle/>
          <a:p>
            <a:pPr>
              <a:lnSpc>
                <a:spcPct val="150000"/>
              </a:lnSpc>
            </a:pPr>
            <a:r>
              <a:rPr lang="en-US" dirty="0">
                <a:solidFill>
                  <a:schemeClr val="bg1"/>
                </a:solidFill>
              </a:rPr>
              <a:t>The ultimate bearing capacity for this problem, </a:t>
            </a:r>
            <a:r>
              <a:rPr lang="en-US" dirty="0" smtClean="0">
                <a:solidFill>
                  <a:schemeClr val="bg1"/>
                </a:solidFill>
              </a:rPr>
              <a:t>is given as</a:t>
            </a:r>
            <a:endParaRPr lang="en-US" dirty="0">
              <a:solidFill>
                <a:schemeClr val="bg1"/>
              </a:solidFill>
            </a:endParaRPr>
          </a:p>
        </p:txBody>
      </p:sp>
      <p:sp>
        <p:nvSpPr>
          <p:cNvPr id="33" name="Rectangle 32"/>
          <p:cNvSpPr/>
          <p:nvPr/>
        </p:nvSpPr>
        <p:spPr>
          <a:xfrm>
            <a:off x="384339" y="5060514"/>
            <a:ext cx="6565900" cy="1569660"/>
          </a:xfrm>
          <a:prstGeom prst="rect">
            <a:avLst/>
          </a:prstGeom>
        </p:spPr>
        <p:txBody>
          <a:bodyPr wrap="square">
            <a:spAutoFit/>
          </a:bodyPr>
          <a:lstStyle/>
          <a:p>
            <a:r>
              <a:rPr lang="en-US" sz="1600" dirty="0">
                <a:solidFill>
                  <a:schemeClr val="bg1"/>
                </a:solidFill>
              </a:rPr>
              <a:t>where</a:t>
            </a:r>
          </a:p>
          <a:p>
            <a:r>
              <a:rPr lang="en-US" sz="1600" i="1" dirty="0" smtClean="0">
                <a:solidFill>
                  <a:srgbClr val="007635"/>
                </a:solidFill>
              </a:rPr>
              <a:t>q</a:t>
            </a:r>
            <a:r>
              <a:rPr lang="en-US" sz="1600" i="1" baseline="-25000" dirty="0" smtClean="0">
                <a:solidFill>
                  <a:srgbClr val="007635"/>
                </a:solidFill>
              </a:rPr>
              <a:t>b</a:t>
            </a:r>
            <a:r>
              <a:rPr lang="en-US" sz="1600" i="1" dirty="0" smtClean="0">
                <a:solidFill>
                  <a:srgbClr val="007635"/>
                </a:solidFill>
              </a:rPr>
              <a:t> </a:t>
            </a:r>
            <a:r>
              <a:rPr lang="en-US" sz="1600" dirty="0" smtClean="0">
                <a:solidFill>
                  <a:srgbClr val="007635"/>
                </a:solidFill>
              </a:rPr>
              <a:t>= bearing capacity of the bottom soil layer</a:t>
            </a:r>
          </a:p>
          <a:p>
            <a:r>
              <a:rPr lang="en-US" sz="1600" i="1" dirty="0" smtClean="0">
                <a:solidFill>
                  <a:schemeClr val="bg1"/>
                </a:solidFill>
              </a:rPr>
              <a:t>B </a:t>
            </a:r>
            <a:r>
              <a:rPr lang="en-US" sz="1600" dirty="0">
                <a:solidFill>
                  <a:schemeClr val="bg1"/>
                </a:solidFill>
              </a:rPr>
              <a:t>= width of the foundation</a:t>
            </a:r>
          </a:p>
          <a:p>
            <a:r>
              <a:rPr lang="en-US" sz="1600" i="1" dirty="0">
                <a:solidFill>
                  <a:schemeClr val="bg1"/>
                </a:solidFill>
              </a:rPr>
              <a:t>C</a:t>
            </a:r>
            <a:r>
              <a:rPr lang="en-US" sz="1600" i="1" baseline="-25000" dirty="0">
                <a:solidFill>
                  <a:schemeClr val="bg1"/>
                </a:solidFill>
              </a:rPr>
              <a:t>a</a:t>
            </a:r>
            <a:r>
              <a:rPr lang="en-US" sz="1600" i="1" dirty="0">
                <a:solidFill>
                  <a:schemeClr val="bg1"/>
                </a:solidFill>
              </a:rPr>
              <a:t> </a:t>
            </a:r>
            <a:r>
              <a:rPr lang="en-US" sz="1600" dirty="0">
                <a:solidFill>
                  <a:schemeClr val="bg1"/>
                </a:solidFill>
              </a:rPr>
              <a:t>= adhesive </a:t>
            </a:r>
            <a:r>
              <a:rPr lang="en-US" sz="1600" dirty="0" smtClean="0">
                <a:solidFill>
                  <a:schemeClr val="bg1"/>
                </a:solidFill>
              </a:rPr>
              <a:t>force = </a:t>
            </a:r>
            <a:r>
              <a:rPr lang="en-US" sz="1600" i="1" dirty="0" smtClean="0">
                <a:solidFill>
                  <a:schemeClr val="bg1"/>
                </a:solidFill>
              </a:rPr>
              <a:t>c</a:t>
            </a:r>
            <a:r>
              <a:rPr lang="en-US" sz="1600" i="1" baseline="-25000" dirty="0" smtClean="0">
                <a:solidFill>
                  <a:schemeClr val="bg1"/>
                </a:solidFill>
              </a:rPr>
              <a:t>a</a:t>
            </a:r>
            <a:r>
              <a:rPr lang="en-US" sz="1600" i="1" dirty="0" smtClean="0">
                <a:solidFill>
                  <a:schemeClr val="bg1"/>
                </a:solidFill>
              </a:rPr>
              <a:t> H              c</a:t>
            </a:r>
            <a:r>
              <a:rPr lang="en-US" sz="1600" i="1" baseline="-25000" dirty="0" smtClean="0">
                <a:solidFill>
                  <a:schemeClr val="bg1"/>
                </a:solidFill>
              </a:rPr>
              <a:t>a </a:t>
            </a:r>
            <a:r>
              <a:rPr lang="en-US" sz="1600" i="1" dirty="0" smtClean="0">
                <a:solidFill>
                  <a:schemeClr val="bg1"/>
                </a:solidFill>
              </a:rPr>
              <a:t>= adhesion</a:t>
            </a:r>
            <a:endParaRPr lang="en-US" sz="1600" i="1" dirty="0">
              <a:solidFill>
                <a:schemeClr val="bg1"/>
              </a:solidFill>
            </a:endParaRPr>
          </a:p>
          <a:p>
            <a:r>
              <a:rPr lang="en-US" sz="1600" i="1" dirty="0">
                <a:solidFill>
                  <a:schemeClr val="bg1"/>
                </a:solidFill>
              </a:rPr>
              <a:t>P</a:t>
            </a:r>
            <a:r>
              <a:rPr lang="en-US" sz="1600" i="1" baseline="-25000" dirty="0">
                <a:solidFill>
                  <a:schemeClr val="bg1"/>
                </a:solidFill>
              </a:rPr>
              <a:t>p</a:t>
            </a:r>
            <a:r>
              <a:rPr lang="en-US" sz="1600" i="1" dirty="0">
                <a:solidFill>
                  <a:schemeClr val="bg1"/>
                </a:solidFill>
              </a:rPr>
              <a:t> </a:t>
            </a:r>
            <a:r>
              <a:rPr lang="en-US" sz="1600" dirty="0">
                <a:solidFill>
                  <a:schemeClr val="bg1"/>
                </a:solidFill>
              </a:rPr>
              <a:t>= passive force per unit </a:t>
            </a:r>
            <a:r>
              <a:rPr lang="en-US" sz="1600" dirty="0">
                <a:solidFill>
                  <a:srgbClr val="007635"/>
                </a:solidFill>
              </a:rPr>
              <a:t>length</a:t>
            </a:r>
            <a:r>
              <a:rPr lang="en-US" sz="1600" dirty="0">
                <a:solidFill>
                  <a:schemeClr val="bg1"/>
                </a:solidFill>
              </a:rPr>
              <a:t> of the faces </a:t>
            </a:r>
            <a:r>
              <a:rPr lang="en-US" sz="1600" i="1" dirty="0">
                <a:solidFill>
                  <a:schemeClr val="bg1"/>
                </a:solidFill>
              </a:rPr>
              <a:t>aa' </a:t>
            </a:r>
            <a:r>
              <a:rPr lang="en-US" sz="1600" dirty="0">
                <a:solidFill>
                  <a:schemeClr val="bg1"/>
                </a:solidFill>
              </a:rPr>
              <a:t>and </a:t>
            </a:r>
            <a:r>
              <a:rPr lang="en-US" sz="1600" i="1" dirty="0">
                <a:solidFill>
                  <a:schemeClr val="bg1"/>
                </a:solidFill>
              </a:rPr>
              <a:t>bb'</a:t>
            </a:r>
          </a:p>
          <a:p>
            <a:r>
              <a:rPr lang="en-US" sz="1600" dirty="0" smtClean="0">
                <a:solidFill>
                  <a:schemeClr val="bg1"/>
                </a:solidFill>
                <a:latin typeface="Symbol" pitchFamily="18" charset="2"/>
              </a:rPr>
              <a:t>d</a:t>
            </a:r>
            <a:r>
              <a:rPr lang="en-US" sz="1600" dirty="0" smtClean="0">
                <a:solidFill>
                  <a:schemeClr val="bg1"/>
                </a:solidFill>
              </a:rPr>
              <a:t>' </a:t>
            </a:r>
            <a:r>
              <a:rPr lang="en-US" sz="1600" dirty="0">
                <a:solidFill>
                  <a:schemeClr val="bg1"/>
                </a:solidFill>
              </a:rPr>
              <a:t>= inclination of the passive force </a:t>
            </a:r>
            <a:r>
              <a:rPr lang="en-US" sz="1600" dirty="0" smtClean="0">
                <a:solidFill>
                  <a:schemeClr val="bg1"/>
                </a:solidFill>
              </a:rPr>
              <a:t>p</a:t>
            </a:r>
            <a:r>
              <a:rPr lang="en-US" sz="1600" baseline="-25000" dirty="0" smtClean="0">
                <a:solidFill>
                  <a:schemeClr val="bg1"/>
                </a:solidFill>
              </a:rPr>
              <a:t>p </a:t>
            </a:r>
            <a:r>
              <a:rPr lang="en-US" sz="1600" dirty="0" smtClean="0">
                <a:solidFill>
                  <a:schemeClr val="bg1"/>
                </a:solidFill>
              </a:rPr>
              <a:t>with </a:t>
            </a:r>
            <a:r>
              <a:rPr lang="en-US" sz="1600" dirty="0">
                <a:solidFill>
                  <a:schemeClr val="bg1"/>
                </a:solidFill>
              </a:rPr>
              <a:t>the horizontal</a:t>
            </a:r>
          </a:p>
        </p:txBody>
      </p:sp>
      <p:graphicFrame>
        <p:nvGraphicFramePr>
          <p:cNvPr id="34" name="Object 33"/>
          <p:cNvGraphicFramePr>
            <a:graphicFrameLocks noChangeAspect="1"/>
          </p:cNvGraphicFramePr>
          <p:nvPr>
            <p:extLst>
              <p:ext uri="{D42A27DB-BD31-4B8C-83A1-F6EECF244321}">
                <p14:modId xmlns:p14="http://schemas.microsoft.com/office/powerpoint/2010/main" val="1995806599"/>
              </p:ext>
            </p:extLst>
          </p:nvPr>
        </p:nvGraphicFramePr>
        <p:xfrm>
          <a:off x="449465" y="4115516"/>
          <a:ext cx="5789613" cy="830263"/>
        </p:xfrm>
        <a:graphic>
          <a:graphicData uri="http://schemas.openxmlformats.org/presentationml/2006/ole">
            <mc:AlternateContent xmlns:mc="http://schemas.openxmlformats.org/markup-compatibility/2006">
              <mc:Choice xmlns:v="urn:schemas-microsoft-com:vml" Requires="v">
                <p:oleObj spid="_x0000_s87099" name="Equation" r:id="rId4" imgW="2971800" imgH="520700" progId="Equation.3">
                  <p:embed/>
                </p:oleObj>
              </mc:Choice>
              <mc:Fallback>
                <p:oleObj name="Equation" r:id="rId4" imgW="2971800" imgH="520700" progId="Equation.3">
                  <p:embed/>
                  <p:pic>
                    <p:nvPicPr>
                      <p:cNvPr id="0" name="Picture 5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465" y="4115516"/>
                        <a:ext cx="5789613" cy="830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7302500" y="4305300"/>
            <a:ext cx="711200" cy="369332"/>
          </a:xfrm>
          <a:prstGeom prst="rect">
            <a:avLst/>
          </a:prstGeom>
          <a:noFill/>
        </p:spPr>
        <p:txBody>
          <a:bodyPr wrap="square" rtlCol="0">
            <a:spAutoFit/>
          </a:bodyPr>
          <a:lstStyle/>
          <a:p>
            <a:r>
              <a:rPr lang="en-US" dirty="0" smtClean="0">
                <a:solidFill>
                  <a:schemeClr val="bg1"/>
                </a:solidFill>
              </a:rPr>
              <a:t>(1)</a:t>
            </a:r>
            <a:endParaRPr lang="en-US" dirty="0">
              <a:solidFill>
                <a:schemeClr val="bg1"/>
              </a:solidFill>
            </a:endParaRPr>
          </a:p>
        </p:txBody>
      </p:sp>
      <p:sp>
        <p:nvSpPr>
          <p:cNvPr id="8" name="Rectangle 7"/>
          <p:cNvSpPr/>
          <p:nvPr/>
        </p:nvSpPr>
        <p:spPr>
          <a:xfrm>
            <a:off x="241300" y="295870"/>
            <a:ext cx="8369300" cy="369332"/>
          </a:xfrm>
          <a:prstGeom prst="rect">
            <a:avLst/>
          </a:prstGeom>
        </p:spPr>
        <p:txBody>
          <a:bodyPr wrap="square">
            <a:spAutoFit/>
          </a:bodyPr>
          <a:lstStyle/>
          <a:p>
            <a:r>
              <a:rPr lang="en-US" b="1" u="sng" dirty="0">
                <a:solidFill>
                  <a:schemeClr val="bg1"/>
                </a:solidFill>
              </a:rPr>
              <a:t>Bearing Capacity of Layered Soils</a:t>
            </a:r>
            <a:r>
              <a:rPr lang="en-US" b="1" dirty="0">
                <a:solidFill>
                  <a:schemeClr val="bg1"/>
                </a:solidFill>
              </a:rPr>
              <a:t>: </a:t>
            </a:r>
            <a:r>
              <a:rPr lang="en-US" b="1" dirty="0" smtClean="0">
                <a:solidFill>
                  <a:schemeClr val="bg1"/>
                </a:solidFill>
              </a:rPr>
              <a:t>Stronger Soil Underlain </a:t>
            </a:r>
            <a:r>
              <a:rPr lang="en-US" b="1" dirty="0">
                <a:solidFill>
                  <a:schemeClr val="bg1"/>
                </a:solidFill>
              </a:rPr>
              <a:t>by Weaker Soil</a:t>
            </a:r>
            <a:endParaRPr lang="en-US" dirty="0">
              <a:solidFill>
                <a:schemeClr val="bg1"/>
              </a:solidFill>
            </a:endParaRPr>
          </a:p>
        </p:txBody>
      </p:sp>
      <p:cxnSp>
        <p:nvCxnSpPr>
          <p:cNvPr id="10" name="Straight Arrow Connector 9"/>
          <p:cNvCxnSpPr/>
          <p:nvPr/>
        </p:nvCxnSpPr>
        <p:spPr>
          <a:xfrm>
            <a:off x="2975020" y="5975796"/>
            <a:ext cx="553792"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Freeform 12"/>
          <p:cNvSpPr/>
          <p:nvPr/>
        </p:nvSpPr>
        <p:spPr>
          <a:xfrm>
            <a:off x="115910" y="4739426"/>
            <a:ext cx="1320085" cy="798490"/>
          </a:xfrm>
          <a:custGeom>
            <a:avLst/>
            <a:gdLst>
              <a:gd name="connsiteX0" fmla="*/ 364901 w 1275008"/>
              <a:gd name="connsiteY0" fmla="*/ 1493950 h 1493950"/>
              <a:gd name="connsiteX1" fmla="*/ 120203 w 1275008"/>
              <a:gd name="connsiteY1" fmla="*/ 682581 h 1493950"/>
              <a:gd name="connsiteX2" fmla="*/ 1086118 w 1275008"/>
              <a:gd name="connsiteY2" fmla="*/ 180305 h 1493950"/>
              <a:gd name="connsiteX3" fmla="*/ 1253544 w 1275008"/>
              <a:gd name="connsiteY3" fmla="*/ 0 h 1493950"/>
              <a:gd name="connsiteX4" fmla="*/ 1253544 w 1275008"/>
              <a:gd name="connsiteY4" fmla="*/ 0 h 1493950"/>
              <a:gd name="connsiteX0" fmla="*/ 352022 w 1259983"/>
              <a:gd name="connsiteY0" fmla="*/ 1493950 h 1493950"/>
              <a:gd name="connsiteX1" fmla="*/ 120203 w 1259983"/>
              <a:gd name="connsiteY1" fmla="*/ 412124 h 1493950"/>
              <a:gd name="connsiteX2" fmla="*/ 1073239 w 1259983"/>
              <a:gd name="connsiteY2" fmla="*/ 180305 h 1493950"/>
              <a:gd name="connsiteX3" fmla="*/ 1240665 w 1259983"/>
              <a:gd name="connsiteY3" fmla="*/ 0 h 1493950"/>
              <a:gd name="connsiteX4" fmla="*/ 1240665 w 1259983"/>
              <a:gd name="connsiteY4" fmla="*/ 0 h 1493950"/>
              <a:gd name="connsiteX0" fmla="*/ 360608 w 1320085"/>
              <a:gd name="connsiteY0" fmla="*/ 1493950 h 1493950"/>
              <a:gd name="connsiteX1" fmla="*/ 128789 w 1320085"/>
              <a:gd name="connsiteY1" fmla="*/ 412124 h 1493950"/>
              <a:gd name="connsiteX2" fmla="*/ 1133341 w 1320085"/>
              <a:gd name="connsiteY2" fmla="*/ 309093 h 1493950"/>
              <a:gd name="connsiteX3" fmla="*/ 1249251 w 1320085"/>
              <a:gd name="connsiteY3" fmla="*/ 0 h 1493950"/>
              <a:gd name="connsiteX4" fmla="*/ 1249251 w 1320085"/>
              <a:gd name="connsiteY4" fmla="*/ 0 h 1493950"/>
              <a:gd name="connsiteX0" fmla="*/ 384219 w 1343696"/>
              <a:gd name="connsiteY0" fmla="*/ 1493950 h 1648496"/>
              <a:gd name="connsiteX1" fmla="*/ 242552 w 1343696"/>
              <a:gd name="connsiteY1" fmla="*/ 1468192 h 1648496"/>
              <a:gd name="connsiteX2" fmla="*/ 152400 w 1343696"/>
              <a:gd name="connsiteY2" fmla="*/ 412124 h 1648496"/>
              <a:gd name="connsiteX3" fmla="*/ 1156952 w 1343696"/>
              <a:gd name="connsiteY3" fmla="*/ 309093 h 1648496"/>
              <a:gd name="connsiteX4" fmla="*/ 1272862 w 1343696"/>
              <a:gd name="connsiteY4" fmla="*/ 0 h 1648496"/>
              <a:gd name="connsiteX5" fmla="*/ 1272862 w 1343696"/>
              <a:gd name="connsiteY5" fmla="*/ 0 h 1648496"/>
              <a:gd name="connsiteX0" fmla="*/ 242552 w 1343696"/>
              <a:gd name="connsiteY0" fmla="*/ 1468192 h 1468192"/>
              <a:gd name="connsiteX1" fmla="*/ 152400 w 1343696"/>
              <a:gd name="connsiteY1" fmla="*/ 412124 h 1468192"/>
              <a:gd name="connsiteX2" fmla="*/ 1156952 w 1343696"/>
              <a:gd name="connsiteY2" fmla="*/ 309093 h 1468192"/>
              <a:gd name="connsiteX3" fmla="*/ 1272862 w 1343696"/>
              <a:gd name="connsiteY3" fmla="*/ 0 h 1468192"/>
              <a:gd name="connsiteX4" fmla="*/ 1272862 w 1343696"/>
              <a:gd name="connsiteY4" fmla="*/ 0 h 1468192"/>
              <a:gd name="connsiteX0" fmla="*/ 360608 w 1320085"/>
              <a:gd name="connsiteY0" fmla="*/ 1506829 h 1506829"/>
              <a:gd name="connsiteX1" fmla="*/ 128789 w 1320085"/>
              <a:gd name="connsiteY1" fmla="*/ 412124 h 1506829"/>
              <a:gd name="connsiteX2" fmla="*/ 1133341 w 1320085"/>
              <a:gd name="connsiteY2" fmla="*/ 309093 h 1506829"/>
              <a:gd name="connsiteX3" fmla="*/ 1249251 w 1320085"/>
              <a:gd name="connsiteY3" fmla="*/ 0 h 1506829"/>
              <a:gd name="connsiteX4" fmla="*/ 1249251 w 1320085"/>
              <a:gd name="connsiteY4" fmla="*/ 0 h 1506829"/>
              <a:gd name="connsiteX0" fmla="*/ 360608 w 1320085"/>
              <a:gd name="connsiteY0" fmla="*/ 1506829 h 1506829"/>
              <a:gd name="connsiteX1" fmla="*/ 128789 w 1320085"/>
              <a:gd name="connsiteY1" fmla="*/ 412124 h 1506829"/>
              <a:gd name="connsiteX2" fmla="*/ 1133341 w 1320085"/>
              <a:gd name="connsiteY2" fmla="*/ 309093 h 1506829"/>
              <a:gd name="connsiteX3" fmla="*/ 1249251 w 1320085"/>
              <a:gd name="connsiteY3" fmla="*/ 0 h 1506829"/>
              <a:gd name="connsiteX4" fmla="*/ 1249251 w 1320085"/>
              <a:gd name="connsiteY4" fmla="*/ 0 h 1506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85" h="1506829">
                <a:moveTo>
                  <a:pt x="360608" y="1506829"/>
                </a:moveTo>
                <a:cubicBezTo>
                  <a:pt x="12879" y="1300768"/>
                  <a:pt x="0" y="611747"/>
                  <a:pt x="128789" y="412124"/>
                </a:cubicBezTo>
                <a:cubicBezTo>
                  <a:pt x="257578" y="212501"/>
                  <a:pt x="946597" y="377780"/>
                  <a:pt x="1133341" y="309093"/>
                </a:cubicBezTo>
                <a:cubicBezTo>
                  <a:pt x="1320085" y="240406"/>
                  <a:pt x="1229933" y="51515"/>
                  <a:pt x="1249251" y="0"/>
                </a:cubicBezTo>
                <a:lnTo>
                  <a:pt x="1249251" y="0"/>
                </a:lnTo>
              </a:path>
            </a:pathLst>
          </a:custGeom>
          <a:ln>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5" name="Straight Arrow Connector 14"/>
          <p:cNvCxnSpPr/>
          <p:nvPr/>
        </p:nvCxnSpPr>
        <p:spPr>
          <a:xfrm flipV="1">
            <a:off x="2279561" y="4108361"/>
            <a:ext cx="425002" cy="38636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2667082" y="3901157"/>
            <a:ext cx="567784" cy="338554"/>
          </a:xfrm>
          <a:prstGeom prst="rect">
            <a:avLst/>
          </a:prstGeom>
        </p:spPr>
        <p:txBody>
          <a:bodyPr wrap="none">
            <a:spAutoFit/>
          </a:bodyPr>
          <a:lstStyle/>
          <a:p>
            <a:r>
              <a:rPr lang="en-US" sz="1600" i="1" dirty="0" smtClean="0">
                <a:solidFill>
                  <a:schemeClr val="bg1"/>
                </a:solidFill>
              </a:rPr>
              <a:t>c</a:t>
            </a:r>
            <a:r>
              <a:rPr lang="en-US" sz="1600" i="1" baseline="-25000" dirty="0" smtClean="0">
                <a:solidFill>
                  <a:schemeClr val="bg1"/>
                </a:solidFill>
              </a:rPr>
              <a:t>a</a:t>
            </a:r>
            <a:r>
              <a:rPr lang="en-US" sz="1600" i="1" dirty="0" smtClean="0">
                <a:solidFill>
                  <a:schemeClr val="bg1"/>
                </a:solidFill>
              </a:rPr>
              <a:t> H</a:t>
            </a:r>
            <a:endParaRPr lang="en-US" sz="1600" dirty="0"/>
          </a:p>
        </p:txBody>
      </p:sp>
    </p:spTree>
    <p:extLst>
      <p:ext uri="{BB962C8B-B14F-4D97-AF65-F5344CB8AC3E}">
        <p14:creationId xmlns:p14="http://schemas.microsoft.com/office/powerpoint/2010/main" val="15853067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215900" y="336034"/>
            <a:ext cx="4390946" cy="369332"/>
          </a:xfrm>
          <a:prstGeom prst="rect">
            <a:avLst/>
          </a:prstGeom>
        </p:spPr>
        <p:txBody>
          <a:bodyPr wrap="none">
            <a:spAutoFit/>
          </a:bodyPr>
          <a:lstStyle/>
          <a:p>
            <a:r>
              <a:rPr lang="en-US" dirty="0">
                <a:solidFill>
                  <a:schemeClr val="bg1"/>
                </a:solidFill>
              </a:rPr>
              <a:t>Equation </a:t>
            </a:r>
            <a:r>
              <a:rPr lang="en-US" dirty="0" smtClean="0">
                <a:solidFill>
                  <a:schemeClr val="bg1"/>
                </a:solidFill>
              </a:rPr>
              <a:t>(1) </a:t>
            </a:r>
            <a:r>
              <a:rPr lang="en-US" dirty="0">
                <a:solidFill>
                  <a:schemeClr val="bg1"/>
                </a:solidFill>
              </a:rPr>
              <a:t>can be simplified to the form</a:t>
            </a:r>
          </a:p>
        </p:txBody>
      </p:sp>
      <p:graphicFrame>
        <p:nvGraphicFramePr>
          <p:cNvPr id="3" name="Object 2"/>
          <p:cNvGraphicFramePr>
            <a:graphicFrameLocks noChangeAspect="1"/>
          </p:cNvGraphicFramePr>
          <p:nvPr>
            <p:extLst>
              <p:ext uri="{D42A27DB-BD31-4B8C-83A1-F6EECF244321}">
                <p14:modId xmlns:p14="http://schemas.microsoft.com/office/powerpoint/2010/main" val="2588045273"/>
              </p:ext>
            </p:extLst>
          </p:nvPr>
        </p:nvGraphicFramePr>
        <p:xfrm>
          <a:off x="215274" y="2778482"/>
          <a:ext cx="3455205" cy="503236"/>
        </p:xfrm>
        <a:graphic>
          <a:graphicData uri="http://schemas.openxmlformats.org/presentationml/2006/ole">
            <mc:AlternateContent xmlns:mc="http://schemas.openxmlformats.org/markup-compatibility/2006">
              <mc:Choice xmlns:v="urn:schemas-microsoft-com:vml" Requires="v">
                <p:oleObj spid="_x0000_s86187" name="Equation" r:id="rId4" imgW="1625600" imgH="292100" progId="Equation.3">
                  <p:embed/>
                </p:oleObj>
              </mc:Choice>
              <mc:Fallback>
                <p:oleObj name="Equation" r:id="rId4" imgW="1625600" imgH="292100" progId="Equation.3">
                  <p:embed/>
                  <p:pic>
                    <p:nvPicPr>
                      <p:cNvPr id="0" name="Picture 1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274" y="2778482"/>
                        <a:ext cx="3455205" cy="5032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3"/>
          <p:cNvSpPr/>
          <p:nvPr/>
        </p:nvSpPr>
        <p:spPr>
          <a:xfrm>
            <a:off x="215900" y="1709340"/>
            <a:ext cx="8057454" cy="923330"/>
          </a:xfrm>
          <a:prstGeom prst="rect">
            <a:avLst/>
          </a:prstGeom>
        </p:spPr>
        <p:txBody>
          <a:bodyPr wrap="square">
            <a:spAutoFit/>
          </a:bodyPr>
          <a:lstStyle/>
          <a:p>
            <a:r>
              <a:rPr lang="en-US" dirty="0">
                <a:solidFill>
                  <a:schemeClr val="bg1"/>
                </a:solidFill>
              </a:rPr>
              <a:t>where </a:t>
            </a:r>
            <a:r>
              <a:rPr lang="en-US" dirty="0" smtClean="0">
                <a:solidFill>
                  <a:schemeClr val="bg1"/>
                </a:solidFill>
              </a:rPr>
              <a:t>   </a:t>
            </a:r>
            <a:r>
              <a:rPr lang="en-US" i="1" dirty="0" smtClean="0">
                <a:solidFill>
                  <a:schemeClr val="bg1"/>
                </a:solidFill>
              </a:rPr>
              <a:t>K</a:t>
            </a:r>
            <a:r>
              <a:rPr lang="en-US" i="1" baseline="-25000" dirty="0" smtClean="0">
                <a:solidFill>
                  <a:schemeClr val="bg1"/>
                </a:solidFill>
              </a:rPr>
              <a:t>pH</a:t>
            </a:r>
            <a:r>
              <a:rPr lang="en-US" i="1" dirty="0" smtClean="0">
                <a:solidFill>
                  <a:schemeClr val="bg1"/>
                </a:solidFill>
              </a:rPr>
              <a:t> </a:t>
            </a:r>
            <a:r>
              <a:rPr lang="en-US" dirty="0">
                <a:solidFill>
                  <a:schemeClr val="bg1"/>
                </a:solidFill>
              </a:rPr>
              <a:t>= horizontal component of passive earth pressure coefficient</a:t>
            </a:r>
            <a:r>
              <a:rPr lang="en-US" dirty="0" smtClean="0">
                <a:solidFill>
                  <a:schemeClr val="bg1"/>
                </a:solidFill>
              </a:rPr>
              <a:t>.</a:t>
            </a:r>
          </a:p>
          <a:p>
            <a:endParaRPr lang="en-US" dirty="0">
              <a:solidFill>
                <a:schemeClr val="bg1"/>
              </a:solidFill>
            </a:endParaRPr>
          </a:p>
          <a:p>
            <a:r>
              <a:rPr lang="en-US" dirty="0">
                <a:solidFill>
                  <a:schemeClr val="bg1"/>
                </a:solidFill>
              </a:rPr>
              <a:t>However. let</a:t>
            </a:r>
          </a:p>
        </p:txBody>
      </p:sp>
      <p:graphicFrame>
        <p:nvGraphicFramePr>
          <p:cNvPr id="5" name="Object 4"/>
          <p:cNvGraphicFramePr>
            <a:graphicFrameLocks noChangeAspect="1"/>
          </p:cNvGraphicFramePr>
          <p:nvPr>
            <p:extLst>
              <p:ext uri="{D42A27DB-BD31-4B8C-83A1-F6EECF244321}">
                <p14:modId xmlns:p14="http://schemas.microsoft.com/office/powerpoint/2010/main" val="3541893135"/>
              </p:ext>
            </p:extLst>
          </p:nvPr>
        </p:nvGraphicFramePr>
        <p:xfrm>
          <a:off x="197754" y="774701"/>
          <a:ext cx="7632611" cy="774012"/>
        </p:xfrm>
        <a:graphic>
          <a:graphicData uri="http://schemas.openxmlformats.org/presentationml/2006/ole">
            <mc:AlternateContent xmlns:mc="http://schemas.openxmlformats.org/markup-compatibility/2006">
              <mc:Choice xmlns:v="urn:schemas-microsoft-com:vml" Requires="v">
                <p:oleObj spid="_x0000_s86188" name="Equation" r:id="rId6" imgW="4191000" imgH="520700" progId="Equation.3">
                  <p:embed/>
                </p:oleObj>
              </mc:Choice>
              <mc:Fallback>
                <p:oleObj name="Equation" r:id="rId6" imgW="4191000" imgH="520700" progId="Equation.3">
                  <p:embed/>
                  <p:pic>
                    <p:nvPicPr>
                      <p:cNvPr id="0" name="Picture 16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754" y="774701"/>
                        <a:ext cx="7632611" cy="774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p:nvPr/>
        </p:nvSpPr>
        <p:spPr>
          <a:xfrm>
            <a:off x="215900" y="3569038"/>
            <a:ext cx="5486400" cy="369332"/>
          </a:xfrm>
          <a:prstGeom prst="rect">
            <a:avLst/>
          </a:prstGeom>
        </p:spPr>
        <p:txBody>
          <a:bodyPr wrap="square">
            <a:spAutoFit/>
          </a:bodyPr>
          <a:lstStyle/>
          <a:p>
            <a:r>
              <a:rPr lang="en-US" dirty="0">
                <a:solidFill>
                  <a:schemeClr val="bg1"/>
                </a:solidFill>
              </a:rPr>
              <a:t>where </a:t>
            </a:r>
            <a:r>
              <a:rPr lang="en-US" i="1" dirty="0" smtClean="0">
                <a:solidFill>
                  <a:schemeClr val="bg1"/>
                </a:solidFill>
              </a:rPr>
              <a:t>K</a:t>
            </a:r>
            <a:r>
              <a:rPr lang="en-US" i="1" baseline="-25000" dirty="0" smtClean="0">
                <a:solidFill>
                  <a:schemeClr val="bg1"/>
                </a:solidFill>
              </a:rPr>
              <a:t>s</a:t>
            </a:r>
            <a:r>
              <a:rPr lang="en-US" i="1" dirty="0" smtClean="0">
                <a:solidFill>
                  <a:schemeClr val="bg1"/>
                </a:solidFill>
              </a:rPr>
              <a:t> </a:t>
            </a:r>
            <a:r>
              <a:rPr lang="en-US" dirty="0">
                <a:solidFill>
                  <a:schemeClr val="bg1"/>
                </a:solidFill>
              </a:rPr>
              <a:t>= punching shear coefficient. </a:t>
            </a:r>
            <a:r>
              <a:rPr lang="en-US" dirty="0" smtClean="0">
                <a:solidFill>
                  <a:schemeClr val="bg1"/>
                </a:solidFill>
              </a:rPr>
              <a:t>Then</a:t>
            </a:r>
            <a:r>
              <a:rPr lang="en-US" dirty="0">
                <a:solidFill>
                  <a:schemeClr val="bg1"/>
                </a:solidFill>
              </a:rPr>
              <a:t>,</a:t>
            </a:r>
          </a:p>
        </p:txBody>
      </p:sp>
      <p:graphicFrame>
        <p:nvGraphicFramePr>
          <p:cNvPr id="7" name="Object 6"/>
          <p:cNvGraphicFramePr>
            <a:graphicFrameLocks noChangeAspect="1"/>
          </p:cNvGraphicFramePr>
          <p:nvPr>
            <p:extLst>
              <p:ext uri="{D42A27DB-BD31-4B8C-83A1-F6EECF244321}">
                <p14:modId xmlns:p14="http://schemas.microsoft.com/office/powerpoint/2010/main" val="2825235928"/>
              </p:ext>
            </p:extLst>
          </p:nvPr>
        </p:nvGraphicFramePr>
        <p:xfrm>
          <a:off x="389516" y="4102815"/>
          <a:ext cx="7389321" cy="762181"/>
        </p:xfrm>
        <a:graphic>
          <a:graphicData uri="http://schemas.openxmlformats.org/presentationml/2006/ole">
            <mc:AlternateContent xmlns:mc="http://schemas.openxmlformats.org/markup-compatibility/2006">
              <mc:Choice xmlns:v="urn:schemas-microsoft-com:vml" Requires="v">
                <p:oleObj spid="_x0000_s86189" name="Equation" r:id="rId8" imgW="4127500" imgH="520700" progId="Equation.3">
                  <p:embed/>
                </p:oleObj>
              </mc:Choice>
              <mc:Fallback>
                <p:oleObj name="Equation" r:id="rId8" imgW="4127500" imgH="520700" progId="Equation.3">
                  <p:embed/>
                  <p:pic>
                    <p:nvPicPr>
                      <p:cNvPr id="0" name="Picture 16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9516" y="4102815"/>
                        <a:ext cx="7389321" cy="7621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7"/>
          <p:cNvSpPr/>
          <p:nvPr/>
        </p:nvSpPr>
        <p:spPr>
          <a:xfrm>
            <a:off x="215900" y="5023704"/>
            <a:ext cx="8077200" cy="369332"/>
          </a:xfrm>
          <a:prstGeom prst="rect">
            <a:avLst/>
          </a:prstGeom>
        </p:spPr>
        <p:txBody>
          <a:bodyPr wrap="square">
            <a:spAutoFit/>
          </a:bodyPr>
          <a:lstStyle/>
          <a:p>
            <a:r>
              <a:rPr lang="en-US" dirty="0">
                <a:solidFill>
                  <a:schemeClr val="bg1"/>
                </a:solidFill>
              </a:rPr>
              <a:t>The punching shear </a:t>
            </a:r>
            <a:r>
              <a:rPr lang="en-US" dirty="0" smtClean="0">
                <a:solidFill>
                  <a:schemeClr val="bg1"/>
                </a:solidFill>
              </a:rPr>
              <a:t>coefficient, </a:t>
            </a:r>
            <a:r>
              <a:rPr lang="en-US" i="1" dirty="0" smtClean="0">
                <a:solidFill>
                  <a:srgbClr val="FF0000"/>
                </a:solidFill>
              </a:rPr>
              <a:t>K</a:t>
            </a:r>
            <a:r>
              <a:rPr lang="en-US" i="1" baseline="-25000" dirty="0" smtClean="0">
                <a:solidFill>
                  <a:srgbClr val="FF0000"/>
                </a:solidFill>
              </a:rPr>
              <a:t>s </a:t>
            </a:r>
            <a:r>
              <a:rPr lang="en-US" i="1" dirty="0" smtClean="0">
                <a:solidFill>
                  <a:schemeClr val="bg1"/>
                </a:solidFill>
              </a:rPr>
              <a:t> </a:t>
            </a:r>
            <a:r>
              <a:rPr lang="en-US" dirty="0">
                <a:solidFill>
                  <a:schemeClr val="bg1"/>
                </a:solidFill>
              </a:rPr>
              <a:t>is a function of </a:t>
            </a:r>
            <a:r>
              <a:rPr lang="en-US" i="1" dirty="0" smtClean="0">
                <a:solidFill>
                  <a:srgbClr val="FF0000"/>
                </a:solidFill>
              </a:rPr>
              <a:t>q</a:t>
            </a:r>
            <a:r>
              <a:rPr lang="en-US" i="1" baseline="-25000" dirty="0" smtClean="0">
                <a:solidFill>
                  <a:srgbClr val="FF0000"/>
                </a:solidFill>
              </a:rPr>
              <a:t>2</a:t>
            </a:r>
            <a:r>
              <a:rPr lang="en-US" i="1" dirty="0" smtClean="0">
                <a:solidFill>
                  <a:srgbClr val="FF0000"/>
                </a:solidFill>
              </a:rPr>
              <a:t>/q</a:t>
            </a:r>
            <a:r>
              <a:rPr lang="en-US" i="1" baseline="-25000" dirty="0" smtClean="0">
                <a:solidFill>
                  <a:srgbClr val="FF0000"/>
                </a:solidFill>
              </a:rPr>
              <a:t>1</a:t>
            </a:r>
            <a:r>
              <a:rPr lang="en-US" i="1" dirty="0" smtClean="0">
                <a:solidFill>
                  <a:srgbClr val="FF0000"/>
                </a:solidFill>
              </a:rPr>
              <a:t> </a:t>
            </a:r>
            <a:r>
              <a:rPr lang="en-US" dirty="0">
                <a:solidFill>
                  <a:schemeClr val="bg1"/>
                </a:solidFill>
              </a:rPr>
              <a:t>and </a:t>
            </a:r>
            <a:r>
              <a:rPr lang="en-US" dirty="0" smtClean="0">
                <a:solidFill>
                  <a:srgbClr val="FF0000"/>
                </a:solidFill>
                <a:latin typeface="Symbol" pitchFamily="18" charset="2"/>
              </a:rPr>
              <a:t>f</a:t>
            </a:r>
            <a:r>
              <a:rPr lang="en-US" dirty="0" smtClean="0">
                <a:solidFill>
                  <a:schemeClr val="bg1"/>
                </a:solidFill>
              </a:rPr>
              <a:t>, </a:t>
            </a:r>
            <a:r>
              <a:rPr lang="en-US" dirty="0">
                <a:solidFill>
                  <a:schemeClr val="bg1"/>
                </a:solidFill>
              </a:rPr>
              <a:t>or, specifically</a:t>
            </a:r>
          </a:p>
        </p:txBody>
      </p:sp>
      <p:sp>
        <p:nvSpPr>
          <p:cNvPr id="9" name="Rectangle 8"/>
          <p:cNvSpPr/>
          <p:nvPr/>
        </p:nvSpPr>
        <p:spPr>
          <a:xfrm>
            <a:off x="215900" y="5770940"/>
            <a:ext cx="8928100" cy="923330"/>
          </a:xfrm>
          <a:prstGeom prst="rect">
            <a:avLst/>
          </a:prstGeom>
        </p:spPr>
        <p:txBody>
          <a:bodyPr wrap="square">
            <a:spAutoFit/>
          </a:bodyPr>
          <a:lstStyle/>
          <a:p>
            <a:r>
              <a:rPr lang="en-US" dirty="0">
                <a:solidFill>
                  <a:schemeClr val="bg1"/>
                </a:solidFill>
              </a:rPr>
              <a:t>Note that </a:t>
            </a:r>
            <a:r>
              <a:rPr lang="en-US" dirty="0" smtClean="0">
                <a:solidFill>
                  <a:schemeClr val="bg1"/>
                </a:solidFill>
              </a:rPr>
              <a:t>q</a:t>
            </a:r>
            <a:r>
              <a:rPr lang="en-US" baseline="-25000" dirty="0" smtClean="0">
                <a:solidFill>
                  <a:schemeClr val="bg1"/>
                </a:solidFill>
              </a:rPr>
              <a:t>1</a:t>
            </a:r>
            <a:r>
              <a:rPr lang="en-US" dirty="0" smtClean="0">
                <a:solidFill>
                  <a:schemeClr val="bg1"/>
                </a:solidFill>
              </a:rPr>
              <a:t> </a:t>
            </a:r>
            <a:r>
              <a:rPr lang="en-US" dirty="0">
                <a:solidFill>
                  <a:schemeClr val="bg1"/>
                </a:solidFill>
              </a:rPr>
              <a:t>and q</a:t>
            </a:r>
            <a:r>
              <a:rPr lang="en-US" baseline="-25000" dirty="0">
                <a:solidFill>
                  <a:schemeClr val="bg1"/>
                </a:solidFill>
              </a:rPr>
              <a:t>2</a:t>
            </a:r>
            <a:r>
              <a:rPr lang="en-US" dirty="0">
                <a:solidFill>
                  <a:schemeClr val="bg1"/>
                </a:solidFill>
              </a:rPr>
              <a:t> are the ultimate </a:t>
            </a:r>
            <a:r>
              <a:rPr lang="en-US" dirty="0" smtClean="0">
                <a:solidFill>
                  <a:schemeClr val="bg1"/>
                </a:solidFill>
              </a:rPr>
              <a:t>bearing </a:t>
            </a:r>
            <a:r>
              <a:rPr lang="en-US" dirty="0">
                <a:solidFill>
                  <a:schemeClr val="bg1"/>
                </a:solidFill>
              </a:rPr>
              <a:t>capacities of a continuous foundation</a:t>
            </a:r>
          </a:p>
          <a:p>
            <a:r>
              <a:rPr lang="en-US" dirty="0">
                <a:solidFill>
                  <a:schemeClr val="bg1"/>
                </a:solidFill>
              </a:rPr>
              <a:t>of width B under vertical load on the surfaces of homogeneous thick beds of</a:t>
            </a:r>
          </a:p>
          <a:p>
            <a:r>
              <a:rPr lang="en-US" dirty="0">
                <a:solidFill>
                  <a:schemeClr val="bg1"/>
                </a:solidFill>
              </a:rPr>
              <a:t>upper and lower soil, or</a:t>
            </a:r>
          </a:p>
        </p:txBody>
      </p:sp>
      <p:sp>
        <p:nvSpPr>
          <p:cNvPr id="14" name="TextBox 13"/>
          <p:cNvSpPr txBox="1"/>
          <p:nvPr/>
        </p:nvSpPr>
        <p:spPr>
          <a:xfrm>
            <a:off x="8305800" y="1066800"/>
            <a:ext cx="711200" cy="369332"/>
          </a:xfrm>
          <a:prstGeom prst="rect">
            <a:avLst/>
          </a:prstGeom>
          <a:noFill/>
        </p:spPr>
        <p:txBody>
          <a:bodyPr wrap="square" rtlCol="0">
            <a:spAutoFit/>
          </a:bodyPr>
          <a:lstStyle/>
          <a:p>
            <a:r>
              <a:rPr lang="en-US" dirty="0" smtClean="0">
                <a:solidFill>
                  <a:schemeClr val="bg1"/>
                </a:solidFill>
              </a:rPr>
              <a:t>(2)</a:t>
            </a:r>
            <a:endParaRPr lang="en-US" dirty="0">
              <a:solidFill>
                <a:schemeClr val="bg1"/>
              </a:solidFill>
            </a:endParaRPr>
          </a:p>
        </p:txBody>
      </p:sp>
      <p:sp>
        <p:nvSpPr>
          <p:cNvPr id="15" name="TextBox 14"/>
          <p:cNvSpPr txBox="1"/>
          <p:nvPr/>
        </p:nvSpPr>
        <p:spPr>
          <a:xfrm>
            <a:off x="8089900" y="4292600"/>
            <a:ext cx="474551" cy="369332"/>
          </a:xfrm>
          <a:prstGeom prst="rect">
            <a:avLst/>
          </a:prstGeom>
          <a:solidFill>
            <a:srgbClr val="FFFF00"/>
          </a:solidFill>
          <a:ln>
            <a:noFill/>
          </a:ln>
        </p:spPr>
        <p:txBody>
          <a:bodyPr wrap="square" rtlCol="0">
            <a:spAutoFit/>
          </a:bodyPr>
          <a:lstStyle/>
          <a:p>
            <a:r>
              <a:rPr lang="en-US" dirty="0" smtClean="0">
                <a:solidFill>
                  <a:srgbClr val="FF0000"/>
                </a:solidFill>
              </a:rPr>
              <a:t>(3)</a:t>
            </a:r>
            <a:endParaRPr lang="en-US" dirty="0">
              <a:solidFill>
                <a:srgbClr val="FF0000"/>
              </a:solidFill>
            </a:endParaRPr>
          </a:p>
        </p:txBody>
      </p:sp>
      <p:sp>
        <p:nvSpPr>
          <p:cNvPr id="12" name="Oval 11"/>
          <p:cNvSpPr/>
          <p:nvPr/>
        </p:nvSpPr>
        <p:spPr>
          <a:xfrm>
            <a:off x="5357612" y="675498"/>
            <a:ext cx="1416676" cy="509359"/>
          </a:xfrm>
          <a:prstGeom prst="ellipse">
            <a:avLst/>
          </a:prstGeom>
          <a:noFill/>
          <a:ln w="31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p:cNvSpPr/>
          <p:nvPr/>
        </p:nvSpPr>
        <p:spPr>
          <a:xfrm>
            <a:off x="-467932" y="455054"/>
            <a:ext cx="5877057" cy="2481328"/>
          </a:xfrm>
          <a:custGeom>
            <a:avLst/>
            <a:gdLst>
              <a:gd name="connsiteX0" fmla="*/ 5344731 w 5344731"/>
              <a:gd name="connsiteY0" fmla="*/ 371340 h 2367566"/>
              <a:gd name="connsiteX1" fmla="*/ 759853 w 5344731"/>
              <a:gd name="connsiteY1" fmla="*/ 332704 h 2367566"/>
              <a:gd name="connsiteX2" fmla="*/ 785610 w 5344731"/>
              <a:gd name="connsiteY2" fmla="*/ 2367566 h 2367566"/>
              <a:gd name="connsiteX3" fmla="*/ 785610 w 5344731"/>
              <a:gd name="connsiteY3" fmla="*/ 2367566 h 2367566"/>
              <a:gd name="connsiteX0" fmla="*/ 5685133 w 5685133"/>
              <a:gd name="connsiteY0" fmla="*/ 185670 h 2555383"/>
              <a:gd name="connsiteX1" fmla="*/ 808482 w 5685133"/>
              <a:gd name="connsiteY1" fmla="*/ 520521 h 2555383"/>
              <a:gd name="connsiteX2" fmla="*/ 834239 w 5685133"/>
              <a:gd name="connsiteY2" fmla="*/ 2555383 h 2555383"/>
              <a:gd name="connsiteX3" fmla="*/ 834239 w 5685133"/>
              <a:gd name="connsiteY3" fmla="*/ 2555383 h 2555383"/>
              <a:gd name="connsiteX0" fmla="*/ 5623242 w 6064671"/>
              <a:gd name="connsiteY0" fmla="*/ 8585 h 2378298"/>
              <a:gd name="connsiteX1" fmla="*/ 5251895 w 6064671"/>
              <a:gd name="connsiteY1" fmla="*/ 317679 h 2378298"/>
              <a:gd name="connsiteX2" fmla="*/ 746591 w 6064671"/>
              <a:gd name="connsiteY2" fmla="*/ 343436 h 2378298"/>
              <a:gd name="connsiteX3" fmla="*/ 772348 w 6064671"/>
              <a:gd name="connsiteY3" fmla="*/ 2378298 h 2378298"/>
              <a:gd name="connsiteX4" fmla="*/ 772348 w 6064671"/>
              <a:gd name="connsiteY4" fmla="*/ 2378298 h 2378298"/>
              <a:gd name="connsiteX0" fmla="*/ 5251895 w 5251895"/>
              <a:gd name="connsiteY0" fmla="*/ 317679 h 2378298"/>
              <a:gd name="connsiteX1" fmla="*/ 746591 w 5251895"/>
              <a:gd name="connsiteY1" fmla="*/ 343436 h 2378298"/>
              <a:gd name="connsiteX2" fmla="*/ 772348 w 5251895"/>
              <a:gd name="connsiteY2" fmla="*/ 2378298 h 2378298"/>
              <a:gd name="connsiteX3" fmla="*/ 772348 w 5251895"/>
              <a:gd name="connsiteY3" fmla="*/ 2378298 h 2378298"/>
              <a:gd name="connsiteX0" fmla="*/ 5081695 w 5081695"/>
              <a:gd name="connsiteY0" fmla="*/ 242553 h 2393324"/>
              <a:gd name="connsiteX1" fmla="*/ 722277 w 5081695"/>
              <a:gd name="connsiteY1" fmla="*/ 358462 h 2393324"/>
              <a:gd name="connsiteX2" fmla="*/ 748034 w 5081695"/>
              <a:gd name="connsiteY2" fmla="*/ 2393324 h 2393324"/>
              <a:gd name="connsiteX3" fmla="*/ 748034 w 5081695"/>
              <a:gd name="connsiteY3" fmla="*/ 2393324 h 2393324"/>
              <a:gd name="connsiteX0" fmla="*/ 5081695 w 5081695"/>
              <a:gd name="connsiteY0" fmla="*/ 242553 h 2393324"/>
              <a:gd name="connsiteX1" fmla="*/ 722277 w 5081695"/>
              <a:gd name="connsiteY1" fmla="*/ 358462 h 2393324"/>
              <a:gd name="connsiteX2" fmla="*/ 748034 w 5081695"/>
              <a:gd name="connsiteY2" fmla="*/ 2393324 h 2393324"/>
              <a:gd name="connsiteX3" fmla="*/ 748034 w 5081695"/>
              <a:gd name="connsiteY3" fmla="*/ 2393324 h 2393324"/>
              <a:gd name="connsiteX0" fmla="*/ 5282841 w 5282841"/>
              <a:gd name="connsiteY0" fmla="*/ 371342 h 2367566"/>
              <a:gd name="connsiteX1" fmla="*/ 751012 w 5282841"/>
              <a:gd name="connsiteY1" fmla="*/ 332704 h 2367566"/>
              <a:gd name="connsiteX2" fmla="*/ 776769 w 5282841"/>
              <a:gd name="connsiteY2" fmla="*/ 2367566 h 2367566"/>
              <a:gd name="connsiteX3" fmla="*/ 776769 w 5282841"/>
              <a:gd name="connsiteY3" fmla="*/ 2367566 h 2367566"/>
              <a:gd name="connsiteX0" fmla="*/ 5282841 w 5282841"/>
              <a:gd name="connsiteY0" fmla="*/ 371342 h 2367566"/>
              <a:gd name="connsiteX1" fmla="*/ 751012 w 5282841"/>
              <a:gd name="connsiteY1" fmla="*/ 332704 h 2367566"/>
              <a:gd name="connsiteX2" fmla="*/ 776769 w 5282841"/>
              <a:gd name="connsiteY2" fmla="*/ 2367566 h 2367566"/>
              <a:gd name="connsiteX3" fmla="*/ 776769 w 5282841"/>
              <a:gd name="connsiteY3" fmla="*/ 2367566 h 2367566"/>
              <a:gd name="connsiteX0" fmla="*/ 5282841 w 5282841"/>
              <a:gd name="connsiteY0" fmla="*/ 371342 h 2683098"/>
              <a:gd name="connsiteX1" fmla="*/ 751012 w 5282841"/>
              <a:gd name="connsiteY1" fmla="*/ 332704 h 2683098"/>
              <a:gd name="connsiteX2" fmla="*/ 776769 w 5282841"/>
              <a:gd name="connsiteY2" fmla="*/ 2367566 h 2683098"/>
              <a:gd name="connsiteX3" fmla="*/ 697195 w 5282841"/>
              <a:gd name="connsiteY3" fmla="*/ 2225898 h 2683098"/>
              <a:gd name="connsiteX0" fmla="*/ 5282841 w 5282841"/>
              <a:gd name="connsiteY0" fmla="*/ 371342 h 2367566"/>
              <a:gd name="connsiteX1" fmla="*/ 751012 w 5282841"/>
              <a:gd name="connsiteY1" fmla="*/ 332704 h 2367566"/>
              <a:gd name="connsiteX2" fmla="*/ 776769 w 5282841"/>
              <a:gd name="connsiteY2" fmla="*/ 2367566 h 2367566"/>
              <a:gd name="connsiteX0" fmla="*/ 5293893 w 5293893"/>
              <a:gd name="connsiteY0" fmla="*/ 364902 h 2322489"/>
              <a:gd name="connsiteX1" fmla="*/ 762064 w 5293893"/>
              <a:gd name="connsiteY1" fmla="*/ 326264 h 2322489"/>
              <a:gd name="connsiteX2" fmla="*/ 721509 w 5293893"/>
              <a:gd name="connsiteY2" fmla="*/ 2322489 h 2322489"/>
              <a:gd name="connsiteX0" fmla="*/ 5293893 w 5293893"/>
              <a:gd name="connsiteY0" fmla="*/ 364902 h 2322489"/>
              <a:gd name="connsiteX1" fmla="*/ 762064 w 5293893"/>
              <a:gd name="connsiteY1" fmla="*/ 326264 h 2322489"/>
              <a:gd name="connsiteX2" fmla="*/ 721509 w 5293893"/>
              <a:gd name="connsiteY2" fmla="*/ 2322489 h 2322489"/>
              <a:gd name="connsiteX0" fmla="*/ 6052057 w 6052057"/>
              <a:gd name="connsiteY0" fmla="*/ 356316 h 2481328"/>
              <a:gd name="connsiteX1" fmla="*/ 870373 w 6052057"/>
              <a:gd name="connsiteY1" fmla="*/ 485103 h 2481328"/>
              <a:gd name="connsiteX2" fmla="*/ 829818 w 6052057"/>
              <a:gd name="connsiteY2" fmla="*/ 2481328 h 2481328"/>
            </a:gdLst>
            <a:ahLst/>
            <a:cxnLst>
              <a:cxn ang="0">
                <a:pos x="connsiteX0" y="connsiteY0"/>
              </a:cxn>
              <a:cxn ang="0">
                <a:pos x="connsiteX1" y="connsiteY1"/>
              </a:cxn>
              <a:cxn ang="0">
                <a:pos x="connsiteX2" y="connsiteY2"/>
              </a:cxn>
            </a:cxnLst>
            <a:rect l="l" t="t" r="r" b="b"/>
            <a:pathLst>
              <a:path w="6052057" h="2481328">
                <a:moveTo>
                  <a:pt x="6052057" y="356316"/>
                </a:moveTo>
                <a:cubicBezTo>
                  <a:pt x="5464741" y="0"/>
                  <a:pt x="1740746" y="130934"/>
                  <a:pt x="870373" y="485103"/>
                </a:cubicBezTo>
                <a:cubicBezTo>
                  <a:pt x="0" y="839272"/>
                  <a:pt x="759212" y="2397616"/>
                  <a:pt x="829818" y="2481328"/>
                </a:cubicBezTo>
              </a:path>
            </a:pathLst>
          </a:custGeom>
          <a:ln w="3175">
            <a:solidFill>
              <a:srgbClr val="FFC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35" name="Group 34"/>
          <p:cNvGrpSpPr/>
          <p:nvPr/>
        </p:nvGrpSpPr>
        <p:grpSpPr>
          <a:xfrm>
            <a:off x="6022166" y="2236131"/>
            <a:ext cx="2284708" cy="1653288"/>
            <a:chOff x="5473750" y="2171510"/>
            <a:chExt cx="2874760" cy="1902149"/>
          </a:xfrm>
        </p:grpSpPr>
        <p:sp>
          <p:nvSpPr>
            <p:cNvPr id="23" name="Rectangle 22"/>
            <p:cNvSpPr/>
            <p:nvPr/>
          </p:nvSpPr>
          <p:spPr>
            <a:xfrm>
              <a:off x="6286322" y="2219459"/>
              <a:ext cx="1346200" cy="1854200"/>
            </a:xfrm>
            <a:prstGeom prst="rect">
              <a:avLst/>
            </a:prstGeom>
            <a:noFill/>
            <a:ln w="31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Arrow Connector 25"/>
            <p:cNvCxnSpPr/>
            <p:nvPr/>
          </p:nvCxnSpPr>
          <p:spPr>
            <a:xfrm flipV="1">
              <a:off x="6185448" y="2448059"/>
              <a:ext cx="0" cy="6921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7759522" y="2448059"/>
              <a:ext cx="0" cy="6921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5473750" y="2171510"/>
              <a:ext cx="679993" cy="369332"/>
            </a:xfrm>
            <a:prstGeom prst="rect">
              <a:avLst/>
            </a:prstGeom>
          </p:spPr>
          <p:txBody>
            <a:bodyPr wrap="none">
              <a:spAutoFit/>
            </a:bodyPr>
            <a:lstStyle/>
            <a:p>
              <a:r>
                <a:rPr lang="en-US" i="1" dirty="0" smtClean="0">
                  <a:solidFill>
                    <a:schemeClr val="bg1"/>
                  </a:solidFill>
                </a:rPr>
                <a:t>c</a:t>
              </a:r>
              <a:r>
                <a:rPr lang="en-US" i="1" baseline="-25000" dirty="0" smtClean="0">
                  <a:solidFill>
                    <a:schemeClr val="bg1"/>
                  </a:solidFill>
                </a:rPr>
                <a:t>a</a:t>
              </a:r>
              <a:r>
                <a:rPr lang="en-US" i="1" dirty="0" smtClean="0">
                  <a:solidFill>
                    <a:schemeClr val="bg1"/>
                  </a:solidFill>
                </a:rPr>
                <a:t> H </a:t>
              </a:r>
              <a:endParaRPr lang="en-US" dirty="0"/>
            </a:p>
          </p:txBody>
        </p:sp>
        <p:sp>
          <p:nvSpPr>
            <p:cNvPr id="31" name="Rectangle 30"/>
            <p:cNvSpPr/>
            <p:nvPr/>
          </p:nvSpPr>
          <p:spPr>
            <a:xfrm>
              <a:off x="7668516" y="2173241"/>
              <a:ext cx="679994" cy="369332"/>
            </a:xfrm>
            <a:prstGeom prst="rect">
              <a:avLst/>
            </a:prstGeom>
          </p:spPr>
          <p:txBody>
            <a:bodyPr wrap="none">
              <a:spAutoFit/>
            </a:bodyPr>
            <a:lstStyle/>
            <a:p>
              <a:r>
                <a:rPr lang="en-US" i="1" dirty="0" smtClean="0">
                  <a:solidFill>
                    <a:schemeClr val="bg1"/>
                  </a:solidFill>
                </a:rPr>
                <a:t>c</a:t>
              </a:r>
              <a:r>
                <a:rPr lang="en-US" i="1" baseline="-25000" dirty="0" smtClean="0">
                  <a:solidFill>
                    <a:schemeClr val="bg1"/>
                  </a:solidFill>
                </a:rPr>
                <a:t>a</a:t>
              </a:r>
              <a:r>
                <a:rPr lang="en-US" i="1" dirty="0" smtClean="0">
                  <a:solidFill>
                    <a:schemeClr val="bg1"/>
                  </a:solidFill>
                </a:rPr>
                <a:t> H </a:t>
              </a:r>
              <a:endParaRPr lang="en-US" dirty="0"/>
            </a:p>
          </p:txBody>
        </p:sp>
        <p:cxnSp>
          <p:nvCxnSpPr>
            <p:cNvPr id="32" name="Straight Arrow Connector 31"/>
            <p:cNvCxnSpPr/>
            <p:nvPr/>
          </p:nvCxnSpPr>
          <p:spPr>
            <a:xfrm flipV="1">
              <a:off x="6170423" y="3347433"/>
              <a:ext cx="0" cy="6921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7741645" y="3373192"/>
              <a:ext cx="0" cy="6921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rot="16200000">
              <a:off x="5554235" y="3458982"/>
              <a:ext cx="894797" cy="307777"/>
            </a:xfrm>
            <a:prstGeom prst="rect">
              <a:avLst/>
            </a:prstGeom>
          </p:spPr>
          <p:txBody>
            <a:bodyPr wrap="none">
              <a:spAutoFit/>
            </a:bodyPr>
            <a:lstStyle/>
            <a:p>
              <a:r>
                <a:rPr lang="en-US" sz="1400" i="1" dirty="0" smtClean="0">
                  <a:solidFill>
                    <a:schemeClr val="bg1"/>
                  </a:solidFill>
                </a:rPr>
                <a:t>K</a:t>
              </a:r>
              <a:r>
                <a:rPr lang="en-US" sz="1400" i="1" baseline="-25000" dirty="0" smtClean="0">
                  <a:solidFill>
                    <a:schemeClr val="bg1"/>
                  </a:solidFill>
                </a:rPr>
                <a:t>pH</a:t>
              </a:r>
              <a:r>
                <a:rPr lang="en-US" sz="1400" i="1" dirty="0" smtClean="0">
                  <a:solidFill>
                    <a:schemeClr val="bg1"/>
                  </a:solidFill>
                </a:rPr>
                <a:t>  tan</a:t>
              </a:r>
              <a:r>
                <a:rPr lang="en-US" sz="1400" i="1" dirty="0" smtClean="0">
                  <a:solidFill>
                    <a:schemeClr val="bg1"/>
                  </a:solidFill>
                  <a:latin typeface="Symbol" pitchFamily="18" charset="2"/>
                </a:rPr>
                <a:t>d</a:t>
              </a:r>
              <a:endParaRPr lang="en-US" sz="1400" dirty="0">
                <a:latin typeface="Symbol" pitchFamily="18" charset="2"/>
              </a:endParaRPr>
            </a:p>
          </p:txBody>
        </p:sp>
      </p:grpSp>
      <p:sp>
        <p:nvSpPr>
          <p:cNvPr id="36" name="Rectangle 35"/>
          <p:cNvSpPr/>
          <p:nvPr/>
        </p:nvSpPr>
        <p:spPr>
          <a:xfrm rot="16200000">
            <a:off x="7544639" y="3428861"/>
            <a:ext cx="777730" cy="244605"/>
          </a:xfrm>
          <a:prstGeom prst="rect">
            <a:avLst/>
          </a:prstGeom>
        </p:spPr>
        <p:txBody>
          <a:bodyPr wrap="none">
            <a:spAutoFit/>
          </a:bodyPr>
          <a:lstStyle/>
          <a:p>
            <a:r>
              <a:rPr lang="en-US" sz="1400" i="1" dirty="0" smtClean="0">
                <a:solidFill>
                  <a:schemeClr val="bg1"/>
                </a:solidFill>
              </a:rPr>
              <a:t>K</a:t>
            </a:r>
            <a:r>
              <a:rPr lang="en-US" sz="1400" i="1" baseline="-25000" dirty="0" smtClean="0">
                <a:solidFill>
                  <a:schemeClr val="bg1"/>
                </a:solidFill>
              </a:rPr>
              <a:t>pH</a:t>
            </a:r>
            <a:r>
              <a:rPr lang="en-US" sz="1400" i="1" dirty="0" smtClean="0">
                <a:solidFill>
                  <a:schemeClr val="bg1"/>
                </a:solidFill>
              </a:rPr>
              <a:t>  tan</a:t>
            </a:r>
            <a:r>
              <a:rPr lang="en-US" sz="1400" i="1" dirty="0" smtClean="0">
                <a:solidFill>
                  <a:schemeClr val="bg1"/>
                </a:solidFill>
                <a:latin typeface="Symbol" pitchFamily="18" charset="2"/>
              </a:rPr>
              <a:t>d</a:t>
            </a:r>
            <a:endParaRPr lang="en-US" sz="1400" dirty="0">
              <a:latin typeface="Symbol" pitchFamily="18" charset="2"/>
            </a:endParaRPr>
          </a:p>
        </p:txBody>
      </p:sp>
    </p:spTree>
    <p:extLst>
      <p:ext uri="{BB962C8B-B14F-4D97-AF65-F5344CB8AC3E}">
        <p14:creationId xmlns:p14="http://schemas.microsoft.com/office/powerpoint/2010/main" val="1585306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9" name="Picture 2"/>
          <p:cNvPicPr>
            <a:picLocks noChangeAspect="1" noChangeArrowheads="1"/>
          </p:cNvPicPr>
          <p:nvPr/>
        </p:nvPicPr>
        <p:blipFill>
          <a:blip r:embed="rId3" cstate="print"/>
          <a:srcRect t="7356"/>
          <a:stretch>
            <a:fillRect/>
          </a:stretch>
        </p:blipFill>
        <p:spPr bwMode="auto">
          <a:xfrm>
            <a:off x="5416639" y="3657600"/>
            <a:ext cx="3727361" cy="1647666"/>
          </a:xfrm>
          <a:prstGeom prst="rect">
            <a:avLst/>
          </a:prstGeom>
          <a:noFill/>
          <a:ln w="9525">
            <a:noFill/>
            <a:miter lim="800000"/>
            <a:headEnd/>
            <a:tailEnd/>
          </a:ln>
        </p:spPr>
      </p:pic>
      <p:grpSp>
        <p:nvGrpSpPr>
          <p:cNvPr id="42" name="Group 41"/>
          <p:cNvGrpSpPr/>
          <p:nvPr/>
        </p:nvGrpSpPr>
        <p:grpSpPr>
          <a:xfrm>
            <a:off x="1294606" y="1523206"/>
            <a:ext cx="1448594" cy="1600994"/>
            <a:chOff x="1294606" y="1219994"/>
            <a:chExt cx="1448594" cy="1600994"/>
          </a:xfrm>
        </p:grpSpPr>
        <p:cxnSp>
          <p:nvCxnSpPr>
            <p:cNvPr id="3" name="Straight Arrow Connector 2"/>
            <p:cNvCxnSpPr/>
            <p:nvPr/>
          </p:nvCxnSpPr>
          <p:spPr>
            <a:xfrm rot="5400000" flipH="1" flipV="1">
              <a:off x="495300" y="2019300"/>
              <a:ext cx="1600200"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1295400" y="2819400"/>
              <a:ext cx="1447800"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flipH="1" flipV="1">
              <a:off x="1219200" y="1676400"/>
              <a:ext cx="1219200" cy="1066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3653307" y="1523206"/>
            <a:ext cx="1452093" cy="1600994"/>
            <a:chOff x="3348507" y="1143794"/>
            <a:chExt cx="1452093" cy="1600994"/>
          </a:xfrm>
        </p:grpSpPr>
        <p:cxnSp>
          <p:nvCxnSpPr>
            <p:cNvPr id="9" name="Straight Arrow Connector 8"/>
            <p:cNvCxnSpPr/>
            <p:nvPr/>
          </p:nvCxnSpPr>
          <p:spPr>
            <a:xfrm rot="5400000" flipH="1" flipV="1">
              <a:off x="2552700" y="1943100"/>
              <a:ext cx="1600200"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352800" y="2743200"/>
              <a:ext cx="1447800"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 name="Freeform 11"/>
            <p:cNvSpPr/>
            <p:nvPr/>
          </p:nvSpPr>
          <p:spPr>
            <a:xfrm>
              <a:off x="3348507" y="1532586"/>
              <a:ext cx="1442434" cy="1210614"/>
            </a:xfrm>
            <a:custGeom>
              <a:avLst/>
              <a:gdLst>
                <a:gd name="connsiteX0" fmla="*/ 0 w 1442434"/>
                <a:gd name="connsiteY0" fmla="*/ 1210614 h 1210614"/>
                <a:gd name="connsiteX1" fmla="*/ 605307 w 1442434"/>
                <a:gd name="connsiteY1" fmla="*/ 283335 h 1210614"/>
                <a:gd name="connsiteX2" fmla="*/ 1442434 w 1442434"/>
                <a:gd name="connsiteY2" fmla="*/ 0 h 1210614"/>
              </a:gdLst>
              <a:ahLst/>
              <a:cxnLst>
                <a:cxn ang="0">
                  <a:pos x="connsiteX0" y="connsiteY0"/>
                </a:cxn>
                <a:cxn ang="0">
                  <a:pos x="connsiteX1" y="connsiteY1"/>
                </a:cxn>
                <a:cxn ang="0">
                  <a:pos x="connsiteX2" y="connsiteY2"/>
                </a:cxn>
              </a:cxnLst>
              <a:rect l="l" t="t" r="r" b="b"/>
              <a:pathLst>
                <a:path w="1442434" h="1210614">
                  <a:moveTo>
                    <a:pt x="0" y="1210614"/>
                  </a:moveTo>
                  <a:cubicBezTo>
                    <a:pt x="182450" y="847859"/>
                    <a:pt x="364901" y="485104"/>
                    <a:pt x="605307" y="283335"/>
                  </a:cubicBezTo>
                  <a:cubicBezTo>
                    <a:pt x="845713" y="81566"/>
                    <a:pt x="1144073" y="40783"/>
                    <a:pt x="1442434" y="0"/>
                  </a:cubicBezTo>
                </a:path>
              </a:pathLst>
            </a:cu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40" name="Group 39"/>
          <p:cNvGrpSpPr/>
          <p:nvPr/>
        </p:nvGrpSpPr>
        <p:grpSpPr>
          <a:xfrm>
            <a:off x="6333186" y="1503329"/>
            <a:ext cx="1452093" cy="1620871"/>
            <a:chOff x="6333186" y="1139501"/>
            <a:chExt cx="1452093" cy="1620871"/>
          </a:xfrm>
        </p:grpSpPr>
        <p:cxnSp>
          <p:nvCxnSpPr>
            <p:cNvPr id="16" name="Straight Arrow Connector 15"/>
            <p:cNvCxnSpPr/>
            <p:nvPr/>
          </p:nvCxnSpPr>
          <p:spPr>
            <a:xfrm rot="5400000" flipH="1" flipV="1">
              <a:off x="5537379" y="1938807"/>
              <a:ext cx="1600200"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337479" y="2738907"/>
              <a:ext cx="1447800"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6333186" y="1528293"/>
              <a:ext cx="1442434" cy="1210614"/>
            </a:xfrm>
            <a:custGeom>
              <a:avLst/>
              <a:gdLst>
                <a:gd name="connsiteX0" fmla="*/ 0 w 1442434"/>
                <a:gd name="connsiteY0" fmla="*/ 1210614 h 1210614"/>
                <a:gd name="connsiteX1" fmla="*/ 605307 w 1442434"/>
                <a:gd name="connsiteY1" fmla="*/ 283335 h 1210614"/>
                <a:gd name="connsiteX2" fmla="*/ 1442434 w 1442434"/>
                <a:gd name="connsiteY2" fmla="*/ 0 h 1210614"/>
              </a:gdLst>
              <a:ahLst/>
              <a:cxnLst>
                <a:cxn ang="0">
                  <a:pos x="connsiteX0" y="connsiteY0"/>
                </a:cxn>
                <a:cxn ang="0">
                  <a:pos x="connsiteX1" y="connsiteY1"/>
                </a:cxn>
                <a:cxn ang="0">
                  <a:pos x="connsiteX2" y="connsiteY2"/>
                </a:cxn>
              </a:cxnLst>
              <a:rect l="l" t="t" r="r" b="b"/>
              <a:pathLst>
                <a:path w="1442434" h="1210614">
                  <a:moveTo>
                    <a:pt x="0" y="1210614"/>
                  </a:moveTo>
                  <a:cubicBezTo>
                    <a:pt x="182450" y="847859"/>
                    <a:pt x="364901" y="485104"/>
                    <a:pt x="605307" y="283335"/>
                  </a:cubicBezTo>
                  <a:cubicBezTo>
                    <a:pt x="845713" y="81566"/>
                    <a:pt x="1144073" y="40783"/>
                    <a:pt x="1442434" y="0"/>
                  </a:cubicBezTo>
                </a:path>
              </a:pathLst>
            </a:cu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Freeform 18"/>
            <p:cNvSpPr/>
            <p:nvPr/>
          </p:nvSpPr>
          <p:spPr>
            <a:xfrm>
              <a:off x="6553200" y="1524000"/>
              <a:ext cx="1210614" cy="1236372"/>
            </a:xfrm>
            <a:custGeom>
              <a:avLst/>
              <a:gdLst>
                <a:gd name="connsiteX0" fmla="*/ 1210614 w 1210614"/>
                <a:gd name="connsiteY0" fmla="*/ 0 h 1236372"/>
                <a:gd name="connsiteX1" fmla="*/ 772732 w 1210614"/>
                <a:gd name="connsiteY1" fmla="*/ 631065 h 1236372"/>
                <a:gd name="connsiteX2" fmla="*/ 0 w 1210614"/>
                <a:gd name="connsiteY2" fmla="*/ 1236372 h 1236372"/>
              </a:gdLst>
              <a:ahLst/>
              <a:cxnLst>
                <a:cxn ang="0">
                  <a:pos x="connsiteX0" y="connsiteY0"/>
                </a:cxn>
                <a:cxn ang="0">
                  <a:pos x="connsiteX1" y="connsiteY1"/>
                </a:cxn>
                <a:cxn ang="0">
                  <a:pos x="connsiteX2" y="connsiteY2"/>
                </a:cxn>
              </a:cxnLst>
              <a:rect l="l" t="t" r="r" b="b"/>
              <a:pathLst>
                <a:path w="1210614" h="1236372">
                  <a:moveTo>
                    <a:pt x="1210614" y="0"/>
                  </a:moveTo>
                  <a:cubicBezTo>
                    <a:pt x="1092557" y="212501"/>
                    <a:pt x="974501" y="425003"/>
                    <a:pt x="772732" y="631065"/>
                  </a:cubicBezTo>
                  <a:cubicBezTo>
                    <a:pt x="570963" y="837127"/>
                    <a:pt x="285481" y="1036749"/>
                    <a:pt x="0" y="1236372"/>
                  </a:cubicBezTo>
                </a:path>
              </a:pathLst>
            </a:cu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43" name="Group 42"/>
          <p:cNvGrpSpPr/>
          <p:nvPr/>
        </p:nvGrpSpPr>
        <p:grpSpPr>
          <a:xfrm>
            <a:off x="1294606" y="3429794"/>
            <a:ext cx="1524794" cy="1600994"/>
            <a:chOff x="1294606" y="3429794"/>
            <a:chExt cx="1524794" cy="1600994"/>
          </a:xfrm>
        </p:grpSpPr>
        <p:cxnSp>
          <p:nvCxnSpPr>
            <p:cNvPr id="20" name="Straight Arrow Connector 19"/>
            <p:cNvCxnSpPr/>
            <p:nvPr/>
          </p:nvCxnSpPr>
          <p:spPr>
            <a:xfrm rot="5400000" flipH="1" flipV="1">
              <a:off x="495300" y="4229100"/>
              <a:ext cx="1600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295400" y="5029200"/>
              <a:ext cx="1447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5400000" flipH="1" flipV="1">
              <a:off x="876300" y="4610100"/>
              <a:ext cx="838200"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295400" y="4191000"/>
              <a:ext cx="1524000"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30" name="Straight Arrow Connector 29"/>
          <p:cNvCxnSpPr/>
          <p:nvPr/>
        </p:nvCxnSpPr>
        <p:spPr>
          <a:xfrm rot="5400000" flipH="1" flipV="1">
            <a:off x="3352800" y="4267200"/>
            <a:ext cx="1676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4191000" y="3962400"/>
            <a:ext cx="2971800" cy="762000"/>
          </a:xfrm>
          <a:prstGeom prst="line">
            <a:avLst/>
          </a:prstGeom>
          <a:ln>
            <a:solidFill>
              <a:srgbClr val="0562AF"/>
            </a:solidFill>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4419600" y="4572000"/>
            <a:ext cx="1066800" cy="1066800"/>
          </a:xfrm>
          <a:prstGeom prst="ellipse">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p:cNvSpPr txBox="1"/>
          <p:nvPr/>
        </p:nvSpPr>
        <p:spPr>
          <a:xfrm>
            <a:off x="1219200" y="1065212"/>
            <a:ext cx="1544012" cy="369332"/>
          </a:xfrm>
          <a:prstGeom prst="rect">
            <a:avLst/>
          </a:prstGeom>
          <a:noFill/>
        </p:spPr>
        <p:txBody>
          <a:bodyPr wrap="none" rtlCol="0">
            <a:spAutoFit/>
          </a:bodyPr>
          <a:lstStyle/>
          <a:p>
            <a:r>
              <a:rPr lang="en-US" dirty="0" smtClean="0">
                <a:solidFill>
                  <a:schemeClr val="bg1"/>
                </a:solidFill>
              </a:rPr>
              <a:t>Linear elastic</a:t>
            </a:r>
            <a:endParaRPr lang="en-US" dirty="0">
              <a:solidFill>
                <a:schemeClr val="bg1"/>
              </a:solidFill>
            </a:endParaRPr>
          </a:p>
        </p:txBody>
      </p:sp>
      <p:sp>
        <p:nvSpPr>
          <p:cNvPr id="38" name="TextBox 37"/>
          <p:cNvSpPr txBox="1"/>
          <p:nvPr/>
        </p:nvSpPr>
        <p:spPr>
          <a:xfrm>
            <a:off x="3429000" y="1065212"/>
            <a:ext cx="1967205" cy="369332"/>
          </a:xfrm>
          <a:prstGeom prst="rect">
            <a:avLst/>
          </a:prstGeom>
          <a:noFill/>
        </p:spPr>
        <p:txBody>
          <a:bodyPr wrap="none" rtlCol="0">
            <a:spAutoFit/>
          </a:bodyPr>
          <a:lstStyle/>
          <a:p>
            <a:r>
              <a:rPr lang="en-US" dirty="0" smtClean="0">
                <a:solidFill>
                  <a:schemeClr val="bg1"/>
                </a:solidFill>
              </a:rPr>
              <a:t>Non-linear elastic</a:t>
            </a:r>
            <a:endParaRPr lang="en-US" dirty="0">
              <a:solidFill>
                <a:schemeClr val="bg1"/>
              </a:solidFill>
            </a:endParaRPr>
          </a:p>
        </p:txBody>
      </p:sp>
      <p:sp>
        <p:nvSpPr>
          <p:cNvPr id="39" name="TextBox 38"/>
          <p:cNvSpPr txBox="1"/>
          <p:nvPr/>
        </p:nvSpPr>
        <p:spPr>
          <a:xfrm>
            <a:off x="5943600" y="989012"/>
            <a:ext cx="2826415" cy="369332"/>
          </a:xfrm>
          <a:prstGeom prst="rect">
            <a:avLst/>
          </a:prstGeom>
          <a:noFill/>
        </p:spPr>
        <p:txBody>
          <a:bodyPr wrap="none" rtlCol="0">
            <a:spAutoFit/>
          </a:bodyPr>
          <a:lstStyle/>
          <a:p>
            <a:r>
              <a:rPr lang="en-US" dirty="0" smtClean="0">
                <a:solidFill>
                  <a:schemeClr val="bg1"/>
                </a:solidFill>
              </a:rPr>
              <a:t>Non-linear elastic - plastic</a:t>
            </a:r>
            <a:endParaRPr lang="en-US" dirty="0">
              <a:solidFill>
                <a:schemeClr val="bg1"/>
              </a:solidFill>
            </a:endParaRPr>
          </a:p>
        </p:txBody>
      </p:sp>
      <p:sp>
        <p:nvSpPr>
          <p:cNvPr id="36" name="Rectangle 35"/>
          <p:cNvSpPr/>
          <p:nvPr/>
        </p:nvSpPr>
        <p:spPr>
          <a:xfrm>
            <a:off x="4419600" y="5105400"/>
            <a:ext cx="1143000" cy="838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 name="Straight Arrow Connector 31"/>
          <p:cNvCxnSpPr/>
          <p:nvPr/>
        </p:nvCxnSpPr>
        <p:spPr>
          <a:xfrm>
            <a:off x="4191000" y="5105400"/>
            <a:ext cx="3505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1219200" y="5334000"/>
            <a:ext cx="1518364" cy="369332"/>
          </a:xfrm>
          <a:prstGeom prst="rect">
            <a:avLst/>
          </a:prstGeom>
          <a:noFill/>
        </p:spPr>
        <p:txBody>
          <a:bodyPr wrap="none" rtlCol="0">
            <a:spAutoFit/>
          </a:bodyPr>
          <a:lstStyle/>
          <a:p>
            <a:r>
              <a:rPr lang="en-US" dirty="0" smtClean="0">
                <a:solidFill>
                  <a:schemeClr val="bg1"/>
                </a:solidFill>
              </a:rPr>
              <a:t>Rigid Plastic </a:t>
            </a:r>
            <a:endParaRPr lang="en-US" dirty="0">
              <a:solidFill>
                <a:schemeClr val="bg1"/>
              </a:solidFill>
            </a:endParaRPr>
          </a:p>
        </p:txBody>
      </p:sp>
      <p:sp>
        <p:nvSpPr>
          <p:cNvPr id="46" name="TextBox 45"/>
          <p:cNvSpPr txBox="1"/>
          <p:nvPr/>
        </p:nvSpPr>
        <p:spPr>
          <a:xfrm>
            <a:off x="4724400" y="5410200"/>
            <a:ext cx="1518364" cy="369332"/>
          </a:xfrm>
          <a:prstGeom prst="rect">
            <a:avLst/>
          </a:prstGeom>
          <a:noFill/>
        </p:spPr>
        <p:txBody>
          <a:bodyPr wrap="none" rtlCol="0">
            <a:spAutoFit/>
          </a:bodyPr>
          <a:lstStyle/>
          <a:p>
            <a:r>
              <a:rPr lang="en-US" dirty="0" smtClean="0">
                <a:solidFill>
                  <a:schemeClr val="bg1"/>
                </a:solidFill>
              </a:rPr>
              <a:t>Rigid Plastic </a:t>
            </a:r>
            <a:endParaRPr lang="en-US" dirty="0">
              <a:solidFill>
                <a:schemeClr val="bg1"/>
              </a:solidFill>
            </a:endParaRPr>
          </a:p>
        </p:txBody>
      </p:sp>
      <p:sp>
        <p:nvSpPr>
          <p:cNvPr id="47" name="TextBox 46"/>
          <p:cNvSpPr txBox="1"/>
          <p:nvPr/>
        </p:nvSpPr>
        <p:spPr>
          <a:xfrm>
            <a:off x="4038600" y="5867400"/>
            <a:ext cx="3429000" cy="523220"/>
          </a:xfrm>
          <a:prstGeom prst="rect">
            <a:avLst/>
          </a:prstGeom>
          <a:noFill/>
        </p:spPr>
        <p:txBody>
          <a:bodyPr wrap="square" rtlCol="0">
            <a:spAutoFit/>
          </a:bodyPr>
          <a:lstStyle/>
          <a:p>
            <a:pPr algn="ctr"/>
            <a:r>
              <a:rPr lang="en-US" sz="1400" dirty="0" smtClean="0">
                <a:solidFill>
                  <a:schemeClr val="bg1"/>
                </a:solidFill>
              </a:rPr>
              <a:t>Limit Equilibrium Method of Analysis</a:t>
            </a:r>
          </a:p>
          <a:p>
            <a:pPr algn="ctr"/>
            <a:r>
              <a:rPr lang="en-US" sz="1400" dirty="0" smtClean="0">
                <a:solidFill>
                  <a:schemeClr val="bg1"/>
                </a:solidFill>
              </a:rPr>
              <a:t>Mohr –Coulomb Domain</a:t>
            </a:r>
            <a:endParaRPr lang="en-US" sz="1400" dirty="0">
              <a:solidFill>
                <a:schemeClr val="bg1"/>
              </a:solidFill>
            </a:endParaRPr>
          </a:p>
        </p:txBody>
      </p:sp>
      <p:sp>
        <p:nvSpPr>
          <p:cNvPr id="48" name="TextBox 47"/>
          <p:cNvSpPr txBox="1"/>
          <p:nvPr/>
        </p:nvSpPr>
        <p:spPr>
          <a:xfrm>
            <a:off x="457200" y="228600"/>
            <a:ext cx="4929555" cy="369332"/>
          </a:xfrm>
          <a:prstGeom prst="rect">
            <a:avLst/>
          </a:prstGeom>
          <a:noFill/>
        </p:spPr>
        <p:txBody>
          <a:bodyPr wrap="none" rtlCol="0">
            <a:spAutoFit/>
          </a:bodyPr>
          <a:lstStyle/>
          <a:p>
            <a:r>
              <a:rPr lang="en-US" u="sng" dirty="0" smtClean="0">
                <a:solidFill>
                  <a:schemeClr val="bg1"/>
                </a:solidFill>
              </a:rPr>
              <a:t>Concept of Stress – Strain and Failure of Soil  </a:t>
            </a:r>
            <a:endParaRPr lang="en-US" u="sng" dirty="0">
              <a:solidFill>
                <a:schemeClr val="bg1"/>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6"/>
          <p:cNvSpPr>
            <a:spLocks noChangeArrowheads="1"/>
          </p:cNvSpPr>
          <p:nvPr/>
        </p:nvSpPr>
        <p:spPr bwMode="auto">
          <a:xfrm>
            <a:off x="228600" y="205771"/>
            <a:ext cx="4503736" cy="707886"/>
          </a:xfrm>
          <a:prstGeom prst="rect">
            <a:avLst/>
          </a:prstGeom>
          <a:noFill/>
          <a:ln w="9525">
            <a:noFill/>
            <a:miter lim="800000"/>
            <a:headEnd/>
            <a:tailEnd/>
          </a:ln>
          <a:effectLst/>
        </p:spPr>
        <p:txBody>
          <a:bodyPr wrap="square">
            <a:spAutoFit/>
          </a:bodyPr>
          <a:lstStyle/>
          <a:p>
            <a:r>
              <a:rPr lang="en-US" sz="2400" i="1" dirty="0" smtClean="0">
                <a:solidFill>
                  <a:schemeClr val="bg1"/>
                </a:solidFill>
              </a:rPr>
              <a:t>q</a:t>
            </a:r>
            <a:r>
              <a:rPr lang="en-US" sz="2400" i="1" baseline="-25000" dirty="0" smtClean="0">
                <a:solidFill>
                  <a:schemeClr val="bg1"/>
                </a:solidFill>
              </a:rPr>
              <a:t>1</a:t>
            </a:r>
            <a:r>
              <a:rPr lang="en-US" sz="2400" i="1" dirty="0" smtClean="0">
                <a:solidFill>
                  <a:schemeClr val="bg1"/>
                </a:solidFill>
              </a:rPr>
              <a:t> </a:t>
            </a:r>
            <a:r>
              <a:rPr lang="en-US" sz="2400" dirty="0" smtClean="0">
                <a:solidFill>
                  <a:schemeClr val="bg1"/>
                </a:solidFill>
                <a:latin typeface="Arial" pitchFamily="34" charset="0"/>
                <a:cs typeface="Arial" pitchFamily="34" charset="0"/>
              </a:rPr>
              <a:t> = c</a:t>
            </a:r>
            <a:r>
              <a:rPr lang="en-US" sz="2400" baseline="-25000" dirty="0" smtClean="0">
                <a:solidFill>
                  <a:schemeClr val="bg1"/>
                </a:solidFill>
                <a:latin typeface="Arial" pitchFamily="34" charset="0"/>
                <a:cs typeface="Arial" pitchFamily="34" charset="0"/>
              </a:rPr>
              <a:t>1</a:t>
            </a:r>
            <a:r>
              <a:rPr lang="en-US" sz="2400" dirty="0" smtClean="0">
                <a:solidFill>
                  <a:schemeClr val="bg1"/>
                </a:solidFill>
                <a:latin typeface="Arial" pitchFamily="34" charset="0"/>
                <a:cs typeface="Arial" pitchFamily="34" charset="0"/>
              </a:rPr>
              <a:t> N</a:t>
            </a:r>
            <a:r>
              <a:rPr lang="en-US" sz="2400" baseline="-25000" dirty="0" smtClean="0">
                <a:solidFill>
                  <a:schemeClr val="bg1"/>
                </a:solidFill>
                <a:latin typeface="Arial" pitchFamily="34" charset="0"/>
                <a:cs typeface="Arial" pitchFamily="34" charset="0"/>
              </a:rPr>
              <a:t>c1 </a:t>
            </a:r>
            <a:r>
              <a:rPr lang="en-US" sz="2400" dirty="0" smtClean="0">
                <a:solidFill>
                  <a:schemeClr val="bg1"/>
                </a:solidFill>
                <a:latin typeface="Arial" pitchFamily="34" charset="0"/>
                <a:cs typeface="Arial" pitchFamily="34" charset="0"/>
              </a:rPr>
              <a:t>+  0.5 </a:t>
            </a:r>
            <a:r>
              <a:rPr lang="en-US" sz="2400" dirty="0" smtClean="0">
                <a:solidFill>
                  <a:schemeClr val="bg1"/>
                </a:solidFill>
                <a:latin typeface="Symbol" pitchFamily="18" charset="2"/>
                <a:cs typeface="Arial" pitchFamily="34" charset="0"/>
              </a:rPr>
              <a:t>g</a:t>
            </a:r>
            <a:r>
              <a:rPr lang="en-US" sz="2400" baseline="-25000" dirty="0" smtClean="0">
                <a:solidFill>
                  <a:schemeClr val="bg1"/>
                </a:solidFill>
                <a:latin typeface="Symbol" pitchFamily="18" charset="2"/>
                <a:cs typeface="Arial" pitchFamily="34" charset="0"/>
              </a:rPr>
              <a:t>1</a:t>
            </a:r>
            <a:r>
              <a:rPr lang="en-US" sz="2400" dirty="0" smtClean="0">
                <a:solidFill>
                  <a:schemeClr val="bg1"/>
                </a:solidFill>
                <a:latin typeface="Symbol" pitchFamily="18" charset="2"/>
                <a:cs typeface="Arial" pitchFamily="34" charset="0"/>
              </a:rPr>
              <a:t> B </a:t>
            </a:r>
            <a:r>
              <a:rPr lang="en-US" sz="2400" dirty="0" smtClean="0">
                <a:solidFill>
                  <a:schemeClr val="bg1"/>
                </a:solidFill>
                <a:latin typeface="Arial" pitchFamily="34" charset="0"/>
                <a:cs typeface="Arial" pitchFamily="34" charset="0"/>
              </a:rPr>
              <a:t>N</a:t>
            </a:r>
            <a:r>
              <a:rPr lang="en-US" sz="2400" baseline="-25000" dirty="0" smtClean="0">
                <a:solidFill>
                  <a:schemeClr val="bg1"/>
                </a:solidFill>
                <a:latin typeface="Symbol" pitchFamily="18" charset="2"/>
                <a:cs typeface="Arial" pitchFamily="34" charset="0"/>
              </a:rPr>
              <a:t>g1</a:t>
            </a:r>
            <a:r>
              <a:rPr lang="en-US" sz="2400" dirty="0" smtClean="0">
                <a:solidFill>
                  <a:schemeClr val="bg1"/>
                </a:solidFill>
                <a:latin typeface="Arial" pitchFamily="34" charset="0"/>
                <a:cs typeface="Arial" pitchFamily="34" charset="0"/>
              </a:rPr>
              <a:t> </a:t>
            </a:r>
            <a:endParaRPr lang="en-US" sz="2400" dirty="0">
              <a:solidFill>
                <a:schemeClr val="bg1"/>
              </a:solidFill>
              <a:latin typeface="Arial" pitchFamily="34" charset="0"/>
              <a:cs typeface="Arial" pitchFamily="34" charset="0"/>
            </a:endParaRPr>
          </a:p>
          <a:p>
            <a:endParaRPr lang="en-US" sz="2400" baseline="-25000" dirty="0">
              <a:solidFill>
                <a:schemeClr val="bg1"/>
              </a:solidFill>
              <a:latin typeface="Symbol" pitchFamily="18" charset="2"/>
            </a:endParaRPr>
          </a:p>
        </p:txBody>
      </p:sp>
      <p:sp>
        <p:nvSpPr>
          <p:cNvPr id="4" name="Rectangle 6"/>
          <p:cNvSpPr>
            <a:spLocks noChangeArrowheads="1"/>
          </p:cNvSpPr>
          <p:nvPr/>
        </p:nvSpPr>
        <p:spPr bwMode="auto">
          <a:xfrm>
            <a:off x="304800" y="888257"/>
            <a:ext cx="4503736" cy="707886"/>
          </a:xfrm>
          <a:prstGeom prst="rect">
            <a:avLst/>
          </a:prstGeom>
          <a:noFill/>
          <a:ln w="9525">
            <a:noFill/>
            <a:miter lim="800000"/>
            <a:headEnd/>
            <a:tailEnd/>
          </a:ln>
          <a:effectLst/>
        </p:spPr>
        <p:txBody>
          <a:bodyPr wrap="square">
            <a:spAutoFit/>
          </a:bodyPr>
          <a:lstStyle/>
          <a:p>
            <a:r>
              <a:rPr lang="en-US" sz="2400" i="1" dirty="0" smtClean="0">
                <a:solidFill>
                  <a:schemeClr val="bg1"/>
                </a:solidFill>
              </a:rPr>
              <a:t>q</a:t>
            </a:r>
            <a:r>
              <a:rPr lang="en-US" sz="2400" i="1" baseline="-25000" dirty="0" smtClean="0">
                <a:solidFill>
                  <a:schemeClr val="bg1"/>
                </a:solidFill>
              </a:rPr>
              <a:t>2</a:t>
            </a:r>
            <a:r>
              <a:rPr lang="en-US" sz="2400" i="1" dirty="0" smtClean="0">
                <a:solidFill>
                  <a:schemeClr val="bg1"/>
                </a:solidFill>
              </a:rPr>
              <a:t> </a:t>
            </a:r>
            <a:r>
              <a:rPr lang="en-US" sz="2400" dirty="0" smtClean="0">
                <a:solidFill>
                  <a:schemeClr val="bg1"/>
                </a:solidFill>
                <a:latin typeface="Arial" pitchFamily="34" charset="0"/>
                <a:cs typeface="Arial" pitchFamily="34" charset="0"/>
              </a:rPr>
              <a:t> = c</a:t>
            </a:r>
            <a:r>
              <a:rPr lang="en-US" sz="2400" baseline="-25000" dirty="0" smtClean="0">
                <a:solidFill>
                  <a:schemeClr val="bg1"/>
                </a:solidFill>
                <a:latin typeface="Arial" pitchFamily="34" charset="0"/>
                <a:cs typeface="Arial" pitchFamily="34" charset="0"/>
              </a:rPr>
              <a:t>2</a:t>
            </a:r>
            <a:r>
              <a:rPr lang="en-US" sz="2400" dirty="0" smtClean="0">
                <a:solidFill>
                  <a:schemeClr val="bg1"/>
                </a:solidFill>
                <a:latin typeface="Arial" pitchFamily="34" charset="0"/>
                <a:cs typeface="Arial" pitchFamily="34" charset="0"/>
              </a:rPr>
              <a:t> N</a:t>
            </a:r>
            <a:r>
              <a:rPr lang="en-US" sz="2400" baseline="-25000" dirty="0" smtClean="0">
                <a:solidFill>
                  <a:schemeClr val="bg1"/>
                </a:solidFill>
                <a:latin typeface="Arial" pitchFamily="34" charset="0"/>
                <a:cs typeface="Arial" pitchFamily="34" charset="0"/>
              </a:rPr>
              <a:t>c2 </a:t>
            </a:r>
            <a:r>
              <a:rPr lang="en-US" sz="2400" dirty="0" smtClean="0">
                <a:solidFill>
                  <a:schemeClr val="bg1"/>
                </a:solidFill>
                <a:latin typeface="Arial" pitchFamily="34" charset="0"/>
                <a:cs typeface="Arial" pitchFamily="34" charset="0"/>
              </a:rPr>
              <a:t>+  0.5 </a:t>
            </a:r>
            <a:r>
              <a:rPr lang="en-US" sz="2400" dirty="0" smtClean="0">
                <a:solidFill>
                  <a:schemeClr val="bg1"/>
                </a:solidFill>
                <a:latin typeface="Symbol" pitchFamily="18" charset="2"/>
                <a:cs typeface="Arial" pitchFamily="34" charset="0"/>
              </a:rPr>
              <a:t>g</a:t>
            </a:r>
            <a:r>
              <a:rPr lang="en-US" sz="2400" baseline="-25000" dirty="0" smtClean="0">
                <a:solidFill>
                  <a:schemeClr val="bg1"/>
                </a:solidFill>
                <a:latin typeface="Symbol" pitchFamily="18" charset="2"/>
                <a:cs typeface="Arial" pitchFamily="34" charset="0"/>
              </a:rPr>
              <a:t>2</a:t>
            </a:r>
            <a:r>
              <a:rPr lang="en-US" sz="2400" dirty="0" smtClean="0">
                <a:solidFill>
                  <a:schemeClr val="bg1"/>
                </a:solidFill>
                <a:latin typeface="Symbol" pitchFamily="18" charset="2"/>
                <a:cs typeface="Arial" pitchFamily="34" charset="0"/>
              </a:rPr>
              <a:t> B </a:t>
            </a:r>
            <a:r>
              <a:rPr lang="en-US" sz="2400" dirty="0" smtClean="0">
                <a:solidFill>
                  <a:schemeClr val="bg1"/>
                </a:solidFill>
                <a:latin typeface="Arial" pitchFamily="34" charset="0"/>
                <a:cs typeface="Arial" pitchFamily="34" charset="0"/>
              </a:rPr>
              <a:t>N</a:t>
            </a:r>
            <a:r>
              <a:rPr lang="en-US" sz="2400" baseline="-25000" dirty="0" smtClean="0">
                <a:solidFill>
                  <a:schemeClr val="bg1"/>
                </a:solidFill>
                <a:latin typeface="Symbol" pitchFamily="18" charset="2"/>
                <a:cs typeface="Arial" pitchFamily="34" charset="0"/>
              </a:rPr>
              <a:t>g2</a:t>
            </a:r>
            <a:r>
              <a:rPr lang="en-US" sz="2400" dirty="0" smtClean="0">
                <a:solidFill>
                  <a:schemeClr val="bg1"/>
                </a:solidFill>
                <a:latin typeface="Arial" pitchFamily="34" charset="0"/>
                <a:cs typeface="Arial" pitchFamily="34" charset="0"/>
              </a:rPr>
              <a:t> </a:t>
            </a:r>
            <a:endParaRPr lang="en-US" sz="2400" dirty="0">
              <a:solidFill>
                <a:schemeClr val="bg1"/>
              </a:solidFill>
              <a:latin typeface="Arial" pitchFamily="34" charset="0"/>
              <a:cs typeface="Arial" pitchFamily="34" charset="0"/>
            </a:endParaRPr>
          </a:p>
          <a:p>
            <a:endParaRPr lang="en-US" sz="2400" baseline="-25000" dirty="0">
              <a:solidFill>
                <a:schemeClr val="bg1"/>
              </a:solidFill>
              <a:latin typeface="Symbol" pitchFamily="18" charset="2"/>
            </a:endParaRPr>
          </a:p>
        </p:txBody>
      </p:sp>
      <p:pic>
        <p:nvPicPr>
          <p:cNvPr id="880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2336" y="278657"/>
            <a:ext cx="4314772" cy="524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6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3218" y="1703001"/>
            <a:ext cx="4254500" cy="4115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36536" y="1518335"/>
            <a:ext cx="5059364" cy="369332"/>
          </a:xfrm>
          <a:prstGeom prst="rect">
            <a:avLst/>
          </a:prstGeom>
        </p:spPr>
        <p:txBody>
          <a:bodyPr wrap="square">
            <a:spAutoFit/>
          </a:bodyPr>
          <a:lstStyle/>
          <a:p>
            <a:r>
              <a:rPr lang="en-US" dirty="0">
                <a:solidFill>
                  <a:schemeClr val="bg1"/>
                </a:solidFill>
              </a:rPr>
              <a:t>for the top layer to be a stronger soil, </a:t>
            </a:r>
            <a:r>
              <a:rPr lang="en-US" i="1" dirty="0" smtClean="0">
                <a:solidFill>
                  <a:schemeClr val="bg1"/>
                </a:solidFill>
              </a:rPr>
              <a:t>q</a:t>
            </a:r>
            <a:r>
              <a:rPr lang="en-US" i="1" baseline="-25000" dirty="0" smtClean="0">
                <a:solidFill>
                  <a:schemeClr val="bg1"/>
                </a:solidFill>
              </a:rPr>
              <a:t>2 </a:t>
            </a:r>
            <a:r>
              <a:rPr lang="en-US" i="1" dirty="0" smtClean="0">
                <a:solidFill>
                  <a:schemeClr val="bg1"/>
                </a:solidFill>
              </a:rPr>
              <a:t>/q</a:t>
            </a:r>
            <a:r>
              <a:rPr lang="en-US" i="1" baseline="-25000" dirty="0" smtClean="0">
                <a:solidFill>
                  <a:schemeClr val="bg1"/>
                </a:solidFill>
              </a:rPr>
              <a:t>1</a:t>
            </a:r>
            <a:r>
              <a:rPr lang="en-US" i="1" dirty="0" smtClean="0">
                <a:solidFill>
                  <a:schemeClr val="bg1"/>
                </a:solidFill>
              </a:rPr>
              <a:t> </a:t>
            </a:r>
            <a:r>
              <a:rPr lang="en-US" dirty="0" smtClean="0">
                <a:solidFill>
                  <a:schemeClr val="bg1"/>
                </a:solidFill>
              </a:rPr>
              <a:t>&lt; 1</a:t>
            </a:r>
            <a:endParaRPr lang="en-US" dirty="0">
              <a:solidFill>
                <a:schemeClr val="bg1"/>
              </a:solidFill>
            </a:endParaRPr>
          </a:p>
        </p:txBody>
      </p:sp>
      <p:sp>
        <p:nvSpPr>
          <p:cNvPr id="5" name="Rectangle 4"/>
          <p:cNvSpPr/>
          <p:nvPr/>
        </p:nvSpPr>
        <p:spPr>
          <a:xfrm>
            <a:off x="454818" y="5943224"/>
            <a:ext cx="4277518" cy="584775"/>
          </a:xfrm>
          <a:prstGeom prst="rect">
            <a:avLst/>
          </a:prstGeom>
        </p:spPr>
        <p:txBody>
          <a:bodyPr wrap="square">
            <a:spAutoFit/>
          </a:bodyPr>
          <a:lstStyle/>
          <a:p>
            <a:r>
              <a:rPr lang="en-US" sz="1600" dirty="0" smtClean="0">
                <a:solidFill>
                  <a:schemeClr val="bg1"/>
                </a:solidFill>
              </a:rPr>
              <a:t>Variation of c</a:t>
            </a:r>
            <a:r>
              <a:rPr lang="en-US" sz="1600" baseline="-25000" dirty="0" smtClean="0">
                <a:solidFill>
                  <a:schemeClr val="bg1"/>
                </a:solidFill>
              </a:rPr>
              <a:t>a</a:t>
            </a:r>
            <a:r>
              <a:rPr lang="en-US" sz="1600" dirty="0" smtClean="0">
                <a:solidFill>
                  <a:schemeClr val="bg1"/>
                </a:solidFill>
              </a:rPr>
              <a:t>/c</a:t>
            </a:r>
            <a:r>
              <a:rPr lang="en-US" sz="1600" baseline="-25000" dirty="0" smtClean="0">
                <a:solidFill>
                  <a:schemeClr val="bg1"/>
                </a:solidFill>
              </a:rPr>
              <a:t>1</a:t>
            </a:r>
            <a:r>
              <a:rPr lang="en-US" sz="1600" dirty="0" smtClean="0">
                <a:solidFill>
                  <a:schemeClr val="bg1"/>
                </a:solidFill>
              </a:rPr>
              <a:t> </a:t>
            </a:r>
            <a:r>
              <a:rPr lang="en-US" sz="1600" dirty="0">
                <a:solidFill>
                  <a:schemeClr val="bg1"/>
                </a:solidFill>
              </a:rPr>
              <a:t>with </a:t>
            </a:r>
            <a:r>
              <a:rPr lang="en-US" sz="1600" i="1" dirty="0" smtClean="0">
                <a:solidFill>
                  <a:schemeClr val="bg1"/>
                </a:solidFill>
              </a:rPr>
              <a:t>q</a:t>
            </a:r>
            <a:r>
              <a:rPr lang="en-US" sz="1600" i="1" baseline="-25000" dirty="0" smtClean="0">
                <a:solidFill>
                  <a:schemeClr val="bg1"/>
                </a:solidFill>
              </a:rPr>
              <a:t>2</a:t>
            </a:r>
            <a:r>
              <a:rPr lang="en-US" sz="1600" i="1" dirty="0" smtClean="0">
                <a:solidFill>
                  <a:schemeClr val="bg1"/>
                </a:solidFill>
              </a:rPr>
              <a:t>/q</a:t>
            </a:r>
            <a:r>
              <a:rPr lang="en-US" sz="1600" i="1" baseline="-25000" dirty="0" smtClean="0">
                <a:solidFill>
                  <a:schemeClr val="bg1"/>
                </a:solidFill>
              </a:rPr>
              <a:t>1</a:t>
            </a:r>
            <a:r>
              <a:rPr lang="en-US" sz="1600" i="1" dirty="0" smtClean="0">
                <a:solidFill>
                  <a:schemeClr val="bg1"/>
                </a:solidFill>
              </a:rPr>
              <a:t> </a:t>
            </a:r>
            <a:r>
              <a:rPr lang="en-US" sz="1600" dirty="0" smtClean="0">
                <a:solidFill>
                  <a:schemeClr val="bg1"/>
                </a:solidFill>
              </a:rPr>
              <a:t>based </a:t>
            </a:r>
            <a:r>
              <a:rPr lang="en-US" sz="1600" dirty="0">
                <a:solidFill>
                  <a:schemeClr val="bg1"/>
                </a:solidFill>
              </a:rPr>
              <a:t>On the theory </a:t>
            </a:r>
            <a:r>
              <a:rPr lang="en-US" sz="1600" dirty="0" smtClean="0">
                <a:solidFill>
                  <a:schemeClr val="bg1"/>
                </a:solidFill>
              </a:rPr>
              <a:t>of Meyerhof </a:t>
            </a:r>
            <a:r>
              <a:rPr lang="en-US" sz="1600" dirty="0">
                <a:solidFill>
                  <a:schemeClr val="bg1"/>
                </a:solidFill>
              </a:rPr>
              <a:t>and </a:t>
            </a:r>
            <a:r>
              <a:rPr lang="en-US" sz="1600" dirty="0" smtClean="0">
                <a:solidFill>
                  <a:schemeClr val="bg1"/>
                </a:solidFill>
              </a:rPr>
              <a:t>Hanna (1978</a:t>
            </a:r>
            <a:r>
              <a:rPr lang="en-US" sz="1600" dirty="0">
                <a:solidFill>
                  <a:schemeClr val="bg1"/>
                </a:solidFill>
              </a:rPr>
              <a:t>)</a:t>
            </a:r>
          </a:p>
        </p:txBody>
      </p:sp>
      <p:sp>
        <p:nvSpPr>
          <p:cNvPr id="6" name="Rectangle 5"/>
          <p:cNvSpPr/>
          <p:nvPr/>
        </p:nvSpPr>
        <p:spPr>
          <a:xfrm>
            <a:off x="5672600" y="5774135"/>
            <a:ext cx="2859565" cy="584775"/>
          </a:xfrm>
          <a:prstGeom prst="rect">
            <a:avLst/>
          </a:prstGeom>
        </p:spPr>
        <p:txBody>
          <a:bodyPr wrap="none">
            <a:spAutoFit/>
          </a:bodyPr>
          <a:lstStyle/>
          <a:p>
            <a:pPr algn="ctr"/>
            <a:r>
              <a:rPr lang="en-US" sz="1600" dirty="0">
                <a:solidFill>
                  <a:schemeClr val="bg1"/>
                </a:solidFill>
              </a:rPr>
              <a:t>Meyerhof and </a:t>
            </a:r>
            <a:r>
              <a:rPr lang="en-US" sz="1600" dirty="0" smtClean="0">
                <a:solidFill>
                  <a:schemeClr val="bg1"/>
                </a:solidFill>
              </a:rPr>
              <a:t>Hanna's</a:t>
            </a:r>
          </a:p>
          <a:p>
            <a:pPr algn="ctr"/>
            <a:r>
              <a:rPr lang="en-US" sz="1600" dirty="0">
                <a:solidFill>
                  <a:schemeClr val="bg1"/>
                </a:solidFill>
              </a:rPr>
              <a:t>punching shear coefficient </a:t>
            </a:r>
            <a:r>
              <a:rPr lang="en-US" sz="1600" i="1" dirty="0">
                <a:solidFill>
                  <a:schemeClr val="bg1"/>
                </a:solidFill>
              </a:rPr>
              <a:t>Ks</a:t>
            </a:r>
            <a:endParaRPr lang="en-US" sz="1600" dirty="0">
              <a:solidFill>
                <a:schemeClr val="bg1"/>
              </a:solidFill>
            </a:endParaRPr>
          </a:p>
        </p:txBody>
      </p:sp>
      <p:cxnSp>
        <p:nvCxnSpPr>
          <p:cNvPr id="10" name="Straight Arrow Connector 9"/>
          <p:cNvCxnSpPr/>
          <p:nvPr/>
        </p:nvCxnSpPr>
        <p:spPr>
          <a:xfrm rot="5400000" flipH="1" flipV="1">
            <a:off x="3289479" y="2667000"/>
            <a:ext cx="4572000" cy="1588"/>
          </a:xfrm>
          <a:prstGeom prst="straightConnector1">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flipH="1" flipV="1">
            <a:off x="6426558" y="4778063"/>
            <a:ext cx="399245" cy="1287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0800000" flipV="1">
            <a:off x="5576552" y="4571999"/>
            <a:ext cx="1056068" cy="3863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816703" y="4430333"/>
            <a:ext cx="806631" cy="369332"/>
          </a:xfrm>
          <a:prstGeom prst="rect">
            <a:avLst/>
          </a:prstGeom>
          <a:noFill/>
        </p:spPr>
        <p:txBody>
          <a:bodyPr wrap="none" rtlCol="0">
            <a:spAutoFit/>
          </a:bodyPr>
          <a:lstStyle/>
          <a:p>
            <a:r>
              <a:rPr lang="en-US" dirty="0" smtClean="0">
                <a:solidFill>
                  <a:srgbClr val="FF0000"/>
                </a:solidFill>
              </a:rPr>
              <a:t>K</a:t>
            </a:r>
            <a:r>
              <a:rPr lang="en-US" baseline="-25000" dirty="0" smtClean="0">
                <a:solidFill>
                  <a:srgbClr val="FF0000"/>
                </a:solidFill>
              </a:rPr>
              <a:t>s</a:t>
            </a:r>
            <a:r>
              <a:rPr lang="en-US" dirty="0" smtClean="0">
                <a:solidFill>
                  <a:srgbClr val="FF0000"/>
                </a:solidFill>
              </a:rPr>
              <a:t> = 4</a:t>
            </a:r>
            <a:endParaRPr lang="en-US" dirty="0">
              <a:solidFill>
                <a:srgbClr val="FF0000"/>
              </a:solidFill>
            </a:endParaRPr>
          </a:p>
        </p:txBody>
      </p:sp>
    </p:spTree>
    <p:extLst>
      <p:ext uri="{BB962C8B-B14F-4D97-AF65-F5344CB8AC3E}">
        <p14:creationId xmlns:p14="http://schemas.microsoft.com/office/powerpoint/2010/main" val="15853067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21932" y="566553"/>
            <a:ext cx="5197040" cy="1200329"/>
          </a:xfrm>
          <a:prstGeom prst="rect">
            <a:avLst/>
          </a:prstGeom>
        </p:spPr>
        <p:txBody>
          <a:bodyPr wrap="square">
            <a:spAutoFit/>
          </a:bodyPr>
          <a:lstStyle/>
          <a:p>
            <a:pPr marL="342900" indent="-342900">
              <a:buFont typeface="+mj-lt"/>
              <a:buAutoNum type="arabicPeriod" startAt="2"/>
            </a:pPr>
            <a:r>
              <a:rPr lang="en-US" dirty="0">
                <a:solidFill>
                  <a:srgbClr val="0562AF"/>
                </a:solidFill>
              </a:rPr>
              <a:t>If the height </a:t>
            </a:r>
            <a:r>
              <a:rPr lang="en-US" i="1" u="sng" dirty="0">
                <a:solidFill>
                  <a:srgbClr val="0562AF"/>
                </a:solidFill>
              </a:rPr>
              <a:t>H</a:t>
            </a:r>
            <a:r>
              <a:rPr lang="en-US" i="1" dirty="0">
                <a:solidFill>
                  <a:srgbClr val="0562AF"/>
                </a:solidFill>
              </a:rPr>
              <a:t> </a:t>
            </a:r>
            <a:r>
              <a:rPr lang="en-US" dirty="0">
                <a:solidFill>
                  <a:srgbClr val="0562AF"/>
                </a:solidFill>
              </a:rPr>
              <a:t>is relatively </a:t>
            </a:r>
            <a:r>
              <a:rPr lang="en-US" u="sng" dirty="0">
                <a:solidFill>
                  <a:srgbClr val="0562AF"/>
                </a:solidFill>
              </a:rPr>
              <a:t>large</a:t>
            </a:r>
            <a:r>
              <a:rPr lang="en-US" dirty="0">
                <a:solidFill>
                  <a:srgbClr val="0562AF"/>
                </a:solidFill>
              </a:rPr>
              <a:t>, then the </a:t>
            </a:r>
            <a:r>
              <a:rPr lang="en-US" dirty="0" smtClean="0">
                <a:solidFill>
                  <a:srgbClr val="0562AF"/>
                </a:solidFill>
              </a:rPr>
              <a:t>failure </a:t>
            </a:r>
            <a:r>
              <a:rPr lang="en-US" dirty="0">
                <a:solidFill>
                  <a:srgbClr val="0562AF"/>
                </a:solidFill>
              </a:rPr>
              <a:t>surface in soil will </a:t>
            </a:r>
            <a:r>
              <a:rPr lang="en-US" dirty="0" smtClean="0">
                <a:solidFill>
                  <a:srgbClr val="0562AF"/>
                </a:solidFill>
              </a:rPr>
              <a:t>be completely </a:t>
            </a:r>
            <a:r>
              <a:rPr lang="en-US" dirty="0">
                <a:solidFill>
                  <a:srgbClr val="0562AF"/>
                </a:solidFill>
              </a:rPr>
              <a:t>located in the stronger upper-soil </a:t>
            </a:r>
            <a:r>
              <a:rPr lang="en-US" dirty="0" smtClean="0">
                <a:solidFill>
                  <a:srgbClr val="0562AF"/>
                </a:solidFill>
              </a:rPr>
              <a:t>layer.</a:t>
            </a:r>
            <a:r>
              <a:rPr lang="en-US" dirty="0">
                <a:solidFill>
                  <a:srgbClr val="0562AF"/>
                </a:solidFill>
              </a:rPr>
              <a:t> </a:t>
            </a:r>
            <a:r>
              <a:rPr lang="en-US" dirty="0" smtClean="0">
                <a:solidFill>
                  <a:srgbClr val="0562AF"/>
                </a:solidFill>
              </a:rPr>
              <a:t> </a:t>
            </a:r>
          </a:p>
          <a:p>
            <a:pPr marL="342900" indent="-342900"/>
            <a:r>
              <a:rPr lang="en-US" dirty="0" smtClean="0">
                <a:solidFill>
                  <a:srgbClr val="0562AF"/>
                </a:solidFill>
              </a:rPr>
              <a:t>	For </a:t>
            </a:r>
            <a:r>
              <a:rPr lang="en-US" dirty="0">
                <a:solidFill>
                  <a:srgbClr val="0562AF"/>
                </a:solidFill>
              </a:rPr>
              <a:t>this case,</a:t>
            </a:r>
          </a:p>
        </p:txBody>
      </p:sp>
      <p:sp>
        <p:nvSpPr>
          <p:cNvPr id="4" name="Rectangle 6"/>
          <p:cNvSpPr>
            <a:spLocks noChangeArrowheads="1"/>
          </p:cNvSpPr>
          <p:nvPr/>
        </p:nvSpPr>
        <p:spPr bwMode="auto">
          <a:xfrm>
            <a:off x="315118" y="2610052"/>
            <a:ext cx="6299200" cy="707886"/>
          </a:xfrm>
          <a:prstGeom prst="rect">
            <a:avLst/>
          </a:prstGeom>
          <a:noFill/>
          <a:ln w="9525">
            <a:noFill/>
            <a:miter lim="800000"/>
            <a:headEnd/>
            <a:tailEnd/>
          </a:ln>
          <a:effectLst/>
        </p:spPr>
        <p:txBody>
          <a:bodyPr wrap="square">
            <a:spAutoFit/>
          </a:bodyPr>
          <a:lstStyle/>
          <a:p>
            <a:r>
              <a:rPr lang="en-US" sz="2400" i="1" dirty="0" smtClean="0">
                <a:solidFill>
                  <a:schemeClr val="bg1"/>
                </a:solidFill>
              </a:rPr>
              <a:t>q</a:t>
            </a:r>
            <a:r>
              <a:rPr lang="en-US" sz="2400" i="1" baseline="-25000" dirty="0" smtClean="0">
                <a:solidFill>
                  <a:schemeClr val="bg1"/>
                </a:solidFill>
              </a:rPr>
              <a:t>ult</a:t>
            </a:r>
            <a:r>
              <a:rPr lang="en-US" sz="2400" i="1" dirty="0" smtClean="0">
                <a:solidFill>
                  <a:schemeClr val="bg1"/>
                </a:solidFill>
              </a:rPr>
              <a:t> </a:t>
            </a:r>
            <a:r>
              <a:rPr lang="en-US" sz="2400" dirty="0" smtClean="0">
                <a:solidFill>
                  <a:schemeClr val="bg1"/>
                </a:solidFill>
                <a:latin typeface="Arial" pitchFamily="34" charset="0"/>
                <a:cs typeface="Arial" pitchFamily="34" charset="0"/>
              </a:rPr>
              <a:t> = q</a:t>
            </a:r>
            <a:r>
              <a:rPr lang="en-US" sz="2400" baseline="-25000" dirty="0" smtClean="0">
                <a:solidFill>
                  <a:schemeClr val="bg1"/>
                </a:solidFill>
                <a:latin typeface="Arial" pitchFamily="34" charset="0"/>
                <a:cs typeface="Arial" pitchFamily="34" charset="0"/>
              </a:rPr>
              <a:t>t</a:t>
            </a:r>
            <a:r>
              <a:rPr lang="en-US" sz="2400" dirty="0" smtClean="0">
                <a:solidFill>
                  <a:schemeClr val="bg1"/>
                </a:solidFill>
                <a:latin typeface="Arial" pitchFamily="34" charset="0"/>
                <a:cs typeface="Arial" pitchFamily="34" charset="0"/>
              </a:rPr>
              <a:t> = c</a:t>
            </a:r>
            <a:r>
              <a:rPr lang="en-US" sz="2400" baseline="-25000" dirty="0" smtClean="0">
                <a:solidFill>
                  <a:schemeClr val="bg1"/>
                </a:solidFill>
                <a:latin typeface="Arial" pitchFamily="34" charset="0"/>
                <a:cs typeface="Arial" pitchFamily="34" charset="0"/>
              </a:rPr>
              <a:t>1</a:t>
            </a:r>
            <a:r>
              <a:rPr lang="en-US" sz="2400" dirty="0" smtClean="0">
                <a:solidFill>
                  <a:schemeClr val="bg1"/>
                </a:solidFill>
                <a:latin typeface="Arial" pitchFamily="34" charset="0"/>
                <a:cs typeface="Arial" pitchFamily="34" charset="0"/>
              </a:rPr>
              <a:t> N</a:t>
            </a:r>
            <a:r>
              <a:rPr lang="en-US" sz="2400" baseline="-25000" dirty="0" smtClean="0">
                <a:solidFill>
                  <a:schemeClr val="bg1"/>
                </a:solidFill>
                <a:latin typeface="Arial" pitchFamily="34" charset="0"/>
                <a:cs typeface="Arial" pitchFamily="34" charset="0"/>
              </a:rPr>
              <a:t>c1</a:t>
            </a:r>
            <a:r>
              <a:rPr lang="en-US" sz="2400" dirty="0" smtClean="0">
                <a:solidFill>
                  <a:schemeClr val="bg1"/>
                </a:solidFill>
                <a:latin typeface="Arial" pitchFamily="34" charset="0"/>
                <a:cs typeface="Arial" pitchFamily="34" charset="0"/>
              </a:rPr>
              <a:t> + q N</a:t>
            </a:r>
            <a:r>
              <a:rPr lang="en-US" sz="2400" baseline="-25000" dirty="0" smtClean="0">
                <a:solidFill>
                  <a:schemeClr val="bg1"/>
                </a:solidFill>
                <a:latin typeface="Arial" pitchFamily="34" charset="0"/>
                <a:cs typeface="Arial" pitchFamily="34" charset="0"/>
              </a:rPr>
              <a:t>q1</a:t>
            </a:r>
            <a:r>
              <a:rPr lang="en-US" sz="2400" dirty="0" smtClean="0">
                <a:solidFill>
                  <a:schemeClr val="bg1"/>
                </a:solidFill>
                <a:latin typeface="Arial" pitchFamily="34" charset="0"/>
                <a:cs typeface="Arial" pitchFamily="34" charset="0"/>
              </a:rPr>
              <a:t> + 0.5 </a:t>
            </a:r>
            <a:r>
              <a:rPr lang="en-US" sz="2400" dirty="0" smtClean="0">
                <a:solidFill>
                  <a:schemeClr val="bg1"/>
                </a:solidFill>
                <a:latin typeface="Symbol" pitchFamily="18" charset="2"/>
                <a:cs typeface="Arial" pitchFamily="34" charset="0"/>
              </a:rPr>
              <a:t>g</a:t>
            </a:r>
            <a:r>
              <a:rPr lang="en-US" sz="2400" baseline="-25000" dirty="0" smtClean="0">
                <a:solidFill>
                  <a:schemeClr val="bg1"/>
                </a:solidFill>
                <a:latin typeface="Symbol" pitchFamily="18" charset="2"/>
                <a:cs typeface="Arial" pitchFamily="34" charset="0"/>
              </a:rPr>
              <a:t>1</a:t>
            </a:r>
            <a:r>
              <a:rPr lang="en-US" sz="2400" dirty="0" smtClean="0">
                <a:solidFill>
                  <a:schemeClr val="bg1"/>
                </a:solidFill>
                <a:latin typeface="Symbol" pitchFamily="18" charset="2"/>
                <a:cs typeface="Arial" pitchFamily="34" charset="0"/>
              </a:rPr>
              <a:t> B </a:t>
            </a:r>
            <a:r>
              <a:rPr lang="en-US" sz="2400" dirty="0" smtClean="0">
                <a:solidFill>
                  <a:schemeClr val="bg1"/>
                </a:solidFill>
                <a:latin typeface="Arial" pitchFamily="34" charset="0"/>
                <a:cs typeface="Arial" pitchFamily="34" charset="0"/>
              </a:rPr>
              <a:t>N</a:t>
            </a:r>
            <a:r>
              <a:rPr lang="en-US" sz="2400" baseline="-25000" dirty="0" smtClean="0">
                <a:solidFill>
                  <a:schemeClr val="bg1"/>
                </a:solidFill>
                <a:latin typeface="Symbol" pitchFamily="18" charset="2"/>
                <a:cs typeface="Arial" pitchFamily="34" charset="0"/>
              </a:rPr>
              <a:t>g1</a:t>
            </a:r>
            <a:r>
              <a:rPr lang="en-US" sz="2400" dirty="0" smtClean="0">
                <a:solidFill>
                  <a:schemeClr val="bg1"/>
                </a:solidFill>
                <a:latin typeface="Arial" pitchFamily="34" charset="0"/>
                <a:cs typeface="Arial" pitchFamily="34" charset="0"/>
              </a:rPr>
              <a:t> </a:t>
            </a:r>
            <a:endParaRPr lang="en-US" sz="2400" dirty="0">
              <a:solidFill>
                <a:schemeClr val="bg1"/>
              </a:solidFill>
              <a:latin typeface="Arial" pitchFamily="34" charset="0"/>
              <a:cs typeface="Arial" pitchFamily="34" charset="0"/>
            </a:endParaRPr>
          </a:p>
          <a:p>
            <a:endParaRPr lang="en-US" sz="2400" baseline="-25000" dirty="0">
              <a:solidFill>
                <a:schemeClr val="bg1"/>
              </a:solidFill>
              <a:latin typeface="Symbol" pitchFamily="18" charset="2"/>
            </a:endParaRPr>
          </a:p>
        </p:txBody>
      </p:sp>
      <p:sp>
        <p:nvSpPr>
          <p:cNvPr id="3" name="Rectangle 2"/>
          <p:cNvSpPr/>
          <p:nvPr/>
        </p:nvSpPr>
        <p:spPr>
          <a:xfrm>
            <a:off x="315118" y="3467530"/>
            <a:ext cx="8394700" cy="369332"/>
          </a:xfrm>
          <a:prstGeom prst="rect">
            <a:avLst/>
          </a:prstGeom>
        </p:spPr>
        <p:txBody>
          <a:bodyPr wrap="square">
            <a:spAutoFit/>
          </a:bodyPr>
          <a:lstStyle/>
          <a:p>
            <a:r>
              <a:rPr lang="en-US" dirty="0">
                <a:solidFill>
                  <a:schemeClr val="bg1"/>
                </a:solidFill>
              </a:rPr>
              <a:t>where </a:t>
            </a:r>
            <a:r>
              <a:rPr lang="en-US" i="1" dirty="0" smtClean="0">
                <a:solidFill>
                  <a:schemeClr val="bg1"/>
                </a:solidFill>
              </a:rPr>
              <a:t>N</a:t>
            </a:r>
            <a:r>
              <a:rPr lang="en-US" i="1" baseline="-25000" dirty="0" smtClean="0">
                <a:solidFill>
                  <a:schemeClr val="bg1"/>
                </a:solidFill>
              </a:rPr>
              <a:t>q1</a:t>
            </a:r>
            <a:r>
              <a:rPr lang="en-US" i="1" dirty="0" smtClean="0">
                <a:solidFill>
                  <a:schemeClr val="bg1"/>
                </a:solidFill>
              </a:rPr>
              <a:t> </a:t>
            </a:r>
            <a:r>
              <a:rPr lang="en-US" dirty="0" smtClean="0">
                <a:solidFill>
                  <a:schemeClr val="bg1"/>
                </a:solidFill>
              </a:rPr>
              <a:t>= </a:t>
            </a:r>
            <a:r>
              <a:rPr lang="en-US" dirty="0">
                <a:solidFill>
                  <a:schemeClr val="bg1"/>
                </a:solidFill>
              </a:rPr>
              <a:t>bearing capacity factor for </a:t>
            </a:r>
            <a:r>
              <a:rPr lang="en-US" i="1" dirty="0" smtClean="0">
                <a:solidFill>
                  <a:schemeClr val="bg1"/>
                </a:solidFill>
                <a:latin typeface="Symbol" pitchFamily="18" charset="2"/>
              </a:rPr>
              <a:t>f</a:t>
            </a:r>
            <a:r>
              <a:rPr lang="en-US" i="1" dirty="0" smtClean="0">
                <a:solidFill>
                  <a:schemeClr val="bg1"/>
                </a:solidFill>
              </a:rPr>
              <a:t>' </a:t>
            </a:r>
            <a:r>
              <a:rPr lang="en-US" dirty="0">
                <a:solidFill>
                  <a:schemeClr val="bg1"/>
                </a:solidFill>
              </a:rPr>
              <a:t>= </a:t>
            </a:r>
            <a:r>
              <a:rPr lang="en-US" i="1" dirty="0" smtClean="0">
                <a:solidFill>
                  <a:schemeClr val="bg1"/>
                </a:solidFill>
                <a:latin typeface="Symbol" pitchFamily="18" charset="2"/>
              </a:rPr>
              <a:t>f</a:t>
            </a:r>
            <a:r>
              <a:rPr lang="en-US" i="1" dirty="0" smtClean="0">
                <a:solidFill>
                  <a:schemeClr val="bg1"/>
                </a:solidFill>
              </a:rPr>
              <a:t>‘</a:t>
            </a:r>
            <a:r>
              <a:rPr lang="en-US" i="1" baseline="-25000" dirty="0" smtClean="0">
                <a:solidFill>
                  <a:schemeClr val="bg1"/>
                </a:solidFill>
              </a:rPr>
              <a:t>1</a:t>
            </a:r>
            <a:r>
              <a:rPr lang="en-US" i="1" dirty="0" smtClean="0">
                <a:solidFill>
                  <a:schemeClr val="bg1"/>
                </a:solidFill>
              </a:rPr>
              <a:t> </a:t>
            </a:r>
            <a:r>
              <a:rPr lang="en-US" dirty="0" smtClean="0">
                <a:solidFill>
                  <a:schemeClr val="bg1"/>
                </a:solidFill>
              </a:rPr>
              <a:t> </a:t>
            </a:r>
            <a:r>
              <a:rPr lang="en-US" dirty="0">
                <a:solidFill>
                  <a:schemeClr val="bg1"/>
                </a:solidFill>
              </a:rPr>
              <a:t>and </a:t>
            </a:r>
            <a:r>
              <a:rPr lang="en-US" i="1" dirty="0">
                <a:solidFill>
                  <a:schemeClr val="bg1"/>
                </a:solidFill>
              </a:rPr>
              <a:t>q </a:t>
            </a:r>
            <a:r>
              <a:rPr lang="en-US" dirty="0">
                <a:solidFill>
                  <a:schemeClr val="bg1"/>
                </a:solidFill>
              </a:rPr>
              <a:t>= </a:t>
            </a:r>
            <a:r>
              <a:rPr lang="en-US" dirty="0" smtClean="0">
                <a:solidFill>
                  <a:schemeClr val="bg1"/>
                </a:solidFill>
                <a:latin typeface="Symbol" pitchFamily="18" charset="2"/>
              </a:rPr>
              <a:t>g</a:t>
            </a:r>
            <a:r>
              <a:rPr lang="en-US" baseline="-25000" dirty="0" smtClean="0">
                <a:solidFill>
                  <a:schemeClr val="bg1"/>
                </a:solidFill>
              </a:rPr>
              <a:t>1</a:t>
            </a:r>
            <a:r>
              <a:rPr lang="en-US" dirty="0" smtClean="0">
                <a:solidFill>
                  <a:schemeClr val="bg1"/>
                </a:solidFill>
              </a:rPr>
              <a:t>D</a:t>
            </a:r>
            <a:r>
              <a:rPr lang="en-US" baseline="-25000" dirty="0" smtClean="0">
                <a:solidFill>
                  <a:schemeClr val="bg1"/>
                </a:solidFill>
              </a:rPr>
              <a:t>f</a:t>
            </a:r>
            <a:endParaRPr lang="en-US" baseline="-25000" dirty="0">
              <a:solidFill>
                <a:schemeClr val="bg1"/>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409125849"/>
              </p:ext>
            </p:extLst>
          </p:nvPr>
        </p:nvGraphicFramePr>
        <p:xfrm>
          <a:off x="463259" y="4604568"/>
          <a:ext cx="7652395" cy="727299"/>
        </p:xfrm>
        <a:graphic>
          <a:graphicData uri="http://schemas.openxmlformats.org/presentationml/2006/ole">
            <mc:AlternateContent xmlns:mc="http://schemas.openxmlformats.org/markup-compatibility/2006">
              <mc:Choice xmlns:v="urn:schemas-microsoft-com:vml" Requires="v">
                <p:oleObj spid="_x0000_s89150" name="Equation" r:id="rId4" imgW="4483100" imgH="520700" progId="Equation.3">
                  <p:embed/>
                </p:oleObj>
              </mc:Choice>
              <mc:Fallback>
                <p:oleObj name="Equation" r:id="rId4" imgW="4483100" imgH="520700" progId="Equation.3">
                  <p:embed/>
                  <p:pic>
                    <p:nvPicPr>
                      <p:cNvPr id="0" name="Picture 5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259" y="4604568"/>
                        <a:ext cx="7652395" cy="72729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p:nvPr/>
        </p:nvSpPr>
        <p:spPr>
          <a:xfrm>
            <a:off x="315118" y="4037829"/>
            <a:ext cx="3608680" cy="369332"/>
          </a:xfrm>
          <a:prstGeom prst="rect">
            <a:avLst/>
          </a:prstGeom>
          <a:solidFill>
            <a:srgbClr val="FFFF00"/>
          </a:solidFill>
        </p:spPr>
        <p:txBody>
          <a:bodyPr wrap="none">
            <a:spAutoFit/>
          </a:bodyPr>
          <a:lstStyle/>
          <a:p>
            <a:r>
              <a:rPr lang="en-US" dirty="0">
                <a:solidFill>
                  <a:schemeClr val="bg1"/>
                </a:solidFill>
              </a:rPr>
              <a:t>Combining Eqs. </a:t>
            </a:r>
            <a:r>
              <a:rPr lang="en-US" dirty="0" smtClean="0">
                <a:solidFill>
                  <a:srgbClr val="FF0000"/>
                </a:solidFill>
              </a:rPr>
              <a:t>(3) </a:t>
            </a:r>
            <a:r>
              <a:rPr lang="en-US" dirty="0">
                <a:solidFill>
                  <a:srgbClr val="FF0000"/>
                </a:solidFill>
              </a:rPr>
              <a:t>and </a:t>
            </a:r>
            <a:r>
              <a:rPr lang="en-US" dirty="0" smtClean="0">
                <a:solidFill>
                  <a:srgbClr val="FF0000"/>
                </a:solidFill>
              </a:rPr>
              <a:t>(4) </a:t>
            </a:r>
            <a:r>
              <a:rPr lang="en-US" dirty="0">
                <a:solidFill>
                  <a:schemeClr val="bg1"/>
                </a:solidFill>
              </a:rPr>
              <a:t>yields</a:t>
            </a:r>
          </a:p>
        </p:txBody>
      </p:sp>
      <p:sp>
        <p:nvSpPr>
          <p:cNvPr id="9" name="TextBox 8"/>
          <p:cNvSpPr txBox="1"/>
          <p:nvPr/>
        </p:nvSpPr>
        <p:spPr>
          <a:xfrm>
            <a:off x="6717037" y="2635452"/>
            <a:ext cx="585283" cy="369332"/>
          </a:xfrm>
          <a:prstGeom prst="rect">
            <a:avLst/>
          </a:prstGeom>
          <a:solidFill>
            <a:srgbClr val="FFFF00"/>
          </a:solidFill>
        </p:spPr>
        <p:txBody>
          <a:bodyPr wrap="square" rtlCol="0">
            <a:spAutoFit/>
          </a:bodyPr>
          <a:lstStyle/>
          <a:p>
            <a:r>
              <a:rPr lang="en-US" dirty="0" smtClean="0">
                <a:solidFill>
                  <a:srgbClr val="FF0000"/>
                </a:solidFill>
              </a:rPr>
              <a:t>(4)</a:t>
            </a:r>
            <a:endParaRPr lang="en-US" dirty="0">
              <a:solidFill>
                <a:srgbClr val="FF0000"/>
              </a:solidFill>
            </a:endParaRPr>
          </a:p>
        </p:txBody>
      </p:sp>
      <p:grpSp>
        <p:nvGrpSpPr>
          <p:cNvPr id="8" name="Group 7"/>
          <p:cNvGrpSpPr/>
          <p:nvPr/>
        </p:nvGrpSpPr>
        <p:grpSpPr>
          <a:xfrm>
            <a:off x="5004694" y="-38637"/>
            <a:ext cx="4120625" cy="2891478"/>
            <a:chOff x="4708480" y="3245264"/>
            <a:chExt cx="4120625" cy="2891478"/>
          </a:xfrm>
        </p:grpSpPr>
        <p:grpSp>
          <p:nvGrpSpPr>
            <p:cNvPr id="10" name="Group 51"/>
            <p:cNvGrpSpPr/>
            <p:nvPr/>
          </p:nvGrpSpPr>
          <p:grpSpPr>
            <a:xfrm>
              <a:off x="4749975" y="3245264"/>
              <a:ext cx="4079130" cy="2891478"/>
              <a:chOff x="514175" y="305655"/>
              <a:chExt cx="8200167" cy="5812662"/>
            </a:xfrm>
          </p:grpSpPr>
          <p:cxnSp>
            <p:nvCxnSpPr>
              <p:cNvPr id="16" name="Elbow Connector 15"/>
              <p:cNvCxnSpPr/>
              <p:nvPr/>
            </p:nvCxnSpPr>
            <p:spPr>
              <a:xfrm rot="10800000" flipV="1">
                <a:off x="3498675" y="967736"/>
                <a:ext cx="4381500" cy="1181100"/>
              </a:xfrm>
              <a:prstGeom prst="bentConnector3">
                <a:avLst>
                  <a:gd name="adj1" fmla="val 69130"/>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14175" y="4016100"/>
                <a:ext cx="7366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66675" y="967736"/>
                <a:ext cx="0" cy="1181101"/>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466675" y="2161537"/>
                <a:ext cx="0" cy="184150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165897" y="945511"/>
                <a:ext cx="0" cy="328358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498675" y="637537"/>
                <a:ext cx="134620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3498675" y="485137"/>
                <a:ext cx="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844875" y="485137"/>
                <a:ext cx="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676475" y="1399537"/>
                <a:ext cx="0" cy="406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981275" y="1399537"/>
                <a:ext cx="0" cy="406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362275" y="1399537"/>
                <a:ext cx="0" cy="406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667075" y="1399537"/>
                <a:ext cx="0" cy="406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827715" y="305655"/>
                <a:ext cx="338554" cy="369331"/>
              </a:xfrm>
              <a:prstGeom prst="rect">
                <a:avLst/>
              </a:prstGeom>
              <a:solidFill>
                <a:schemeClr val="tx1"/>
              </a:solidFill>
            </p:spPr>
            <p:txBody>
              <a:bodyPr wrap="none" rtlCol="0">
                <a:spAutoFit/>
              </a:bodyPr>
              <a:lstStyle/>
              <a:p>
                <a:r>
                  <a:rPr lang="en-US" dirty="0" smtClean="0">
                    <a:solidFill>
                      <a:schemeClr val="bg1"/>
                    </a:solidFill>
                  </a:rPr>
                  <a:t>B</a:t>
                </a:r>
                <a:endParaRPr lang="en-US" dirty="0">
                  <a:solidFill>
                    <a:schemeClr val="bg1"/>
                  </a:solidFill>
                </a:endParaRPr>
              </a:p>
            </p:txBody>
          </p:sp>
          <p:sp>
            <p:nvSpPr>
              <p:cNvPr id="29" name="TextBox 28"/>
              <p:cNvSpPr txBox="1"/>
              <p:nvPr/>
            </p:nvSpPr>
            <p:spPr>
              <a:xfrm>
                <a:off x="3478006" y="749370"/>
                <a:ext cx="397865" cy="369331"/>
              </a:xfrm>
              <a:prstGeom prst="rect">
                <a:avLst/>
              </a:prstGeom>
              <a:noFill/>
            </p:spPr>
            <p:txBody>
              <a:bodyPr wrap="none" rtlCol="0">
                <a:spAutoFit/>
              </a:bodyPr>
              <a:lstStyle/>
              <a:p>
                <a:r>
                  <a:rPr lang="en-US" dirty="0" smtClean="0">
                    <a:solidFill>
                      <a:schemeClr val="bg1"/>
                    </a:solidFill>
                  </a:rPr>
                  <a:t>q</a:t>
                </a:r>
                <a:r>
                  <a:rPr lang="en-US" baseline="-25000" dirty="0" smtClean="0">
                    <a:solidFill>
                      <a:schemeClr val="bg1"/>
                    </a:solidFill>
                  </a:rPr>
                  <a:t>u</a:t>
                </a:r>
                <a:endParaRPr lang="en-US" baseline="-25000" dirty="0">
                  <a:solidFill>
                    <a:schemeClr val="bg1"/>
                  </a:solidFill>
                </a:endParaRPr>
              </a:p>
            </p:txBody>
          </p:sp>
          <p:sp>
            <p:nvSpPr>
              <p:cNvPr id="30" name="TextBox 29"/>
              <p:cNvSpPr txBox="1"/>
              <p:nvPr/>
            </p:nvSpPr>
            <p:spPr>
              <a:xfrm>
                <a:off x="1348456" y="1163028"/>
                <a:ext cx="394661" cy="369331"/>
              </a:xfrm>
              <a:prstGeom prst="rect">
                <a:avLst/>
              </a:prstGeom>
              <a:noFill/>
            </p:spPr>
            <p:txBody>
              <a:bodyPr wrap="none" rtlCol="0">
                <a:spAutoFit/>
              </a:bodyPr>
              <a:lstStyle/>
              <a:p>
                <a:r>
                  <a:rPr lang="en-US" dirty="0" smtClean="0">
                    <a:solidFill>
                      <a:schemeClr val="bg1"/>
                    </a:solidFill>
                  </a:rPr>
                  <a:t>D</a:t>
                </a:r>
                <a:r>
                  <a:rPr lang="en-US" baseline="-25000" dirty="0" smtClean="0">
                    <a:solidFill>
                      <a:schemeClr val="bg1"/>
                    </a:solidFill>
                  </a:rPr>
                  <a:t>f</a:t>
                </a:r>
                <a:endParaRPr lang="en-US" baseline="-25000" dirty="0">
                  <a:solidFill>
                    <a:schemeClr val="bg1"/>
                  </a:solidFill>
                </a:endParaRPr>
              </a:p>
            </p:txBody>
          </p:sp>
          <p:sp>
            <p:nvSpPr>
              <p:cNvPr id="31" name="TextBox 30"/>
              <p:cNvSpPr txBox="1"/>
              <p:nvPr/>
            </p:nvSpPr>
            <p:spPr>
              <a:xfrm>
                <a:off x="1366927" y="2557702"/>
                <a:ext cx="351378" cy="369331"/>
              </a:xfrm>
              <a:prstGeom prst="rect">
                <a:avLst/>
              </a:prstGeom>
              <a:noFill/>
            </p:spPr>
            <p:txBody>
              <a:bodyPr wrap="none" rtlCol="0">
                <a:spAutoFit/>
              </a:bodyPr>
              <a:lstStyle/>
              <a:p>
                <a:r>
                  <a:rPr lang="en-US" dirty="0" smtClean="0">
                    <a:solidFill>
                      <a:schemeClr val="bg1"/>
                    </a:solidFill>
                  </a:rPr>
                  <a:t>H</a:t>
                </a:r>
                <a:endParaRPr lang="en-US" baseline="-25000" dirty="0">
                  <a:solidFill>
                    <a:schemeClr val="bg1"/>
                  </a:solidFill>
                </a:endParaRPr>
              </a:p>
            </p:txBody>
          </p:sp>
          <p:sp>
            <p:nvSpPr>
              <p:cNvPr id="32" name="Rectangle 31"/>
              <p:cNvSpPr/>
              <p:nvPr/>
            </p:nvSpPr>
            <p:spPr>
              <a:xfrm>
                <a:off x="3498675" y="1818637"/>
                <a:ext cx="1346200" cy="355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Elbow Connector 32"/>
              <p:cNvCxnSpPr/>
              <p:nvPr/>
            </p:nvCxnSpPr>
            <p:spPr>
              <a:xfrm rot="10800000">
                <a:off x="3498675" y="2148837"/>
                <a:ext cx="1346200" cy="2540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34" name="Elbow Connector 33"/>
              <p:cNvCxnSpPr/>
              <p:nvPr/>
            </p:nvCxnSpPr>
            <p:spPr>
              <a:xfrm>
                <a:off x="514175" y="955036"/>
                <a:ext cx="4330700" cy="1193800"/>
              </a:xfrm>
              <a:prstGeom prst="bentConnector3">
                <a:avLst>
                  <a:gd name="adj1" fmla="val 68768"/>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5" name="Group 71"/>
              <p:cNvGrpSpPr/>
              <p:nvPr/>
            </p:nvGrpSpPr>
            <p:grpSpPr>
              <a:xfrm>
                <a:off x="3499983" y="2159589"/>
                <a:ext cx="1331832" cy="640355"/>
                <a:chOff x="3565296" y="2172652"/>
                <a:chExt cx="2743199" cy="1106488"/>
              </a:xfrm>
            </p:grpSpPr>
            <p:sp>
              <p:nvSpPr>
                <p:cNvPr id="41" name="Freeform 40"/>
                <p:cNvSpPr/>
                <p:nvPr/>
              </p:nvSpPr>
              <p:spPr>
                <a:xfrm>
                  <a:off x="3565296" y="2172652"/>
                  <a:ext cx="1371600" cy="1106488"/>
                </a:xfrm>
                <a:custGeom>
                  <a:avLst/>
                  <a:gdLst>
                    <a:gd name="connsiteX0" fmla="*/ 0 w 1388492"/>
                    <a:gd name="connsiteY0" fmla="*/ 0 h 1150518"/>
                    <a:gd name="connsiteX1" fmla="*/ 762000 w 1388492"/>
                    <a:gd name="connsiteY1" fmla="*/ 444500 h 1150518"/>
                    <a:gd name="connsiteX2" fmla="*/ 1333500 w 1388492"/>
                    <a:gd name="connsiteY2" fmla="*/ 1092200 h 1150518"/>
                    <a:gd name="connsiteX3" fmla="*/ 1333500 w 1388492"/>
                    <a:gd name="connsiteY3" fmla="*/ 1079500 h 1150518"/>
                    <a:gd name="connsiteX0" fmla="*/ 0 w 1333500"/>
                    <a:gd name="connsiteY0" fmla="*/ 0 h 1092200"/>
                    <a:gd name="connsiteX1" fmla="*/ 762000 w 1333500"/>
                    <a:gd name="connsiteY1" fmla="*/ 444500 h 1092200"/>
                    <a:gd name="connsiteX2" fmla="*/ 1333500 w 1333500"/>
                    <a:gd name="connsiteY2" fmla="*/ 1092200 h 1092200"/>
                    <a:gd name="connsiteX0" fmla="*/ 0 w 1376362"/>
                    <a:gd name="connsiteY0" fmla="*/ 0 h 1116013"/>
                    <a:gd name="connsiteX1" fmla="*/ 804862 w 1376362"/>
                    <a:gd name="connsiteY1" fmla="*/ 468313 h 1116013"/>
                    <a:gd name="connsiteX2" fmla="*/ 1376362 w 1376362"/>
                    <a:gd name="connsiteY2" fmla="*/ 1116013 h 1116013"/>
                    <a:gd name="connsiteX0" fmla="*/ 0 w 1371600"/>
                    <a:gd name="connsiteY0" fmla="*/ 0 h 1106488"/>
                    <a:gd name="connsiteX1" fmla="*/ 800100 w 1371600"/>
                    <a:gd name="connsiteY1" fmla="*/ 458788 h 1106488"/>
                    <a:gd name="connsiteX2" fmla="*/ 1371600 w 1371600"/>
                    <a:gd name="connsiteY2" fmla="*/ 1106488 h 1106488"/>
                  </a:gdLst>
                  <a:ahLst/>
                  <a:cxnLst>
                    <a:cxn ang="0">
                      <a:pos x="connsiteX0" y="connsiteY0"/>
                    </a:cxn>
                    <a:cxn ang="0">
                      <a:pos x="connsiteX1" y="connsiteY1"/>
                    </a:cxn>
                    <a:cxn ang="0">
                      <a:pos x="connsiteX2" y="connsiteY2"/>
                    </a:cxn>
                  </a:cxnLst>
                  <a:rect l="l" t="t" r="r" b="b"/>
                  <a:pathLst>
                    <a:path w="1371600" h="1106488">
                      <a:moveTo>
                        <a:pt x="0" y="0"/>
                      </a:moveTo>
                      <a:cubicBezTo>
                        <a:pt x="269875" y="131233"/>
                        <a:pt x="571500" y="274373"/>
                        <a:pt x="800100" y="458788"/>
                      </a:cubicBezTo>
                      <a:cubicBezTo>
                        <a:pt x="1028700" y="643203"/>
                        <a:pt x="1276350" y="1000655"/>
                        <a:pt x="1371600" y="1106488"/>
                      </a:cubicBezTo>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41"/>
                <p:cNvSpPr/>
                <p:nvPr/>
              </p:nvSpPr>
              <p:spPr>
                <a:xfrm>
                  <a:off x="4940070" y="2174239"/>
                  <a:ext cx="1368425" cy="1104900"/>
                </a:xfrm>
                <a:custGeom>
                  <a:avLst/>
                  <a:gdLst>
                    <a:gd name="connsiteX0" fmla="*/ 1358900 w 1358900"/>
                    <a:gd name="connsiteY0" fmla="*/ 0 h 1143000"/>
                    <a:gd name="connsiteX1" fmla="*/ 609600 w 1358900"/>
                    <a:gd name="connsiteY1" fmla="*/ 457200 h 1143000"/>
                    <a:gd name="connsiteX2" fmla="*/ 0 w 1358900"/>
                    <a:gd name="connsiteY2" fmla="*/ 1143000 h 1143000"/>
                    <a:gd name="connsiteX0" fmla="*/ 1363662 w 1363662"/>
                    <a:gd name="connsiteY0" fmla="*/ 0 h 1114425"/>
                    <a:gd name="connsiteX1" fmla="*/ 614362 w 1363662"/>
                    <a:gd name="connsiteY1" fmla="*/ 457200 h 1114425"/>
                    <a:gd name="connsiteX2" fmla="*/ 0 w 1363662"/>
                    <a:gd name="connsiteY2" fmla="*/ 1114425 h 1114425"/>
                    <a:gd name="connsiteX0" fmla="*/ 1368425 w 1368425"/>
                    <a:gd name="connsiteY0" fmla="*/ 0 h 1104900"/>
                    <a:gd name="connsiteX1" fmla="*/ 619125 w 1368425"/>
                    <a:gd name="connsiteY1" fmla="*/ 457200 h 1104900"/>
                    <a:gd name="connsiteX2" fmla="*/ 0 w 1368425"/>
                    <a:gd name="connsiteY2" fmla="*/ 1104900 h 1104900"/>
                  </a:gdLst>
                  <a:ahLst/>
                  <a:cxnLst>
                    <a:cxn ang="0">
                      <a:pos x="connsiteX0" y="connsiteY0"/>
                    </a:cxn>
                    <a:cxn ang="0">
                      <a:pos x="connsiteX1" y="connsiteY1"/>
                    </a:cxn>
                    <a:cxn ang="0">
                      <a:pos x="connsiteX2" y="connsiteY2"/>
                    </a:cxn>
                  </a:cxnLst>
                  <a:rect l="l" t="t" r="r" b="b"/>
                  <a:pathLst>
                    <a:path w="1368425" h="1104900">
                      <a:moveTo>
                        <a:pt x="1368425" y="0"/>
                      </a:moveTo>
                      <a:cubicBezTo>
                        <a:pt x="1107016" y="133350"/>
                        <a:pt x="847196" y="273050"/>
                        <a:pt x="619125" y="457200"/>
                      </a:cubicBezTo>
                      <a:cubicBezTo>
                        <a:pt x="391054" y="641350"/>
                        <a:pt x="191558" y="857250"/>
                        <a:pt x="0" y="1104900"/>
                      </a:cubicBezTo>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Freeform 35"/>
              <p:cNvSpPr/>
              <p:nvPr/>
            </p:nvSpPr>
            <p:spPr>
              <a:xfrm>
                <a:off x="4170982" y="975994"/>
                <a:ext cx="3470790" cy="2206346"/>
              </a:xfrm>
              <a:custGeom>
                <a:avLst/>
                <a:gdLst>
                  <a:gd name="connsiteX0" fmla="*/ 3388980 w 3388980"/>
                  <a:gd name="connsiteY0" fmla="*/ 0 h 1448004"/>
                  <a:gd name="connsiteX1" fmla="*/ 1776080 w 3388980"/>
                  <a:gd name="connsiteY1" fmla="*/ 1270000 h 1448004"/>
                  <a:gd name="connsiteX2" fmla="*/ 607680 w 3388980"/>
                  <a:gd name="connsiteY2" fmla="*/ 1422400 h 1448004"/>
                  <a:gd name="connsiteX3" fmla="*/ 61580 w 3388980"/>
                  <a:gd name="connsiteY3" fmla="*/ 1117600 h 1448004"/>
                  <a:gd name="connsiteX4" fmla="*/ 36180 w 3388980"/>
                  <a:gd name="connsiteY4" fmla="*/ 1130300 h 1448004"/>
                  <a:gd name="connsiteX0" fmla="*/ 3327400 w 3327400"/>
                  <a:gd name="connsiteY0" fmla="*/ 0 h 1448004"/>
                  <a:gd name="connsiteX1" fmla="*/ 1714500 w 3327400"/>
                  <a:gd name="connsiteY1" fmla="*/ 1270000 h 1448004"/>
                  <a:gd name="connsiteX2" fmla="*/ 546100 w 3327400"/>
                  <a:gd name="connsiteY2" fmla="*/ 1422400 h 1448004"/>
                  <a:gd name="connsiteX3" fmla="*/ 0 w 3327400"/>
                  <a:gd name="connsiteY3" fmla="*/ 1117600 h 1448004"/>
                  <a:gd name="connsiteX0" fmla="*/ 3355975 w 3355975"/>
                  <a:gd name="connsiteY0" fmla="*/ 0 h 1446974"/>
                  <a:gd name="connsiteX1" fmla="*/ 1743075 w 3355975"/>
                  <a:gd name="connsiteY1" fmla="*/ 1270000 h 1446974"/>
                  <a:gd name="connsiteX2" fmla="*/ 574675 w 3355975"/>
                  <a:gd name="connsiteY2" fmla="*/ 1422400 h 1446974"/>
                  <a:gd name="connsiteX3" fmla="*/ 0 w 3355975"/>
                  <a:gd name="connsiteY3" fmla="*/ 1131887 h 1446974"/>
                  <a:gd name="connsiteX0" fmla="*/ 3363119 w 3363119"/>
                  <a:gd name="connsiteY0" fmla="*/ 0 h 1447832"/>
                  <a:gd name="connsiteX1" fmla="*/ 1750219 w 3363119"/>
                  <a:gd name="connsiteY1" fmla="*/ 1270000 h 1447832"/>
                  <a:gd name="connsiteX2" fmla="*/ 581819 w 3363119"/>
                  <a:gd name="connsiteY2" fmla="*/ 1422400 h 1447832"/>
                  <a:gd name="connsiteX3" fmla="*/ 0 w 3363119"/>
                  <a:gd name="connsiteY3" fmla="*/ 1119981 h 1447832"/>
                  <a:gd name="connsiteX0" fmla="*/ 3363119 w 3363119"/>
                  <a:gd name="connsiteY0" fmla="*/ 0 h 2194106"/>
                  <a:gd name="connsiteX1" fmla="*/ 1750219 w 3363119"/>
                  <a:gd name="connsiteY1" fmla="*/ 1975394 h 2194106"/>
                  <a:gd name="connsiteX2" fmla="*/ 581819 w 3363119"/>
                  <a:gd name="connsiteY2" fmla="*/ 2127794 h 2194106"/>
                  <a:gd name="connsiteX3" fmla="*/ 0 w 3363119"/>
                  <a:gd name="connsiteY3" fmla="*/ 1825375 h 2194106"/>
                  <a:gd name="connsiteX0" fmla="*/ 3363119 w 3363119"/>
                  <a:gd name="connsiteY0" fmla="*/ 0 h 2194106"/>
                  <a:gd name="connsiteX1" fmla="*/ 1750219 w 3363119"/>
                  <a:gd name="connsiteY1" fmla="*/ 1975394 h 2194106"/>
                  <a:gd name="connsiteX2" fmla="*/ 581819 w 3363119"/>
                  <a:gd name="connsiteY2" fmla="*/ 2127794 h 2194106"/>
                  <a:gd name="connsiteX3" fmla="*/ 0 w 3363119"/>
                  <a:gd name="connsiteY3" fmla="*/ 1825375 h 2194106"/>
                  <a:gd name="connsiteX0" fmla="*/ 3363119 w 3363119"/>
                  <a:gd name="connsiteY0" fmla="*/ 0 h 2084883"/>
                  <a:gd name="connsiteX1" fmla="*/ 1750219 w 3363119"/>
                  <a:gd name="connsiteY1" fmla="*/ 1975394 h 2084883"/>
                  <a:gd name="connsiteX2" fmla="*/ 0 w 3363119"/>
                  <a:gd name="connsiteY2" fmla="*/ 1825375 h 2084883"/>
                  <a:gd name="connsiteX0" fmla="*/ 3363119 w 3363119"/>
                  <a:gd name="connsiteY0" fmla="*/ 0 h 2231789"/>
                  <a:gd name="connsiteX1" fmla="*/ 1234128 w 3363119"/>
                  <a:gd name="connsiteY1" fmla="*/ 2145211 h 2231789"/>
                  <a:gd name="connsiteX2" fmla="*/ 0 w 3363119"/>
                  <a:gd name="connsiteY2" fmla="*/ 1825375 h 2231789"/>
                  <a:gd name="connsiteX0" fmla="*/ 3363119 w 3363119"/>
                  <a:gd name="connsiteY0" fmla="*/ 0 h 2160352"/>
                  <a:gd name="connsiteX1" fmla="*/ 1234128 w 3363119"/>
                  <a:gd name="connsiteY1" fmla="*/ 2145211 h 2160352"/>
                  <a:gd name="connsiteX2" fmla="*/ 0 w 3363119"/>
                  <a:gd name="connsiteY2" fmla="*/ 1825375 h 2160352"/>
                  <a:gd name="connsiteX0" fmla="*/ 3363119 w 3363119"/>
                  <a:gd name="connsiteY0" fmla="*/ 0 h 2166029"/>
                  <a:gd name="connsiteX1" fmla="*/ 1234128 w 3363119"/>
                  <a:gd name="connsiteY1" fmla="*/ 2145211 h 2166029"/>
                  <a:gd name="connsiteX2" fmla="*/ 0 w 3363119"/>
                  <a:gd name="connsiteY2" fmla="*/ 1825375 h 2166029"/>
                  <a:gd name="connsiteX0" fmla="*/ 3381039 w 3381039"/>
                  <a:gd name="connsiteY0" fmla="*/ 0 h 2248613"/>
                  <a:gd name="connsiteX1" fmla="*/ 1252048 w 3381039"/>
                  <a:gd name="connsiteY1" fmla="*/ 2145211 h 2248613"/>
                  <a:gd name="connsiteX2" fmla="*/ 0 w 3381039"/>
                  <a:gd name="connsiteY2" fmla="*/ 1834900 h 2248613"/>
                  <a:gd name="connsiteX0" fmla="*/ 3387759 w 3387759"/>
                  <a:gd name="connsiteY0" fmla="*/ 0 h 2247079"/>
                  <a:gd name="connsiteX1" fmla="*/ 1258768 w 3387759"/>
                  <a:gd name="connsiteY1" fmla="*/ 2145211 h 2247079"/>
                  <a:gd name="connsiteX2" fmla="*/ 0 w 3387759"/>
                  <a:gd name="connsiteY2" fmla="*/ 1827757 h 2247079"/>
                </a:gdLst>
                <a:ahLst/>
                <a:cxnLst>
                  <a:cxn ang="0">
                    <a:pos x="connsiteX0" y="connsiteY0"/>
                  </a:cxn>
                  <a:cxn ang="0">
                    <a:pos x="connsiteX1" y="connsiteY1"/>
                  </a:cxn>
                  <a:cxn ang="0">
                    <a:pos x="connsiteX2" y="connsiteY2"/>
                  </a:cxn>
                </a:cxnLst>
                <a:rect l="l" t="t" r="r" b="b"/>
                <a:pathLst>
                  <a:path w="3387759" h="2247079">
                    <a:moveTo>
                      <a:pt x="3387759" y="0"/>
                    </a:moveTo>
                    <a:cubicBezTo>
                      <a:pt x="2899099" y="751597"/>
                      <a:pt x="1823395" y="1840585"/>
                      <a:pt x="1258768" y="2145211"/>
                    </a:cubicBezTo>
                    <a:cubicBezTo>
                      <a:pt x="694141" y="2449837"/>
                      <a:pt x="118872" y="1989640"/>
                      <a:pt x="0" y="1827757"/>
                    </a:cubicBezTo>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36"/>
              <p:cNvSpPr/>
              <p:nvPr/>
            </p:nvSpPr>
            <p:spPr>
              <a:xfrm flipH="1">
                <a:off x="640080" y="945511"/>
                <a:ext cx="3526546" cy="2247079"/>
              </a:xfrm>
              <a:custGeom>
                <a:avLst/>
                <a:gdLst>
                  <a:gd name="connsiteX0" fmla="*/ 3388980 w 3388980"/>
                  <a:gd name="connsiteY0" fmla="*/ 0 h 1448004"/>
                  <a:gd name="connsiteX1" fmla="*/ 1776080 w 3388980"/>
                  <a:gd name="connsiteY1" fmla="*/ 1270000 h 1448004"/>
                  <a:gd name="connsiteX2" fmla="*/ 607680 w 3388980"/>
                  <a:gd name="connsiteY2" fmla="*/ 1422400 h 1448004"/>
                  <a:gd name="connsiteX3" fmla="*/ 61580 w 3388980"/>
                  <a:gd name="connsiteY3" fmla="*/ 1117600 h 1448004"/>
                  <a:gd name="connsiteX4" fmla="*/ 36180 w 3388980"/>
                  <a:gd name="connsiteY4" fmla="*/ 1130300 h 1448004"/>
                  <a:gd name="connsiteX0" fmla="*/ 3327400 w 3327400"/>
                  <a:gd name="connsiteY0" fmla="*/ 0 h 1448004"/>
                  <a:gd name="connsiteX1" fmla="*/ 1714500 w 3327400"/>
                  <a:gd name="connsiteY1" fmla="*/ 1270000 h 1448004"/>
                  <a:gd name="connsiteX2" fmla="*/ 546100 w 3327400"/>
                  <a:gd name="connsiteY2" fmla="*/ 1422400 h 1448004"/>
                  <a:gd name="connsiteX3" fmla="*/ 0 w 3327400"/>
                  <a:gd name="connsiteY3" fmla="*/ 1117600 h 1448004"/>
                  <a:gd name="connsiteX0" fmla="*/ 3355975 w 3355975"/>
                  <a:gd name="connsiteY0" fmla="*/ 0 h 1446974"/>
                  <a:gd name="connsiteX1" fmla="*/ 1743075 w 3355975"/>
                  <a:gd name="connsiteY1" fmla="*/ 1270000 h 1446974"/>
                  <a:gd name="connsiteX2" fmla="*/ 574675 w 3355975"/>
                  <a:gd name="connsiteY2" fmla="*/ 1422400 h 1446974"/>
                  <a:gd name="connsiteX3" fmla="*/ 0 w 3355975"/>
                  <a:gd name="connsiteY3" fmla="*/ 1131887 h 1446974"/>
                  <a:gd name="connsiteX0" fmla="*/ 3363119 w 3363119"/>
                  <a:gd name="connsiteY0" fmla="*/ 0 h 1447832"/>
                  <a:gd name="connsiteX1" fmla="*/ 1750219 w 3363119"/>
                  <a:gd name="connsiteY1" fmla="*/ 1270000 h 1447832"/>
                  <a:gd name="connsiteX2" fmla="*/ 581819 w 3363119"/>
                  <a:gd name="connsiteY2" fmla="*/ 1422400 h 1447832"/>
                  <a:gd name="connsiteX3" fmla="*/ 0 w 3363119"/>
                  <a:gd name="connsiteY3" fmla="*/ 1119981 h 1447832"/>
                  <a:gd name="connsiteX0" fmla="*/ 3363119 w 3363119"/>
                  <a:gd name="connsiteY0" fmla="*/ 0 h 2194106"/>
                  <a:gd name="connsiteX1" fmla="*/ 1750219 w 3363119"/>
                  <a:gd name="connsiteY1" fmla="*/ 1975394 h 2194106"/>
                  <a:gd name="connsiteX2" fmla="*/ 581819 w 3363119"/>
                  <a:gd name="connsiteY2" fmla="*/ 2127794 h 2194106"/>
                  <a:gd name="connsiteX3" fmla="*/ 0 w 3363119"/>
                  <a:gd name="connsiteY3" fmla="*/ 1825375 h 2194106"/>
                  <a:gd name="connsiteX0" fmla="*/ 3363119 w 3363119"/>
                  <a:gd name="connsiteY0" fmla="*/ 0 h 2194106"/>
                  <a:gd name="connsiteX1" fmla="*/ 1750219 w 3363119"/>
                  <a:gd name="connsiteY1" fmla="*/ 1975394 h 2194106"/>
                  <a:gd name="connsiteX2" fmla="*/ 581819 w 3363119"/>
                  <a:gd name="connsiteY2" fmla="*/ 2127794 h 2194106"/>
                  <a:gd name="connsiteX3" fmla="*/ 0 w 3363119"/>
                  <a:gd name="connsiteY3" fmla="*/ 1825375 h 2194106"/>
                  <a:gd name="connsiteX0" fmla="*/ 3363119 w 3363119"/>
                  <a:gd name="connsiteY0" fmla="*/ 0 h 2084883"/>
                  <a:gd name="connsiteX1" fmla="*/ 1750219 w 3363119"/>
                  <a:gd name="connsiteY1" fmla="*/ 1975394 h 2084883"/>
                  <a:gd name="connsiteX2" fmla="*/ 0 w 3363119"/>
                  <a:gd name="connsiteY2" fmla="*/ 1825375 h 2084883"/>
                  <a:gd name="connsiteX0" fmla="*/ 3363119 w 3363119"/>
                  <a:gd name="connsiteY0" fmla="*/ 0 h 2231789"/>
                  <a:gd name="connsiteX1" fmla="*/ 1234128 w 3363119"/>
                  <a:gd name="connsiteY1" fmla="*/ 2145211 h 2231789"/>
                  <a:gd name="connsiteX2" fmla="*/ 0 w 3363119"/>
                  <a:gd name="connsiteY2" fmla="*/ 1825375 h 2231789"/>
                  <a:gd name="connsiteX0" fmla="*/ 3363119 w 3363119"/>
                  <a:gd name="connsiteY0" fmla="*/ 0 h 2160352"/>
                  <a:gd name="connsiteX1" fmla="*/ 1234128 w 3363119"/>
                  <a:gd name="connsiteY1" fmla="*/ 2145211 h 2160352"/>
                  <a:gd name="connsiteX2" fmla="*/ 0 w 3363119"/>
                  <a:gd name="connsiteY2" fmla="*/ 1825375 h 2160352"/>
                  <a:gd name="connsiteX0" fmla="*/ 3363119 w 3363119"/>
                  <a:gd name="connsiteY0" fmla="*/ 0 h 2166029"/>
                  <a:gd name="connsiteX1" fmla="*/ 1234128 w 3363119"/>
                  <a:gd name="connsiteY1" fmla="*/ 2145211 h 2166029"/>
                  <a:gd name="connsiteX2" fmla="*/ 0 w 3363119"/>
                  <a:gd name="connsiteY2" fmla="*/ 1825375 h 2166029"/>
                  <a:gd name="connsiteX0" fmla="*/ 3381039 w 3381039"/>
                  <a:gd name="connsiteY0" fmla="*/ 0 h 2248613"/>
                  <a:gd name="connsiteX1" fmla="*/ 1252048 w 3381039"/>
                  <a:gd name="connsiteY1" fmla="*/ 2145211 h 2248613"/>
                  <a:gd name="connsiteX2" fmla="*/ 0 w 3381039"/>
                  <a:gd name="connsiteY2" fmla="*/ 1834900 h 2248613"/>
                  <a:gd name="connsiteX0" fmla="*/ 3387759 w 3387759"/>
                  <a:gd name="connsiteY0" fmla="*/ 0 h 2247079"/>
                  <a:gd name="connsiteX1" fmla="*/ 1258768 w 3387759"/>
                  <a:gd name="connsiteY1" fmla="*/ 2145211 h 2247079"/>
                  <a:gd name="connsiteX2" fmla="*/ 0 w 3387759"/>
                  <a:gd name="connsiteY2" fmla="*/ 1827757 h 2247079"/>
                </a:gdLst>
                <a:ahLst/>
                <a:cxnLst>
                  <a:cxn ang="0">
                    <a:pos x="connsiteX0" y="connsiteY0"/>
                  </a:cxn>
                  <a:cxn ang="0">
                    <a:pos x="connsiteX1" y="connsiteY1"/>
                  </a:cxn>
                  <a:cxn ang="0">
                    <a:pos x="connsiteX2" y="connsiteY2"/>
                  </a:cxn>
                </a:cxnLst>
                <a:rect l="l" t="t" r="r" b="b"/>
                <a:pathLst>
                  <a:path w="3387759" h="2247079">
                    <a:moveTo>
                      <a:pt x="3387759" y="0"/>
                    </a:moveTo>
                    <a:cubicBezTo>
                      <a:pt x="2899099" y="751597"/>
                      <a:pt x="1823395" y="1840585"/>
                      <a:pt x="1258768" y="2145211"/>
                    </a:cubicBezTo>
                    <a:cubicBezTo>
                      <a:pt x="694141" y="2449837"/>
                      <a:pt x="118872" y="1989640"/>
                      <a:pt x="0" y="1827757"/>
                    </a:cubicBezTo>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p:cNvSpPr txBox="1"/>
              <p:nvPr/>
            </p:nvSpPr>
            <p:spPr>
              <a:xfrm>
                <a:off x="6465907" y="2021395"/>
                <a:ext cx="2153258" cy="2041761"/>
              </a:xfrm>
              <a:prstGeom prst="rect">
                <a:avLst/>
              </a:prstGeom>
              <a:noFill/>
            </p:spPr>
            <p:txBody>
              <a:bodyPr wrap="none" rtlCol="0">
                <a:spAutoFit/>
              </a:bodyPr>
              <a:lstStyle/>
              <a:p>
                <a:r>
                  <a:rPr lang="en-US" sz="1200" dirty="0" smtClean="0">
                    <a:solidFill>
                      <a:srgbClr val="FF0000"/>
                    </a:solidFill>
                  </a:rPr>
                  <a:t>Deep</a:t>
                </a:r>
              </a:p>
              <a:p>
                <a:r>
                  <a:rPr lang="en-US" sz="1200" dirty="0" smtClean="0">
                    <a:solidFill>
                      <a:srgbClr val="FF0000"/>
                    </a:solidFill>
                  </a:rPr>
                  <a:t>Stronger Soil</a:t>
                </a:r>
              </a:p>
              <a:p>
                <a:r>
                  <a:rPr lang="en-US" sz="1200" dirty="0" smtClean="0">
                    <a:solidFill>
                      <a:srgbClr val="FF0000"/>
                    </a:solidFill>
                    <a:latin typeface="Symbol" pitchFamily="18" charset="2"/>
                  </a:rPr>
                  <a:t>g</a:t>
                </a:r>
                <a:r>
                  <a:rPr lang="en-US" sz="1200" baseline="-25000" dirty="0" smtClean="0">
                    <a:solidFill>
                      <a:srgbClr val="FF0000"/>
                    </a:solidFill>
                  </a:rPr>
                  <a:t>1</a:t>
                </a:r>
              </a:p>
              <a:p>
                <a:r>
                  <a:rPr lang="en-US" sz="1200" dirty="0" smtClean="0">
                    <a:solidFill>
                      <a:srgbClr val="FF0000"/>
                    </a:solidFill>
                    <a:latin typeface="Symbol" pitchFamily="18" charset="2"/>
                  </a:rPr>
                  <a:t>f</a:t>
                </a:r>
                <a:r>
                  <a:rPr lang="en-US" sz="1200" baseline="-25000" dirty="0" smtClean="0">
                    <a:solidFill>
                      <a:srgbClr val="FF0000"/>
                    </a:solidFill>
                  </a:rPr>
                  <a:t>1</a:t>
                </a:r>
              </a:p>
              <a:p>
                <a:r>
                  <a:rPr lang="en-US" sz="1200" dirty="0" smtClean="0">
                    <a:solidFill>
                      <a:srgbClr val="FF0000"/>
                    </a:solidFill>
                  </a:rPr>
                  <a:t>c</a:t>
                </a:r>
                <a:r>
                  <a:rPr lang="en-US" sz="1200" baseline="-25000" dirty="0" smtClean="0">
                    <a:solidFill>
                      <a:srgbClr val="FF0000"/>
                    </a:solidFill>
                  </a:rPr>
                  <a:t>1</a:t>
                </a:r>
                <a:endParaRPr lang="en-US" sz="1200" baseline="-25000" dirty="0">
                  <a:solidFill>
                    <a:srgbClr val="FF0000"/>
                  </a:solidFill>
                </a:endParaRPr>
              </a:p>
            </p:txBody>
          </p:sp>
          <p:sp>
            <p:nvSpPr>
              <p:cNvPr id="39" name="TextBox 38"/>
              <p:cNvSpPr txBox="1"/>
              <p:nvPr/>
            </p:nvSpPr>
            <p:spPr>
              <a:xfrm>
                <a:off x="6685858" y="4447786"/>
                <a:ext cx="2028484" cy="1670531"/>
              </a:xfrm>
              <a:prstGeom prst="rect">
                <a:avLst/>
              </a:prstGeom>
              <a:noFill/>
            </p:spPr>
            <p:txBody>
              <a:bodyPr wrap="none" rtlCol="0">
                <a:spAutoFit/>
              </a:bodyPr>
              <a:lstStyle/>
              <a:p>
                <a:r>
                  <a:rPr lang="en-US" sz="1200" dirty="0" smtClean="0">
                    <a:solidFill>
                      <a:srgbClr val="007635"/>
                    </a:solidFill>
                  </a:rPr>
                  <a:t>Weaker Soil</a:t>
                </a:r>
              </a:p>
              <a:p>
                <a:r>
                  <a:rPr lang="en-US" sz="1200" dirty="0" smtClean="0">
                    <a:solidFill>
                      <a:srgbClr val="007635"/>
                    </a:solidFill>
                    <a:latin typeface="Symbol" pitchFamily="18" charset="2"/>
                  </a:rPr>
                  <a:t>g</a:t>
                </a:r>
                <a:r>
                  <a:rPr lang="en-US" sz="1200" baseline="-25000" dirty="0" smtClean="0">
                    <a:solidFill>
                      <a:srgbClr val="007635"/>
                    </a:solidFill>
                  </a:rPr>
                  <a:t>2</a:t>
                </a:r>
              </a:p>
              <a:p>
                <a:r>
                  <a:rPr lang="en-US" sz="1200" dirty="0" smtClean="0">
                    <a:solidFill>
                      <a:srgbClr val="007635"/>
                    </a:solidFill>
                    <a:latin typeface="Symbol" pitchFamily="18" charset="2"/>
                  </a:rPr>
                  <a:t>f</a:t>
                </a:r>
                <a:r>
                  <a:rPr lang="en-US" sz="1200" baseline="-25000" dirty="0" smtClean="0">
                    <a:solidFill>
                      <a:srgbClr val="007635"/>
                    </a:solidFill>
                  </a:rPr>
                  <a:t>2</a:t>
                </a:r>
              </a:p>
              <a:p>
                <a:r>
                  <a:rPr lang="en-US" sz="1200" dirty="0" smtClean="0">
                    <a:solidFill>
                      <a:srgbClr val="007635"/>
                    </a:solidFill>
                  </a:rPr>
                  <a:t>c</a:t>
                </a:r>
                <a:r>
                  <a:rPr lang="en-US" sz="1200" baseline="-25000" dirty="0" smtClean="0">
                    <a:solidFill>
                      <a:srgbClr val="007635"/>
                    </a:solidFill>
                  </a:rPr>
                  <a:t>2</a:t>
                </a:r>
                <a:endParaRPr lang="en-US" sz="1200" baseline="-25000" dirty="0">
                  <a:solidFill>
                    <a:srgbClr val="007635"/>
                  </a:solidFill>
                </a:endParaRPr>
              </a:p>
            </p:txBody>
          </p:sp>
          <p:cxnSp>
            <p:nvCxnSpPr>
              <p:cNvPr id="40" name="Straight Connector 39"/>
              <p:cNvCxnSpPr/>
              <p:nvPr/>
            </p:nvCxnSpPr>
            <p:spPr>
              <a:xfrm flipH="1">
                <a:off x="1227683" y="2159589"/>
                <a:ext cx="99299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1" name="Rectangle 10"/>
            <p:cNvSpPr/>
            <p:nvPr/>
          </p:nvSpPr>
          <p:spPr>
            <a:xfrm>
              <a:off x="4708480" y="3574862"/>
              <a:ext cx="3824443" cy="246450"/>
            </a:xfrm>
            <a:prstGeom prst="rect">
              <a:avLst/>
            </a:prstGeom>
            <a:gradFill>
              <a:gsLst>
                <a:gs pos="0">
                  <a:srgbClr val="FF0000">
                    <a:alpha val="48000"/>
                  </a:srgbClr>
                </a:gs>
                <a:gs pos="99000">
                  <a:schemeClr val="accent1">
                    <a:tint val="44500"/>
                    <a:satMod val="160000"/>
                    <a:lumMod val="85000"/>
                    <a:lumOff val="15000"/>
                    <a:alpha val="34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4749264" y="5096716"/>
              <a:ext cx="3824443" cy="246450"/>
            </a:xfrm>
            <a:prstGeom prst="rect">
              <a:avLst/>
            </a:prstGeom>
            <a:gradFill>
              <a:gsLst>
                <a:gs pos="0">
                  <a:srgbClr val="00B050"/>
                </a:gs>
                <a:gs pos="99000">
                  <a:schemeClr val="accent1">
                    <a:tint val="44500"/>
                    <a:satMod val="160000"/>
                    <a:lumMod val="85000"/>
                    <a:lumOff val="15000"/>
                    <a:alpha val="34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3" name="Left Brace 42"/>
          <p:cNvSpPr/>
          <p:nvPr/>
        </p:nvSpPr>
        <p:spPr>
          <a:xfrm rot="16200000">
            <a:off x="4076167" y="2238768"/>
            <a:ext cx="354167" cy="6278445"/>
          </a:xfrm>
          <a:prstGeom prst="lef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4" name="Left Brace 43"/>
          <p:cNvSpPr/>
          <p:nvPr/>
        </p:nvSpPr>
        <p:spPr>
          <a:xfrm rot="16200000">
            <a:off x="7790649" y="5116123"/>
            <a:ext cx="354167" cy="523735"/>
          </a:xfrm>
          <a:prstGeom prst="lef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 name="TextBox 44"/>
          <p:cNvSpPr txBox="1"/>
          <p:nvPr/>
        </p:nvSpPr>
        <p:spPr>
          <a:xfrm>
            <a:off x="3618963" y="5589431"/>
            <a:ext cx="1261884" cy="369332"/>
          </a:xfrm>
          <a:prstGeom prst="rect">
            <a:avLst/>
          </a:prstGeom>
          <a:noFill/>
        </p:spPr>
        <p:txBody>
          <a:bodyPr wrap="none" rtlCol="0">
            <a:spAutoFit/>
          </a:bodyPr>
          <a:lstStyle/>
          <a:p>
            <a:r>
              <a:rPr lang="en-US" dirty="0" smtClean="0">
                <a:solidFill>
                  <a:srgbClr val="C00000"/>
                </a:solidFill>
              </a:rPr>
              <a:t>4500 lb/ft</a:t>
            </a:r>
            <a:r>
              <a:rPr lang="en-US" baseline="30000" dirty="0" smtClean="0">
                <a:solidFill>
                  <a:srgbClr val="C00000"/>
                </a:solidFill>
              </a:rPr>
              <a:t>2</a:t>
            </a:r>
            <a:endParaRPr lang="en-US" baseline="30000" dirty="0">
              <a:solidFill>
                <a:srgbClr val="C00000"/>
              </a:solidFill>
            </a:endParaRPr>
          </a:p>
        </p:txBody>
      </p:sp>
      <p:sp>
        <p:nvSpPr>
          <p:cNvPr id="46" name="TextBox 45"/>
          <p:cNvSpPr txBox="1"/>
          <p:nvPr/>
        </p:nvSpPr>
        <p:spPr>
          <a:xfrm>
            <a:off x="7364568" y="5561526"/>
            <a:ext cx="1218603" cy="369332"/>
          </a:xfrm>
          <a:prstGeom prst="rect">
            <a:avLst/>
          </a:prstGeom>
          <a:noFill/>
        </p:spPr>
        <p:txBody>
          <a:bodyPr wrap="none" rtlCol="0">
            <a:spAutoFit/>
          </a:bodyPr>
          <a:lstStyle/>
          <a:p>
            <a:r>
              <a:rPr lang="en-US" dirty="0" smtClean="0">
                <a:solidFill>
                  <a:srgbClr val="C00000"/>
                </a:solidFill>
              </a:rPr>
              <a:t>5000 lb/ft</a:t>
            </a:r>
            <a:r>
              <a:rPr lang="en-US" baseline="30000" dirty="0" smtClean="0">
                <a:solidFill>
                  <a:srgbClr val="C00000"/>
                </a:solidFill>
              </a:rPr>
              <a:t>2</a:t>
            </a:r>
            <a:endParaRPr lang="en-US" baseline="30000" dirty="0">
              <a:solidFill>
                <a:srgbClr val="C00000"/>
              </a:solidFill>
            </a:endParaRPr>
          </a:p>
        </p:txBody>
      </p:sp>
      <p:sp>
        <p:nvSpPr>
          <p:cNvPr id="48" name="TextBox 47"/>
          <p:cNvSpPr txBox="1"/>
          <p:nvPr/>
        </p:nvSpPr>
        <p:spPr>
          <a:xfrm>
            <a:off x="3193956" y="5872766"/>
            <a:ext cx="2145139" cy="307777"/>
          </a:xfrm>
          <a:prstGeom prst="rect">
            <a:avLst/>
          </a:prstGeom>
          <a:noFill/>
        </p:spPr>
        <p:txBody>
          <a:bodyPr wrap="none" rtlCol="0">
            <a:spAutoFit/>
          </a:bodyPr>
          <a:lstStyle/>
          <a:p>
            <a:r>
              <a:rPr lang="en-US" sz="1400" i="1" dirty="0" smtClean="0">
                <a:solidFill>
                  <a:srgbClr val="C00000"/>
                </a:solidFill>
              </a:rPr>
              <a:t>Use this value for design</a:t>
            </a:r>
            <a:endParaRPr lang="en-US" sz="1400" i="1" dirty="0">
              <a:solidFill>
                <a:srgbClr val="C00000"/>
              </a:solidFill>
            </a:endParaRPr>
          </a:p>
        </p:txBody>
      </p:sp>
    </p:spTree>
    <p:extLst>
      <p:ext uri="{BB962C8B-B14F-4D97-AF65-F5344CB8AC3E}">
        <p14:creationId xmlns:p14="http://schemas.microsoft.com/office/powerpoint/2010/main" val="15853067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508000" y="2692400"/>
            <a:ext cx="813043" cy="369332"/>
          </a:xfrm>
          <a:prstGeom prst="rect">
            <a:avLst/>
          </a:prstGeom>
          <a:noFill/>
        </p:spPr>
        <p:txBody>
          <a:bodyPr wrap="none" rtlCol="0">
            <a:spAutoFit/>
          </a:bodyPr>
          <a:lstStyle/>
          <a:p>
            <a:r>
              <a:rPr lang="en-US" dirty="0" smtClean="0">
                <a:solidFill>
                  <a:schemeClr val="bg1"/>
                </a:solidFill>
              </a:rPr>
              <a:t>where</a:t>
            </a:r>
            <a:endParaRPr lang="en-US" dirty="0">
              <a:solidFill>
                <a:schemeClr val="bg1"/>
              </a:solidFill>
            </a:endParaRPr>
          </a:p>
        </p:txBody>
      </p:sp>
      <p:sp>
        <p:nvSpPr>
          <p:cNvPr id="4" name="Rectangle 6"/>
          <p:cNvSpPr>
            <a:spLocks noChangeArrowheads="1"/>
          </p:cNvSpPr>
          <p:nvPr/>
        </p:nvSpPr>
        <p:spPr bwMode="auto">
          <a:xfrm>
            <a:off x="508000" y="3289757"/>
            <a:ext cx="7823200" cy="707886"/>
          </a:xfrm>
          <a:prstGeom prst="rect">
            <a:avLst/>
          </a:prstGeom>
          <a:noFill/>
          <a:ln w="9525">
            <a:noFill/>
            <a:miter lim="800000"/>
            <a:headEnd/>
            <a:tailEnd/>
          </a:ln>
          <a:effectLst/>
        </p:spPr>
        <p:txBody>
          <a:bodyPr wrap="square">
            <a:spAutoFit/>
          </a:bodyPr>
          <a:lstStyle/>
          <a:p>
            <a:r>
              <a:rPr lang="en-US" sz="2400" i="1" dirty="0" smtClean="0">
                <a:solidFill>
                  <a:schemeClr val="bg1"/>
                </a:solidFill>
                <a:latin typeface="Arial" pitchFamily="34" charset="0"/>
                <a:cs typeface="Arial" pitchFamily="34" charset="0"/>
              </a:rPr>
              <a:t>q</a:t>
            </a:r>
            <a:r>
              <a:rPr lang="en-US" sz="2400" i="1" baseline="-25000" dirty="0">
                <a:solidFill>
                  <a:schemeClr val="bg1"/>
                </a:solidFill>
                <a:latin typeface="Arial" pitchFamily="34" charset="0"/>
                <a:cs typeface="Arial" pitchFamily="34" charset="0"/>
              </a:rPr>
              <a:t>b</a:t>
            </a:r>
            <a:r>
              <a:rPr lang="en-US" sz="2400" i="1" dirty="0" smtClean="0">
                <a:solidFill>
                  <a:schemeClr val="bg1"/>
                </a:solidFill>
                <a:latin typeface="Arial" pitchFamily="34" charset="0"/>
                <a:cs typeface="Arial" pitchFamily="34" charset="0"/>
              </a:rPr>
              <a:t> = c</a:t>
            </a:r>
            <a:r>
              <a:rPr lang="en-US" sz="2400" i="1" baseline="-25000" dirty="0" smtClean="0">
                <a:solidFill>
                  <a:schemeClr val="bg1"/>
                </a:solidFill>
                <a:latin typeface="Arial" pitchFamily="34" charset="0"/>
                <a:cs typeface="Arial" pitchFamily="34" charset="0"/>
              </a:rPr>
              <a:t>2</a:t>
            </a:r>
            <a:r>
              <a:rPr lang="en-US" sz="2400" i="1" dirty="0" smtClean="0">
                <a:solidFill>
                  <a:schemeClr val="bg1"/>
                </a:solidFill>
                <a:latin typeface="Arial" pitchFamily="34" charset="0"/>
                <a:cs typeface="Arial" pitchFamily="34" charset="0"/>
              </a:rPr>
              <a:t> N</a:t>
            </a:r>
            <a:r>
              <a:rPr lang="en-US" sz="2400" i="1" baseline="-25000" dirty="0" smtClean="0">
                <a:solidFill>
                  <a:schemeClr val="bg1"/>
                </a:solidFill>
                <a:latin typeface="Arial" pitchFamily="34" charset="0"/>
                <a:cs typeface="Arial" pitchFamily="34" charset="0"/>
              </a:rPr>
              <a:t>c2</a:t>
            </a:r>
            <a:r>
              <a:rPr lang="en-US" sz="2400" i="1" dirty="0">
                <a:solidFill>
                  <a:schemeClr val="bg1"/>
                </a:solidFill>
                <a:latin typeface="Arial" pitchFamily="34" charset="0"/>
                <a:cs typeface="Arial" pitchFamily="34" charset="0"/>
              </a:rPr>
              <a:t> </a:t>
            </a:r>
            <a:r>
              <a:rPr lang="en-US" sz="2400" i="1" dirty="0" smtClean="0">
                <a:solidFill>
                  <a:schemeClr val="bg1"/>
                </a:solidFill>
                <a:latin typeface="Arial" pitchFamily="34" charset="0"/>
                <a:cs typeface="Arial" pitchFamily="34" charset="0"/>
              </a:rPr>
              <a:t>s</a:t>
            </a:r>
            <a:r>
              <a:rPr lang="en-US" sz="2400" i="1" baseline="-25000" dirty="0" smtClean="0">
                <a:solidFill>
                  <a:schemeClr val="bg1"/>
                </a:solidFill>
                <a:latin typeface="Arial" pitchFamily="34" charset="0"/>
                <a:cs typeface="Arial" pitchFamily="34" charset="0"/>
              </a:rPr>
              <a:t>c</a:t>
            </a:r>
            <a:r>
              <a:rPr lang="en-US" sz="2400" i="1" baseline="-25000" dirty="0" smtClean="0">
                <a:solidFill>
                  <a:schemeClr val="bg1"/>
                </a:solidFill>
                <a:latin typeface="Symbol" pitchFamily="18" charset="2"/>
                <a:cs typeface="Arial" pitchFamily="34" charset="0"/>
              </a:rPr>
              <a:t>2 </a:t>
            </a:r>
            <a:r>
              <a:rPr lang="en-US" sz="2400" i="1" dirty="0" smtClean="0">
                <a:solidFill>
                  <a:schemeClr val="bg1"/>
                </a:solidFill>
                <a:latin typeface="Arial" pitchFamily="34" charset="0"/>
                <a:cs typeface="Arial" pitchFamily="34" charset="0"/>
              </a:rPr>
              <a:t>+ </a:t>
            </a:r>
            <a:r>
              <a:rPr lang="en-US" sz="2400" i="1" dirty="0" smtClean="0">
                <a:solidFill>
                  <a:schemeClr val="bg1"/>
                </a:solidFill>
                <a:latin typeface="Symbol" pitchFamily="18" charset="2"/>
                <a:cs typeface="Arial" pitchFamily="34" charset="0"/>
              </a:rPr>
              <a:t>g</a:t>
            </a:r>
            <a:r>
              <a:rPr lang="en-US" sz="2400" i="1" baseline="-25000" dirty="0" smtClean="0">
                <a:solidFill>
                  <a:schemeClr val="bg1"/>
                </a:solidFill>
                <a:latin typeface="Arial" pitchFamily="34" charset="0"/>
                <a:cs typeface="Arial" pitchFamily="34" charset="0"/>
              </a:rPr>
              <a:t>1</a:t>
            </a:r>
            <a:r>
              <a:rPr lang="en-US" sz="2400" i="1" dirty="0" smtClean="0">
                <a:solidFill>
                  <a:schemeClr val="bg1"/>
                </a:solidFill>
                <a:latin typeface="Arial" pitchFamily="34" charset="0"/>
                <a:cs typeface="Arial" pitchFamily="34" charset="0"/>
              </a:rPr>
              <a:t> (D</a:t>
            </a:r>
            <a:r>
              <a:rPr lang="en-US" sz="2400" i="1" baseline="-25000" dirty="0" smtClean="0">
                <a:solidFill>
                  <a:schemeClr val="bg1"/>
                </a:solidFill>
                <a:latin typeface="Arial" pitchFamily="34" charset="0"/>
                <a:cs typeface="Arial" pitchFamily="34" charset="0"/>
              </a:rPr>
              <a:t>f</a:t>
            </a:r>
            <a:r>
              <a:rPr lang="en-US" sz="2400" i="1" dirty="0" smtClean="0">
                <a:solidFill>
                  <a:schemeClr val="bg1"/>
                </a:solidFill>
                <a:latin typeface="Arial" pitchFamily="34" charset="0"/>
                <a:cs typeface="Arial" pitchFamily="34" charset="0"/>
              </a:rPr>
              <a:t> + H) N</a:t>
            </a:r>
            <a:r>
              <a:rPr lang="en-US" sz="2400" i="1" baseline="-25000" dirty="0" smtClean="0">
                <a:solidFill>
                  <a:schemeClr val="bg1"/>
                </a:solidFill>
                <a:latin typeface="Arial" pitchFamily="34" charset="0"/>
                <a:cs typeface="Arial" pitchFamily="34" charset="0"/>
              </a:rPr>
              <a:t>q2</a:t>
            </a:r>
            <a:r>
              <a:rPr lang="en-US" sz="2400" i="1" dirty="0">
                <a:solidFill>
                  <a:schemeClr val="bg1"/>
                </a:solidFill>
                <a:latin typeface="Arial" pitchFamily="34" charset="0"/>
                <a:cs typeface="Arial" pitchFamily="34" charset="0"/>
              </a:rPr>
              <a:t> </a:t>
            </a:r>
            <a:r>
              <a:rPr lang="en-US" sz="2400" i="1" dirty="0" smtClean="0">
                <a:solidFill>
                  <a:schemeClr val="bg1"/>
                </a:solidFill>
                <a:latin typeface="Arial" pitchFamily="34" charset="0"/>
                <a:cs typeface="Arial" pitchFamily="34" charset="0"/>
              </a:rPr>
              <a:t>s</a:t>
            </a:r>
            <a:r>
              <a:rPr lang="en-US" sz="2400" i="1" baseline="-25000" dirty="0" smtClean="0">
                <a:solidFill>
                  <a:schemeClr val="bg1"/>
                </a:solidFill>
                <a:latin typeface="Arial" pitchFamily="34" charset="0"/>
                <a:cs typeface="Arial" pitchFamily="34" charset="0"/>
              </a:rPr>
              <a:t>q</a:t>
            </a:r>
            <a:r>
              <a:rPr lang="en-US" sz="2400" i="1" baseline="-25000" dirty="0" smtClean="0">
                <a:solidFill>
                  <a:schemeClr val="bg1"/>
                </a:solidFill>
                <a:latin typeface="Symbol" pitchFamily="18" charset="2"/>
                <a:cs typeface="Arial" pitchFamily="34" charset="0"/>
              </a:rPr>
              <a:t>2</a:t>
            </a:r>
            <a:r>
              <a:rPr lang="en-US" sz="2400" i="1" dirty="0" smtClean="0">
                <a:solidFill>
                  <a:schemeClr val="bg1"/>
                </a:solidFill>
                <a:latin typeface="Arial" pitchFamily="34" charset="0"/>
                <a:cs typeface="Arial" pitchFamily="34" charset="0"/>
              </a:rPr>
              <a:t> + 0.5 </a:t>
            </a:r>
            <a:r>
              <a:rPr lang="en-US" sz="2400" i="1" dirty="0" smtClean="0">
                <a:solidFill>
                  <a:schemeClr val="bg1"/>
                </a:solidFill>
                <a:latin typeface="Symbol" pitchFamily="18" charset="2"/>
                <a:cs typeface="Arial" pitchFamily="34" charset="0"/>
              </a:rPr>
              <a:t>g</a:t>
            </a:r>
            <a:r>
              <a:rPr lang="en-US" sz="2400" i="1" baseline="-25000" dirty="0" smtClean="0">
                <a:solidFill>
                  <a:schemeClr val="bg1"/>
                </a:solidFill>
                <a:latin typeface="Symbol" pitchFamily="18" charset="2"/>
                <a:cs typeface="Arial" pitchFamily="34" charset="0"/>
              </a:rPr>
              <a:t>2</a:t>
            </a:r>
            <a:r>
              <a:rPr lang="en-US" sz="2400" i="1" dirty="0" smtClean="0">
                <a:solidFill>
                  <a:schemeClr val="bg1"/>
                </a:solidFill>
                <a:latin typeface="Symbol" pitchFamily="18" charset="2"/>
                <a:cs typeface="Arial" pitchFamily="34" charset="0"/>
              </a:rPr>
              <a:t> B </a:t>
            </a:r>
            <a:r>
              <a:rPr lang="en-US" sz="2400" i="1" dirty="0" smtClean="0">
                <a:solidFill>
                  <a:schemeClr val="bg1"/>
                </a:solidFill>
                <a:latin typeface="Arial" pitchFamily="34" charset="0"/>
                <a:cs typeface="Arial" pitchFamily="34" charset="0"/>
              </a:rPr>
              <a:t>N</a:t>
            </a:r>
            <a:r>
              <a:rPr lang="en-US" sz="2400" i="1" baseline="-25000" dirty="0" smtClean="0">
                <a:solidFill>
                  <a:schemeClr val="bg1"/>
                </a:solidFill>
                <a:latin typeface="Symbol" pitchFamily="18" charset="2"/>
                <a:cs typeface="Arial" pitchFamily="34" charset="0"/>
              </a:rPr>
              <a:t>g2 </a:t>
            </a:r>
            <a:r>
              <a:rPr lang="en-US" sz="2400" i="1" dirty="0" smtClean="0">
                <a:solidFill>
                  <a:schemeClr val="bg1"/>
                </a:solidFill>
                <a:latin typeface="Arial" pitchFamily="34" charset="0"/>
                <a:cs typeface="Arial" pitchFamily="34" charset="0"/>
              </a:rPr>
              <a:t>s</a:t>
            </a:r>
            <a:r>
              <a:rPr lang="en-US" sz="2400" i="1" baseline="-25000" dirty="0" smtClean="0">
                <a:solidFill>
                  <a:schemeClr val="bg1"/>
                </a:solidFill>
                <a:latin typeface="Symbol" pitchFamily="18" charset="2"/>
                <a:cs typeface="Arial" pitchFamily="34" charset="0"/>
              </a:rPr>
              <a:t>g</a:t>
            </a:r>
            <a:r>
              <a:rPr lang="en-US" sz="2400" i="1" baseline="-25000" dirty="0" smtClean="0">
                <a:solidFill>
                  <a:schemeClr val="bg1"/>
                </a:solidFill>
                <a:latin typeface="Arial" pitchFamily="34" charset="0"/>
                <a:cs typeface="Arial" pitchFamily="34" charset="0"/>
              </a:rPr>
              <a:t>2</a:t>
            </a:r>
            <a:r>
              <a:rPr lang="en-US" sz="2400" i="1" dirty="0" smtClean="0">
                <a:solidFill>
                  <a:schemeClr val="bg1"/>
                </a:solidFill>
                <a:latin typeface="Arial" pitchFamily="34" charset="0"/>
                <a:cs typeface="Arial" pitchFamily="34" charset="0"/>
              </a:rPr>
              <a:t> </a:t>
            </a:r>
            <a:endParaRPr lang="en-US" sz="2400" i="1" dirty="0">
              <a:solidFill>
                <a:schemeClr val="bg1"/>
              </a:solidFill>
              <a:latin typeface="Arial" pitchFamily="34" charset="0"/>
              <a:cs typeface="Arial" pitchFamily="34" charset="0"/>
            </a:endParaRPr>
          </a:p>
          <a:p>
            <a:endParaRPr lang="en-US" sz="2400" baseline="-25000" dirty="0">
              <a:solidFill>
                <a:schemeClr val="bg1"/>
              </a:solidFill>
              <a:latin typeface="Symbol" pitchFamily="18" charset="2"/>
            </a:endParaRPr>
          </a:p>
        </p:txBody>
      </p:sp>
      <p:sp>
        <p:nvSpPr>
          <p:cNvPr id="5" name="Rectangle 6"/>
          <p:cNvSpPr>
            <a:spLocks noChangeArrowheads="1"/>
          </p:cNvSpPr>
          <p:nvPr/>
        </p:nvSpPr>
        <p:spPr bwMode="auto">
          <a:xfrm>
            <a:off x="508000" y="4039057"/>
            <a:ext cx="7823200" cy="707886"/>
          </a:xfrm>
          <a:prstGeom prst="rect">
            <a:avLst/>
          </a:prstGeom>
          <a:noFill/>
          <a:ln w="9525">
            <a:noFill/>
            <a:miter lim="800000"/>
            <a:headEnd/>
            <a:tailEnd/>
          </a:ln>
          <a:effectLst/>
        </p:spPr>
        <p:txBody>
          <a:bodyPr wrap="square">
            <a:spAutoFit/>
          </a:bodyPr>
          <a:lstStyle/>
          <a:p>
            <a:r>
              <a:rPr lang="en-US" sz="2400" i="1" dirty="0" smtClean="0">
                <a:solidFill>
                  <a:schemeClr val="bg1"/>
                </a:solidFill>
                <a:latin typeface="Arial" pitchFamily="34" charset="0"/>
                <a:cs typeface="Arial" pitchFamily="34" charset="0"/>
              </a:rPr>
              <a:t>q</a:t>
            </a:r>
            <a:r>
              <a:rPr lang="en-US" sz="2400" i="1" baseline="-25000" dirty="0" smtClean="0">
                <a:solidFill>
                  <a:schemeClr val="bg1"/>
                </a:solidFill>
                <a:latin typeface="Arial" pitchFamily="34" charset="0"/>
                <a:cs typeface="Arial" pitchFamily="34" charset="0"/>
              </a:rPr>
              <a:t>t</a:t>
            </a:r>
            <a:r>
              <a:rPr lang="en-US" sz="2400" i="1" dirty="0" smtClean="0">
                <a:solidFill>
                  <a:schemeClr val="bg1"/>
                </a:solidFill>
                <a:latin typeface="Arial" pitchFamily="34" charset="0"/>
                <a:cs typeface="Arial" pitchFamily="34" charset="0"/>
              </a:rPr>
              <a:t> = c</a:t>
            </a:r>
            <a:r>
              <a:rPr lang="en-US" sz="2400" i="1" baseline="-25000" dirty="0" smtClean="0">
                <a:solidFill>
                  <a:schemeClr val="bg1"/>
                </a:solidFill>
                <a:latin typeface="Arial" pitchFamily="34" charset="0"/>
                <a:cs typeface="Arial" pitchFamily="34" charset="0"/>
              </a:rPr>
              <a:t>1</a:t>
            </a:r>
            <a:r>
              <a:rPr lang="en-US" sz="2400" i="1" dirty="0" smtClean="0">
                <a:solidFill>
                  <a:schemeClr val="bg1"/>
                </a:solidFill>
                <a:latin typeface="Arial" pitchFamily="34" charset="0"/>
                <a:cs typeface="Arial" pitchFamily="34" charset="0"/>
              </a:rPr>
              <a:t> N</a:t>
            </a:r>
            <a:r>
              <a:rPr lang="en-US" sz="2400" i="1" baseline="-25000" dirty="0" smtClean="0">
                <a:solidFill>
                  <a:schemeClr val="bg1"/>
                </a:solidFill>
                <a:latin typeface="Arial" pitchFamily="34" charset="0"/>
                <a:cs typeface="Arial" pitchFamily="34" charset="0"/>
              </a:rPr>
              <a:t>c1</a:t>
            </a:r>
            <a:r>
              <a:rPr lang="en-US" sz="2400" i="1" dirty="0" smtClean="0">
                <a:solidFill>
                  <a:schemeClr val="bg1"/>
                </a:solidFill>
                <a:latin typeface="Arial" pitchFamily="34" charset="0"/>
                <a:cs typeface="Arial" pitchFamily="34" charset="0"/>
              </a:rPr>
              <a:t> s</a:t>
            </a:r>
            <a:r>
              <a:rPr lang="en-US" sz="2400" i="1" baseline="-25000" dirty="0" smtClean="0">
                <a:solidFill>
                  <a:schemeClr val="bg1"/>
                </a:solidFill>
                <a:latin typeface="Arial" pitchFamily="34" charset="0"/>
                <a:cs typeface="Arial" pitchFamily="34" charset="0"/>
              </a:rPr>
              <a:t>c</a:t>
            </a:r>
            <a:r>
              <a:rPr lang="en-US" sz="2400" i="1" baseline="-25000" dirty="0" smtClean="0">
                <a:solidFill>
                  <a:schemeClr val="bg1"/>
                </a:solidFill>
                <a:latin typeface="Symbol" pitchFamily="18" charset="2"/>
                <a:cs typeface="Arial" pitchFamily="34" charset="0"/>
              </a:rPr>
              <a:t>1 </a:t>
            </a:r>
            <a:r>
              <a:rPr lang="en-US" sz="2400" i="1" dirty="0" smtClean="0">
                <a:solidFill>
                  <a:schemeClr val="bg1"/>
                </a:solidFill>
                <a:latin typeface="Arial" pitchFamily="34" charset="0"/>
                <a:cs typeface="Arial" pitchFamily="34" charset="0"/>
              </a:rPr>
              <a:t>+ </a:t>
            </a:r>
            <a:r>
              <a:rPr lang="en-US" sz="2400" i="1" dirty="0" smtClean="0">
                <a:solidFill>
                  <a:schemeClr val="bg1"/>
                </a:solidFill>
                <a:latin typeface="Symbol" pitchFamily="18" charset="2"/>
                <a:cs typeface="Arial" pitchFamily="34" charset="0"/>
              </a:rPr>
              <a:t>g</a:t>
            </a:r>
            <a:r>
              <a:rPr lang="en-US" sz="2400" i="1" baseline="-25000" dirty="0" smtClean="0">
                <a:solidFill>
                  <a:schemeClr val="bg1"/>
                </a:solidFill>
                <a:latin typeface="Arial" pitchFamily="34" charset="0"/>
                <a:cs typeface="Arial" pitchFamily="34" charset="0"/>
              </a:rPr>
              <a:t>1</a:t>
            </a:r>
            <a:r>
              <a:rPr lang="en-US" sz="2400" i="1" dirty="0" smtClean="0">
                <a:solidFill>
                  <a:schemeClr val="bg1"/>
                </a:solidFill>
                <a:latin typeface="Arial" pitchFamily="34" charset="0"/>
                <a:cs typeface="Arial" pitchFamily="34" charset="0"/>
              </a:rPr>
              <a:t> D</a:t>
            </a:r>
            <a:r>
              <a:rPr lang="en-US" sz="2400" i="1" baseline="-25000" dirty="0" smtClean="0">
                <a:solidFill>
                  <a:schemeClr val="bg1"/>
                </a:solidFill>
                <a:latin typeface="Arial" pitchFamily="34" charset="0"/>
                <a:cs typeface="Arial" pitchFamily="34" charset="0"/>
              </a:rPr>
              <a:t>f</a:t>
            </a:r>
            <a:r>
              <a:rPr lang="en-US" sz="2400" i="1" dirty="0" smtClean="0">
                <a:solidFill>
                  <a:schemeClr val="bg1"/>
                </a:solidFill>
                <a:latin typeface="Arial" pitchFamily="34" charset="0"/>
                <a:cs typeface="Arial" pitchFamily="34" charset="0"/>
              </a:rPr>
              <a:t> N</a:t>
            </a:r>
            <a:r>
              <a:rPr lang="en-US" sz="2400" i="1" baseline="-25000" dirty="0" smtClean="0">
                <a:solidFill>
                  <a:schemeClr val="bg1"/>
                </a:solidFill>
                <a:latin typeface="Arial" pitchFamily="34" charset="0"/>
                <a:cs typeface="Arial" pitchFamily="34" charset="0"/>
              </a:rPr>
              <a:t>q1</a:t>
            </a:r>
            <a:r>
              <a:rPr lang="en-US" sz="2400" i="1" dirty="0" smtClean="0">
                <a:solidFill>
                  <a:schemeClr val="bg1"/>
                </a:solidFill>
                <a:latin typeface="Arial" pitchFamily="34" charset="0"/>
                <a:cs typeface="Arial" pitchFamily="34" charset="0"/>
              </a:rPr>
              <a:t> s</a:t>
            </a:r>
            <a:r>
              <a:rPr lang="en-US" sz="2400" i="1" baseline="-25000" dirty="0" smtClean="0">
                <a:solidFill>
                  <a:schemeClr val="bg1"/>
                </a:solidFill>
                <a:latin typeface="Arial" pitchFamily="34" charset="0"/>
                <a:cs typeface="Arial" pitchFamily="34" charset="0"/>
              </a:rPr>
              <a:t>q</a:t>
            </a:r>
            <a:r>
              <a:rPr lang="en-US" sz="2400" i="1" baseline="-25000" dirty="0" smtClean="0">
                <a:solidFill>
                  <a:schemeClr val="bg1"/>
                </a:solidFill>
                <a:latin typeface="Symbol" pitchFamily="18" charset="2"/>
                <a:cs typeface="Arial" pitchFamily="34" charset="0"/>
              </a:rPr>
              <a:t>1</a:t>
            </a:r>
            <a:r>
              <a:rPr lang="en-US" sz="2400" i="1" dirty="0" smtClean="0">
                <a:solidFill>
                  <a:schemeClr val="bg1"/>
                </a:solidFill>
                <a:latin typeface="Arial" pitchFamily="34" charset="0"/>
                <a:cs typeface="Arial" pitchFamily="34" charset="0"/>
              </a:rPr>
              <a:t> + 0.5 </a:t>
            </a:r>
            <a:r>
              <a:rPr lang="en-US" sz="2400" i="1" dirty="0" smtClean="0">
                <a:solidFill>
                  <a:schemeClr val="bg1"/>
                </a:solidFill>
                <a:latin typeface="Symbol" pitchFamily="18" charset="2"/>
                <a:cs typeface="Arial" pitchFamily="34" charset="0"/>
              </a:rPr>
              <a:t>g</a:t>
            </a:r>
            <a:r>
              <a:rPr lang="en-US" sz="2400" i="1" baseline="-25000" dirty="0" smtClean="0">
                <a:solidFill>
                  <a:schemeClr val="bg1"/>
                </a:solidFill>
                <a:latin typeface="Symbol" pitchFamily="18" charset="2"/>
                <a:cs typeface="Arial" pitchFamily="34" charset="0"/>
              </a:rPr>
              <a:t>1</a:t>
            </a:r>
            <a:r>
              <a:rPr lang="en-US" sz="2400" i="1" dirty="0" smtClean="0">
                <a:solidFill>
                  <a:schemeClr val="bg1"/>
                </a:solidFill>
                <a:latin typeface="Symbol" pitchFamily="18" charset="2"/>
                <a:cs typeface="Arial" pitchFamily="34" charset="0"/>
              </a:rPr>
              <a:t> B </a:t>
            </a:r>
            <a:r>
              <a:rPr lang="en-US" sz="2400" i="1" dirty="0" smtClean="0">
                <a:solidFill>
                  <a:schemeClr val="bg1"/>
                </a:solidFill>
                <a:latin typeface="Arial" pitchFamily="34" charset="0"/>
                <a:cs typeface="Arial" pitchFamily="34" charset="0"/>
              </a:rPr>
              <a:t>N</a:t>
            </a:r>
            <a:r>
              <a:rPr lang="en-US" sz="2400" i="1" baseline="-25000" dirty="0" smtClean="0">
                <a:solidFill>
                  <a:schemeClr val="bg1"/>
                </a:solidFill>
                <a:latin typeface="Symbol" pitchFamily="18" charset="2"/>
                <a:cs typeface="Arial" pitchFamily="34" charset="0"/>
              </a:rPr>
              <a:t>g1 </a:t>
            </a:r>
            <a:r>
              <a:rPr lang="en-US" sz="2400" i="1" dirty="0" smtClean="0">
                <a:solidFill>
                  <a:schemeClr val="bg1"/>
                </a:solidFill>
                <a:latin typeface="Arial" pitchFamily="34" charset="0"/>
                <a:cs typeface="Arial" pitchFamily="34" charset="0"/>
              </a:rPr>
              <a:t>s</a:t>
            </a:r>
            <a:r>
              <a:rPr lang="en-US" sz="2400" i="1" baseline="-25000" dirty="0" smtClean="0">
                <a:solidFill>
                  <a:schemeClr val="bg1"/>
                </a:solidFill>
                <a:latin typeface="Symbol" pitchFamily="18" charset="2"/>
                <a:cs typeface="Arial" pitchFamily="34" charset="0"/>
              </a:rPr>
              <a:t>g</a:t>
            </a:r>
            <a:r>
              <a:rPr lang="en-US" sz="2400" i="1" baseline="-25000" dirty="0" smtClean="0">
                <a:solidFill>
                  <a:schemeClr val="bg1"/>
                </a:solidFill>
                <a:latin typeface="Arial" pitchFamily="34" charset="0"/>
                <a:cs typeface="Arial" pitchFamily="34" charset="0"/>
              </a:rPr>
              <a:t>1</a:t>
            </a:r>
            <a:r>
              <a:rPr lang="en-US" sz="2400" i="1" dirty="0" smtClean="0">
                <a:solidFill>
                  <a:schemeClr val="bg1"/>
                </a:solidFill>
                <a:latin typeface="Arial" pitchFamily="34" charset="0"/>
                <a:cs typeface="Arial" pitchFamily="34" charset="0"/>
              </a:rPr>
              <a:t> </a:t>
            </a:r>
            <a:endParaRPr lang="en-US" sz="2400" i="1" dirty="0">
              <a:solidFill>
                <a:schemeClr val="bg1"/>
              </a:solidFill>
              <a:latin typeface="Arial" pitchFamily="34" charset="0"/>
              <a:cs typeface="Arial" pitchFamily="34" charset="0"/>
            </a:endParaRPr>
          </a:p>
          <a:p>
            <a:endParaRPr lang="en-US" sz="2400" baseline="-25000" dirty="0">
              <a:solidFill>
                <a:schemeClr val="bg1"/>
              </a:solidFill>
              <a:latin typeface="Symbol" pitchFamily="18" charset="2"/>
            </a:endParaRPr>
          </a:p>
        </p:txBody>
      </p:sp>
      <p:sp>
        <p:nvSpPr>
          <p:cNvPr id="3" name="Rectangle 2"/>
          <p:cNvSpPr/>
          <p:nvPr/>
        </p:nvSpPr>
        <p:spPr>
          <a:xfrm>
            <a:off x="508000" y="5100072"/>
            <a:ext cx="8293100" cy="923330"/>
          </a:xfrm>
          <a:prstGeom prst="rect">
            <a:avLst/>
          </a:prstGeom>
        </p:spPr>
        <p:txBody>
          <a:bodyPr wrap="square">
            <a:spAutoFit/>
          </a:bodyPr>
          <a:lstStyle/>
          <a:p>
            <a:r>
              <a:rPr lang="en-US" i="1" dirty="0" smtClean="0">
                <a:solidFill>
                  <a:schemeClr val="bg1"/>
                </a:solidFill>
                <a:latin typeface="Arial" pitchFamily="34" charset="0"/>
                <a:cs typeface="Arial" pitchFamily="34" charset="0"/>
              </a:rPr>
              <a:t>s</a:t>
            </a:r>
            <a:r>
              <a:rPr lang="en-US" i="1" baseline="-25000" dirty="0" smtClean="0">
                <a:solidFill>
                  <a:schemeClr val="bg1"/>
                </a:solidFill>
                <a:latin typeface="Arial" pitchFamily="34" charset="0"/>
                <a:cs typeface="Arial" pitchFamily="34" charset="0"/>
              </a:rPr>
              <a:t>c</a:t>
            </a:r>
            <a:r>
              <a:rPr lang="en-US" i="1" baseline="-25000" dirty="0" smtClean="0">
                <a:solidFill>
                  <a:schemeClr val="bg1"/>
                </a:solidFill>
                <a:latin typeface="Symbol" pitchFamily="18" charset="2"/>
                <a:cs typeface="Arial" pitchFamily="34" charset="0"/>
              </a:rPr>
              <a:t>1</a:t>
            </a:r>
            <a:r>
              <a:rPr lang="en-US" i="1" dirty="0" smtClean="0">
                <a:solidFill>
                  <a:schemeClr val="bg1"/>
                </a:solidFill>
              </a:rPr>
              <a:t>, </a:t>
            </a:r>
            <a:r>
              <a:rPr lang="en-US" i="1" dirty="0">
                <a:solidFill>
                  <a:schemeClr val="bg1"/>
                </a:solidFill>
                <a:latin typeface="Arial" pitchFamily="34" charset="0"/>
                <a:cs typeface="Arial" pitchFamily="34" charset="0"/>
              </a:rPr>
              <a:t>s</a:t>
            </a:r>
            <a:r>
              <a:rPr lang="en-US" i="1" baseline="-25000" dirty="0">
                <a:solidFill>
                  <a:schemeClr val="bg1"/>
                </a:solidFill>
                <a:latin typeface="Arial" pitchFamily="34" charset="0"/>
                <a:cs typeface="Arial" pitchFamily="34" charset="0"/>
              </a:rPr>
              <a:t>q</a:t>
            </a:r>
            <a:r>
              <a:rPr lang="en-US" i="1" baseline="-25000" dirty="0">
                <a:solidFill>
                  <a:schemeClr val="bg1"/>
                </a:solidFill>
                <a:latin typeface="Symbol" pitchFamily="18" charset="2"/>
                <a:cs typeface="Arial" pitchFamily="34" charset="0"/>
              </a:rPr>
              <a:t>1</a:t>
            </a:r>
            <a:r>
              <a:rPr lang="en-US" i="1" dirty="0">
                <a:solidFill>
                  <a:schemeClr val="bg1"/>
                </a:solidFill>
                <a:latin typeface="Arial" pitchFamily="34" charset="0"/>
                <a:cs typeface="Arial" pitchFamily="34" charset="0"/>
              </a:rPr>
              <a:t> </a:t>
            </a:r>
            <a:r>
              <a:rPr lang="en-US" i="1" dirty="0" smtClean="0">
                <a:solidFill>
                  <a:schemeClr val="bg1"/>
                </a:solidFill>
              </a:rPr>
              <a:t>,</a:t>
            </a:r>
            <a:r>
              <a:rPr lang="en-US" i="1" dirty="0">
                <a:solidFill>
                  <a:schemeClr val="bg1"/>
                </a:solidFill>
                <a:latin typeface="Arial" pitchFamily="34" charset="0"/>
                <a:cs typeface="Arial" pitchFamily="34" charset="0"/>
              </a:rPr>
              <a:t> s</a:t>
            </a:r>
            <a:r>
              <a:rPr lang="en-US" i="1" baseline="-25000" dirty="0">
                <a:solidFill>
                  <a:schemeClr val="bg1"/>
                </a:solidFill>
                <a:latin typeface="Symbol" pitchFamily="18" charset="2"/>
                <a:cs typeface="Arial" pitchFamily="34" charset="0"/>
              </a:rPr>
              <a:t>g</a:t>
            </a:r>
            <a:r>
              <a:rPr lang="en-US" i="1" baseline="-25000" dirty="0">
                <a:solidFill>
                  <a:schemeClr val="bg1"/>
                </a:solidFill>
                <a:latin typeface="Arial" pitchFamily="34" charset="0"/>
                <a:cs typeface="Arial" pitchFamily="34" charset="0"/>
              </a:rPr>
              <a:t>1</a:t>
            </a:r>
            <a:r>
              <a:rPr lang="en-US" i="1" dirty="0">
                <a:solidFill>
                  <a:schemeClr val="bg1"/>
                </a:solidFill>
                <a:latin typeface="Arial" pitchFamily="34" charset="0"/>
                <a:cs typeface="Arial" pitchFamily="34" charset="0"/>
              </a:rPr>
              <a:t> </a:t>
            </a:r>
            <a:r>
              <a:rPr lang="en-US" i="1" dirty="0" smtClean="0">
                <a:solidFill>
                  <a:schemeClr val="bg1"/>
                </a:solidFill>
              </a:rPr>
              <a:t> </a:t>
            </a:r>
            <a:r>
              <a:rPr lang="en-US" i="1" dirty="0">
                <a:solidFill>
                  <a:schemeClr val="bg1"/>
                </a:solidFill>
              </a:rPr>
              <a:t>= shape factors with respect to top soil layer </a:t>
            </a:r>
            <a:endParaRPr lang="en-US" i="1" dirty="0" smtClean="0">
              <a:solidFill>
                <a:schemeClr val="bg1"/>
              </a:solidFill>
            </a:endParaRPr>
          </a:p>
          <a:p>
            <a:endParaRPr lang="en-US" i="1" dirty="0">
              <a:solidFill>
                <a:schemeClr val="bg1"/>
              </a:solidFill>
            </a:endParaRPr>
          </a:p>
          <a:p>
            <a:r>
              <a:rPr lang="en-US" i="1" dirty="0" smtClean="0">
                <a:solidFill>
                  <a:schemeClr val="bg1"/>
                </a:solidFill>
                <a:latin typeface="Arial" pitchFamily="34" charset="0"/>
                <a:cs typeface="Arial" pitchFamily="34" charset="0"/>
              </a:rPr>
              <a:t>s</a:t>
            </a:r>
            <a:r>
              <a:rPr lang="en-US" i="1" baseline="-25000" dirty="0" smtClean="0">
                <a:solidFill>
                  <a:schemeClr val="bg1"/>
                </a:solidFill>
                <a:latin typeface="Arial" pitchFamily="34" charset="0"/>
                <a:cs typeface="Arial" pitchFamily="34" charset="0"/>
              </a:rPr>
              <a:t>c</a:t>
            </a:r>
            <a:r>
              <a:rPr lang="en-US" i="1" baseline="-25000" dirty="0" smtClean="0">
                <a:solidFill>
                  <a:schemeClr val="bg1"/>
                </a:solidFill>
                <a:latin typeface="Symbol" pitchFamily="18" charset="2"/>
                <a:cs typeface="Arial" pitchFamily="34" charset="0"/>
              </a:rPr>
              <a:t>2</a:t>
            </a:r>
            <a:r>
              <a:rPr lang="en-US" i="1" dirty="0" smtClean="0">
                <a:solidFill>
                  <a:schemeClr val="bg1"/>
                </a:solidFill>
              </a:rPr>
              <a:t>, </a:t>
            </a:r>
            <a:r>
              <a:rPr lang="en-US" i="1" dirty="0" smtClean="0">
                <a:solidFill>
                  <a:schemeClr val="bg1"/>
                </a:solidFill>
                <a:latin typeface="Arial" pitchFamily="34" charset="0"/>
                <a:cs typeface="Arial" pitchFamily="34" charset="0"/>
              </a:rPr>
              <a:t>s</a:t>
            </a:r>
            <a:r>
              <a:rPr lang="en-US" i="1" baseline="-25000" dirty="0" smtClean="0">
                <a:solidFill>
                  <a:schemeClr val="bg1"/>
                </a:solidFill>
                <a:latin typeface="Arial" pitchFamily="34" charset="0"/>
                <a:cs typeface="Arial" pitchFamily="34" charset="0"/>
              </a:rPr>
              <a:t>q</a:t>
            </a:r>
            <a:r>
              <a:rPr lang="en-US" i="1" baseline="-25000" dirty="0" smtClean="0">
                <a:solidFill>
                  <a:schemeClr val="bg1"/>
                </a:solidFill>
                <a:latin typeface="Symbol" pitchFamily="18" charset="2"/>
                <a:cs typeface="Arial" pitchFamily="34" charset="0"/>
              </a:rPr>
              <a:t>2</a:t>
            </a:r>
            <a:r>
              <a:rPr lang="en-US" i="1" dirty="0" smtClean="0">
                <a:solidFill>
                  <a:schemeClr val="bg1"/>
                </a:solidFill>
                <a:latin typeface="Arial" pitchFamily="34" charset="0"/>
                <a:cs typeface="Arial" pitchFamily="34" charset="0"/>
              </a:rPr>
              <a:t> </a:t>
            </a:r>
            <a:r>
              <a:rPr lang="en-US" i="1" dirty="0">
                <a:solidFill>
                  <a:schemeClr val="bg1"/>
                </a:solidFill>
              </a:rPr>
              <a:t>,</a:t>
            </a:r>
            <a:r>
              <a:rPr lang="en-US" i="1" dirty="0">
                <a:solidFill>
                  <a:schemeClr val="bg1"/>
                </a:solidFill>
                <a:latin typeface="Arial" pitchFamily="34" charset="0"/>
                <a:cs typeface="Arial" pitchFamily="34" charset="0"/>
              </a:rPr>
              <a:t> </a:t>
            </a:r>
            <a:r>
              <a:rPr lang="en-US" i="1" dirty="0" smtClean="0">
                <a:solidFill>
                  <a:schemeClr val="bg1"/>
                </a:solidFill>
                <a:latin typeface="Arial" pitchFamily="34" charset="0"/>
                <a:cs typeface="Arial" pitchFamily="34" charset="0"/>
              </a:rPr>
              <a:t>s</a:t>
            </a:r>
            <a:r>
              <a:rPr lang="en-US" i="1" baseline="-25000" dirty="0" smtClean="0">
                <a:solidFill>
                  <a:schemeClr val="bg1"/>
                </a:solidFill>
                <a:latin typeface="Symbol" pitchFamily="18" charset="2"/>
                <a:cs typeface="Arial" pitchFamily="34" charset="0"/>
              </a:rPr>
              <a:t>g</a:t>
            </a:r>
            <a:r>
              <a:rPr lang="en-US" i="1" baseline="-25000" dirty="0" smtClean="0">
                <a:solidFill>
                  <a:schemeClr val="bg1"/>
                </a:solidFill>
                <a:latin typeface="Arial" pitchFamily="34" charset="0"/>
                <a:cs typeface="Arial" pitchFamily="34" charset="0"/>
              </a:rPr>
              <a:t>2</a:t>
            </a:r>
            <a:r>
              <a:rPr lang="en-US" i="1" dirty="0" smtClean="0">
                <a:solidFill>
                  <a:schemeClr val="bg1"/>
                </a:solidFill>
                <a:latin typeface="Arial" pitchFamily="34" charset="0"/>
                <a:cs typeface="Arial" pitchFamily="34" charset="0"/>
              </a:rPr>
              <a:t> </a:t>
            </a:r>
            <a:r>
              <a:rPr lang="en-US" i="1" dirty="0" smtClean="0">
                <a:solidFill>
                  <a:schemeClr val="bg1"/>
                </a:solidFill>
              </a:rPr>
              <a:t>= </a:t>
            </a:r>
            <a:r>
              <a:rPr lang="en-US" i="1" dirty="0">
                <a:solidFill>
                  <a:schemeClr val="bg1"/>
                </a:solidFill>
              </a:rPr>
              <a:t>shape factors with respect to bottom soil </a:t>
            </a:r>
            <a:r>
              <a:rPr lang="en-US" i="1" dirty="0" smtClean="0">
                <a:solidFill>
                  <a:schemeClr val="bg1"/>
                </a:solidFill>
              </a:rPr>
              <a:t>layer</a:t>
            </a:r>
            <a:endParaRPr lang="en-US" i="1" dirty="0">
              <a:solidFill>
                <a:schemeClr val="bg1"/>
              </a:solidFill>
            </a:endParaRPr>
          </a:p>
        </p:txBody>
      </p:sp>
      <p:sp>
        <p:nvSpPr>
          <p:cNvPr id="8" name="Rectangle 7"/>
          <p:cNvSpPr/>
          <p:nvPr/>
        </p:nvSpPr>
        <p:spPr>
          <a:xfrm>
            <a:off x="297655" y="613394"/>
            <a:ext cx="8394700" cy="369332"/>
          </a:xfrm>
          <a:prstGeom prst="rect">
            <a:avLst/>
          </a:prstGeom>
        </p:spPr>
        <p:txBody>
          <a:bodyPr wrap="square">
            <a:spAutoFit/>
          </a:bodyPr>
          <a:lstStyle/>
          <a:p>
            <a:r>
              <a:rPr lang="en-US" dirty="0">
                <a:solidFill>
                  <a:schemeClr val="bg1"/>
                </a:solidFill>
              </a:rPr>
              <a:t>For rectangular foundations, the preceding equation can be extended to the form</a:t>
            </a:r>
          </a:p>
        </p:txBody>
      </p:sp>
      <p:graphicFrame>
        <p:nvGraphicFramePr>
          <p:cNvPr id="9" name="Object 8"/>
          <p:cNvGraphicFramePr>
            <a:graphicFrameLocks noChangeAspect="1"/>
          </p:cNvGraphicFramePr>
          <p:nvPr>
            <p:extLst>
              <p:ext uri="{D42A27DB-BD31-4B8C-83A1-F6EECF244321}">
                <p14:modId xmlns:p14="http://schemas.microsoft.com/office/powerpoint/2010/main" val="3160682986"/>
              </p:ext>
            </p:extLst>
          </p:nvPr>
        </p:nvGraphicFramePr>
        <p:xfrm>
          <a:off x="218942" y="1240017"/>
          <a:ext cx="8757634" cy="642169"/>
        </p:xfrm>
        <a:graphic>
          <a:graphicData uri="http://schemas.openxmlformats.org/presentationml/2006/ole">
            <mc:AlternateContent xmlns:mc="http://schemas.openxmlformats.org/markup-compatibility/2006">
              <mc:Choice xmlns:v="urn:schemas-microsoft-com:vml" Requires="v">
                <p:oleObj spid="_x0000_s90163" name="Equation" r:id="rId4" imgW="6032500" imgH="520700" progId="Equation.3">
                  <p:embed/>
                </p:oleObj>
              </mc:Choice>
              <mc:Fallback>
                <p:oleObj name="Equation" r:id="rId4" imgW="6032500" imgH="520700" progId="Equation.3">
                  <p:embed/>
                  <p:pic>
                    <p:nvPicPr>
                      <p:cNvPr id="0" name="Picture 4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942" y="1240017"/>
                        <a:ext cx="8757634" cy="64216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4" name="Straight Arrow Connector 13"/>
          <p:cNvCxnSpPr/>
          <p:nvPr/>
        </p:nvCxnSpPr>
        <p:spPr>
          <a:xfrm rot="5400000">
            <a:off x="1918952" y="3026536"/>
            <a:ext cx="515155" cy="158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a:off x="4556975" y="3063027"/>
            <a:ext cx="515155" cy="158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a:off x="6823658" y="3063027"/>
            <a:ext cx="515155" cy="158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53067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5023" name="Rectangle 85022"/>
          <p:cNvSpPr/>
          <p:nvPr/>
        </p:nvSpPr>
        <p:spPr>
          <a:xfrm>
            <a:off x="571500" y="4292600"/>
            <a:ext cx="7366000" cy="542835"/>
          </a:xfrm>
          <a:prstGeom prst="rect">
            <a:avLst/>
          </a:prstGeom>
          <a:gradFill>
            <a:gsLst>
              <a:gs pos="0">
                <a:srgbClr val="00B050"/>
              </a:gs>
              <a:gs pos="99000">
                <a:schemeClr val="accent1">
                  <a:tint val="44500"/>
                  <a:satMod val="160000"/>
                  <a:lumMod val="85000"/>
                  <a:lumOff val="15000"/>
                  <a:alpha val="34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1746730" y="2425700"/>
            <a:ext cx="4933470" cy="1870075"/>
          </a:xfrm>
          <a:prstGeom prst="rect">
            <a:avLst/>
          </a:prstGeom>
          <a:gradFill>
            <a:gsLst>
              <a:gs pos="0">
                <a:schemeClr val="accent1">
                  <a:tint val="66000"/>
                  <a:satMod val="160000"/>
                  <a:alpha val="3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Elbow Connector 2"/>
          <p:cNvCxnSpPr/>
          <p:nvPr/>
        </p:nvCxnSpPr>
        <p:spPr>
          <a:xfrm>
            <a:off x="571500" y="1231900"/>
            <a:ext cx="4330700" cy="1193800"/>
          </a:xfrm>
          <a:prstGeom prst="bentConnector3">
            <a:avLst>
              <a:gd name="adj1" fmla="val 68768"/>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Elbow Connector 7"/>
          <p:cNvCxnSpPr/>
          <p:nvPr/>
        </p:nvCxnSpPr>
        <p:spPr>
          <a:xfrm rot="10800000" flipV="1">
            <a:off x="3556000" y="1244600"/>
            <a:ext cx="4381500" cy="1181100"/>
          </a:xfrm>
          <a:prstGeom prst="bentConnector3">
            <a:avLst>
              <a:gd name="adj1" fmla="val 69130"/>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556000" y="2438400"/>
            <a:ext cx="1346200" cy="1854200"/>
          </a:xfrm>
          <a:prstGeom prst="rect">
            <a:avLst/>
          </a:prstGeom>
          <a:noFill/>
          <a:ln w="31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p:cNvCxnSpPr/>
          <p:nvPr/>
        </p:nvCxnSpPr>
        <p:spPr>
          <a:xfrm>
            <a:off x="571500" y="4292963"/>
            <a:ext cx="7366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295400" y="2425700"/>
            <a:ext cx="14414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1524000" y="1244599"/>
            <a:ext cx="0" cy="1181101"/>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524000" y="2438400"/>
            <a:ext cx="0" cy="184150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229100" y="1231900"/>
            <a:ext cx="0" cy="4635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3556000" y="914400"/>
            <a:ext cx="134620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556000" y="762000"/>
            <a:ext cx="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4902200" y="762000"/>
            <a:ext cx="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4992" name="Straight Arrow Connector 84991"/>
          <p:cNvCxnSpPr/>
          <p:nvPr/>
        </p:nvCxnSpPr>
        <p:spPr>
          <a:xfrm>
            <a:off x="3733800" y="1676400"/>
            <a:ext cx="0" cy="406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4995" name="Straight Arrow Connector 84994"/>
          <p:cNvCxnSpPr/>
          <p:nvPr/>
        </p:nvCxnSpPr>
        <p:spPr>
          <a:xfrm>
            <a:off x="4038600" y="1676400"/>
            <a:ext cx="0" cy="406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4997" name="Straight Arrow Connector 84996"/>
          <p:cNvCxnSpPr/>
          <p:nvPr/>
        </p:nvCxnSpPr>
        <p:spPr>
          <a:xfrm>
            <a:off x="4419600" y="1676400"/>
            <a:ext cx="0" cy="406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4999" name="Straight Arrow Connector 84998"/>
          <p:cNvCxnSpPr/>
          <p:nvPr/>
        </p:nvCxnSpPr>
        <p:spPr>
          <a:xfrm>
            <a:off x="4724400" y="1676400"/>
            <a:ext cx="0" cy="406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5001" name="Straight Arrow Connector 85000"/>
          <p:cNvCxnSpPr/>
          <p:nvPr/>
        </p:nvCxnSpPr>
        <p:spPr>
          <a:xfrm flipV="1">
            <a:off x="2514600" y="3445146"/>
            <a:ext cx="1041400" cy="4889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5005" name="Straight Connector 85004"/>
          <p:cNvCxnSpPr/>
          <p:nvPr/>
        </p:nvCxnSpPr>
        <p:spPr>
          <a:xfrm>
            <a:off x="4902200" y="3441700"/>
            <a:ext cx="8445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5007" name="Straight Connector 85006"/>
          <p:cNvCxnSpPr/>
          <p:nvPr/>
        </p:nvCxnSpPr>
        <p:spPr>
          <a:xfrm flipH="1">
            <a:off x="2514600" y="3441700"/>
            <a:ext cx="1041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5009" name="Straight Arrow Connector 85008"/>
          <p:cNvCxnSpPr/>
          <p:nvPr/>
        </p:nvCxnSpPr>
        <p:spPr>
          <a:xfrm flipV="1">
            <a:off x="3455126" y="2667000"/>
            <a:ext cx="0" cy="6921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5011" name="Straight Arrow Connector 85010"/>
          <p:cNvCxnSpPr/>
          <p:nvPr/>
        </p:nvCxnSpPr>
        <p:spPr>
          <a:xfrm flipV="1">
            <a:off x="5029200" y="2667000"/>
            <a:ext cx="0" cy="6921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5012" name="Freeform 85011"/>
          <p:cNvSpPr/>
          <p:nvPr/>
        </p:nvSpPr>
        <p:spPr>
          <a:xfrm>
            <a:off x="2871787" y="2438400"/>
            <a:ext cx="684213" cy="1857375"/>
          </a:xfrm>
          <a:custGeom>
            <a:avLst/>
            <a:gdLst>
              <a:gd name="connsiteX0" fmla="*/ 698500 w 698500"/>
              <a:gd name="connsiteY0" fmla="*/ 0 h 1828800"/>
              <a:gd name="connsiteX1" fmla="*/ 419100 w 698500"/>
              <a:gd name="connsiteY1" fmla="*/ 1130300 h 1828800"/>
              <a:gd name="connsiteX2" fmla="*/ 0 w 698500"/>
              <a:gd name="connsiteY2" fmla="*/ 1828800 h 1828800"/>
              <a:gd name="connsiteX3" fmla="*/ 0 w 698500"/>
              <a:gd name="connsiteY3" fmla="*/ 1828800 h 1828800"/>
              <a:gd name="connsiteX4" fmla="*/ 0 w 698500"/>
              <a:gd name="connsiteY4" fmla="*/ 1828800 h 1828800"/>
              <a:gd name="connsiteX0" fmla="*/ 698500 w 698500"/>
              <a:gd name="connsiteY0" fmla="*/ 0 h 1862138"/>
              <a:gd name="connsiteX1" fmla="*/ 419100 w 698500"/>
              <a:gd name="connsiteY1" fmla="*/ 1130300 h 1862138"/>
              <a:gd name="connsiteX2" fmla="*/ 0 w 698500"/>
              <a:gd name="connsiteY2" fmla="*/ 1828800 h 1862138"/>
              <a:gd name="connsiteX3" fmla="*/ 0 w 698500"/>
              <a:gd name="connsiteY3" fmla="*/ 1828800 h 1862138"/>
              <a:gd name="connsiteX4" fmla="*/ 0 w 698500"/>
              <a:gd name="connsiteY4" fmla="*/ 1862138 h 1862138"/>
              <a:gd name="connsiteX0" fmla="*/ 729544 w 729544"/>
              <a:gd name="connsiteY0" fmla="*/ 0 h 1885754"/>
              <a:gd name="connsiteX1" fmla="*/ 450144 w 729544"/>
              <a:gd name="connsiteY1" fmla="*/ 1130300 h 1885754"/>
              <a:gd name="connsiteX2" fmla="*/ 31044 w 729544"/>
              <a:gd name="connsiteY2" fmla="*/ 1828800 h 1885754"/>
              <a:gd name="connsiteX3" fmla="*/ 31044 w 729544"/>
              <a:gd name="connsiteY3" fmla="*/ 1847850 h 1885754"/>
              <a:gd name="connsiteX4" fmla="*/ 31044 w 729544"/>
              <a:gd name="connsiteY4" fmla="*/ 1862138 h 1885754"/>
              <a:gd name="connsiteX0" fmla="*/ 729544 w 729544"/>
              <a:gd name="connsiteY0" fmla="*/ 0 h 1891233"/>
              <a:gd name="connsiteX1" fmla="*/ 450144 w 729544"/>
              <a:gd name="connsiteY1" fmla="*/ 1130300 h 1891233"/>
              <a:gd name="connsiteX2" fmla="*/ 31044 w 729544"/>
              <a:gd name="connsiteY2" fmla="*/ 1828800 h 1891233"/>
              <a:gd name="connsiteX3" fmla="*/ 31044 w 729544"/>
              <a:gd name="connsiteY3" fmla="*/ 1862138 h 1891233"/>
              <a:gd name="connsiteX0" fmla="*/ 698500 w 698500"/>
              <a:gd name="connsiteY0" fmla="*/ 0 h 1828800"/>
              <a:gd name="connsiteX1" fmla="*/ 419100 w 698500"/>
              <a:gd name="connsiteY1" fmla="*/ 1130300 h 1828800"/>
              <a:gd name="connsiteX2" fmla="*/ 0 w 698500"/>
              <a:gd name="connsiteY2" fmla="*/ 1828800 h 1828800"/>
              <a:gd name="connsiteX0" fmla="*/ 684213 w 684213"/>
              <a:gd name="connsiteY0" fmla="*/ 0 h 1857375"/>
              <a:gd name="connsiteX1" fmla="*/ 404813 w 684213"/>
              <a:gd name="connsiteY1" fmla="*/ 1130300 h 1857375"/>
              <a:gd name="connsiteX2" fmla="*/ 0 w 684213"/>
              <a:gd name="connsiteY2" fmla="*/ 1857375 h 1857375"/>
            </a:gdLst>
            <a:ahLst/>
            <a:cxnLst>
              <a:cxn ang="0">
                <a:pos x="connsiteX0" y="connsiteY0"/>
              </a:cxn>
              <a:cxn ang="0">
                <a:pos x="connsiteX1" y="connsiteY1"/>
              </a:cxn>
              <a:cxn ang="0">
                <a:pos x="connsiteX2" y="connsiteY2"/>
              </a:cxn>
            </a:cxnLst>
            <a:rect l="l" t="t" r="r" b="b"/>
            <a:pathLst>
              <a:path w="684213" h="1857375">
                <a:moveTo>
                  <a:pt x="684213" y="0"/>
                </a:moveTo>
                <a:cubicBezTo>
                  <a:pt x="602721" y="412750"/>
                  <a:pt x="518848" y="820738"/>
                  <a:pt x="404813" y="1130300"/>
                </a:cubicBezTo>
                <a:cubicBezTo>
                  <a:pt x="290778" y="1439862"/>
                  <a:pt x="69850" y="1735402"/>
                  <a:pt x="0" y="1857375"/>
                </a:cubicBezTo>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013" name="Freeform 85012"/>
          <p:cNvSpPr/>
          <p:nvPr/>
        </p:nvSpPr>
        <p:spPr>
          <a:xfrm>
            <a:off x="4914900" y="2463800"/>
            <a:ext cx="687387" cy="1828800"/>
          </a:xfrm>
          <a:custGeom>
            <a:avLst/>
            <a:gdLst>
              <a:gd name="connsiteX0" fmla="*/ 0 w 673100"/>
              <a:gd name="connsiteY0" fmla="*/ 0 h 1790700"/>
              <a:gd name="connsiteX1" fmla="*/ 292100 w 673100"/>
              <a:gd name="connsiteY1" fmla="*/ 1143000 h 1790700"/>
              <a:gd name="connsiteX2" fmla="*/ 673100 w 673100"/>
              <a:gd name="connsiteY2" fmla="*/ 1790700 h 1790700"/>
              <a:gd name="connsiteX0" fmla="*/ 0 w 687387"/>
              <a:gd name="connsiteY0" fmla="*/ 0 h 1828800"/>
              <a:gd name="connsiteX1" fmla="*/ 292100 w 687387"/>
              <a:gd name="connsiteY1" fmla="*/ 1143000 h 1828800"/>
              <a:gd name="connsiteX2" fmla="*/ 687387 w 687387"/>
              <a:gd name="connsiteY2" fmla="*/ 1828800 h 1828800"/>
            </a:gdLst>
            <a:ahLst/>
            <a:cxnLst>
              <a:cxn ang="0">
                <a:pos x="connsiteX0" y="connsiteY0"/>
              </a:cxn>
              <a:cxn ang="0">
                <a:pos x="connsiteX1" y="connsiteY1"/>
              </a:cxn>
              <a:cxn ang="0">
                <a:pos x="connsiteX2" y="connsiteY2"/>
              </a:cxn>
            </a:cxnLst>
            <a:rect l="l" t="t" r="r" b="b"/>
            <a:pathLst>
              <a:path w="687387" h="1828800">
                <a:moveTo>
                  <a:pt x="0" y="0"/>
                </a:moveTo>
                <a:cubicBezTo>
                  <a:pt x="89958" y="422275"/>
                  <a:pt x="177536" y="838200"/>
                  <a:pt x="292100" y="1143000"/>
                </a:cubicBezTo>
                <a:cubicBezTo>
                  <a:pt x="406664" y="1447800"/>
                  <a:pt x="552978" y="1654175"/>
                  <a:pt x="687387" y="1828800"/>
                </a:cubicBezTo>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014" name="Freeform 85013"/>
          <p:cNvSpPr/>
          <p:nvPr/>
        </p:nvSpPr>
        <p:spPr>
          <a:xfrm>
            <a:off x="2857500" y="4291012"/>
            <a:ext cx="1371600" cy="1106488"/>
          </a:xfrm>
          <a:custGeom>
            <a:avLst/>
            <a:gdLst>
              <a:gd name="connsiteX0" fmla="*/ 0 w 1388492"/>
              <a:gd name="connsiteY0" fmla="*/ 0 h 1150518"/>
              <a:gd name="connsiteX1" fmla="*/ 762000 w 1388492"/>
              <a:gd name="connsiteY1" fmla="*/ 444500 h 1150518"/>
              <a:gd name="connsiteX2" fmla="*/ 1333500 w 1388492"/>
              <a:gd name="connsiteY2" fmla="*/ 1092200 h 1150518"/>
              <a:gd name="connsiteX3" fmla="*/ 1333500 w 1388492"/>
              <a:gd name="connsiteY3" fmla="*/ 1079500 h 1150518"/>
              <a:gd name="connsiteX0" fmla="*/ 0 w 1333500"/>
              <a:gd name="connsiteY0" fmla="*/ 0 h 1092200"/>
              <a:gd name="connsiteX1" fmla="*/ 762000 w 1333500"/>
              <a:gd name="connsiteY1" fmla="*/ 444500 h 1092200"/>
              <a:gd name="connsiteX2" fmla="*/ 1333500 w 1333500"/>
              <a:gd name="connsiteY2" fmla="*/ 1092200 h 1092200"/>
              <a:gd name="connsiteX0" fmla="*/ 0 w 1376362"/>
              <a:gd name="connsiteY0" fmla="*/ 0 h 1116013"/>
              <a:gd name="connsiteX1" fmla="*/ 804862 w 1376362"/>
              <a:gd name="connsiteY1" fmla="*/ 468313 h 1116013"/>
              <a:gd name="connsiteX2" fmla="*/ 1376362 w 1376362"/>
              <a:gd name="connsiteY2" fmla="*/ 1116013 h 1116013"/>
              <a:gd name="connsiteX0" fmla="*/ 0 w 1371600"/>
              <a:gd name="connsiteY0" fmla="*/ 0 h 1106488"/>
              <a:gd name="connsiteX1" fmla="*/ 800100 w 1371600"/>
              <a:gd name="connsiteY1" fmla="*/ 458788 h 1106488"/>
              <a:gd name="connsiteX2" fmla="*/ 1371600 w 1371600"/>
              <a:gd name="connsiteY2" fmla="*/ 1106488 h 1106488"/>
            </a:gdLst>
            <a:ahLst/>
            <a:cxnLst>
              <a:cxn ang="0">
                <a:pos x="connsiteX0" y="connsiteY0"/>
              </a:cxn>
              <a:cxn ang="0">
                <a:pos x="connsiteX1" y="connsiteY1"/>
              </a:cxn>
              <a:cxn ang="0">
                <a:pos x="connsiteX2" y="connsiteY2"/>
              </a:cxn>
            </a:cxnLst>
            <a:rect l="l" t="t" r="r" b="b"/>
            <a:pathLst>
              <a:path w="1371600" h="1106488">
                <a:moveTo>
                  <a:pt x="0" y="0"/>
                </a:moveTo>
                <a:cubicBezTo>
                  <a:pt x="269875" y="131233"/>
                  <a:pt x="571500" y="274373"/>
                  <a:pt x="800100" y="458788"/>
                </a:cubicBezTo>
                <a:cubicBezTo>
                  <a:pt x="1028700" y="643203"/>
                  <a:pt x="1276350" y="1000655"/>
                  <a:pt x="1371600" y="1106488"/>
                </a:cubicBezTo>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015" name="Freeform 85014"/>
          <p:cNvSpPr/>
          <p:nvPr/>
        </p:nvSpPr>
        <p:spPr>
          <a:xfrm>
            <a:off x="4232274" y="4292599"/>
            <a:ext cx="1368425" cy="1104900"/>
          </a:xfrm>
          <a:custGeom>
            <a:avLst/>
            <a:gdLst>
              <a:gd name="connsiteX0" fmla="*/ 1358900 w 1358900"/>
              <a:gd name="connsiteY0" fmla="*/ 0 h 1143000"/>
              <a:gd name="connsiteX1" fmla="*/ 609600 w 1358900"/>
              <a:gd name="connsiteY1" fmla="*/ 457200 h 1143000"/>
              <a:gd name="connsiteX2" fmla="*/ 0 w 1358900"/>
              <a:gd name="connsiteY2" fmla="*/ 1143000 h 1143000"/>
              <a:gd name="connsiteX0" fmla="*/ 1363662 w 1363662"/>
              <a:gd name="connsiteY0" fmla="*/ 0 h 1114425"/>
              <a:gd name="connsiteX1" fmla="*/ 614362 w 1363662"/>
              <a:gd name="connsiteY1" fmla="*/ 457200 h 1114425"/>
              <a:gd name="connsiteX2" fmla="*/ 0 w 1363662"/>
              <a:gd name="connsiteY2" fmla="*/ 1114425 h 1114425"/>
              <a:gd name="connsiteX0" fmla="*/ 1368425 w 1368425"/>
              <a:gd name="connsiteY0" fmla="*/ 0 h 1104900"/>
              <a:gd name="connsiteX1" fmla="*/ 619125 w 1368425"/>
              <a:gd name="connsiteY1" fmla="*/ 457200 h 1104900"/>
              <a:gd name="connsiteX2" fmla="*/ 0 w 1368425"/>
              <a:gd name="connsiteY2" fmla="*/ 1104900 h 1104900"/>
            </a:gdLst>
            <a:ahLst/>
            <a:cxnLst>
              <a:cxn ang="0">
                <a:pos x="connsiteX0" y="connsiteY0"/>
              </a:cxn>
              <a:cxn ang="0">
                <a:pos x="connsiteX1" y="connsiteY1"/>
              </a:cxn>
              <a:cxn ang="0">
                <a:pos x="connsiteX2" y="connsiteY2"/>
              </a:cxn>
            </a:cxnLst>
            <a:rect l="l" t="t" r="r" b="b"/>
            <a:pathLst>
              <a:path w="1368425" h="1104900">
                <a:moveTo>
                  <a:pt x="1368425" y="0"/>
                </a:moveTo>
                <a:cubicBezTo>
                  <a:pt x="1107016" y="133350"/>
                  <a:pt x="847196" y="273050"/>
                  <a:pt x="619125" y="457200"/>
                </a:cubicBezTo>
                <a:cubicBezTo>
                  <a:pt x="391054" y="641350"/>
                  <a:pt x="191558" y="857250"/>
                  <a:pt x="0" y="1104900"/>
                </a:cubicBezTo>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016" name="Freeform 85015"/>
          <p:cNvSpPr/>
          <p:nvPr/>
        </p:nvSpPr>
        <p:spPr>
          <a:xfrm>
            <a:off x="889000" y="4292600"/>
            <a:ext cx="3338512" cy="1439583"/>
          </a:xfrm>
          <a:custGeom>
            <a:avLst/>
            <a:gdLst>
              <a:gd name="connsiteX0" fmla="*/ 0 w 3352800"/>
              <a:gd name="connsiteY0" fmla="*/ 0 h 1440253"/>
              <a:gd name="connsiteX1" fmla="*/ 1536700 w 3352800"/>
              <a:gd name="connsiteY1" fmla="*/ 1270000 h 1440253"/>
              <a:gd name="connsiteX2" fmla="*/ 2794000 w 3352800"/>
              <a:gd name="connsiteY2" fmla="*/ 1409700 h 1440253"/>
              <a:gd name="connsiteX3" fmla="*/ 3352800 w 3352800"/>
              <a:gd name="connsiteY3" fmla="*/ 1104900 h 1440253"/>
              <a:gd name="connsiteX0" fmla="*/ 0 w 3338512"/>
              <a:gd name="connsiteY0" fmla="*/ 0 h 1439583"/>
              <a:gd name="connsiteX1" fmla="*/ 1536700 w 3338512"/>
              <a:gd name="connsiteY1" fmla="*/ 1270000 h 1439583"/>
              <a:gd name="connsiteX2" fmla="*/ 2794000 w 3338512"/>
              <a:gd name="connsiteY2" fmla="*/ 1409700 h 1439583"/>
              <a:gd name="connsiteX3" fmla="*/ 3338512 w 3338512"/>
              <a:gd name="connsiteY3" fmla="*/ 1114425 h 1439583"/>
            </a:gdLst>
            <a:ahLst/>
            <a:cxnLst>
              <a:cxn ang="0">
                <a:pos x="connsiteX0" y="connsiteY0"/>
              </a:cxn>
              <a:cxn ang="0">
                <a:pos x="connsiteX1" y="connsiteY1"/>
              </a:cxn>
              <a:cxn ang="0">
                <a:pos x="connsiteX2" y="connsiteY2"/>
              </a:cxn>
              <a:cxn ang="0">
                <a:pos x="connsiteX3" y="connsiteY3"/>
              </a:cxn>
            </a:cxnLst>
            <a:rect l="l" t="t" r="r" b="b"/>
            <a:pathLst>
              <a:path w="3338512" h="1439583">
                <a:moveTo>
                  <a:pt x="0" y="0"/>
                </a:moveTo>
                <a:cubicBezTo>
                  <a:pt x="535516" y="517525"/>
                  <a:pt x="1071033" y="1035050"/>
                  <a:pt x="1536700" y="1270000"/>
                </a:cubicBezTo>
                <a:cubicBezTo>
                  <a:pt x="2002367" y="1504950"/>
                  <a:pt x="2493698" y="1435629"/>
                  <a:pt x="2794000" y="1409700"/>
                </a:cubicBezTo>
                <a:cubicBezTo>
                  <a:pt x="3094302" y="1383771"/>
                  <a:pt x="3210453" y="1253066"/>
                  <a:pt x="3338512" y="1114425"/>
                </a:cubicBezTo>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017" name="Freeform 85016"/>
          <p:cNvSpPr/>
          <p:nvPr/>
        </p:nvSpPr>
        <p:spPr>
          <a:xfrm>
            <a:off x="4231480" y="4279900"/>
            <a:ext cx="3363119" cy="1447832"/>
          </a:xfrm>
          <a:custGeom>
            <a:avLst/>
            <a:gdLst>
              <a:gd name="connsiteX0" fmla="*/ 3388980 w 3388980"/>
              <a:gd name="connsiteY0" fmla="*/ 0 h 1448004"/>
              <a:gd name="connsiteX1" fmla="*/ 1776080 w 3388980"/>
              <a:gd name="connsiteY1" fmla="*/ 1270000 h 1448004"/>
              <a:gd name="connsiteX2" fmla="*/ 607680 w 3388980"/>
              <a:gd name="connsiteY2" fmla="*/ 1422400 h 1448004"/>
              <a:gd name="connsiteX3" fmla="*/ 61580 w 3388980"/>
              <a:gd name="connsiteY3" fmla="*/ 1117600 h 1448004"/>
              <a:gd name="connsiteX4" fmla="*/ 36180 w 3388980"/>
              <a:gd name="connsiteY4" fmla="*/ 1130300 h 1448004"/>
              <a:gd name="connsiteX0" fmla="*/ 3327400 w 3327400"/>
              <a:gd name="connsiteY0" fmla="*/ 0 h 1448004"/>
              <a:gd name="connsiteX1" fmla="*/ 1714500 w 3327400"/>
              <a:gd name="connsiteY1" fmla="*/ 1270000 h 1448004"/>
              <a:gd name="connsiteX2" fmla="*/ 546100 w 3327400"/>
              <a:gd name="connsiteY2" fmla="*/ 1422400 h 1448004"/>
              <a:gd name="connsiteX3" fmla="*/ 0 w 3327400"/>
              <a:gd name="connsiteY3" fmla="*/ 1117600 h 1448004"/>
              <a:gd name="connsiteX0" fmla="*/ 3355975 w 3355975"/>
              <a:gd name="connsiteY0" fmla="*/ 0 h 1446974"/>
              <a:gd name="connsiteX1" fmla="*/ 1743075 w 3355975"/>
              <a:gd name="connsiteY1" fmla="*/ 1270000 h 1446974"/>
              <a:gd name="connsiteX2" fmla="*/ 574675 w 3355975"/>
              <a:gd name="connsiteY2" fmla="*/ 1422400 h 1446974"/>
              <a:gd name="connsiteX3" fmla="*/ 0 w 3355975"/>
              <a:gd name="connsiteY3" fmla="*/ 1131887 h 1446974"/>
              <a:gd name="connsiteX0" fmla="*/ 3363119 w 3363119"/>
              <a:gd name="connsiteY0" fmla="*/ 0 h 1447832"/>
              <a:gd name="connsiteX1" fmla="*/ 1750219 w 3363119"/>
              <a:gd name="connsiteY1" fmla="*/ 1270000 h 1447832"/>
              <a:gd name="connsiteX2" fmla="*/ 581819 w 3363119"/>
              <a:gd name="connsiteY2" fmla="*/ 1422400 h 1447832"/>
              <a:gd name="connsiteX3" fmla="*/ 0 w 3363119"/>
              <a:gd name="connsiteY3" fmla="*/ 1119981 h 1447832"/>
            </a:gdLst>
            <a:ahLst/>
            <a:cxnLst>
              <a:cxn ang="0">
                <a:pos x="connsiteX0" y="connsiteY0"/>
              </a:cxn>
              <a:cxn ang="0">
                <a:pos x="connsiteX1" y="connsiteY1"/>
              </a:cxn>
              <a:cxn ang="0">
                <a:pos x="connsiteX2" y="connsiteY2"/>
              </a:cxn>
              <a:cxn ang="0">
                <a:pos x="connsiteX3" y="connsiteY3"/>
              </a:cxn>
            </a:cxnLst>
            <a:rect l="l" t="t" r="r" b="b"/>
            <a:pathLst>
              <a:path w="3363119" h="1447832">
                <a:moveTo>
                  <a:pt x="3363119" y="0"/>
                </a:moveTo>
                <a:cubicBezTo>
                  <a:pt x="2788444" y="516466"/>
                  <a:pt x="2213769" y="1032933"/>
                  <a:pt x="1750219" y="1270000"/>
                </a:cubicBezTo>
                <a:cubicBezTo>
                  <a:pt x="1286669" y="1507067"/>
                  <a:pt x="873522" y="1447403"/>
                  <a:pt x="581819" y="1422400"/>
                </a:cubicBezTo>
                <a:cubicBezTo>
                  <a:pt x="290116" y="1397397"/>
                  <a:pt x="95250" y="1168664"/>
                  <a:pt x="0" y="1119981"/>
                </a:cubicBezTo>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018" name="TextBox 85017"/>
          <p:cNvSpPr txBox="1"/>
          <p:nvPr/>
        </p:nvSpPr>
        <p:spPr>
          <a:xfrm>
            <a:off x="4114815" y="710168"/>
            <a:ext cx="338554" cy="369332"/>
          </a:xfrm>
          <a:prstGeom prst="rect">
            <a:avLst/>
          </a:prstGeom>
          <a:solidFill>
            <a:schemeClr val="tx1"/>
          </a:solidFill>
        </p:spPr>
        <p:txBody>
          <a:bodyPr wrap="none" rtlCol="0">
            <a:spAutoFit/>
          </a:bodyPr>
          <a:lstStyle/>
          <a:p>
            <a:r>
              <a:rPr lang="en-US" dirty="0" smtClean="0">
                <a:solidFill>
                  <a:schemeClr val="bg1"/>
                </a:solidFill>
              </a:rPr>
              <a:t>B</a:t>
            </a:r>
            <a:endParaRPr lang="en-US" dirty="0">
              <a:solidFill>
                <a:schemeClr val="bg1"/>
              </a:solidFill>
            </a:endParaRPr>
          </a:p>
        </p:txBody>
      </p:sp>
      <p:sp>
        <p:nvSpPr>
          <p:cNvPr id="59" name="TextBox 58"/>
          <p:cNvSpPr txBox="1"/>
          <p:nvPr/>
        </p:nvSpPr>
        <p:spPr>
          <a:xfrm>
            <a:off x="3714045" y="1307068"/>
            <a:ext cx="397866" cy="369332"/>
          </a:xfrm>
          <a:prstGeom prst="rect">
            <a:avLst/>
          </a:prstGeom>
          <a:noFill/>
        </p:spPr>
        <p:txBody>
          <a:bodyPr wrap="none" rtlCol="0">
            <a:spAutoFit/>
          </a:bodyPr>
          <a:lstStyle/>
          <a:p>
            <a:r>
              <a:rPr lang="en-US" dirty="0" smtClean="0">
                <a:solidFill>
                  <a:schemeClr val="bg1"/>
                </a:solidFill>
              </a:rPr>
              <a:t>q</a:t>
            </a:r>
            <a:r>
              <a:rPr lang="en-US" baseline="-25000" dirty="0" smtClean="0">
                <a:solidFill>
                  <a:schemeClr val="bg1"/>
                </a:solidFill>
              </a:rPr>
              <a:t>u</a:t>
            </a:r>
            <a:endParaRPr lang="en-US" baseline="-25000" dirty="0">
              <a:solidFill>
                <a:schemeClr val="bg1"/>
              </a:solidFill>
            </a:endParaRPr>
          </a:p>
        </p:txBody>
      </p:sp>
      <p:sp>
        <p:nvSpPr>
          <p:cNvPr id="85019" name="TextBox 85018"/>
          <p:cNvSpPr txBox="1"/>
          <p:nvPr/>
        </p:nvSpPr>
        <p:spPr>
          <a:xfrm>
            <a:off x="7131350" y="1519277"/>
            <a:ext cx="1518364" cy="1200329"/>
          </a:xfrm>
          <a:prstGeom prst="rect">
            <a:avLst/>
          </a:prstGeom>
          <a:noFill/>
        </p:spPr>
        <p:txBody>
          <a:bodyPr wrap="none" rtlCol="0">
            <a:spAutoFit/>
          </a:bodyPr>
          <a:lstStyle/>
          <a:p>
            <a:r>
              <a:rPr lang="en-US" dirty="0" smtClean="0">
                <a:solidFill>
                  <a:schemeClr val="bg1"/>
                </a:solidFill>
              </a:rPr>
              <a:t>Stronger Soil</a:t>
            </a:r>
          </a:p>
          <a:p>
            <a:r>
              <a:rPr lang="en-US" dirty="0" smtClean="0">
                <a:solidFill>
                  <a:schemeClr val="bg1"/>
                </a:solidFill>
                <a:latin typeface="Symbol" pitchFamily="18" charset="2"/>
              </a:rPr>
              <a:t>g</a:t>
            </a:r>
            <a:r>
              <a:rPr lang="en-US" baseline="-25000" dirty="0" smtClean="0">
                <a:solidFill>
                  <a:schemeClr val="bg1"/>
                </a:solidFill>
              </a:rPr>
              <a:t>1</a:t>
            </a:r>
          </a:p>
          <a:p>
            <a:r>
              <a:rPr lang="en-US" dirty="0" smtClean="0">
                <a:solidFill>
                  <a:schemeClr val="bg1"/>
                </a:solidFill>
                <a:latin typeface="Symbol" pitchFamily="18" charset="2"/>
              </a:rPr>
              <a:t>f</a:t>
            </a:r>
            <a:r>
              <a:rPr lang="en-US" baseline="-25000" dirty="0" smtClean="0">
                <a:solidFill>
                  <a:schemeClr val="bg1"/>
                </a:solidFill>
              </a:rPr>
              <a:t>1</a:t>
            </a:r>
          </a:p>
          <a:p>
            <a:r>
              <a:rPr lang="en-US" dirty="0" smtClean="0">
                <a:solidFill>
                  <a:schemeClr val="bg1"/>
                </a:solidFill>
              </a:rPr>
              <a:t>c</a:t>
            </a:r>
            <a:r>
              <a:rPr lang="en-US" baseline="-25000" dirty="0" smtClean="0">
                <a:solidFill>
                  <a:schemeClr val="bg1"/>
                </a:solidFill>
              </a:rPr>
              <a:t>1</a:t>
            </a:r>
            <a:endParaRPr lang="en-US" baseline="-25000" dirty="0">
              <a:solidFill>
                <a:schemeClr val="bg1"/>
              </a:solidFill>
            </a:endParaRPr>
          </a:p>
        </p:txBody>
      </p:sp>
      <p:sp>
        <p:nvSpPr>
          <p:cNvPr id="61" name="TextBox 60"/>
          <p:cNvSpPr txBox="1"/>
          <p:nvPr/>
        </p:nvSpPr>
        <p:spPr>
          <a:xfrm>
            <a:off x="7225285" y="4835435"/>
            <a:ext cx="1424429" cy="1200329"/>
          </a:xfrm>
          <a:prstGeom prst="rect">
            <a:avLst/>
          </a:prstGeom>
          <a:noFill/>
        </p:spPr>
        <p:txBody>
          <a:bodyPr wrap="none" rtlCol="0">
            <a:spAutoFit/>
          </a:bodyPr>
          <a:lstStyle/>
          <a:p>
            <a:r>
              <a:rPr lang="en-US" dirty="0" smtClean="0">
                <a:solidFill>
                  <a:schemeClr val="bg1"/>
                </a:solidFill>
              </a:rPr>
              <a:t>Weaker Soil</a:t>
            </a:r>
          </a:p>
          <a:p>
            <a:r>
              <a:rPr lang="en-US" dirty="0" smtClean="0">
                <a:solidFill>
                  <a:schemeClr val="bg1"/>
                </a:solidFill>
                <a:latin typeface="Symbol" pitchFamily="18" charset="2"/>
              </a:rPr>
              <a:t>g</a:t>
            </a:r>
            <a:r>
              <a:rPr lang="en-US" baseline="-25000" dirty="0" smtClean="0">
                <a:solidFill>
                  <a:schemeClr val="bg1"/>
                </a:solidFill>
              </a:rPr>
              <a:t>2</a:t>
            </a:r>
          </a:p>
          <a:p>
            <a:r>
              <a:rPr lang="en-US" dirty="0" smtClean="0">
                <a:solidFill>
                  <a:schemeClr val="bg1"/>
                </a:solidFill>
                <a:latin typeface="Symbol" pitchFamily="18" charset="2"/>
              </a:rPr>
              <a:t>f</a:t>
            </a:r>
            <a:r>
              <a:rPr lang="en-US" baseline="-25000" dirty="0" smtClean="0">
                <a:solidFill>
                  <a:schemeClr val="bg1"/>
                </a:solidFill>
              </a:rPr>
              <a:t>2</a:t>
            </a:r>
          </a:p>
          <a:p>
            <a:r>
              <a:rPr lang="en-US" dirty="0" smtClean="0">
                <a:solidFill>
                  <a:schemeClr val="bg1"/>
                </a:solidFill>
              </a:rPr>
              <a:t>c</a:t>
            </a:r>
            <a:r>
              <a:rPr lang="en-US" baseline="-25000" dirty="0" smtClean="0">
                <a:solidFill>
                  <a:schemeClr val="bg1"/>
                </a:solidFill>
              </a:rPr>
              <a:t>2</a:t>
            </a:r>
            <a:endParaRPr lang="en-US" baseline="-25000" dirty="0">
              <a:solidFill>
                <a:schemeClr val="bg1"/>
              </a:solidFill>
            </a:endParaRPr>
          </a:p>
        </p:txBody>
      </p:sp>
      <p:sp>
        <p:nvSpPr>
          <p:cNvPr id="62" name="TextBox 61"/>
          <p:cNvSpPr txBox="1"/>
          <p:nvPr/>
        </p:nvSpPr>
        <p:spPr>
          <a:xfrm>
            <a:off x="3297486" y="2190682"/>
            <a:ext cx="312906" cy="369332"/>
          </a:xfrm>
          <a:prstGeom prst="rect">
            <a:avLst/>
          </a:prstGeom>
          <a:noFill/>
        </p:spPr>
        <p:txBody>
          <a:bodyPr wrap="none" rtlCol="0">
            <a:spAutoFit/>
          </a:bodyPr>
          <a:lstStyle/>
          <a:p>
            <a:r>
              <a:rPr lang="en-US" dirty="0" smtClean="0">
                <a:solidFill>
                  <a:schemeClr val="bg1"/>
                </a:solidFill>
              </a:rPr>
              <a:t>a</a:t>
            </a:r>
            <a:endParaRPr lang="en-US" dirty="0">
              <a:solidFill>
                <a:schemeClr val="bg1"/>
              </a:solidFill>
            </a:endParaRPr>
          </a:p>
        </p:txBody>
      </p:sp>
      <p:sp>
        <p:nvSpPr>
          <p:cNvPr id="63" name="TextBox 62"/>
          <p:cNvSpPr txBox="1"/>
          <p:nvPr/>
        </p:nvSpPr>
        <p:spPr>
          <a:xfrm>
            <a:off x="4854813" y="2190682"/>
            <a:ext cx="312906" cy="369332"/>
          </a:xfrm>
          <a:prstGeom prst="rect">
            <a:avLst/>
          </a:prstGeom>
          <a:noFill/>
        </p:spPr>
        <p:txBody>
          <a:bodyPr wrap="none" rtlCol="0">
            <a:spAutoFit/>
          </a:bodyPr>
          <a:lstStyle/>
          <a:p>
            <a:r>
              <a:rPr lang="en-US" dirty="0" smtClean="0">
                <a:solidFill>
                  <a:schemeClr val="bg1"/>
                </a:solidFill>
              </a:rPr>
              <a:t>b</a:t>
            </a:r>
            <a:endParaRPr lang="en-US" dirty="0">
              <a:solidFill>
                <a:schemeClr val="bg1"/>
              </a:solidFill>
            </a:endParaRPr>
          </a:p>
        </p:txBody>
      </p:sp>
      <p:sp>
        <p:nvSpPr>
          <p:cNvPr id="64" name="TextBox 63"/>
          <p:cNvSpPr txBox="1"/>
          <p:nvPr/>
        </p:nvSpPr>
        <p:spPr>
          <a:xfrm>
            <a:off x="3514898" y="4292600"/>
            <a:ext cx="364202" cy="369332"/>
          </a:xfrm>
          <a:prstGeom prst="rect">
            <a:avLst/>
          </a:prstGeom>
          <a:noFill/>
        </p:spPr>
        <p:txBody>
          <a:bodyPr wrap="none" rtlCol="0">
            <a:spAutoFit/>
          </a:bodyPr>
          <a:lstStyle/>
          <a:p>
            <a:r>
              <a:rPr lang="en-US" dirty="0" smtClean="0">
                <a:solidFill>
                  <a:schemeClr val="bg1"/>
                </a:solidFill>
              </a:rPr>
              <a:t>a’</a:t>
            </a:r>
            <a:endParaRPr lang="en-US" dirty="0">
              <a:solidFill>
                <a:schemeClr val="bg1"/>
              </a:solidFill>
            </a:endParaRPr>
          </a:p>
        </p:txBody>
      </p:sp>
      <p:sp>
        <p:nvSpPr>
          <p:cNvPr id="65" name="TextBox 64"/>
          <p:cNvSpPr txBox="1"/>
          <p:nvPr/>
        </p:nvSpPr>
        <p:spPr>
          <a:xfrm>
            <a:off x="4670598" y="4292600"/>
            <a:ext cx="364202" cy="369332"/>
          </a:xfrm>
          <a:prstGeom prst="rect">
            <a:avLst/>
          </a:prstGeom>
          <a:noFill/>
        </p:spPr>
        <p:txBody>
          <a:bodyPr wrap="none" rtlCol="0">
            <a:spAutoFit/>
          </a:bodyPr>
          <a:lstStyle/>
          <a:p>
            <a:r>
              <a:rPr lang="en-US" dirty="0" smtClean="0">
                <a:solidFill>
                  <a:schemeClr val="bg1"/>
                </a:solidFill>
              </a:rPr>
              <a:t>b’</a:t>
            </a:r>
            <a:endParaRPr lang="en-US" dirty="0">
              <a:solidFill>
                <a:schemeClr val="bg1"/>
              </a:solidFill>
            </a:endParaRPr>
          </a:p>
        </p:txBody>
      </p:sp>
      <p:sp>
        <p:nvSpPr>
          <p:cNvPr id="66" name="TextBox 65"/>
          <p:cNvSpPr txBox="1"/>
          <p:nvPr/>
        </p:nvSpPr>
        <p:spPr>
          <a:xfrm>
            <a:off x="5766062" y="3804682"/>
            <a:ext cx="397866" cy="369332"/>
          </a:xfrm>
          <a:prstGeom prst="rect">
            <a:avLst/>
          </a:prstGeom>
          <a:noFill/>
        </p:spPr>
        <p:txBody>
          <a:bodyPr wrap="none" rtlCol="0">
            <a:spAutoFit/>
          </a:bodyPr>
          <a:lstStyle/>
          <a:p>
            <a:r>
              <a:rPr lang="en-US" dirty="0" smtClean="0">
                <a:solidFill>
                  <a:schemeClr val="bg1"/>
                </a:solidFill>
              </a:rPr>
              <a:t>p</a:t>
            </a:r>
            <a:r>
              <a:rPr lang="en-US" baseline="-25000" dirty="0" smtClean="0">
                <a:solidFill>
                  <a:schemeClr val="bg1"/>
                </a:solidFill>
              </a:rPr>
              <a:t>p</a:t>
            </a:r>
            <a:endParaRPr lang="en-US" baseline="-25000" dirty="0">
              <a:solidFill>
                <a:schemeClr val="bg1"/>
              </a:solidFill>
            </a:endParaRPr>
          </a:p>
        </p:txBody>
      </p:sp>
      <p:sp>
        <p:nvSpPr>
          <p:cNvPr id="67" name="TextBox 66"/>
          <p:cNvSpPr txBox="1"/>
          <p:nvPr/>
        </p:nvSpPr>
        <p:spPr>
          <a:xfrm>
            <a:off x="2304336" y="3816866"/>
            <a:ext cx="397866" cy="369332"/>
          </a:xfrm>
          <a:prstGeom prst="rect">
            <a:avLst/>
          </a:prstGeom>
          <a:noFill/>
        </p:spPr>
        <p:txBody>
          <a:bodyPr wrap="none" rtlCol="0">
            <a:spAutoFit/>
          </a:bodyPr>
          <a:lstStyle/>
          <a:p>
            <a:r>
              <a:rPr lang="en-US" dirty="0" smtClean="0">
                <a:solidFill>
                  <a:schemeClr val="bg1"/>
                </a:solidFill>
              </a:rPr>
              <a:t>p</a:t>
            </a:r>
            <a:r>
              <a:rPr lang="en-US" baseline="-25000" dirty="0" smtClean="0">
                <a:solidFill>
                  <a:schemeClr val="bg1"/>
                </a:solidFill>
              </a:rPr>
              <a:t>p</a:t>
            </a:r>
            <a:endParaRPr lang="en-US" baseline="-25000" dirty="0">
              <a:solidFill>
                <a:schemeClr val="bg1"/>
              </a:solidFill>
            </a:endParaRPr>
          </a:p>
        </p:txBody>
      </p:sp>
      <p:sp>
        <p:nvSpPr>
          <p:cNvPr id="68" name="TextBox 67"/>
          <p:cNvSpPr txBox="1"/>
          <p:nvPr/>
        </p:nvSpPr>
        <p:spPr>
          <a:xfrm>
            <a:off x="5462238" y="3432293"/>
            <a:ext cx="298480" cy="369332"/>
          </a:xfrm>
          <a:prstGeom prst="rect">
            <a:avLst/>
          </a:prstGeom>
          <a:noFill/>
        </p:spPr>
        <p:txBody>
          <a:bodyPr wrap="none" rtlCol="0">
            <a:spAutoFit/>
          </a:bodyPr>
          <a:lstStyle/>
          <a:p>
            <a:r>
              <a:rPr lang="en-US" dirty="0" smtClean="0">
                <a:solidFill>
                  <a:schemeClr val="bg1"/>
                </a:solidFill>
                <a:latin typeface="Symbol" pitchFamily="18" charset="2"/>
              </a:rPr>
              <a:t>d</a:t>
            </a:r>
            <a:endParaRPr lang="en-US" baseline="-25000" dirty="0">
              <a:solidFill>
                <a:schemeClr val="bg1"/>
              </a:solidFill>
              <a:latin typeface="Symbol" pitchFamily="18" charset="2"/>
            </a:endParaRPr>
          </a:p>
        </p:txBody>
      </p:sp>
      <p:sp>
        <p:nvSpPr>
          <p:cNvPr id="69" name="TextBox 68"/>
          <p:cNvSpPr txBox="1"/>
          <p:nvPr/>
        </p:nvSpPr>
        <p:spPr>
          <a:xfrm>
            <a:off x="3053160" y="2534940"/>
            <a:ext cx="436338" cy="369332"/>
          </a:xfrm>
          <a:prstGeom prst="rect">
            <a:avLst/>
          </a:prstGeom>
          <a:noFill/>
        </p:spPr>
        <p:txBody>
          <a:bodyPr wrap="none" rtlCol="0">
            <a:spAutoFit/>
          </a:bodyPr>
          <a:lstStyle/>
          <a:p>
            <a:r>
              <a:rPr lang="en-US" dirty="0" smtClean="0">
                <a:solidFill>
                  <a:schemeClr val="bg1"/>
                </a:solidFill>
              </a:rPr>
              <a:t>C</a:t>
            </a:r>
            <a:r>
              <a:rPr lang="en-US" baseline="-25000" dirty="0" smtClean="0">
                <a:solidFill>
                  <a:schemeClr val="bg1"/>
                </a:solidFill>
              </a:rPr>
              <a:t>a</a:t>
            </a:r>
            <a:endParaRPr lang="en-US" baseline="-25000" dirty="0">
              <a:solidFill>
                <a:schemeClr val="bg1"/>
              </a:solidFill>
            </a:endParaRPr>
          </a:p>
        </p:txBody>
      </p:sp>
      <p:sp>
        <p:nvSpPr>
          <p:cNvPr id="70" name="TextBox 69"/>
          <p:cNvSpPr txBox="1"/>
          <p:nvPr/>
        </p:nvSpPr>
        <p:spPr>
          <a:xfrm>
            <a:off x="2423940" y="3460199"/>
            <a:ext cx="298480" cy="369332"/>
          </a:xfrm>
          <a:prstGeom prst="rect">
            <a:avLst/>
          </a:prstGeom>
          <a:noFill/>
        </p:spPr>
        <p:txBody>
          <a:bodyPr wrap="none" rtlCol="0">
            <a:spAutoFit/>
          </a:bodyPr>
          <a:lstStyle/>
          <a:p>
            <a:r>
              <a:rPr lang="en-US" dirty="0" smtClean="0">
                <a:solidFill>
                  <a:schemeClr val="bg1"/>
                </a:solidFill>
                <a:latin typeface="Symbol" pitchFamily="18" charset="2"/>
              </a:rPr>
              <a:t>d</a:t>
            </a:r>
            <a:endParaRPr lang="en-US" baseline="-25000" dirty="0">
              <a:solidFill>
                <a:schemeClr val="bg1"/>
              </a:solidFill>
              <a:latin typeface="Symbol" pitchFamily="18" charset="2"/>
            </a:endParaRPr>
          </a:p>
        </p:txBody>
      </p:sp>
      <p:sp>
        <p:nvSpPr>
          <p:cNvPr id="71" name="TextBox 70"/>
          <p:cNvSpPr txBox="1"/>
          <p:nvPr/>
        </p:nvSpPr>
        <p:spPr>
          <a:xfrm>
            <a:off x="1326670" y="1644134"/>
            <a:ext cx="394660" cy="369332"/>
          </a:xfrm>
          <a:prstGeom prst="rect">
            <a:avLst/>
          </a:prstGeom>
          <a:solidFill>
            <a:schemeClr val="tx1"/>
          </a:solidFill>
        </p:spPr>
        <p:txBody>
          <a:bodyPr wrap="none" rtlCol="0">
            <a:spAutoFit/>
          </a:bodyPr>
          <a:lstStyle/>
          <a:p>
            <a:r>
              <a:rPr lang="en-US" dirty="0" smtClean="0">
                <a:solidFill>
                  <a:schemeClr val="bg1"/>
                </a:solidFill>
              </a:rPr>
              <a:t>D</a:t>
            </a:r>
            <a:r>
              <a:rPr lang="en-US" baseline="-25000" dirty="0" smtClean="0">
                <a:solidFill>
                  <a:schemeClr val="bg1"/>
                </a:solidFill>
              </a:rPr>
              <a:t>f</a:t>
            </a:r>
            <a:endParaRPr lang="en-US" baseline="-25000" dirty="0">
              <a:solidFill>
                <a:schemeClr val="bg1"/>
              </a:solidFill>
            </a:endParaRPr>
          </a:p>
        </p:txBody>
      </p:sp>
      <p:sp>
        <p:nvSpPr>
          <p:cNvPr id="72" name="TextBox 71"/>
          <p:cNvSpPr txBox="1"/>
          <p:nvPr/>
        </p:nvSpPr>
        <p:spPr>
          <a:xfrm>
            <a:off x="1369952" y="3089870"/>
            <a:ext cx="351378" cy="369332"/>
          </a:xfrm>
          <a:prstGeom prst="rect">
            <a:avLst/>
          </a:prstGeom>
          <a:solidFill>
            <a:schemeClr val="tx1"/>
          </a:solidFill>
        </p:spPr>
        <p:txBody>
          <a:bodyPr wrap="none" rtlCol="0">
            <a:spAutoFit/>
          </a:bodyPr>
          <a:lstStyle/>
          <a:p>
            <a:r>
              <a:rPr lang="en-US" dirty="0" smtClean="0">
                <a:solidFill>
                  <a:schemeClr val="bg1"/>
                </a:solidFill>
              </a:rPr>
              <a:t>H</a:t>
            </a:r>
            <a:endParaRPr lang="en-US" baseline="-25000" dirty="0">
              <a:solidFill>
                <a:schemeClr val="bg1"/>
              </a:solidFill>
            </a:endParaRPr>
          </a:p>
        </p:txBody>
      </p:sp>
      <p:cxnSp>
        <p:nvCxnSpPr>
          <p:cNvPr id="73" name="Straight Arrow Connector 72"/>
          <p:cNvCxnSpPr/>
          <p:nvPr/>
        </p:nvCxnSpPr>
        <p:spPr>
          <a:xfrm flipH="1" flipV="1">
            <a:off x="4894374" y="3445146"/>
            <a:ext cx="947162" cy="4889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5034800" y="2534940"/>
            <a:ext cx="436338" cy="369332"/>
          </a:xfrm>
          <a:prstGeom prst="rect">
            <a:avLst/>
          </a:prstGeom>
          <a:noFill/>
        </p:spPr>
        <p:txBody>
          <a:bodyPr wrap="none" rtlCol="0">
            <a:spAutoFit/>
          </a:bodyPr>
          <a:lstStyle/>
          <a:p>
            <a:r>
              <a:rPr lang="en-US" dirty="0" smtClean="0">
                <a:solidFill>
                  <a:schemeClr val="bg1"/>
                </a:solidFill>
              </a:rPr>
              <a:t>C</a:t>
            </a:r>
            <a:r>
              <a:rPr lang="en-US" baseline="-25000" dirty="0" smtClean="0">
                <a:solidFill>
                  <a:schemeClr val="bg1"/>
                </a:solidFill>
              </a:rPr>
              <a:t>a</a:t>
            </a:r>
            <a:endParaRPr lang="en-US" baseline="-25000" dirty="0">
              <a:solidFill>
                <a:schemeClr val="bg1"/>
              </a:solidFill>
            </a:endParaRPr>
          </a:p>
        </p:txBody>
      </p:sp>
      <p:sp>
        <p:nvSpPr>
          <p:cNvPr id="12" name="Rectangle 11"/>
          <p:cNvSpPr/>
          <p:nvPr/>
        </p:nvSpPr>
        <p:spPr>
          <a:xfrm>
            <a:off x="3556000" y="2095500"/>
            <a:ext cx="1346200" cy="355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853067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5" name="Group 14"/>
          <p:cNvGrpSpPr/>
          <p:nvPr/>
        </p:nvGrpSpPr>
        <p:grpSpPr>
          <a:xfrm>
            <a:off x="514175" y="433305"/>
            <a:ext cx="8470101" cy="4981796"/>
            <a:chOff x="514175" y="433305"/>
            <a:chExt cx="8470101" cy="4981796"/>
          </a:xfrm>
        </p:grpSpPr>
        <p:cxnSp>
          <p:nvCxnSpPr>
            <p:cNvPr id="50" name="Elbow Connector 49"/>
            <p:cNvCxnSpPr/>
            <p:nvPr/>
          </p:nvCxnSpPr>
          <p:spPr>
            <a:xfrm rot="10800000" flipV="1">
              <a:off x="3498675" y="967736"/>
              <a:ext cx="4381500" cy="1181100"/>
            </a:xfrm>
            <a:prstGeom prst="bentConnector3">
              <a:avLst>
                <a:gd name="adj1" fmla="val 69130"/>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514175" y="4016100"/>
              <a:ext cx="7366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1466675" y="967736"/>
              <a:ext cx="0" cy="1181101"/>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1466675" y="2161537"/>
              <a:ext cx="0" cy="184150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165897" y="945511"/>
              <a:ext cx="0" cy="328358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3498675" y="637537"/>
              <a:ext cx="134620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3498675" y="485137"/>
              <a:ext cx="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4844875" y="485137"/>
              <a:ext cx="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3676475" y="1399537"/>
              <a:ext cx="0" cy="406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3981275" y="1399537"/>
              <a:ext cx="0" cy="406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4362275" y="1399537"/>
              <a:ext cx="0" cy="406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4667075" y="1399537"/>
              <a:ext cx="0" cy="406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4057490" y="433305"/>
              <a:ext cx="338554" cy="369332"/>
            </a:xfrm>
            <a:prstGeom prst="rect">
              <a:avLst/>
            </a:prstGeom>
            <a:solidFill>
              <a:schemeClr val="tx1"/>
            </a:solidFill>
          </p:spPr>
          <p:txBody>
            <a:bodyPr wrap="none" rtlCol="0">
              <a:spAutoFit/>
            </a:bodyPr>
            <a:lstStyle/>
            <a:p>
              <a:r>
                <a:rPr lang="en-US" dirty="0" smtClean="0">
                  <a:solidFill>
                    <a:schemeClr val="bg1"/>
                  </a:solidFill>
                </a:rPr>
                <a:t>B</a:t>
              </a:r>
              <a:endParaRPr lang="en-US" dirty="0">
                <a:solidFill>
                  <a:schemeClr val="bg1"/>
                </a:solidFill>
              </a:endParaRPr>
            </a:p>
          </p:txBody>
        </p:sp>
        <p:sp>
          <p:nvSpPr>
            <p:cNvPr id="78" name="TextBox 77"/>
            <p:cNvSpPr txBox="1"/>
            <p:nvPr/>
          </p:nvSpPr>
          <p:spPr>
            <a:xfrm>
              <a:off x="3656720" y="1030205"/>
              <a:ext cx="397866" cy="369332"/>
            </a:xfrm>
            <a:prstGeom prst="rect">
              <a:avLst/>
            </a:prstGeom>
            <a:noFill/>
          </p:spPr>
          <p:txBody>
            <a:bodyPr wrap="none" rtlCol="0">
              <a:spAutoFit/>
            </a:bodyPr>
            <a:lstStyle/>
            <a:p>
              <a:r>
                <a:rPr lang="en-US" dirty="0" smtClean="0">
                  <a:solidFill>
                    <a:schemeClr val="bg1"/>
                  </a:solidFill>
                </a:rPr>
                <a:t>q</a:t>
              </a:r>
              <a:r>
                <a:rPr lang="en-US" baseline="-25000" dirty="0" smtClean="0">
                  <a:solidFill>
                    <a:schemeClr val="bg1"/>
                  </a:solidFill>
                </a:rPr>
                <a:t>u</a:t>
              </a:r>
              <a:endParaRPr lang="en-US" baseline="-25000" dirty="0">
                <a:solidFill>
                  <a:schemeClr val="bg1"/>
                </a:solidFill>
              </a:endParaRPr>
            </a:p>
          </p:txBody>
        </p:sp>
        <p:sp>
          <p:nvSpPr>
            <p:cNvPr id="80" name="TextBox 79"/>
            <p:cNvSpPr txBox="1"/>
            <p:nvPr/>
          </p:nvSpPr>
          <p:spPr>
            <a:xfrm>
              <a:off x="1269345" y="1367271"/>
              <a:ext cx="394660" cy="369332"/>
            </a:xfrm>
            <a:prstGeom prst="rect">
              <a:avLst/>
            </a:prstGeom>
            <a:solidFill>
              <a:schemeClr val="tx1"/>
            </a:solidFill>
          </p:spPr>
          <p:txBody>
            <a:bodyPr wrap="none" rtlCol="0">
              <a:spAutoFit/>
            </a:bodyPr>
            <a:lstStyle/>
            <a:p>
              <a:r>
                <a:rPr lang="en-US" dirty="0" smtClean="0">
                  <a:solidFill>
                    <a:schemeClr val="bg1"/>
                  </a:solidFill>
                </a:rPr>
                <a:t>D</a:t>
              </a:r>
              <a:r>
                <a:rPr lang="en-US" baseline="-25000" dirty="0" smtClean="0">
                  <a:solidFill>
                    <a:schemeClr val="bg1"/>
                  </a:solidFill>
                </a:rPr>
                <a:t>f</a:t>
              </a:r>
              <a:endParaRPr lang="en-US" baseline="-25000" dirty="0">
                <a:solidFill>
                  <a:schemeClr val="bg1"/>
                </a:solidFill>
              </a:endParaRPr>
            </a:p>
          </p:txBody>
        </p:sp>
        <p:sp>
          <p:nvSpPr>
            <p:cNvPr id="81" name="TextBox 80"/>
            <p:cNvSpPr txBox="1"/>
            <p:nvPr/>
          </p:nvSpPr>
          <p:spPr>
            <a:xfrm>
              <a:off x="1312627" y="2813007"/>
              <a:ext cx="351378" cy="369332"/>
            </a:xfrm>
            <a:prstGeom prst="rect">
              <a:avLst/>
            </a:prstGeom>
            <a:solidFill>
              <a:schemeClr val="tx1"/>
            </a:solidFill>
          </p:spPr>
          <p:txBody>
            <a:bodyPr wrap="none" rtlCol="0">
              <a:spAutoFit/>
            </a:bodyPr>
            <a:lstStyle/>
            <a:p>
              <a:r>
                <a:rPr lang="en-US" dirty="0" smtClean="0">
                  <a:solidFill>
                    <a:schemeClr val="bg1"/>
                  </a:solidFill>
                </a:rPr>
                <a:t>H</a:t>
              </a:r>
              <a:endParaRPr lang="en-US" baseline="-25000" dirty="0">
                <a:solidFill>
                  <a:schemeClr val="bg1"/>
                </a:solidFill>
              </a:endParaRPr>
            </a:p>
          </p:txBody>
        </p:sp>
        <p:sp>
          <p:nvSpPr>
            <p:cNvPr id="82" name="Rectangle 81"/>
            <p:cNvSpPr/>
            <p:nvPr/>
          </p:nvSpPr>
          <p:spPr>
            <a:xfrm>
              <a:off x="3498675" y="1818637"/>
              <a:ext cx="1346200" cy="355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Elbow Connector 5"/>
            <p:cNvCxnSpPr/>
            <p:nvPr/>
          </p:nvCxnSpPr>
          <p:spPr>
            <a:xfrm rot="10800000">
              <a:off x="3498675" y="2148837"/>
              <a:ext cx="1346200" cy="2540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83" name="Elbow Connector 82"/>
            <p:cNvCxnSpPr/>
            <p:nvPr/>
          </p:nvCxnSpPr>
          <p:spPr>
            <a:xfrm>
              <a:off x="514175" y="955036"/>
              <a:ext cx="4330700" cy="1193800"/>
            </a:xfrm>
            <a:prstGeom prst="bentConnector3">
              <a:avLst>
                <a:gd name="adj1" fmla="val 68768"/>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3499981" y="2159589"/>
              <a:ext cx="1331831" cy="640355"/>
              <a:chOff x="3565296" y="2172652"/>
              <a:chExt cx="2743199" cy="1106488"/>
            </a:xfrm>
          </p:grpSpPr>
          <p:sp>
            <p:nvSpPr>
              <p:cNvPr id="84" name="Freeform 83"/>
              <p:cNvSpPr/>
              <p:nvPr/>
            </p:nvSpPr>
            <p:spPr>
              <a:xfrm>
                <a:off x="3565296" y="2172652"/>
                <a:ext cx="1371600" cy="1106488"/>
              </a:xfrm>
              <a:custGeom>
                <a:avLst/>
                <a:gdLst>
                  <a:gd name="connsiteX0" fmla="*/ 0 w 1388492"/>
                  <a:gd name="connsiteY0" fmla="*/ 0 h 1150518"/>
                  <a:gd name="connsiteX1" fmla="*/ 762000 w 1388492"/>
                  <a:gd name="connsiteY1" fmla="*/ 444500 h 1150518"/>
                  <a:gd name="connsiteX2" fmla="*/ 1333500 w 1388492"/>
                  <a:gd name="connsiteY2" fmla="*/ 1092200 h 1150518"/>
                  <a:gd name="connsiteX3" fmla="*/ 1333500 w 1388492"/>
                  <a:gd name="connsiteY3" fmla="*/ 1079500 h 1150518"/>
                  <a:gd name="connsiteX0" fmla="*/ 0 w 1333500"/>
                  <a:gd name="connsiteY0" fmla="*/ 0 h 1092200"/>
                  <a:gd name="connsiteX1" fmla="*/ 762000 w 1333500"/>
                  <a:gd name="connsiteY1" fmla="*/ 444500 h 1092200"/>
                  <a:gd name="connsiteX2" fmla="*/ 1333500 w 1333500"/>
                  <a:gd name="connsiteY2" fmla="*/ 1092200 h 1092200"/>
                  <a:gd name="connsiteX0" fmla="*/ 0 w 1376362"/>
                  <a:gd name="connsiteY0" fmla="*/ 0 h 1116013"/>
                  <a:gd name="connsiteX1" fmla="*/ 804862 w 1376362"/>
                  <a:gd name="connsiteY1" fmla="*/ 468313 h 1116013"/>
                  <a:gd name="connsiteX2" fmla="*/ 1376362 w 1376362"/>
                  <a:gd name="connsiteY2" fmla="*/ 1116013 h 1116013"/>
                  <a:gd name="connsiteX0" fmla="*/ 0 w 1371600"/>
                  <a:gd name="connsiteY0" fmla="*/ 0 h 1106488"/>
                  <a:gd name="connsiteX1" fmla="*/ 800100 w 1371600"/>
                  <a:gd name="connsiteY1" fmla="*/ 458788 h 1106488"/>
                  <a:gd name="connsiteX2" fmla="*/ 1371600 w 1371600"/>
                  <a:gd name="connsiteY2" fmla="*/ 1106488 h 1106488"/>
                </a:gdLst>
                <a:ahLst/>
                <a:cxnLst>
                  <a:cxn ang="0">
                    <a:pos x="connsiteX0" y="connsiteY0"/>
                  </a:cxn>
                  <a:cxn ang="0">
                    <a:pos x="connsiteX1" y="connsiteY1"/>
                  </a:cxn>
                  <a:cxn ang="0">
                    <a:pos x="connsiteX2" y="connsiteY2"/>
                  </a:cxn>
                </a:cxnLst>
                <a:rect l="l" t="t" r="r" b="b"/>
                <a:pathLst>
                  <a:path w="1371600" h="1106488">
                    <a:moveTo>
                      <a:pt x="0" y="0"/>
                    </a:moveTo>
                    <a:cubicBezTo>
                      <a:pt x="269875" y="131233"/>
                      <a:pt x="571500" y="274373"/>
                      <a:pt x="800100" y="458788"/>
                    </a:cubicBezTo>
                    <a:cubicBezTo>
                      <a:pt x="1028700" y="643203"/>
                      <a:pt x="1276350" y="1000655"/>
                      <a:pt x="1371600" y="1106488"/>
                    </a:cubicBezTo>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Freeform 84"/>
              <p:cNvSpPr/>
              <p:nvPr/>
            </p:nvSpPr>
            <p:spPr>
              <a:xfrm>
                <a:off x="4940070" y="2174239"/>
                <a:ext cx="1368425" cy="1104900"/>
              </a:xfrm>
              <a:custGeom>
                <a:avLst/>
                <a:gdLst>
                  <a:gd name="connsiteX0" fmla="*/ 1358900 w 1358900"/>
                  <a:gd name="connsiteY0" fmla="*/ 0 h 1143000"/>
                  <a:gd name="connsiteX1" fmla="*/ 609600 w 1358900"/>
                  <a:gd name="connsiteY1" fmla="*/ 457200 h 1143000"/>
                  <a:gd name="connsiteX2" fmla="*/ 0 w 1358900"/>
                  <a:gd name="connsiteY2" fmla="*/ 1143000 h 1143000"/>
                  <a:gd name="connsiteX0" fmla="*/ 1363662 w 1363662"/>
                  <a:gd name="connsiteY0" fmla="*/ 0 h 1114425"/>
                  <a:gd name="connsiteX1" fmla="*/ 614362 w 1363662"/>
                  <a:gd name="connsiteY1" fmla="*/ 457200 h 1114425"/>
                  <a:gd name="connsiteX2" fmla="*/ 0 w 1363662"/>
                  <a:gd name="connsiteY2" fmla="*/ 1114425 h 1114425"/>
                  <a:gd name="connsiteX0" fmla="*/ 1368425 w 1368425"/>
                  <a:gd name="connsiteY0" fmla="*/ 0 h 1104900"/>
                  <a:gd name="connsiteX1" fmla="*/ 619125 w 1368425"/>
                  <a:gd name="connsiteY1" fmla="*/ 457200 h 1104900"/>
                  <a:gd name="connsiteX2" fmla="*/ 0 w 1368425"/>
                  <a:gd name="connsiteY2" fmla="*/ 1104900 h 1104900"/>
                </a:gdLst>
                <a:ahLst/>
                <a:cxnLst>
                  <a:cxn ang="0">
                    <a:pos x="connsiteX0" y="connsiteY0"/>
                  </a:cxn>
                  <a:cxn ang="0">
                    <a:pos x="connsiteX1" y="connsiteY1"/>
                  </a:cxn>
                  <a:cxn ang="0">
                    <a:pos x="connsiteX2" y="connsiteY2"/>
                  </a:cxn>
                </a:cxnLst>
                <a:rect l="l" t="t" r="r" b="b"/>
                <a:pathLst>
                  <a:path w="1368425" h="1104900">
                    <a:moveTo>
                      <a:pt x="1368425" y="0"/>
                    </a:moveTo>
                    <a:cubicBezTo>
                      <a:pt x="1107016" y="133350"/>
                      <a:pt x="847196" y="273050"/>
                      <a:pt x="619125" y="457200"/>
                    </a:cubicBezTo>
                    <a:cubicBezTo>
                      <a:pt x="391054" y="641350"/>
                      <a:pt x="191558" y="857250"/>
                      <a:pt x="0" y="1104900"/>
                    </a:cubicBezTo>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6" name="Freeform 85"/>
            <p:cNvSpPr/>
            <p:nvPr/>
          </p:nvSpPr>
          <p:spPr>
            <a:xfrm>
              <a:off x="4170982" y="975994"/>
              <a:ext cx="3470790" cy="2206346"/>
            </a:xfrm>
            <a:custGeom>
              <a:avLst/>
              <a:gdLst>
                <a:gd name="connsiteX0" fmla="*/ 3388980 w 3388980"/>
                <a:gd name="connsiteY0" fmla="*/ 0 h 1448004"/>
                <a:gd name="connsiteX1" fmla="*/ 1776080 w 3388980"/>
                <a:gd name="connsiteY1" fmla="*/ 1270000 h 1448004"/>
                <a:gd name="connsiteX2" fmla="*/ 607680 w 3388980"/>
                <a:gd name="connsiteY2" fmla="*/ 1422400 h 1448004"/>
                <a:gd name="connsiteX3" fmla="*/ 61580 w 3388980"/>
                <a:gd name="connsiteY3" fmla="*/ 1117600 h 1448004"/>
                <a:gd name="connsiteX4" fmla="*/ 36180 w 3388980"/>
                <a:gd name="connsiteY4" fmla="*/ 1130300 h 1448004"/>
                <a:gd name="connsiteX0" fmla="*/ 3327400 w 3327400"/>
                <a:gd name="connsiteY0" fmla="*/ 0 h 1448004"/>
                <a:gd name="connsiteX1" fmla="*/ 1714500 w 3327400"/>
                <a:gd name="connsiteY1" fmla="*/ 1270000 h 1448004"/>
                <a:gd name="connsiteX2" fmla="*/ 546100 w 3327400"/>
                <a:gd name="connsiteY2" fmla="*/ 1422400 h 1448004"/>
                <a:gd name="connsiteX3" fmla="*/ 0 w 3327400"/>
                <a:gd name="connsiteY3" fmla="*/ 1117600 h 1448004"/>
                <a:gd name="connsiteX0" fmla="*/ 3355975 w 3355975"/>
                <a:gd name="connsiteY0" fmla="*/ 0 h 1446974"/>
                <a:gd name="connsiteX1" fmla="*/ 1743075 w 3355975"/>
                <a:gd name="connsiteY1" fmla="*/ 1270000 h 1446974"/>
                <a:gd name="connsiteX2" fmla="*/ 574675 w 3355975"/>
                <a:gd name="connsiteY2" fmla="*/ 1422400 h 1446974"/>
                <a:gd name="connsiteX3" fmla="*/ 0 w 3355975"/>
                <a:gd name="connsiteY3" fmla="*/ 1131887 h 1446974"/>
                <a:gd name="connsiteX0" fmla="*/ 3363119 w 3363119"/>
                <a:gd name="connsiteY0" fmla="*/ 0 h 1447832"/>
                <a:gd name="connsiteX1" fmla="*/ 1750219 w 3363119"/>
                <a:gd name="connsiteY1" fmla="*/ 1270000 h 1447832"/>
                <a:gd name="connsiteX2" fmla="*/ 581819 w 3363119"/>
                <a:gd name="connsiteY2" fmla="*/ 1422400 h 1447832"/>
                <a:gd name="connsiteX3" fmla="*/ 0 w 3363119"/>
                <a:gd name="connsiteY3" fmla="*/ 1119981 h 1447832"/>
                <a:gd name="connsiteX0" fmla="*/ 3363119 w 3363119"/>
                <a:gd name="connsiteY0" fmla="*/ 0 h 2194106"/>
                <a:gd name="connsiteX1" fmla="*/ 1750219 w 3363119"/>
                <a:gd name="connsiteY1" fmla="*/ 1975394 h 2194106"/>
                <a:gd name="connsiteX2" fmla="*/ 581819 w 3363119"/>
                <a:gd name="connsiteY2" fmla="*/ 2127794 h 2194106"/>
                <a:gd name="connsiteX3" fmla="*/ 0 w 3363119"/>
                <a:gd name="connsiteY3" fmla="*/ 1825375 h 2194106"/>
                <a:gd name="connsiteX0" fmla="*/ 3363119 w 3363119"/>
                <a:gd name="connsiteY0" fmla="*/ 0 h 2194106"/>
                <a:gd name="connsiteX1" fmla="*/ 1750219 w 3363119"/>
                <a:gd name="connsiteY1" fmla="*/ 1975394 h 2194106"/>
                <a:gd name="connsiteX2" fmla="*/ 581819 w 3363119"/>
                <a:gd name="connsiteY2" fmla="*/ 2127794 h 2194106"/>
                <a:gd name="connsiteX3" fmla="*/ 0 w 3363119"/>
                <a:gd name="connsiteY3" fmla="*/ 1825375 h 2194106"/>
                <a:gd name="connsiteX0" fmla="*/ 3363119 w 3363119"/>
                <a:gd name="connsiteY0" fmla="*/ 0 h 2084883"/>
                <a:gd name="connsiteX1" fmla="*/ 1750219 w 3363119"/>
                <a:gd name="connsiteY1" fmla="*/ 1975394 h 2084883"/>
                <a:gd name="connsiteX2" fmla="*/ 0 w 3363119"/>
                <a:gd name="connsiteY2" fmla="*/ 1825375 h 2084883"/>
                <a:gd name="connsiteX0" fmla="*/ 3363119 w 3363119"/>
                <a:gd name="connsiteY0" fmla="*/ 0 h 2231789"/>
                <a:gd name="connsiteX1" fmla="*/ 1234128 w 3363119"/>
                <a:gd name="connsiteY1" fmla="*/ 2145211 h 2231789"/>
                <a:gd name="connsiteX2" fmla="*/ 0 w 3363119"/>
                <a:gd name="connsiteY2" fmla="*/ 1825375 h 2231789"/>
                <a:gd name="connsiteX0" fmla="*/ 3363119 w 3363119"/>
                <a:gd name="connsiteY0" fmla="*/ 0 h 2160352"/>
                <a:gd name="connsiteX1" fmla="*/ 1234128 w 3363119"/>
                <a:gd name="connsiteY1" fmla="*/ 2145211 h 2160352"/>
                <a:gd name="connsiteX2" fmla="*/ 0 w 3363119"/>
                <a:gd name="connsiteY2" fmla="*/ 1825375 h 2160352"/>
                <a:gd name="connsiteX0" fmla="*/ 3363119 w 3363119"/>
                <a:gd name="connsiteY0" fmla="*/ 0 h 2166029"/>
                <a:gd name="connsiteX1" fmla="*/ 1234128 w 3363119"/>
                <a:gd name="connsiteY1" fmla="*/ 2145211 h 2166029"/>
                <a:gd name="connsiteX2" fmla="*/ 0 w 3363119"/>
                <a:gd name="connsiteY2" fmla="*/ 1825375 h 2166029"/>
                <a:gd name="connsiteX0" fmla="*/ 3381039 w 3381039"/>
                <a:gd name="connsiteY0" fmla="*/ 0 h 2248613"/>
                <a:gd name="connsiteX1" fmla="*/ 1252048 w 3381039"/>
                <a:gd name="connsiteY1" fmla="*/ 2145211 h 2248613"/>
                <a:gd name="connsiteX2" fmla="*/ 0 w 3381039"/>
                <a:gd name="connsiteY2" fmla="*/ 1834900 h 2248613"/>
                <a:gd name="connsiteX0" fmla="*/ 3387759 w 3387759"/>
                <a:gd name="connsiteY0" fmla="*/ 0 h 2247079"/>
                <a:gd name="connsiteX1" fmla="*/ 1258768 w 3387759"/>
                <a:gd name="connsiteY1" fmla="*/ 2145211 h 2247079"/>
                <a:gd name="connsiteX2" fmla="*/ 0 w 3387759"/>
                <a:gd name="connsiteY2" fmla="*/ 1827757 h 2247079"/>
              </a:gdLst>
              <a:ahLst/>
              <a:cxnLst>
                <a:cxn ang="0">
                  <a:pos x="connsiteX0" y="connsiteY0"/>
                </a:cxn>
                <a:cxn ang="0">
                  <a:pos x="connsiteX1" y="connsiteY1"/>
                </a:cxn>
                <a:cxn ang="0">
                  <a:pos x="connsiteX2" y="connsiteY2"/>
                </a:cxn>
              </a:cxnLst>
              <a:rect l="l" t="t" r="r" b="b"/>
              <a:pathLst>
                <a:path w="3387759" h="2247079">
                  <a:moveTo>
                    <a:pt x="3387759" y="0"/>
                  </a:moveTo>
                  <a:cubicBezTo>
                    <a:pt x="2899099" y="751597"/>
                    <a:pt x="1823395" y="1840585"/>
                    <a:pt x="1258768" y="2145211"/>
                  </a:cubicBezTo>
                  <a:cubicBezTo>
                    <a:pt x="694141" y="2449837"/>
                    <a:pt x="118872" y="1989640"/>
                    <a:pt x="0" y="1827757"/>
                  </a:cubicBezTo>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Freeform 86"/>
            <p:cNvSpPr/>
            <p:nvPr/>
          </p:nvSpPr>
          <p:spPr>
            <a:xfrm flipH="1">
              <a:off x="640080" y="945511"/>
              <a:ext cx="3526546" cy="2247079"/>
            </a:xfrm>
            <a:custGeom>
              <a:avLst/>
              <a:gdLst>
                <a:gd name="connsiteX0" fmla="*/ 3388980 w 3388980"/>
                <a:gd name="connsiteY0" fmla="*/ 0 h 1448004"/>
                <a:gd name="connsiteX1" fmla="*/ 1776080 w 3388980"/>
                <a:gd name="connsiteY1" fmla="*/ 1270000 h 1448004"/>
                <a:gd name="connsiteX2" fmla="*/ 607680 w 3388980"/>
                <a:gd name="connsiteY2" fmla="*/ 1422400 h 1448004"/>
                <a:gd name="connsiteX3" fmla="*/ 61580 w 3388980"/>
                <a:gd name="connsiteY3" fmla="*/ 1117600 h 1448004"/>
                <a:gd name="connsiteX4" fmla="*/ 36180 w 3388980"/>
                <a:gd name="connsiteY4" fmla="*/ 1130300 h 1448004"/>
                <a:gd name="connsiteX0" fmla="*/ 3327400 w 3327400"/>
                <a:gd name="connsiteY0" fmla="*/ 0 h 1448004"/>
                <a:gd name="connsiteX1" fmla="*/ 1714500 w 3327400"/>
                <a:gd name="connsiteY1" fmla="*/ 1270000 h 1448004"/>
                <a:gd name="connsiteX2" fmla="*/ 546100 w 3327400"/>
                <a:gd name="connsiteY2" fmla="*/ 1422400 h 1448004"/>
                <a:gd name="connsiteX3" fmla="*/ 0 w 3327400"/>
                <a:gd name="connsiteY3" fmla="*/ 1117600 h 1448004"/>
                <a:gd name="connsiteX0" fmla="*/ 3355975 w 3355975"/>
                <a:gd name="connsiteY0" fmla="*/ 0 h 1446974"/>
                <a:gd name="connsiteX1" fmla="*/ 1743075 w 3355975"/>
                <a:gd name="connsiteY1" fmla="*/ 1270000 h 1446974"/>
                <a:gd name="connsiteX2" fmla="*/ 574675 w 3355975"/>
                <a:gd name="connsiteY2" fmla="*/ 1422400 h 1446974"/>
                <a:gd name="connsiteX3" fmla="*/ 0 w 3355975"/>
                <a:gd name="connsiteY3" fmla="*/ 1131887 h 1446974"/>
                <a:gd name="connsiteX0" fmla="*/ 3363119 w 3363119"/>
                <a:gd name="connsiteY0" fmla="*/ 0 h 1447832"/>
                <a:gd name="connsiteX1" fmla="*/ 1750219 w 3363119"/>
                <a:gd name="connsiteY1" fmla="*/ 1270000 h 1447832"/>
                <a:gd name="connsiteX2" fmla="*/ 581819 w 3363119"/>
                <a:gd name="connsiteY2" fmla="*/ 1422400 h 1447832"/>
                <a:gd name="connsiteX3" fmla="*/ 0 w 3363119"/>
                <a:gd name="connsiteY3" fmla="*/ 1119981 h 1447832"/>
                <a:gd name="connsiteX0" fmla="*/ 3363119 w 3363119"/>
                <a:gd name="connsiteY0" fmla="*/ 0 h 2194106"/>
                <a:gd name="connsiteX1" fmla="*/ 1750219 w 3363119"/>
                <a:gd name="connsiteY1" fmla="*/ 1975394 h 2194106"/>
                <a:gd name="connsiteX2" fmla="*/ 581819 w 3363119"/>
                <a:gd name="connsiteY2" fmla="*/ 2127794 h 2194106"/>
                <a:gd name="connsiteX3" fmla="*/ 0 w 3363119"/>
                <a:gd name="connsiteY3" fmla="*/ 1825375 h 2194106"/>
                <a:gd name="connsiteX0" fmla="*/ 3363119 w 3363119"/>
                <a:gd name="connsiteY0" fmla="*/ 0 h 2194106"/>
                <a:gd name="connsiteX1" fmla="*/ 1750219 w 3363119"/>
                <a:gd name="connsiteY1" fmla="*/ 1975394 h 2194106"/>
                <a:gd name="connsiteX2" fmla="*/ 581819 w 3363119"/>
                <a:gd name="connsiteY2" fmla="*/ 2127794 h 2194106"/>
                <a:gd name="connsiteX3" fmla="*/ 0 w 3363119"/>
                <a:gd name="connsiteY3" fmla="*/ 1825375 h 2194106"/>
                <a:gd name="connsiteX0" fmla="*/ 3363119 w 3363119"/>
                <a:gd name="connsiteY0" fmla="*/ 0 h 2084883"/>
                <a:gd name="connsiteX1" fmla="*/ 1750219 w 3363119"/>
                <a:gd name="connsiteY1" fmla="*/ 1975394 h 2084883"/>
                <a:gd name="connsiteX2" fmla="*/ 0 w 3363119"/>
                <a:gd name="connsiteY2" fmla="*/ 1825375 h 2084883"/>
                <a:gd name="connsiteX0" fmla="*/ 3363119 w 3363119"/>
                <a:gd name="connsiteY0" fmla="*/ 0 h 2231789"/>
                <a:gd name="connsiteX1" fmla="*/ 1234128 w 3363119"/>
                <a:gd name="connsiteY1" fmla="*/ 2145211 h 2231789"/>
                <a:gd name="connsiteX2" fmla="*/ 0 w 3363119"/>
                <a:gd name="connsiteY2" fmla="*/ 1825375 h 2231789"/>
                <a:gd name="connsiteX0" fmla="*/ 3363119 w 3363119"/>
                <a:gd name="connsiteY0" fmla="*/ 0 h 2160352"/>
                <a:gd name="connsiteX1" fmla="*/ 1234128 w 3363119"/>
                <a:gd name="connsiteY1" fmla="*/ 2145211 h 2160352"/>
                <a:gd name="connsiteX2" fmla="*/ 0 w 3363119"/>
                <a:gd name="connsiteY2" fmla="*/ 1825375 h 2160352"/>
                <a:gd name="connsiteX0" fmla="*/ 3363119 w 3363119"/>
                <a:gd name="connsiteY0" fmla="*/ 0 h 2166029"/>
                <a:gd name="connsiteX1" fmla="*/ 1234128 w 3363119"/>
                <a:gd name="connsiteY1" fmla="*/ 2145211 h 2166029"/>
                <a:gd name="connsiteX2" fmla="*/ 0 w 3363119"/>
                <a:gd name="connsiteY2" fmla="*/ 1825375 h 2166029"/>
                <a:gd name="connsiteX0" fmla="*/ 3381039 w 3381039"/>
                <a:gd name="connsiteY0" fmla="*/ 0 h 2248613"/>
                <a:gd name="connsiteX1" fmla="*/ 1252048 w 3381039"/>
                <a:gd name="connsiteY1" fmla="*/ 2145211 h 2248613"/>
                <a:gd name="connsiteX2" fmla="*/ 0 w 3381039"/>
                <a:gd name="connsiteY2" fmla="*/ 1834900 h 2248613"/>
                <a:gd name="connsiteX0" fmla="*/ 3387759 w 3387759"/>
                <a:gd name="connsiteY0" fmla="*/ 0 h 2247079"/>
                <a:gd name="connsiteX1" fmla="*/ 1258768 w 3387759"/>
                <a:gd name="connsiteY1" fmla="*/ 2145211 h 2247079"/>
                <a:gd name="connsiteX2" fmla="*/ 0 w 3387759"/>
                <a:gd name="connsiteY2" fmla="*/ 1827757 h 2247079"/>
              </a:gdLst>
              <a:ahLst/>
              <a:cxnLst>
                <a:cxn ang="0">
                  <a:pos x="connsiteX0" y="connsiteY0"/>
                </a:cxn>
                <a:cxn ang="0">
                  <a:pos x="connsiteX1" y="connsiteY1"/>
                </a:cxn>
                <a:cxn ang="0">
                  <a:pos x="connsiteX2" y="connsiteY2"/>
                </a:cxn>
              </a:cxnLst>
              <a:rect l="l" t="t" r="r" b="b"/>
              <a:pathLst>
                <a:path w="3387759" h="2247079">
                  <a:moveTo>
                    <a:pt x="3387759" y="0"/>
                  </a:moveTo>
                  <a:cubicBezTo>
                    <a:pt x="2899099" y="751597"/>
                    <a:pt x="1823395" y="1840585"/>
                    <a:pt x="1258768" y="2145211"/>
                  </a:cubicBezTo>
                  <a:cubicBezTo>
                    <a:pt x="694141" y="2449837"/>
                    <a:pt x="118872" y="1989640"/>
                    <a:pt x="0" y="1827757"/>
                  </a:cubicBezTo>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TextBox 87"/>
            <p:cNvSpPr txBox="1"/>
            <p:nvPr/>
          </p:nvSpPr>
          <p:spPr>
            <a:xfrm>
              <a:off x="7465912" y="1736603"/>
              <a:ext cx="1518364" cy="1200329"/>
            </a:xfrm>
            <a:prstGeom prst="rect">
              <a:avLst/>
            </a:prstGeom>
            <a:noFill/>
          </p:spPr>
          <p:txBody>
            <a:bodyPr wrap="none" rtlCol="0">
              <a:spAutoFit/>
            </a:bodyPr>
            <a:lstStyle/>
            <a:p>
              <a:r>
                <a:rPr lang="en-US" dirty="0" smtClean="0">
                  <a:solidFill>
                    <a:schemeClr val="bg1"/>
                  </a:solidFill>
                </a:rPr>
                <a:t>Stronger Soil</a:t>
              </a:r>
            </a:p>
            <a:p>
              <a:r>
                <a:rPr lang="en-US" dirty="0" smtClean="0">
                  <a:solidFill>
                    <a:schemeClr val="bg1"/>
                  </a:solidFill>
                  <a:latin typeface="Symbol" pitchFamily="18" charset="2"/>
                </a:rPr>
                <a:t>g</a:t>
              </a:r>
              <a:r>
                <a:rPr lang="en-US" baseline="-25000" dirty="0" smtClean="0">
                  <a:solidFill>
                    <a:schemeClr val="bg1"/>
                  </a:solidFill>
                </a:rPr>
                <a:t>1</a:t>
              </a:r>
            </a:p>
            <a:p>
              <a:r>
                <a:rPr lang="en-US" dirty="0" smtClean="0">
                  <a:solidFill>
                    <a:schemeClr val="bg1"/>
                  </a:solidFill>
                  <a:latin typeface="Symbol" pitchFamily="18" charset="2"/>
                </a:rPr>
                <a:t>f</a:t>
              </a:r>
              <a:r>
                <a:rPr lang="en-US" baseline="-25000" dirty="0" smtClean="0">
                  <a:solidFill>
                    <a:schemeClr val="bg1"/>
                  </a:solidFill>
                </a:rPr>
                <a:t>1</a:t>
              </a:r>
            </a:p>
            <a:p>
              <a:r>
                <a:rPr lang="en-US" dirty="0" smtClean="0">
                  <a:solidFill>
                    <a:schemeClr val="bg1"/>
                  </a:solidFill>
                </a:rPr>
                <a:t>c</a:t>
              </a:r>
              <a:r>
                <a:rPr lang="en-US" baseline="-25000" dirty="0" smtClean="0">
                  <a:solidFill>
                    <a:schemeClr val="bg1"/>
                  </a:solidFill>
                </a:rPr>
                <a:t>1</a:t>
              </a:r>
              <a:endParaRPr lang="en-US" baseline="-25000" dirty="0">
                <a:solidFill>
                  <a:schemeClr val="bg1"/>
                </a:solidFill>
              </a:endParaRPr>
            </a:p>
          </p:txBody>
        </p:sp>
        <p:sp>
          <p:nvSpPr>
            <p:cNvPr id="89" name="TextBox 88"/>
            <p:cNvSpPr txBox="1"/>
            <p:nvPr/>
          </p:nvSpPr>
          <p:spPr>
            <a:xfrm>
              <a:off x="7298589" y="4214772"/>
              <a:ext cx="1424429" cy="1200329"/>
            </a:xfrm>
            <a:prstGeom prst="rect">
              <a:avLst/>
            </a:prstGeom>
            <a:noFill/>
          </p:spPr>
          <p:txBody>
            <a:bodyPr wrap="none" rtlCol="0">
              <a:spAutoFit/>
            </a:bodyPr>
            <a:lstStyle/>
            <a:p>
              <a:r>
                <a:rPr lang="en-US" dirty="0" smtClean="0">
                  <a:solidFill>
                    <a:schemeClr val="bg1"/>
                  </a:solidFill>
                </a:rPr>
                <a:t>Weaker Soil</a:t>
              </a:r>
            </a:p>
            <a:p>
              <a:r>
                <a:rPr lang="en-US" dirty="0" smtClean="0">
                  <a:solidFill>
                    <a:schemeClr val="bg1"/>
                  </a:solidFill>
                  <a:latin typeface="Symbol" pitchFamily="18" charset="2"/>
                </a:rPr>
                <a:t>g</a:t>
              </a:r>
              <a:r>
                <a:rPr lang="en-US" baseline="-25000" dirty="0" smtClean="0">
                  <a:solidFill>
                    <a:schemeClr val="bg1"/>
                  </a:solidFill>
                </a:rPr>
                <a:t>2</a:t>
              </a:r>
            </a:p>
            <a:p>
              <a:r>
                <a:rPr lang="en-US" dirty="0" smtClean="0">
                  <a:solidFill>
                    <a:schemeClr val="bg1"/>
                  </a:solidFill>
                  <a:latin typeface="Symbol" pitchFamily="18" charset="2"/>
                </a:rPr>
                <a:t>f</a:t>
              </a:r>
              <a:r>
                <a:rPr lang="en-US" baseline="-25000" dirty="0" smtClean="0">
                  <a:solidFill>
                    <a:schemeClr val="bg1"/>
                  </a:solidFill>
                </a:rPr>
                <a:t>2</a:t>
              </a:r>
            </a:p>
            <a:p>
              <a:r>
                <a:rPr lang="en-US" dirty="0" smtClean="0">
                  <a:solidFill>
                    <a:schemeClr val="bg1"/>
                  </a:solidFill>
                </a:rPr>
                <a:t>c</a:t>
              </a:r>
              <a:r>
                <a:rPr lang="en-US" baseline="-25000" dirty="0" smtClean="0">
                  <a:solidFill>
                    <a:schemeClr val="bg1"/>
                  </a:solidFill>
                </a:rPr>
                <a:t>2</a:t>
              </a:r>
              <a:endParaRPr lang="en-US" baseline="-25000" dirty="0">
                <a:solidFill>
                  <a:schemeClr val="bg1"/>
                </a:solidFill>
              </a:endParaRPr>
            </a:p>
          </p:txBody>
        </p:sp>
        <p:cxnSp>
          <p:nvCxnSpPr>
            <p:cNvPr id="10" name="Straight Connector 9"/>
            <p:cNvCxnSpPr/>
            <p:nvPr/>
          </p:nvCxnSpPr>
          <p:spPr>
            <a:xfrm flipH="1">
              <a:off x="1227683" y="2159589"/>
              <a:ext cx="992990"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8476246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5924750" y="1254636"/>
            <a:ext cx="2400096" cy="878964"/>
          </a:xfrm>
          <a:prstGeom prst="rect">
            <a:avLst/>
          </a:prstGeom>
          <a:gradFill>
            <a:gsLst>
              <a:gs pos="0">
                <a:schemeClr val="accent1">
                  <a:tint val="66000"/>
                  <a:satMod val="160000"/>
                  <a:alpha val="79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 name="Rectangle 6"/>
          <p:cNvSpPr/>
          <p:nvPr/>
        </p:nvSpPr>
        <p:spPr>
          <a:xfrm>
            <a:off x="6553621" y="1887009"/>
            <a:ext cx="1050042" cy="240857"/>
          </a:xfrm>
          <a:prstGeom prst="rect">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8" name="Rectangle 7"/>
          <p:cNvSpPr/>
          <p:nvPr/>
        </p:nvSpPr>
        <p:spPr>
          <a:xfrm>
            <a:off x="6986331" y="1214872"/>
            <a:ext cx="213470" cy="707387"/>
          </a:xfrm>
          <a:prstGeom prst="rect">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9" name="Rectangle 8"/>
          <p:cNvSpPr/>
          <p:nvPr/>
        </p:nvSpPr>
        <p:spPr>
          <a:xfrm>
            <a:off x="6859403" y="1892884"/>
            <a:ext cx="444248" cy="1409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0" name="TextBox 9"/>
          <p:cNvSpPr txBox="1"/>
          <p:nvPr/>
        </p:nvSpPr>
        <p:spPr>
          <a:xfrm>
            <a:off x="5953577" y="1289993"/>
            <a:ext cx="371024" cy="369332"/>
          </a:xfrm>
          <a:prstGeom prst="rect">
            <a:avLst/>
          </a:prstGeom>
          <a:noFill/>
        </p:spPr>
        <p:txBody>
          <a:bodyPr wrap="square" rtlCol="0">
            <a:spAutoFit/>
          </a:bodyPr>
          <a:lstStyle/>
          <a:p>
            <a:r>
              <a:rPr lang="en-US" dirty="0" smtClean="0">
                <a:solidFill>
                  <a:schemeClr val="bg1"/>
                </a:solidFill>
                <a:latin typeface="Symbol" pitchFamily="18" charset="2"/>
              </a:rPr>
              <a:t>g</a:t>
            </a:r>
            <a:r>
              <a:rPr lang="en-US" baseline="-25000" dirty="0" smtClean="0">
                <a:solidFill>
                  <a:schemeClr val="bg1"/>
                </a:solidFill>
                <a:latin typeface="Symbol" pitchFamily="18" charset="2"/>
              </a:rPr>
              <a:t>1</a:t>
            </a:r>
            <a:endParaRPr lang="en-US" baseline="-25000" dirty="0">
              <a:solidFill>
                <a:schemeClr val="bg1"/>
              </a:solidFill>
            </a:endParaRPr>
          </a:p>
        </p:txBody>
      </p:sp>
      <p:cxnSp>
        <p:nvCxnSpPr>
          <p:cNvPr id="11" name="Straight Arrow Connector 10"/>
          <p:cNvCxnSpPr/>
          <p:nvPr/>
        </p:nvCxnSpPr>
        <p:spPr>
          <a:xfrm rot="10800000" flipH="1">
            <a:off x="6553620" y="2207615"/>
            <a:ext cx="1050042" cy="725"/>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734481" y="2206775"/>
            <a:ext cx="845954" cy="338555"/>
          </a:xfrm>
          <a:prstGeom prst="rect">
            <a:avLst/>
          </a:prstGeom>
          <a:noFill/>
        </p:spPr>
        <p:txBody>
          <a:bodyPr wrap="square" rtlCol="0">
            <a:spAutoFit/>
          </a:bodyPr>
          <a:lstStyle/>
          <a:p>
            <a:pPr algn="ctr"/>
            <a:r>
              <a:rPr lang="en-US" sz="1600" i="1" dirty="0" smtClean="0">
                <a:solidFill>
                  <a:schemeClr val="bg1"/>
                </a:solidFill>
              </a:rPr>
              <a:t>B x B</a:t>
            </a:r>
            <a:endParaRPr lang="en-US" sz="1600" i="1" dirty="0">
              <a:solidFill>
                <a:schemeClr val="bg1"/>
              </a:solidFill>
            </a:endParaRPr>
          </a:p>
        </p:txBody>
      </p:sp>
      <p:sp>
        <p:nvSpPr>
          <p:cNvPr id="13" name="Rectangle 12"/>
          <p:cNvSpPr/>
          <p:nvPr/>
        </p:nvSpPr>
        <p:spPr>
          <a:xfrm>
            <a:off x="6867813" y="1086079"/>
            <a:ext cx="444248" cy="1409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14" name="Straight Arrow Connector 13"/>
          <p:cNvCxnSpPr/>
          <p:nvPr/>
        </p:nvCxnSpPr>
        <p:spPr>
          <a:xfrm flipV="1">
            <a:off x="7095776" y="1069402"/>
            <a:ext cx="0" cy="1045610"/>
          </a:xfrm>
          <a:prstGeom prst="straightConnector1">
            <a:avLst/>
          </a:prstGeom>
          <a:ln w="19050">
            <a:solidFill>
              <a:srgbClr val="FF0000"/>
            </a:solidFill>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026341" y="877866"/>
            <a:ext cx="344966" cy="338555"/>
          </a:xfrm>
          <a:prstGeom prst="rect">
            <a:avLst/>
          </a:prstGeom>
          <a:noFill/>
        </p:spPr>
        <p:txBody>
          <a:bodyPr wrap="none" rtlCol="0">
            <a:spAutoFit/>
          </a:bodyPr>
          <a:lstStyle/>
          <a:p>
            <a:r>
              <a:rPr lang="en-US" sz="1600" dirty="0" smtClean="0">
                <a:solidFill>
                  <a:srgbClr val="FF0000"/>
                </a:solidFill>
              </a:rPr>
              <a:t>Q</a:t>
            </a:r>
            <a:endParaRPr lang="en-US" sz="1600" dirty="0">
              <a:solidFill>
                <a:srgbClr val="FF0000"/>
              </a:solidFill>
            </a:endParaRPr>
          </a:p>
        </p:txBody>
      </p:sp>
      <p:cxnSp>
        <p:nvCxnSpPr>
          <p:cNvPr id="18" name="Straight Arrow Connector 17"/>
          <p:cNvCxnSpPr/>
          <p:nvPr/>
        </p:nvCxnSpPr>
        <p:spPr>
          <a:xfrm rot="5400000" flipH="1" flipV="1">
            <a:off x="7239000" y="1676400"/>
            <a:ext cx="914400" cy="1588"/>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620000" y="2133600"/>
            <a:ext cx="457200"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467600" y="1447800"/>
            <a:ext cx="845954" cy="338555"/>
          </a:xfrm>
          <a:prstGeom prst="rect">
            <a:avLst/>
          </a:prstGeom>
          <a:noFill/>
        </p:spPr>
        <p:txBody>
          <a:bodyPr wrap="square" rtlCol="0">
            <a:spAutoFit/>
          </a:bodyPr>
          <a:lstStyle/>
          <a:p>
            <a:pPr algn="ctr"/>
            <a:r>
              <a:rPr lang="en-US" sz="1600" i="1" dirty="0" smtClean="0">
                <a:solidFill>
                  <a:schemeClr val="bg1"/>
                </a:solidFill>
              </a:rPr>
              <a:t>D</a:t>
            </a:r>
            <a:r>
              <a:rPr lang="en-US" sz="1600" i="1" baseline="-25000" dirty="0" smtClean="0">
                <a:solidFill>
                  <a:schemeClr val="bg1"/>
                </a:solidFill>
              </a:rPr>
              <a:t>f</a:t>
            </a:r>
            <a:endParaRPr lang="en-US" sz="1600" i="1" baseline="-25000" dirty="0">
              <a:solidFill>
                <a:schemeClr val="bg1"/>
              </a:solidFill>
            </a:endParaRPr>
          </a:p>
        </p:txBody>
      </p:sp>
      <p:sp>
        <p:nvSpPr>
          <p:cNvPr id="23" name="TextBox 22"/>
          <p:cNvSpPr txBox="1"/>
          <p:nvPr/>
        </p:nvSpPr>
        <p:spPr>
          <a:xfrm>
            <a:off x="457200" y="685800"/>
            <a:ext cx="3962400" cy="5539978"/>
          </a:xfrm>
          <a:prstGeom prst="rect">
            <a:avLst/>
          </a:prstGeom>
          <a:noFill/>
        </p:spPr>
        <p:txBody>
          <a:bodyPr wrap="square" rtlCol="0">
            <a:spAutoFit/>
          </a:bodyPr>
          <a:lstStyle/>
          <a:p>
            <a:r>
              <a:rPr lang="en-US" dirty="0" smtClean="0">
                <a:solidFill>
                  <a:schemeClr val="bg1"/>
                </a:solidFill>
              </a:rPr>
              <a:t>Example 1:</a:t>
            </a:r>
          </a:p>
          <a:p>
            <a:endParaRPr lang="en-US" dirty="0" smtClean="0">
              <a:solidFill>
                <a:schemeClr val="bg1"/>
              </a:solidFill>
            </a:endParaRPr>
          </a:p>
          <a:p>
            <a:r>
              <a:rPr lang="en-US" u="sng" dirty="0" smtClean="0">
                <a:solidFill>
                  <a:schemeClr val="bg1"/>
                </a:solidFill>
              </a:rPr>
              <a:t>Given</a:t>
            </a:r>
            <a:r>
              <a:rPr lang="en-US" dirty="0" smtClean="0">
                <a:solidFill>
                  <a:schemeClr val="bg1"/>
                </a:solidFill>
              </a:rPr>
              <a:t>:</a:t>
            </a:r>
          </a:p>
          <a:p>
            <a:r>
              <a:rPr lang="en-US" dirty="0" smtClean="0">
                <a:solidFill>
                  <a:schemeClr val="bg1"/>
                </a:solidFill>
                <a:latin typeface="Symbol" pitchFamily="18" charset="2"/>
              </a:rPr>
              <a:t>g</a:t>
            </a:r>
            <a:r>
              <a:rPr lang="en-US" baseline="-25000" dirty="0" smtClean="0">
                <a:solidFill>
                  <a:schemeClr val="bg1"/>
                </a:solidFill>
              </a:rPr>
              <a:t>1</a:t>
            </a:r>
            <a:r>
              <a:rPr lang="en-US" dirty="0" smtClean="0">
                <a:solidFill>
                  <a:schemeClr val="bg1"/>
                </a:solidFill>
              </a:rPr>
              <a:t> =  110 lb/ft</a:t>
            </a:r>
            <a:r>
              <a:rPr lang="en-US" baseline="30000" dirty="0" smtClean="0">
                <a:solidFill>
                  <a:schemeClr val="bg1"/>
                </a:solidFill>
              </a:rPr>
              <a:t>3</a:t>
            </a:r>
          </a:p>
          <a:p>
            <a:r>
              <a:rPr lang="en-US" dirty="0" smtClean="0">
                <a:solidFill>
                  <a:schemeClr val="bg1"/>
                </a:solidFill>
                <a:latin typeface="Symbol" pitchFamily="18" charset="2"/>
              </a:rPr>
              <a:t>g</a:t>
            </a:r>
            <a:r>
              <a:rPr lang="en-US" baseline="-25000" dirty="0" smtClean="0">
                <a:solidFill>
                  <a:schemeClr val="bg1"/>
                </a:solidFill>
              </a:rPr>
              <a:t>2</a:t>
            </a:r>
            <a:r>
              <a:rPr lang="en-US" dirty="0" smtClean="0">
                <a:solidFill>
                  <a:schemeClr val="bg1"/>
                </a:solidFill>
              </a:rPr>
              <a:t> =  120 lb/ft</a:t>
            </a:r>
            <a:r>
              <a:rPr lang="en-US" baseline="30000" dirty="0" smtClean="0">
                <a:solidFill>
                  <a:schemeClr val="bg1"/>
                </a:solidFill>
              </a:rPr>
              <a:t>3</a:t>
            </a:r>
          </a:p>
          <a:p>
            <a:r>
              <a:rPr lang="en-US" dirty="0" smtClean="0">
                <a:solidFill>
                  <a:schemeClr val="bg1"/>
                </a:solidFill>
                <a:latin typeface="Symbol" pitchFamily="18" charset="2"/>
              </a:rPr>
              <a:t>f</a:t>
            </a:r>
            <a:r>
              <a:rPr lang="en-US" baseline="-25000" dirty="0" smtClean="0">
                <a:solidFill>
                  <a:schemeClr val="bg1"/>
                </a:solidFill>
                <a:latin typeface="Symbol" pitchFamily="18" charset="2"/>
              </a:rPr>
              <a:t>2</a:t>
            </a:r>
            <a:r>
              <a:rPr lang="en-US" dirty="0" smtClean="0">
                <a:solidFill>
                  <a:schemeClr val="bg1"/>
                </a:solidFill>
                <a:latin typeface="Symbol" pitchFamily="18" charset="2"/>
              </a:rPr>
              <a:t> = 30</a:t>
            </a:r>
            <a:r>
              <a:rPr lang="en-US" baseline="30000" dirty="0" smtClean="0">
                <a:solidFill>
                  <a:schemeClr val="bg1"/>
                </a:solidFill>
                <a:latin typeface="Symbol" pitchFamily="18" charset="2"/>
              </a:rPr>
              <a:t>o</a:t>
            </a:r>
          </a:p>
          <a:p>
            <a:r>
              <a:rPr lang="en-US" dirty="0" smtClean="0">
                <a:solidFill>
                  <a:schemeClr val="bg1"/>
                </a:solidFill>
              </a:rPr>
              <a:t>c</a:t>
            </a:r>
            <a:r>
              <a:rPr lang="en-US" baseline="-25000" dirty="0" smtClean="0">
                <a:solidFill>
                  <a:schemeClr val="bg1"/>
                </a:solidFill>
              </a:rPr>
              <a:t>2</a:t>
            </a:r>
            <a:r>
              <a:rPr lang="en-US" dirty="0" smtClean="0">
                <a:solidFill>
                  <a:schemeClr val="bg1"/>
                </a:solidFill>
              </a:rPr>
              <a:t> = 200 lb/ft</a:t>
            </a:r>
            <a:r>
              <a:rPr lang="en-US" baseline="30000" dirty="0" smtClean="0">
                <a:solidFill>
                  <a:schemeClr val="bg1"/>
                </a:solidFill>
              </a:rPr>
              <a:t>2</a:t>
            </a:r>
          </a:p>
          <a:p>
            <a:r>
              <a:rPr lang="en-US" dirty="0" smtClean="0">
                <a:solidFill>
                  <a:schemeClr val="bg1"/>
                </a:solidFill>
              </a:rPr>
              <a:t>D</a:t>
            </a:r>
            <a:r>
              <a:rPr lang="en-US" baseline="-25000" dirty="0" smtClean="0">
                <a:solidFill>
                  <a:schemeClr val="bg1"/>
                </a:solidFill>
              </a:rPr>
              <a:t>f </a:t>
            </a:r>
            <a:r>
              <a:rPr lang="en-US" dirty="0" smtClean="0">
                <a:solidFill>
                  <a:schemeClr val="bg1"/>
                </a:solidFill>
              </a:rPr>
              <a:t>= 4ft</a:t>
            </a:r>
          </a:p>
          <a:p>
            <a:r>
              <a:rPr lang="en-US" dirty="0" smtClean="0">
                <a:solidFill>
                  <a:schemeClr val="bg1"/>
                </a:solidFill>
              </a:rPr>
              <a:t>B x B = 6’ x 6’</a:t>
            </a:r>
          </a:p>
          <a:p>
            <a:r>
              <a:rPr lang="en-US" dirty="0" smtClean="0">
                <a:solidFill>
                  <a:schemeClr val="bg1"/>
                </a:solidFill>
              </a:rPr>
              <a:t>F.S. = 3</a:t>
            </a:r>
          </a:p>
          <a:p>
            <a:endParaRPr lang="en-US" dirty="0" smtClean="0">
              <a:solidFill>
                <a:schemeClr val="bg1"/>
              </a:solidFill>
            </a:endParaRPr>
          </a:p>
          <a:p>
            <a:r>
              <a:rPr lang="en-US" u="sng" dirty="0" smtClean="0">
                <a:solidFill>
                  <a:schemeClr val="bg1"/>
                </a:solidFill>
              </a:rPr>
              <a:t>Find</a:t>
            </a:r>
            <a:r>
              <a:rPr lang="en-US" dirty="0" smtClean="0">
                <a:solidFill>
                  <a:schemeClr val="bg1"/>
                </a:solidFill>
              </a:rPr>
              <a:t>: </a:t>
            </a:r>
          </a:p>
          <a:p>
            <a:r>
              <a:rPr lang="en-US" dirty="0" smtClean="0">
                <a:solidFill>
                  <a:schemeClr val="bg1"/>
                </a:solidFill>
              </a:rPr>
              <a:t>Q</a:t>
            </a:r>
            <a:r>
              <a:rPr lang="en-US" baseline="-25000" dirty="0" smtClean="0">
                <a:solidFill>
                  <a:schemeClr val="bg1"/>
                </a:solidFill>
              </a:rPr>
              <a:t>all </a:t>
            </a:r>
            <a:r>
              <a:rPr lang="en-US" dirty="0" smtClean="0">
                <a:solidFill>
                  <a:schemeClr val="bg1"/>
                </a:solidFill>
              </a:rPr>
              <a:t>= ???</a:t>
            </a:r>
          </a:p>
          <a:p>
            <a:endParaRPr lang="en-US" dirty="0" smtClean="0">
              <a:solidFill>
                <a:schemeClr val="bg1"/>
              </a:solidFill>
            </a:endParaRPr>
          </a:p>
          <a:p>
            <a:pPr marL="342900" indent="-342900">
              <a:buFont typeface="+mj-lt"/>
              <a:buAutoNum type="arabicPeriod"/>
            </a:pPr>
            <a:r>
              <a:rPr lang="en-US" dirty="0" smtClean="0">
                <a:solidFill>
                  <a:schemeClr val="bg1"/>
                </a:solidFill>
              </a:rPr>
              <a:t>Using Terzaghi’s B.C Equation</a:t>
            </a:r>
          </a:p>
          <a:p>
            <a:pPr marL="342900" indent="-342900">
              <a:buFont typeface="+mj-lt"/>
              <a:buAutoNum type="arabicPeriod"/>
            </a:pPr>
            <a:r>
              <a:rPr lang="en-US" dirty="0" smtClean="0">
                <a:solidFill>
                  <a:schemeClr val="bg1"/>
                </a:solidFill>
              </a:rPr>
              <a:t>Using Meyerhof’s B. C. Equation</a:t>
            </a:r>
          </a:p>
          <a:p>
            <a:pPr marL="342900" indent="-342900">
              <a:buFont typeface="+mj-lt"/>
              <a:buAutoNum type="arabicPeriod"/>
            </a:pPr>
            <a:r>
              <a:rPr lang="en-US" dirty="0" smtClean="0">
                <a:solidFill>
                  <a:schemeClr val="bg1"/>
                </a:solidFill>
              </a:rPr>
              <a:t>Using Hansen’s B. C. Equation</a:t>
            </a:r>
          </a:p>
          <a:p>
            <a:pPr marL="342900" indent="-342900">
              <a:buFont typeface="+mj-lt"/>
              <a:buAutoNum type="arabicPeriod"/>
            </a:pPr>
            <a:r>
              <a:rPr lang="en-US" dirty="0" smtClean="0">
                <a:solidFill>
                  <a:schemeClr val="bg1"/>
                </a:solidFill>
              </a:rPr>
              <a:t>Using Vesic’s B. C. Equation</a:t>
            </a:r>
          </a:p>
          <a:p>
            <a:endParaRPr lang="en-US" dirty="0">
              <a:solidFill>
                <a:schemeClr val="bg1"/>
              </a:solidFill>
            </a:endParaRPr>
          </a:p>
        </p:txBody>
      </p:sp>
      <p:sp>
        <p:nvSpPr>
          <p:cNvPr id="24" name="Rectangle 23"/>
          <p:cNvSpPr/>
          <p:nvPr/>
        </p:nvSpPr>
        <p:spPr>
          <a:xfrm>
            <a:off x="5943600" y="2133600"/>
            <a:ext cx="2400096" cy="1393542"/>
          </a:xfrm>
          <a:prstGeom prst="rect">
            <a:avLst/>
          </a:prstGeom>
          <a:gradFill>
            <a:gsLst>
              <a:gs pos="0">
                <a:srgbClr val="92D050">
                  <a:alpha val="35000"/>
                </a:srgbClr>
              </a:gs>
              <a:gs pos="99000">
                <a:schemeClr val="accent1">
                  <a:tint val="44500"/>
                  <a:satMod val="160000"/>
                  <a:lumMod val="85000"/>
                  <a:lumOff val="15000"/>
                  <a:alpha val="34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6" name="Rectangle 25"/>
          <p:cNvSpPr/>
          <p:nvPr/>
        </p:nvSpPr>
        <p:spPr>
          <a:xfrm>
            <a:off x="5943600" y="2438400"/>
            <a:ext cx="1524000" cy="646331"/>
          </a:xfrm>
          <a:prstGeom prst="rect">
            <a:avLst/>
          </a:prstGeom>
        </p:spPr>
        <p:txBody>
          <a:bodyPr wrap="square">
            <a:spAutoFit/>
          </a:bodyPr>
          <a:lstStyle/>
          <a:p>
            <a:r>
              <a:rPr lang="en-US" sz="1200" dirty="0" smtClean="0">
                <a:solidFill>
                  <a:schemeClr val="bg1"/>
                </a:solidFill>
                <a:latin typeface="Symbol" pitchFamily="18" charset="2"/>
              </a:rPr>
              <a:t>g</a:t>
            </a:r>
            <a:r>
              <a:rPr lang="en-US" sz="1200" baseline="-25000" dirty="0" smtClean="0">
                <a:solidFill>
                  <a:schemeClr val="bg1"/>
                </a:solidFill>
              </a:rPr>
              <a:t>2</a:t>
            </a:r>
            <a:r>
              <a:rPr lang="en-US" sz="1200" dirty="0" smtClean="0">
                <a:solidFill>
                  <a:schemeClr val="bg1"/>
                </a:solidFill>
              </a:rPr>
              <a:t> =  120 lb/ft</a:t>
            </a:r>
            <a:r>
              <a:rPr lang="en-US" sz="1200" baseline="30000" dirty="0" smtClean="0">
                <a:solidFill>
                  <a:schemeClr val="bg1"/>
                </a:solidFill>
              </a:rPr>
              <a:t>3</a:t>
            </a:r>
          </a:p>
          <a:p>
            <a:r>
              <a:rPr lang="en-US" sz="1200" dirty="0" smtClean="0">
                <a:solidFill>
                  <a:schemeClr val="bg1"/>
                </a:solidFill>
                <a:latin typeface="Symbol" pitchFamily="18" charset="2"/>
              </a:rPr>
              <a:t>f</a:t>
            </a:r>
            <a:r>
              <a:rPr lang="en-US" sz="1200" baseline="-25000" dirty="0" smtClean="0">
                <a:solidFill>
                  <a:schemeClr val="bg1"/>
                </a:solidFill>
                <a:latin typeface="Symbol" pitchFamily="18" charset="2"/>
              </a:rPr>
              <a:t>2</a:t>
            </a:r>
            <a:r>
              <a:rPr lang="en-US" sz="1200" dirty="0" smtClean="0">
                <a:solidFill>
                  <a:schemeClr val="bg1"/>
                </a:solidFill>
                <a:latin typeface="Symbol" pitchFamily="18" charset="2"/>
              </a:rPr>
              <a:t> = 30</a:t>
            </a:r>
            <a:r>
              <a:rPr lang="en-US" sz="1200" baseline="30000" dirty="0" smtClean="0">
                <a:solidFill>
                  <a:schemeClr val="bg1"/>
                </a:solidFill>
                <a:latin typeface="Symbol" pitchFamily="18" charset="2"/>
              </a:rPr>
              <a:t>o</a:t>
            </a:r>
          </a:p>
          <a:p>
            <a:r>
              <a:rPr lang="en-US" sz="1200" dirty="0" smtClean="0">
                <a:solidFill>
                  <a:schemeClr val="bg1"/>
                </a:solidFill>
              </a:rPr>
              <a:t>c</a:t>
            </a:r>
            <a:r>
              <a:rPr lang="en-US" sz="1200" baseline="-25000" dirty="0" smtClean="0">
                <a:solidFill>
                  <a:schemeClr val="bg1"/>
                </a:solidFill>
              </a:rPr>
              <a:t>2</a:t>
            </a:r>
            <a:r>
              <a:rPr lang="en-US" sz="1200" dirty="0" smtClean="0">
                <a:solidFill>
                  <a:schemeClr val="bg1"/>
                </a:solidFill>
              </a:rPr>
              <a:t> = 300 lb/ft</a:t>
            </a:r>
            <a:r>
              <a:rPr lang="en-US" sz="1200" baseline="30000" dirty="0" smtClean="0">
                <a:solidFill>
                  <a:schemeClr val="bg1"/>
                </a:solidFill>
              </a:rPr>
              <a:t>2</a:t>
            </a:r>
          </a:p>
        </p:txBody>
      </p:sp>
      <p:sp>
        <p:nvSpPr>
          <p:cNvPr id="27" name="TextBox 26"/>
          <p:cNvSpPr txBox="1"/>
          <p:nvPr/>
        </p:nvSpPr>
        <p:spPr>
          <a:xfrm>
            <a:off x="76200" y="43190"/>
            <a:ext cx="1592103" cy="261610"/>
          </a:xfrm>
          <a:prstGeom prst="rect">
            <a:avLst/>
          </a:prstGeom>
          <a:noFill/>
        </p:spPr>
        <p:txBody>
          <a:bodyPr wrap="none" rtlCol="0">
            <a:spAutoFit/>
          </a:bodyPr>
          <a:lstStyle/>
          <a:p>
            <a:r>
              <a:rPr lang="en-US" sz="1100" dirty="0" smtClean="0">
                <a:solidFill>
                  <a:srgbClr val="FF0000"/>
                </a:solidFill>
              </a:rPr>
              <a:t>Section 3   Lecture # 6</a:t>
            </a:r>
          </a:p>
        </p:txBody>
      </p:sp>
      <mc:AlternateContent xmlns:mc="http://schemas.openxmlformats.org/markup-compatibility/2006" xmlns:p14="http://schemas.microsoft.com/office/powerpoint/2010/main">
        <mc:Choice Requires="p14">
          <p:contentPart p14:bwMode="auto" r:id="rId3">
            <p14:nvContentPartPr>
              <p14:cNvPr id="142355" name="Ink 19"/>
              <p14:cNvContentPartPr>
                <a14:cpLocks xmlns:a14="http://schemas.microsoft.com/office/drawing/2010/main" noRot="1" noChangeAspect="1" noEditPoints="1" noChangeArrowheads="1" noChangeShapeType="1"/>
              </p14:cNvContentPartPr>
              <p14:nvPr/>
            </p14:nvContentPartPr>
            <p14:xfrm>
              <a:off x="2043113" y="1373188"/>
              <a:ext cx="781050" cy="327025"/>
            </p14:xfrm>
          </p:contentPart>
        </mc:Choice>
        <mc:Fallback xmlns="">
          <p:pic>
            <p:nvPicPr>
              <p:cNvPr id="142355" name="Ink 19"/>
              <p:cNvPicPr>
                <a:picLocks noRot="1" noChangeAspect="1" noEditPoints="1" noChangeArrowheads="1" noChangeShapeType="1"/>
              </p:cNvPicPr>
              <p:nvPr/>
            </p:nvPicPr>
            <p:blipFill>
              <a:blip r:embed="rId4" cstate="print"/>
              <a:stretch>
                <a:fillRect/>
              </a:stretch>
            </p:blipFill>
            <p:spPr>
              <a:xfrm>
                <a:off x="2030504" y="1364496"/>
                <a:ext cx="802306" cy="34839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42356" name="Ink 20"/>
              <p14:cNvContentPartPr>
                <a14:cpLocks xmlns:a14="http://schemas.microsoft.com/office/drawing/2010/main" noRot="1" noChangeAspect="1" noEditPoints="1" noChangeArrowheads="1" noChangeShapeType="1"/>
              </p14:cNvContentPartPr>
              <p14:nvPr/>
            </p14:nvContentPartPr>
            <p14:xfrm>
              <a:off x="5251450" y="1622425"/>
              <a:ext cx="3475038" cy="695325"/>
            </p14:xfrm>
          </p:contentPart>
        </mc:Choice>
        <mc:Fallback xmlns="">
          <p:pic>
            <p:nvPicPr>
              <p:cNvPr id="142356" name="Ink 20"/>
              <p:cNvPicPr>
                <a:picLocks noRot="1" noChangeAspect="1" noEditPoints="1" noChangeArrowheads="1" noChangeShapeType="1"/>
              </p:cNvPicPr>
              <p:nvPr/>
            </p:nvPicPr>
            <p:blipFill>
              <a:blip r:embed="rId6" cstate="print"/>
              <a:stretch>
                <a:fillRect/>
              </a:stretch>
            </p:blipFill>
            <p:spPr>
              <a:xfrm>
                <a:off x="5241368" y="1609462"/>
                <a:ext cx="3496642" cy="71765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2357" name="Ink 21"/>
              <p14:cNvContentPartPr>
                <a14:cpLocks xmlns:a14="http://schemas.microsoft.com/office/drawing/2010/main" noRot="1" noChangeAspect="1" noEditPoints="1" noChangeArrowheads="1" noChangeShapeType="1"/>
              </p14:cNvContentPartPr>
              <p14:nvPr/>
            </p14:nvContentPartPr>
            <p14:xfrm>
              <a:off x="5070475" y="1527175"/>
              <a:ext cx="3595688" cy="1211263"/>
            </p14:xfrm>
          </p:contentPart>
        </mc:Choice>
        <mc:Fallback xmlns="">
          <p:pic>
            <p:nvPicPr>
              <p:cNvPr id="142357" name="Ink 21"/>
              <p:cNvPicPr>
                <a:picLocks noRot="1" noChangeAspect="1" noEditPoints="1" noChangeArrowheads="1" noChangeShapeType="1"/>
              </p:cNvPicPr>
              <p:nvPr/>
            </p:nvPicPr>
            <p:blipFill>
              <a:blip r:embed="rId8" cstate="print"/>
              <a:stretch>
                <a:fillRect/>
              </a:stretch>
            </p:blipFill>
            <p:spPr>
              <a:xfrm>
                <a:off x="5059655" y="1513509"/>
                <a:ext cx="3620212" cy="1236078"/>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2358" name="Ink 22"/>
              <p14:cNvContentPartPr>
                <a14:cpLocks xmlns:a14="http://schemas.microsoft.com/office/drawing/2010/main" noRot="1" noChangeAspect="1" noEditPoints="1" noChangeArrowheads="1" noChangeShapeType="1"/>
              </p14:cNvContentPartPr>
              <p14:nvPr/>
            </p14:nvContentPartPr>
            <p14:xfrm>
              <a:off x="7524750" y="1262063"/>
              <a:ext cx="952500" cy="2532062"/>
            </p14:xfrm>
          </p:contentPart>
        </mc:Choice>
        <mc:Fallback xmlns="">
          <p:pic>
            <p:nvPicPr>
              <p:cNvPr id="142358" name="Ink 22"/>
              <p:cNvPicPr>
                <a:picLocks noRot="1" noChangeAspect="1" noEditPoints="1" noChangeArrowheads="1" noChangeShapeType="1"/>
              </p:cNvPicPr>
              <p:nvPr/>
            </p:nvPicPr>
            <p:blipFill>
              <a:blip r:embed="rId10" cstate="print"/>
              <a:stretch>
                <a:fillRect/>
              </a:stretch>
            </p:blipFill>
            <p:spPr>
              <a:xfrm>
                <a:off x="7514315" y="1256667"/>
                <a:ext cx="967253" cy="2552206"/>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2359" name="Ink 23"/>
              <p14:cNvContentPartPr>
                <a14:cpLocks xmlns:a14="http://schemas.microsoft.com/office/drawing/2010/main" noRot="1" noChangeAspect="1" noEditPoints="1" noChangeArrowheads="1" noChangeShapeType="1"/>
              </p14:cNvContentPartPr>
              <p14:nvPr/>
            </p14:nvContentPartPr>
            <p14:xfrm>
              <a:off x="5765800" y="1262063"/>
              <a:ext cx="788988" cy="549275"/>
            </p14:xfrm>
          </p:contentPart>
        </mc:Choice>
        <mc:Fallback xmlns="">
          <p:pic>
            <p:nvPicPr>
              <p:cNvPr id="142359" name="Ink 23"/>
              <p:cNvPicPr>
                <a:picLocks noRot="1" noChangeAspect="1" noEditPoints="1" noChangeArrowheads="1" noChangeShapeType="1"/>
              </p:cNvPicPr>
              <p:nvPr/>
            </p:nvPicPr>
            <p:blipFill>
              <a:blip r:embed="rId12" cstate="print"/>
              <a:stretch>
                <a:fillRect/>
              </a:stretch>
            </p:blipFill>
            <p:spPr>
              <a:xfrm>
                <a:off x="5755347" y="1251265"/>
                <a:ext cx="810254" cy="569792"/>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2360" name="Ink 24"/>
              <p14:cNvContentPartPr>
                <a14:cpLocks xmlns:a14="http://schemas.microsoft.com/office/drawing/2010/main" noRot="1" noChangeAspect="1" noEditPoints="1" noChangeArrowheads="1" noChangeShapeType="1"/>
              </p14:cNvContentPartPr>
              <p14:nvPr/>
            </p14:nvContentPartPr>
            <p14:xfrm>
              <a:off x="5919788" y="2446338"/>
              <a:ext cx="498475" cy="687387"/>
            </p14:xfrm>
          </p:contentPart>
        </mc:Choice>
        <mc:Fallback xmlns="">
          <p:pic>
            <p:nvPicPr>
              <p:cNvPr id="142360" name="Ink 24"/>
              <p:cNvPicPr>
                <a:picLocks noRot="1" noChangeAspect="1" noEditPoints="1" noChangeArrowheads="1" noChangeShapeType="1"/>
              </p:cNvPicPr>
              <p:nvPr/>
            </p:nvPicPr>
            <p:blipFill>
              <a:blip r:embed="rId14" cstate="print"/>
              <a:stretch>
                <a:fillRect/>
              </a:stretch>
            </p:blipFill>
            <p:spPr>
              <a:xfrm>
                <a:off x="5910797" y="2439159"/>
                <a:ext cx="517177" cy="7035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2361" name="Ink 25"/>
              <p14:cNvContentPartPr>
                <a14:cpLocks xmlns:a14="http://schemas.microsoft.com/office/drawing/2010/main" noRot="1" noChangeAspect="1" noEditPoints="1" noChangeArrowheads="1" noChangeShapeType="1"/>
              </p14:cNvContentPartPr>
              <p14:nvPr/>
            </p14:nvContentPartPr>
            <p14:xfrm>
              <a:off x="1438275" y="3000375"/>
              <a:ext cx="1123950" cy="1260475"/>
            </p14:xfrm>
          </p:contentPart>
        </mc:Choice>
        <mc:Fallback xmlns="">
          <p:pic>
            <p:nvPicPr>
              <p:cNvPr id="142361" name="Ink 25"/>
              <p:cNvPicPr>
                <a:picLocks noRot="1" noChangeAspect="1" noEditPoints="1" noChangeArrowheads="1" noChangeShapeType="1"/>
              </p:cNvPicPr>
              <p:nvPr/>
            </p:nvPicPr>
            <p:blipFill>
              <a:blip r:embed="rId16" cstate="print"/>
              <a:stretch>
                <a:fillRect/>
              </a:stretch>
            </p:blipFill>
            <p:spPr>
              <a:xfrm>
                <a:off x="1426755" y="2987810"/>
                <a:ext cx="1148071" cy="1284169"/>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42362" name="Ink 26"/>
              <p14:cNvContentPartPr>
                <a14:cpLocks xmlns:a14="http://schemas.microsoft.com/office/drawing/2010/main" noRot="1" noChangeAspect="1" noEditPoints="1" noChangeArrowheads="1" noChangeShapeType="1"/>
              </p14:cNvContentPartPr>
              <p14:nvPr/>
            </p14:nvContentPartPr>
            <p14:xfrm>
              <a:off x="7335838" y="1038225"/>
              <a:ext cx="196850" cy="103188"/>
            </p14:xfrm>
          </p:contentPart>
        </mc:Choice>
        <mc:Fallback xmlns="">
          <p:pic>
            <p:nvPicPr>
              <p:cNvPr id="142362" name="Ink 26"/>
              <p:cNvPicPr>
                <a:picLocks noRot="1" noChangeAspect="1" noEditPoints="1" noChangeArrowheads="1" noChangeShapeType="1"/>
              </p:cNvPicPr>
              <p:nvPr/>
            </p:nvPicPr>
            <p:blipFill>
              <a:blip r:embed="rId18" cstate="print"/>
              <a:stretch>
                <a:fillRect/>
              </a:stretch>
            </p:blipFill>
            <p:spPr>
              <a:xfrm>
                <a:off x="7324426" y="1027232"/>
                <a:ext cx="220030" cy="125173"/>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42363" name="Ink 27"/>
              <p14:cNvContentPartPr>
                <a14:cpLocks xmlns:a14="http://schemas.microsoft.com/office/drawing/2010/main" noRot="1" noChangeAspect="1" noEditPoints="1" noChangeArrowheads="1" noChangeShapeType="1"/>
              </p14:cNvContentPartPr>
              <p14:nvPr/>
            </p14:nvContentPartPr>
            <p14:xfrm>
              <a:off x="7678738" y="901700"/>
              <a:ext cx="77787" cy="103188"/>
            </p14:xfrm>
          </p:contentPart>
        </mc:Choice>
        <mc:Fallback xmlns="">
          <p:pic>
            <p:nvPicPr>
              <p:cNvPr id="142363" name="Ink 27"/>
              <p:cNvPicPr>
                <a:picLocks noRot="1" noChangeAspect="1" noEditPoints="1" noChangeArrowheads="1" noChangeShapeType="1"/>
              </p:cNvPicPr>
              <p:nvPr/>
            </p:nvPicPr>
            <p:blipFill>
              <a:blip r:embed="rId20" cstate="print"/>
              <a:stretch>
                <a:fillRect/>
              </a:stretch>
            </p:blipFill>
            <p:spPr>
              <a:xfrm>
                <a:off x="7668294" y="892152"/>
                <a:ext cx="99034" cy="124119"/>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42364" name="Ink 28"/>
              <p14:cNvContentPartPr>
                <a14:cpLocks xmlns:a14="http://schemas.microsoft.com/office/drawing/2010/main" noRot="1" noChangeAspect="1" noEditPoints="1" noChangeArrowheads="1" noChangeShapeType="1"/>
              </p14:cNvContentPartPr>
              <p14:nvPr/>
            </p14:nvContentPartPr>
            <p14:xfrm>
              <a:off x="7978775" y="660400"/>
              <a:ext cx="601663" cy="387350"/>
            </p14:xfrm>
          </p:contentPart>
        </mc:Choice>
        <mc:Fallback xmlns="">
          <p:pic>
            <p:nvPicPr>
              <p:cNvPr id="142364" name="Ink 28"/>
              <p:cNvPicPr>
                <a:picLocks noRot="1" noChangeAspect="1" noEditPoints="1" noChangeArrowheads="1" noChangeShapeType="1"/>
              </p:cNvPicPr>
              <p:nvPr/>
            </p:nvPicPr>
            <p:blipFill>
              <a:blip r:embed="rId22" cstate="print"/>
              <a:stretch>
                <a:fillRect/>
              </a:stretch>
            </p:blipFill>
            <p:spPr>
              <a:xfrm>
                <a:off x="7969024" y="645906"/>
                <a:ext cx="625498" cy="41815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42365" name="Ink 29"/>
              <p14:cNvContentPartPr>
                <a14:cpLocks xmlns:a14="http://schemas.microsoft.com/office/drawing/2010/main" noRot="1" noChangeAspect="1" noEditPoints="1" noChangeArrowheads="1" noChangeShapeType="1"/>
              </p14:cNvContentPartPr>
              <p14:nvPr/>
            </p14:nvContentPartPr>
            <p14:xfrm>
              <a:off x="4110038" y="4421188"/>
              <a:ext cx="788987" cy="300037"/>
            </p14:xfrm>
          </p:contentPart>
        </mc:Choice>
        <mc:Fallback xmlns="">
          <p:pic>
            <p:nvPicPr>
              <p:cNvPr id="142365" name="Ink 29"/>
              <p:cNvPicPr>
                <a:picLocks noRot="1" noChangeAspect="1" noEditPoints="1" noChangeArrowheads="1" noChangeShapeType="1"/>
              </p:cNvPicPr>
              <p:nvPr/>
            </p:nvPicPr>
            <p:blipFill>
              <a:blip r:embed="rId24" cstate="print"/>
              <a:stretch>
                <a:fillRect/>
              </a:stretch>
            </p:blipFill>
            <p:spPr>
              <a:xfrm>
                <a:off x="4097086" y="4408252"/>
                <a:ext cx="813092" cy="325908"/>
              </a:xfrm>
              <a:prstGeom prst="rect">
                <a:avLst/>
              </a:prstGeom>
            </p:spPr>
          </p:pic>
        </mc:Fallback>
      </mc:AlternateContent>
    </p:spTree>
    <p:extLst>
      <p:ext uri="{BB962C8B-B14F-4D97-AF65-F5344CB8AC3E}">
        <p14:creationId xmlns:p14="http://schemas.microsoft.com/office/powerpoint/2010/main" val="15853067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l="2557" t="7900" r="39637" b="1975"/>
          <a:stretch>
            <a:fillRect/>
          </a:stretch>
        </p:blipFill>
        <p:spPr bwMode="auto">
          <a:xfrm>
            <a:off x="6248400" y="228600"/>
            <a:ext cx="2667000" cy="2692206"/>
          </a:xfrm>
          <a:prstGeom prst="rect">
            <a:avLst/>
          </a:prstGeom>
          <a:noFill/>
          <a:ln w="9525">
            <a:noFill/>
            <a:miter lim="800000"/>
            <a:headEnd/>
            <a:tailEnd/>
          </a:ln>
          <a:effectLst/>
        </p:spPr>
      </p:pic>
      <mc:AlternateContent xmlns:mc="http://schemas.openxmlformats.org/markup-compatibility/2006" xmlns:p14="http://schemas.microsoft.com/office/powerpoint/2010/main">
        <mc:Choice Requires="p14">
          <p:contentPart p14:bwMode="auto" r:id="rId4">
            <p14:nvContentPartPr>
              <p14:cNvPr id="143362" name="Ink 2"/>
              <p14:cNvContentPartPr>
                <a14:cpLocks xmlns:a14="http://schemas.microsoft.com/office/drawing/2010/main" noRot="1" noChangeAspect="1" noEditPoints="1" noChangeArrowheads="1" noChangeShapeType="1"/>
              </p14:cNvContentPartPr>
              <p14:nvPr/>
            </p14:nvContentPartPr>
            <p14:xfrm>
              <a:off x="-2147483648" y="-2147483648"/>
              <a:ext cx="0" cy="0"/>
            </p14:xfrm>
          </p:contentPart>
        </mc:Choice>
        <mc:Fallback xmlns="">
          <p:pic>
            <p:nvPicPr>
              <p:cNvPr id="143362" name="Ink 2"/>
              <p:cNvPicPr>
                <a:picLocks noRot="1" noChangeAspect="1" noEditPoints="1" noChangeArrowheads="1" noChangeShapeType="1"/>
              </p:cNvPicPr>
              <p:nvPr/>
            </p:nvPicPr>
            <p:blipFill>
              <a:blip r:embed="rId5"/>
              <a:stretch>
                <a:fillRect/>
              </a:stretch>
            </p:blipFill>
            <p:spPr>
              <a:xfrm>
                <a:off x="-2147483648" y="-2147483648"/>
                <a:ext cx="0" cy="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43431" name="Ink 71"/>
              <p14:cNvContentPartPr>
                <a14:cpLocks xmlns:a14="http://schemas.microsoft.com/office/drawing/2010/main" noRot="1" noChangeAspect="1" noEditPoints="1" noChangeArrowheads="1" noChangeShapeType="1"/>
              </p14:cNvContentPartPr>
              <p14:nvPr/>
            </p14:nvContentPartPr>
            <p14:xfrm>
              <a:off x="1277938" y="334963"/>
              <a:ext cx="19050" cy="7937"/>
            </p14:xfrm>
          </p:contentPart>
        </mc:Choice>
        <mc:Fallback xmlns="">
          <p:pic>
            <p:nvPicPr>
              <p:cNvPr id="143431" name="Ink 71"/>
              <p:cNvPicPr>
                <a:picLocks noRot="1" noChangeAspect="1" noEditPoints="1" noChangeArrowheads="1" noChangeShapeType="1"/>
              </p:cNvPicPr>
              <p:nvPr/>
            </p:nvPicPr>
            <p:blipFill>
              <a:blip r:embed="rId7" cstate="print"/>
              <a:stretch>
                <a:fillRect/>
              </a:stretch>
            </p:blipFill>
            <p:spPr>
              <a:xfrm>
                <a:off x="1267052" y="324380"/>
                <a:ext cx="41599" cy="3137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3432" name="Ink 72"/>
              <p14:cNvContentPartPr>
                <a14:cpLocks xmlns:a14="http://schemas.microsoft.com/office/drawing/2010/main" noRot="1" noChangeAspect="1" noEditPoints="1" noChangeArrowheads="1" noChangeShapeType="1"/>
              </p14:cNvContentPartPr>
              <p14:nvPr/>
            </p14:nvContentPartPr>
            <p14:xfrm>
              <a:off x="317500" y="68263"/>
              <a:ext cx="1468438" cy="344487"/>
            </p14:xfrm>
          </p:contentPart>
        </mc:Choice>
        <mc:Fallback xmlns="">
          <p:pic>
            <p:nvPicPr>
              <p:cNvPr id="143432" name="Ink 72"/>
              <p:cNvPicPr>
                <a:picLocks noRot="1" noChangeAspect="1" noEditPoints="1" noChangeArrowheads="1" noChangeShapeType="1"/>
              </p:cNvPicPr>
              <p:nvPr/>
            </p:nvPicPr>
            <p:blipFill>
              <a:blip r:embed="rId9" cstate="print"/>
              <a:stretch>
                <a:fillRect/>
              </a:stretch>
            </p:blipFill>
            <p:spPr>
              <a:xfrm>
                <a:off x="306315" y="56334"/>
                <a:ext cx="1484674" cy="368344"/>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3433" name="Ink 73"/>
              <p14:cNvContentPartPr>
                <a14:cpLocks xmlns:a14="http://schemas.microsoft.com/office/drawing/2010/main" noRot="1" noChangeAspect="1" noEditPoints="1" noChangeArrowheads="1" noChangeShapeType="1"/>
              </p14:cNvContentPartPr>
              <p14:nvPr/>
            </p14:nvContentPartPr>
            <p14:xfrm>
              <a:off x="231775" y="541338"/>
              <a:ext cx="1682750" cy="68262"/>
            </p14:xfrm>
          </p:contentPart>
        </mc:Choice>
        <mc:Fallback xmlns="">
          <p:pic>
            <p:nvPicPr>
              <p:cNvPr id="143433" name="Ink 73"/>
              <p:cNvPicPr>
                <a:picLocks noRot="1" noChangeAspect="1" noEditPoints="1" noChangeArrowheads="1" noChangeShapeType="1"/>
              </p:cNvPicPr>
              <p:nvPr/>
            </p:nvPicPr>
            <p:blipFill>
              <a:blip r:embed="rId11" cstate="print"/>
              <a:stretch>
                <a:fillRect/>
              </a:stretch>
            </p:blipFill>
            <p:spPr>
              <a:xfrm>
                <a:off x="224211" y="528736"/>
                <a:ext cx="1703640" cy="92766"/>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3434" name="Ink 74"/>
              <p14:cNvContentPartPr>
                <a14:cpLocks xmlns:a14="http://schemas.microsoft.com/office/drawing/2010/main" noRot="1" noChangeAspect="1" noEditPoints="1" noChangeArrowheads="1" noChangeShapeType="1"/>
              </p14:cNvContentPartPr>
              <p14:nvPr/>
            </p14:nvContentPartPr>
            <p14:xfrm>
              <a:off x="292100" y="781050"/>
              <a:ext cx="712788" cy="430213"/>
            </p14:xfrm>
          </p:contentPart>
        </mc:Choice>
        <mc:Fallback xmlns="">
          <p:pic>
            <p:nvPicPr>
              <p:cNvPr id="143434" name="Ink 74"/>
              <p:cNvPicPr>
                <a:picLocks noRot="1" noChangeAspect="1" noEditPoints="1" noChangeArrowheads="1" noChangeShapeType="1"/>
              </p:cNvPicPr>
              <p:nvPr/>
            </p:nvPicPr>
            <p:blipFill>
              <a:blip r:embed="rId13" cstate="print"/>
              <a:stretch>
                <a:fillRect/>
              </a:stretch>
            </p:blipFill>
            <p:spPr>
              <a:xfrm>
                <a:off x="280178" y="769140"/>
                <a:ext cx="727239" cy="454394"/>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3435" name="Ink 75"/>
              <p14:cNvContentPartPr>
                <a14:cpLocks xmlns:a14="http://schemas.microsoft.com/office/drawing/2010/main" noRot="1" noChangeAspect="1" noEditPoints="1" noChangeArrowheads="1" noChangeShapeType="1"/>
              </p14:cNvContentPartPr>
              <p14:nvPr/>
            </p14:nvContentPartPr>
            <p14:xfrm>
              <a:off x="1270000" y="703263"/>
              <a:ext cx="2600325" cy="533400"/>
            </p14:xfrm>
          </p:contentPart>
        </mc:Choice>
        <mc:Fallback xmlns="">
          <p:pic>
            <p:nvPicPr>
              <p:cNvPr id="143435" name="Ink 75"/>
              <p:cNvPicPr>
                <a:picLocks noRot="1" noChangeAspect="1" noEditPoints="1" noChangeArrowheads="1" noChangeShapeType="1"/>
              </p:cNvPicPr>
              <p:nvPr/>
            </p:nvPicPr>
            <p:blipFill>
              <a:blip r:embed="rId15" cstate="print"/>
              <a:stretch>
                <a:fillRect/>
              </a:stretch>
            </p:blipFill>
            <p:spPr>
              <a:xfrm>
                <a:off x="1260633" y="689370"/>
                <a:ext cx="2616897" cy="561185"/>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3436" name="Ink 76"/>
              <p14:cNvContentPartPr>
                <a14:cpLocks xmlns:a14="http://schemas.microsoft.com/office/drawing/2010/main" noRot="1" noChangeAspect="1" noEditPoints="1" noChangeArrowheads="1" noChangeShapeType="1"/>
              </p14:cNvContentPartPr>
              <p14:nvPr/>
            </p14:nvContentPartPr>
            <p14:xfrm>
              <a:off x="4032250" y="617538"/>
              <a:ext cx="1897063" cy="490537"/>
            </p14:xfrm>
          </p:contentPart>
        </mc:Choice>
        <mc:Fallback xmlns="">
          <p:pic>
            <p:nvPicPr>
              <p:cNvPr id="143436" name="Ink 76"/>
              <p:cNvPicPr>
                <a:picLocks noRot="1" noChangeAspect="1" noEditPoints="1" noChangeArrowheads="1" noChangeShapeType="1"/>
              </p:cNvPicPr>
              <p:nvPr/>
            </p:nvPicPr>
            <p:blipFill>
              <a:blip r:embed="rId17" cstate="print"/>
              <a:stretch>
                <a:fillRect/>
              </a:stretch>
            </p:blipFill>
            <p:spPr>
              <a:xfrm>
                <a:off x="4020722" y="603842"/>
                <a:ext cx="1920119" cy="517208"/>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3437" name="Ink 77"/>
              <p14:cNvContentPartPr>
                <a14:cpLocks xmlns:a14="http://schemas.microsoft.com/office/drawing/2010/main" noRot="1" noChangeAspect="1" noEditPoints="1" noChangeArrowheads="1" noChangeShapeType="1"/>
              </p14:cNvContentPartPr>
              <p14:nvPr/>
            </p14:nvContentPartPr>
            <p14:xfrm>
              <a:off x="1622425" y="1219200"/>
              <a:ext cx="179388" cy="403225"/>
            </p14:xfrm>
          </p:contentPart>
        </mc:Choice>
        <mc:Fallback xmlns="">
          <p:pic>
            <p:nvPicPr>
              <p:cNvPr id="143437" name="Ink 77"/>
              <p:cNvPicPr>
                <a:picLocks noRot="1" noChangeAspect="1" noEditPoints="1" noChangeArrowheads="1" noChangeShapeType="1"/>
              </p:cNvPicPr>
              <p:nvPr/>
            </p:nvPicPr>
            <p:blipFill>
              <a:blip r:embed="rId19" cstate="print"/>
              <a:stretch>
                <a:fillRect/>
              </a:stretch>
            </p:blipFill>
            <p:spPr>
              <a:xfrm>
                <a:off x="1610710" y="1207340"/>
                <a:ext cx="204283" cy="427663"/>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43438" name="Ink 78"/>
              <p14:cNvContentPartPr>
                <a14:cpLocks xmlns:a14="http://schemas.microsoft.com/office/drawing/2010/main" noRot="1" noChangeAspect="1" noEditPoints="1" noChangeArrowheads="1" noChangeShapeType="1"/>
              </p14:cNvContentPartPr>
              <p14:nvPr/>
            </p14:nvContentPartPr>
            <p14:xfrm>
              <a:off x="4427538" y="1141413"/>
              <a:ext cx="146050" cy="377825"/>
            </p14:xfrm>
          </p:contentPart>
        </mc:Choice>
        <mc:Fallback xmlns="">
          <p:pic>
            <p:nvPicPr>
              <p:cNvPr id="143438" name="Ink 78"/>
              <p:cNvPicPr>
                <a:picLocks noRot="1" noChangeAspect="1" noEditPoints="1" noChangeArrowheads="1" noChangeShapeType="1"/>
              </p:cNvPicPr>
              <p:nvPr/>
            </p:nvPicPr>
            <p:blipFill>
              <a:blip r:embed="rId21" cstate="print"/>
              <a:stretch>
                <a:fillRect/>
              </a:stretch>
            </p:blipFill>
            <p:spPr>
              <a:xfrm>
                <a:off x="4415667" y="1128807"/>
                <a:ext cx="166914" cy="395834"/>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43439" name="Ink 79"/>
              <p14:cNvContentPartPr>
                <a14:cpLocks xmlns:a14="http://schemas.microsoft.com/office/drawing/2010/main" noRot="1" noChangeAspect="1" noEditPoints="1" noChangeArrowheads="1" noChangeShapeType="1"/>
              </p14:cNvContentPartPr>
              <p14:nvPr/>
            </p14:nvContentPartPr>
            <p14:xfrm>
              <a:off x="4856163" y="1012825"/>
              <a:ext cx="334962" cy="798513"/>
            </p14:xfrm>
          </p:contentPart>
        </mc:Choice>
        <mc:Fallback xmlns="">
          <p:pic>
            <p:nvPicPr>
              <p:cNvPr id="143439" name="Ink 79"/>
              <p:cNvPicPr>
                <a:picLocks noRot="1" noChangeAspect="1" noEditPoints="1" noChangeArrowheads="1" noChangeShapeType="1"/>
              </p:cNvPicPr>
              <p:nvPr/>
            </p:nvPicPr>
            <p:blipFill>
              <a:blip r:embed="rId23" cstate="print"/>
              <a:stretch>
                <a:fillRect/>
              </a:stretch>
            </p:blipFill>
            <p:spPr>
              <a:xfrm>
                <a:off x="4844662" y="999870"/>
                <a:ext cx="353291" cy="816865"/>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43440" name="Ink 80"/>
              <p14:cNvContentPartPr>
                <a14:cpLocks xmlns:a14="http://schemas.microsoft.com/office/drawing/2010/main" noRot="1" noChangeAspect="1" noEditPoints="1" noChangeArrowheads="1" noChangeShapeType="1"/>
              </p14:cNvContentPartPr>
              <p14:nvPr/>
            </p14:nvContentPartPr>
            <p14:xfrm>
              <a:off x="592138" y="3132138"/>
              <a:ext cx="319087" cy="249237"/>
            </p14:xfrm>
          </p:contentPart>
        </mc:Choice>
        <mc:Fallback xmlns="">
          <p:pic>
            <p:nvPicPr>
              <p:cNvPr id="143440" name="Ink 80"/>
              <p:cNvPicPr>
                <a:picLocks noRot="1" noChangeAspect="1" noEditPoints="1" noChangeArrowheads="1" noChangeShapeType="1"/>
              </p:cNvPicPr>
              <p:nvPr/>
            </p:nvPicPr>
            <p:blipFill>
              <a:blip r:embed="rId25" cstate="print"/>
              <a:stretch>
                <a:fillRect/>
              </a:stretch>
            </p:blipFill>
            <p:spPr>
              <a:xfrm>
                <a:off x="581346" y="3119623"/>
                <a:ext cx="342470" cy="273553"/>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43441" name="Ink 81"/>
              <p14:cNvContentPartPr>
                <a14:cpLocks xmlns:a14="http://schemas.microsoft.com/office/drawing/2010/main" noRot="1" noChangeAspect="1" noEditPoints="1" noChangeArrowheads="1" noChangeShapeType="1"/>
              </p14:cNvContentPartPr>
              <p14:nvPr/>
            </p14:nvContentPartPr>
            <p14:xfrm>
              <a:off x="3079750" y="1270000"/>
              <a:ext cx="1717675" cy="1803400"/>
            </p14:xfrm>
          </p:contentPart>
        </mc:Choice>
        <mc:Fallback xmlns="">
          <p:pic>
            <p:nvPicPr>
              <p:cNvPr id="143441" name="Ink 81"/>
              <p:cNvPicPr>
                <a:picLocks noRot="1" noChangeAspect="1" noEditPoints="1" noChangeArrowheads="1" noChangeShapeType="1"/>
              </p:cNvPicPr>
              <p:nvPr/>
            </p:nvPicPr>
            <p:blipFill>
              <a:blip r:embed="rId27" cstate="print"/>
              <a:stretch>
                <a:fillRect/>
              </a:stretch>
            </p:blipFill>
            <p:spPr>
              <a:xfrm>
                <a:off x="3067879" y="1258835"/>
                <a:ext cx="1736381" cy="1825011"/>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43442" name="Ink 82"/>
              <p14:cNvContentPartPr>
                <a14:cpLocks xmlns:a14="http://schemas.microsoft.com/office/drawing/2010/main" noRot="1" noChangeAspect="1" noEditPoints="1" noChangeArrowheads="1" noChangeShapeType="1"/>
              </p14:cNvContentPartPr>
              <p14:nvPr/>
            </p14:nvContentPartPr>
            <p14:xfrm>
              <a:off x="430213" y="1939925"/>
              <a:ext cx="522287" cy="266700"/>
            </p14:xfrm>
          </p:contentPart>
        </mc:Choice>
        <mc:Fallback xmlns="">
          <p:pic>
            <p:nvPicPr>
              <p:cNvPr id="143442" name="Ink 82"/>
              <p:cNvPicPr>
                <a:picLocks noRot="1" noChangeAspect="1" noEditPoints="1" noChangeArrowheads="1" noChangeShapeType="1"/>
              </p:cNvPicPr>
              <p:nvPr/>
            </p:nvPicPr>
            <p:blipFill>
              <a:blip r:embed="rId29" cstate="print"/>
              <a:stretch>
                <a:fillRect/>
              </a:stretch>
            </p:blipFill>
            <p:spPr>
              <a:xfrm>
                <a:off x="418000" y="1928408"/>
                <a:ext cx="542043" cy="290455"/>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43443" name="Ink 83"/>
              <p14:cNvContentPartPr>
                <a14:cpLocks xmlns:a14="http://schemas.microsoft.com/office/drawing/2010/main" noRot="1" noChangeAspect="1" noEditPoints="1" noChangeArrowheads="1" noChangeShapeType="1"/>
              </p14:cNvContentPartPr>
              <p14:nvPr/>
            </p14:nvContentPartPr>
            <p14:xfrm>
              <a:off x="1184275" y="1879600"/>
              <a:ext cx="1416050" cy="481013"/>
            </p14:xfrm>
          </p:contentPart>
        </mc:Choice>
        <mc:Fallback xmlns="">
          <p:pic>
            <p:nvPicPr>
              <p:cNvPr id="143443" name="Ink 83"/>
              <p:cNvPicPr>
                <a:picLocks noRot="1" noChangeAspect="1" noEditPoints="1" noChangeArrowheads="1" noChangeShapeType="1"/>
              </p:cNvPicPr>
              <p:nvPr/>
            </p:nvPicPr>
            <p:blipFill>
              <a:blip r:embed="rId31" cstate="print"/>
              <a:stretch>
                <a:fillRect/>
              </a:stretch>
            </p:blipFill>
            <p:spPr>
              <a:xfrm>
                <a:off x="1172742" y="1867501"/>
                <a:ext cx="1439837" cy="503377"/>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43444" name="Ink 84"/>
              <p14:cNvContentPartPr>
                <a14:cpLocks xmlns:a14="http://schemas.microsoft.com/office/drawing/2010/main" noRot="1" noChangeAspect="1" noEditPoints="1" noChangeArrowheads="1" noChangeShapeType="1"/>
              </p14:cNvContentPartPr>
              <p14:nvPr/>
            </p14:nvContentPartPr>
            <p14:xfrm>
              <a:off x="619125" y="2506663"/>
              <a:ext cx="454025" cy="403225"/>
            </p14:xfrm>
          </p:contentPart>
        </mc:Choice>
        <mc:Fallback xmlns="">
          <p:pic>
            <p:nvPicPr>
              <p:cNvPr id="143444" name="Ink 84"/>
              <p:cNvPicPr>
                <a:picLocks noRot="1" noChangeAspect="1" noEditPoints="1" noChangeArrowheads="1" noChangeShapeType="1"/>
              </p:cNvPicPr>
              <p:nvPr/>
            </p:nvPicPr>
            <p:blipFill>
              <a:blip r:embed="rId33" cstate="print"/>
              <a:stretch>
                <a:fillRect/>
              </a:stretch>
            </p:blipFill>
            <p:spPr>
              <a:xfrm>
                <a:off x="607990" y="2499109"/>
                <a:ext cx="473781" cy="423009"/>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43445" name="Ink 85"/>
              <p14:cNvContentPartPr>
                <a14:cpLocks xmlns:a14="http://schemas.microsoft.com/office/drawing/2010/main" noRot="1" noChangeAspect="1" noEditPoints="1" noChangeArrowheads="1" noChangeShapeType="1"/>
              </p14:cNvContentPartPr>
              <p14:nvPr/>
            </p14:nvContentPartPr>
            <p14:xfrm>
              <a:off x="1312863" y="2678113"/>
              <a:ext cx="120650" cy="85725"/>
            </p14:xfrm>
          </p:contentPart>
        </mc:Choice>
        <mc:Fallback xmlns="">
          <p:pic>
            <p:nvPicPr>
              <p:cNvPr id="143445" name="Ink 85"/>
              <p:cNvPicPr>
                <a:picLocks noRot="1" noChangeAspect="1" noEditPoints="1" noChangeArrowheads="1" noChangeShapeType="1"/>
              </p:cNvPicPr>
              <p:nvPr/>
            </p:nvPicPr>
            <p:blipFill>
              <a:blip r:embed="rId35" cstate="print"/>
              <a:stretch>
                <a:fillRect/>
              </a:stretch>
            </p:blipFill>
            <p:spPr>
              <a:xfrm>
                <a:off x="1302419" y="2667397"/>
                <a:ext cx="137217" cy="107895"/>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43446" name="Ink 86"/>
              <p14:cNvContentPartPr>
                <a14:cpLocks xmlns:a14="http://schemas.microsoft.com/office/drawing/2010/main" noRot="1" noChangeAspect="1" noEditPoints="1" noChangeArrowheads="1" noChangeShapeType="1"/>
              </p14:cNvContentPartPr>
              <p14:nvPr/>
            </p14:nvContentPartPr>
            <p14:xfrm>
              <a:off x="1733550" y="2497138"/>
              <a:ext cx="798513" cy="319087"/>
            </p14:xfrm>
          </p:contentPart>
        </mc:Choice>
        <mc:Fallback xmlns="">
          <p:pic>
            <p:nvPicPr>
              <p:cNvPr id="143446" name="Ink 86"/>
              <p:cNvPicPr>
                <a:picLocks noRot="1" noChangeAspect="1" noEditPoints="1" noChangeArrowheads="1" noChangeShapeType="1"/>
              </p:cNvPicPr>
              <p:nvPr/>
            </p:nvPicPr>
            <p:blipFill>
              <a:blip r:embed="rId37" cstate="print"/>
              <a:stretch>
                <a:fillRect/>
              </a:stretch>
            </p:blipFill>
            <p:spPr>
              <a:xfrm>
                <a:off x="1723138" y="2487403"/>
                <a:ext cx="821851" cy="342162"/>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43447" name="Ink 87"/>
              <p14:cNvContentPartPr>
                <a14:cpLocks xmlns:a14="http://schemas.microsoft.com/office/drawing/2010/main" noRot="1" noChangeAspect="1" noEditPoints="1" noChangeArrowheads="1" noChangeShapeType="1"/>
              </p14:cNvContentPartPr>
              <p14:nvPr/>
            </p14:nvContentPartPr>
            <p14:xfrm>
              <a:off x="576263" y="3217863"/>
              <a:ext cx="50800" cy="198437"/>
            </p14:xfrm>
          </p:contentPart>
        </mc:Choice>
        <mc:Fallback xmlns="">
          <p:pic>
            <p:nvPicPr>
              <p:cNvPr id="143447" name="Ink 87"/>
              <p:cNvPicPr>
                <a:picLocks noRot="1" noChangeAspect="1" noEditPoints="1" noChangeArrowheads="1" noChangeShapeType="1"/>
              </p:cNvPicPr>
              <p:nvPr/>
            </p:nvPicPr>
            <p:blipFill>
              <a:blip r:embed="rId39" cstate="print"/>
              <a:stretch>
                <a:fillRect/>
              </a:stretch>
            </p:blipFill>
            <p:spPr>
              <a:xfrm>
                <a:off x="564457" y="3207996"/>
                <a:ext cx="71907" cy="219633"/>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43448" name="Ink 88"/>
              <p14:cNvContentPartPr>
                <a14:cpLocks xmlns:a14="http://schemas.microsoft.com/office/drawing/2010/main" noRot="1" noChangeAspect="1" noEditPoints="1" noChangeArrowheads="1" noChangeShapeType="1"/>
              </p14:cNvContentPartPr>
              <p14:nvPr/>
            </p14:nvContentPartPr>
            <p14:xfrm>
              <a:off x="600075" y="3768725"/>
              <a:ext cx="311150" cy="274638"/>
            </p14:xfrm>
          </p:contentPart>
        </mc:Choice>
        <mc:Fallback xmlns="">
          <p:pic>
            <p:nvPicPr>
              <p:cNvPr id="143448" name="Ink 88"/>
              <p:cNvPicPr>
                <a:picLocks noRot="1" noChangeAspect="1" noEditPoints="1" noChangeArrowheads="1" noChangeShapeType="1"/>
              </p:cNvPicPr>
              <p:nvPr/>
            </p:nvPicPr>
            <p:blipFill>
              <a:blip r:embed="rId41" cstate="print"/>
              <a:stretch>
                <a:fillRect/>
              </a:stretch>
            </p:blipFill>
            <p:spPr>
              <a:xfrm>
                <a:off x="588833" y="3755818"/>
                <a:ext cx="328194" cy="299735"/>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43449" name="Ink 89"/>
              <p14:cNvContentPartPr>
                <a14:cpLocks xmlns:a14="http://schemas.microsoft.com/office/drawing/2010/main" noRot="1" noChangeAspect="1" noEditPoints="1" noChangeArrowheads="1" noChangeShapeType="1"/>
              </p14:cNvContentPartPr>
              <p14:nvPr/>
            </p14:nvContentPartPr>
            <p14:xfrm>
              <a:off x="600075" y="3827463"/>
              <a:ext cx="34925" cy="241300"/>
            </p14:xfrm>
          </p:contentPart>
        </mc:Choice>
        <mc:Fallback xmlns="">
          <p:pic>
            <p:nvPicPr>
              <p:cNvPr id="143449" name="Ink 89"/>
              <p:cNvPicPr>
                <a:picLocks noRot="1" noChangeAspect="1" noEditPoints="1" noChangeArrowheads="1" noChangeShapeType="1"/>
              </p:cNvPicPr>
              <p:nvPr/>
            </p:nvPicPr>
            <p:blipFill>
              <a:blip r:embed="rId43" cstate="print"/>
              <a:stretch>
                <a:fillRect/>
              </a:stretch>
            </p:blipFill>
            <p:spPr>
              <a:xfrm>
                <a:off x="588797" y="3817695"/>
                <a:ext cx="54570" cy="261921"/>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43450" name="Ink 90"/>
              <p14:cNvContentPartPr>
                <a14:cpLocks xmlns:a14="http://schemas.microsoft.com/office/drawing/2010/main" noRot="1" noChangeAspect="1" noEditPoints="1" noChangeArrowheads="1" noChangeShapeType="1"/>
              </p14:cNvContentPartPr>
              <p14:nvPr/>
            </p14:nvContentPartPr>
            <p14:xfrm>
              <a:off x="1004888" y="4016375"/>
              <a:ext cx="266700" cy="292100"/>
            </p14:xfrm>
          </p:contentPart>
        </mc:Choice>
        <mc:Fallback xmlns="">
          <p:pic>
            <p:nvPicPr>
              <p:cNvPr id="143450" name="Ink 90"/>
              <p:cNvPicPr>
                <a:picLocks noRot="1" noChangeAspect="1" noEditPoints="1" noChangeArrowheads="1" noChangeShapeType="1"/>
              </p:cNvPicPr>
              <p:nvPr/>
            </p:nvPicPr>
            <p:blipFill>
              <a:blip r:embed="rId45" cstate="print"/>
              <a:stretch>
                <a:fillRect/>
              </a:stretch>
            </p:blipFill>
            <p:spPr>
              <a:xfrm>
                <a:off x="991878" y="4005943"/>
                <a:ext cx="282601" cy="315123"/>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43451" name="Ink 91"/>
              <p14:cNvContentPartPr>
                <a14:cpLocks xmlns:a14="http://schemas.microsoft.com/office/drawing/2010/main" noRot="1" noChangeAspect="1" noEditPoints="1" noChangeArrowheads="1" noChangeShapeType="1"/>
              </p14:cNvContentPartPr>
              <p14:nvPr/>
            </p14:nvContentPartPr>
            <p14:xfrm>
              <a:off x="7446963" y="2317750"/>
              <a:ext cx="1365250" cy="196850"/>
            </p14:xfrm>
          </p:contentPart>
        </mc:Choice>
        <mc:Fallback xmlns="">
          <p:pic>
            <p:nvPicPr>
              <p:cNvPr id="143451" name="Ink 91"/>
              <p:cNvPicPr>
                <a:picLocks noRot="1" noChangeAspect="1" noEditPoints="1" noChangeArrowheads="1" noChangeShapeType="1"/>
              </p:cNvPicPr>
              <p:nvPr/>
            </p:nvPicPr>
            <p:blipFill>
              <a:blip r:embed="rId47" cstate="print"/>
              <a:stretch>
                <a:fillRect/>
              </a:stretch>
            </p:blipFill>
            <p:spPr>
              <a:xfrm>
                <a:off x="7434395" y="2308833"/>
                <a:ext cx="1381768" cy="21777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43452" name="Ink 92"/>
              <p14:cNvContentPartPr>
                <a14:cpLocks xmlns:a14="http://schemas.microsoft.com/office/drawing/2010/main" noRot="1" noChangeAspect="1" noEditPoints="1" noChangeArrowheads="1" noChangeShapeType="1"/>
              </p14:cNvContentPartPr>
              <p14:nvPr/>
            </p14:nvContentPartPr>
            <p14:xfrm>
              <a:off x="1433513" y="3305175"/>
              <a:ext cx="136525" cy="111125"/>
            </p14:xfrm>
          </p:contentPart>
        </mc:Choice>
        <mc:Fallback xmlns="">
          <p:pic>
            <p:nvPicPr>
              <p:cNvPr id="143452" name="Ink 92"/>
              <p:cNvPicPr>
                <a:picLocks noRot="1" noChangeAspect="1" noEditPoints="1" noChangeArrowheads="1" noChangeShapeType="1"/>
              </p:cNvPicPr>
              <p:nvPr/>
            </p:nvPicPr>
            <p:blipFill>
              <a:blip r:embed="rId49" cstate="print"/>
              <a:stretch>
                <a:fillRect/>
              </a:stretch>
            </p:blipFill>
            <p:spPr>
              <a:xfrm>
                <a:off x="1423121" y="3295338"/>
                <a:ext cx="149783" cy="131164"/>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43453" name="Ink 93"/>
              <p14:cNvContentPartPr>
                <a14:cpLocks xmlns:a14="http://schemas.microsoft.com/office/drawing/2010/main" noRot="1" noChangeAspect="1" noEditPoints="1" noChangeArrowheads="1" noChangeShapeType="1"/>
              </p14:cNvContentPartPr>
              <p14:nvPr/>
            </p14:nvContentPartPr>
            <p14:xfrm>
              <a:off x="1862138" y="3089275"/>
              <a:ext cx="1133475" cy="387350"/>
            </p14:xfrm>
          </p:contentPart>
        </mc:Choice>
        <mc:Fallback xmlns="">
          <p:pic>
            <p:nvPicPr>
              <p:cNvPr id="143453" name="Ink 93"/>
              <p:cNvPicPr>
                <a:picLocks noRot="1" noChangeAspect="1" noEditPoints="1" noChangeArrowheads="1" noChangeShapeType="1"/>
              </p:cNvPicPr>
              <p:nvPr/>
            </p:nvPicPr>
            <p:blipFill>
              <a:blip r:embed="rId51" cstate="print"/>
              <a:stretch>
                <a:fillRect/>
              </a:stretch>
            </p:blipFill>
            <p:spPr>
              <a:xfrm>
                <a:off x="1851312" y="3079537"/>
                <a:ext cx="1154044" cy="405383"/>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43454" name="Ink 94"/>
              <p14:cNvContentPartPr>
                <a14:cpLocks xmlns:a14="http://schemas.microsoft.com/office/drawing/2010/main" noRot="1" noChangeAspect="1" noEditPoints="1" noChangeArrowheads="1" noChangeShapeType="1"/>
              </p14:cNvContentPartPr>
              <p14:nvPr/>
            </p14:nvContentPartPr>
            <p14:xfrm>
              <a:off x="1554163" y="3956050"/>
              <a:ext cx="146050" cy="120650"/>
            </p14:xfrm>
          </p:contentPart>
        </mc:Choice>
        <mc:Fallback xmlns="">
          <p:pic>
            <p:nvPicPr>
              <p:cNvPr id="143454" name="Ink 94"/>
              <p:cNvPicPr>
                <a:picLocks noRot="1" noChangeAspect="1" noEditPoints="1" noChangeArrowheads="1" noChangeShapeType="1"/>
              </p:cNvPicPr>
              <p:nvPr/>
            </p:nvPicPr>
            <p:blipFill>
              <a:blip r:embed="rId53" cstate="print"/>
              <a:stretch>
                <a:fillRect/>
              </a:stretch>
            </p:blipFill>
            <p:spPr>
              <a:xfrm>
                <a:off x="1543914" y="3952779"/>
                <a:ext cx="159593" cy="13555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43455" name="Ink 95"/>
              <p14:cNvContentPartPr>
                <a14:cpLocks xmlns:a14="http://schemas.microsoft.com/office/drawing/2010/main" noRot="1" noChangeAspect="1" noEditPoints="1" noChangeArrowheads="1" noChangeShapeType="1"/>
              </p14:cNvContentPartPr>
              <p14:nvPr/>
            </p14:nvContentPartPr>
            <p14:xfrm>
              <a:off x="1947863" y="3827463"/>
              <a:ext cx="841375" cy="276225"/>
            </p14:xfrm>
          </p:contentPart>
        </mc:Choice>
        <mc:Fallback xmlns="">
          <p:pic>
            <p:nvPicPr>
              <p:cNvPr id="143455" name="Ink 95"/>
              <p:cNvPicPr>
                <a:picLocks noRot="1" noChangeAspect="1" noEditPoints="1" noChangeArrowheads="1" noChangeShapeType="1"/>
              </p:cNvPicPr>
              <p:nvPr/>
            </p:nvPicPr>
            <p:blipFill>
              <a:blip r:embed="rId55" cstate="print"/>
              <a:stretch>
                <a:fillRect/>
              </a:stretch>
            </p:blipFill>
            <p:spPr>
              <a:xfrm>
                <a:off x="1939579" y="3816284"/>
                <a:ext cx="862986" cy="292452"/>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43456" name="Ink 96"/>
              <p14:cNvContentPartPr>
                <a14:cpLocks xmlns:a14="http://schemas.microsoft.com/office/drawing/2010/main" noRot="1" noChangeAspect="1" noEditPoints="1" noChangeArrowheads="1" noChangeShapeType="1"/>
              </p14:cNvContentPartPr>
              <p14:nvPr/>
            </p14:nvContentPartPr>
            <p14:xfrm>
              <a:off x="455613" y="4548188"/>
              <a:ext cx="720725" cy="404812"/>
            </p14:xfrm>
          </p:contentPart>
        </mc:Choice>
        <mc:Fallback xmlns="">
          <p:pic>
            <p:nvPicPr>
              <p:cNvPr id="143456" name="Ink 96"/>
              <p:cNvPicPr>
                <a:picLocks noRot="1" noChangeAspect="1" noEditPoints="1" noChangeArrowheads="1" noChangeShapeType="1"/>
              </p:cNvPicPr>
              <p:nvPr/>
            </p:nvPicPr>
            <p:blipFill>
              <a:blip r:embed="rId57" cstate="print"/>
              <a:stretch>
                <a:fillRect/>
              </a:stretch>
            </p:blipFill>
            <p:spPr>
              <a:xfrm>
                <a:off x="444470" y="4537716"/>
                <a:ext cx="734744" cy="427201"/>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43457" name="Ink 97"/>
              <p14:cNvContentPartPr>
                <a14:cpLocks xmlns:a14="http://schemas.microsoft.com/office/drawing/2010/main" noRot="1" noChangeAspect="1" noEditPoints="1" noChangeArrowheads="1" noChangeShapeType="1"/>
              </p14:cNvContentPartPr>
              <p14:nvPr/>
            </p14:nvContentPartPr>
            <p14:xfrm>
              <a:off x="1304925" y="4678363"/>
              <a:ext cx="85725" cy="103187"/>
            </p14:xfrm>
          </p:contentPart>
        </mc:Choice>
        <mc:Fallback xmlns="">
          <p:pic>
            <p:nvPicPr>
              <p:cNvPr id="143457" name="Ink 97"/>
              <p:cNvPicPr>
                <a:picLocks noRot="1" noChangeAspect="1" noEditPoints="1" noChangeArrowheads="1" noChangeShapeType="1"/>
              </p:cNvPicPr>
              <p:nvPr/>
            </p:nvPicPr>
            <p:blipFill>
              <a:blip r:embed="rId59" cstate="print"/>
              <a:stretch>
                <a:fillRect/>
              </a:stretch>
            </p:blipFill>
            <p:spPr>
              <a:xfrm>
                <a:off x="1293350" y="4665374"/>
                <a:ext cx="106704" cy="125917"/>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43458" name="Ink 98"/>
              <p14:cNvContentPartPr>
                <a14:cpLocks xmlns:a14="http://schemas.microsoft.com/office/drawing/2010/main" noRot="1" noChangeAspect="1" noEditPoints="1" noChangeArrowheads="1" noChangeShapeType="1"/>
              </p14:cNvContentPartPr>
              <p14:nvPr/>
            </p14:nvContentPartPr>
            <p14:xfrm>
              <a:off x="1622425" y="4532313"/>
              <a:ext cx="395288" cy="231775"/>
            </p14:xfrm>
          </p:contentPart>
        </mc:Choice>
        <mc:Fallback xmlns="">
          <p:pic>
            <p:nvPicPr>
              <p:cNvPr id="143458" name="Ink 98"/>
              <p:cNvPicPr>
                <a:picLocks noRot="1" noChangeAspect="1" noEditPoints="1" noChangeArrowheads="1" noChangeShapeType="1"/>
              </p:cNvPicPr>
              <p:nvPr/>
            </p:nvPicPr>
            <p:blipFill>
              <a:blip r:embed="rId61" cstate="print"/>
              <a:stretch>
                <a:fillRect/>
              </a:stretch>
            </p:blipFill>
            <p:spPr>
              <a:xfrm>
                <a:off x="1610663" y="4521139"/>
                <a:ext cx="418456" cy="251961"/>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43459" name="Ink 99"/>
              <p14:cNvContentPartPr>
                <a14:cpLocks xmlns:a14="http://schemas.microsoft.com/office/drawing/2010/main" noRot="1" noChangeAspect="1" noEditPoints="1" noChangeArrowheads="1" noChangeShapeType="1"/>
              </p14:cNvContentPartPr>
              <p14:nvPr/>
            </p14:nvContentPartPr>
            <p14:xfrm>
              <a:off x="2205038" y="4575175"/>
              <a:ext cx="112712" cy="136525"/>
            </p14:xfrm>
          </p:contentPart>
        </mc:Choice>
        <mc:Fallback xmlns="">
          <p:pic>
            <p:nvPicPr>
              <p:cNvPr id="143459" name="Ink 99"/>
              <p:cNvPicPr>
                <a:picLocks noRot="1" noChangeAspect="1" noEditPoints="1" noChangeArrowheads="1" noChangeShapeType="1"/>
              </p:cNvPicPr>
              <p:nvPr/>
            </p:nvPicPr>
            <p:blipFill>
              <a:blip r:embed="rId63" cstate="print"/>
              <a:stretch>
                <a:fillRect/>
              </a:stretch>
            </p:blipFill>
            <p:spPr>
              <a:xfrm>
                <a:off x="2193657" y="4565709"/>
                <a:ext cx="132905" cy="158369"/>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43460" name="Ink 100"/>
              <p14:cNvContentPartPr>
                <a14:cpLocks xmlns:a14="http://schemas.microsoft.com/office/drawing/2010/main" noRot="1" noChangeAspect="1" noEditPoints="1" noChangeArrowheads="1" noChangeShapeType="1"/>
              </p14:cNvContentPartPr>
              <p14:nvPr/>
            </p14:nvContentPartPr>
            <p14:xfrm>
              <a:off x="2489200" y="4514850"/>
              <a:ext cx="574675" cy="188913"/>
            </p14:xfrm>
          </p:contentPart>
        </mc:Choice>
        <mc:Fallback xmlns="">
          <p:pic>
            <p:nvPicPr>
              <p:cNvPr id="143460" name="Ink 100"/>
              <p:cNvPicPr>
                <a:picLocks noRot="1" noChangeAspect="1" noEditPoints="1" noChangeArrowheads="1" noChangeShapeType="1"/>
              </p:cNvPicPr>
              <p:nvPr/>
            </p:nvPicPr>
            <p:blipFill>
              <a:blip r:embed="rId65" cstate="print"/>
              <a:stretch>
                <a:fillRect/>
              </a:stretch>
            </p:blipFill>
            <p:spPr>
              <a:xfrm>
                <a:off x="2477377" y="4503863"/>
                <a:ext cx="597246" cy="211951"/>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43461" name="Ink 101"/>
              <p14:cNvContentPartPr>
                <a14:cpLocks xmlns:a14="http://schemas.microsoft.com/office/drawing/2010/main" noRot="1" noChangeAspect="1" noEditPoints="1" noChangeArrowheads="1" noChangeShapeType="1"/>
              </p14:cNvContentPartPr>
              <p14:nvPr/>
            </p14:nvContentPartPr>
            <p14:xfrm>
              <a:off x="3209925" y="4557713"/>
              <a:ext cx="93663" cy="103187"/>
            </p14:xfrm>
          </p:contentPart>
        </mc:Choice>
        <mc:Fallback xmlns="">
          <p:pic>
            <p:nvPicPr>
              <p:cNvPr id="143461" name="Ink 101"/>
              <p:cNvPicPr>
                <a:picLocks noRot="1" noChangeAspect="1" noEditPoints="1" noChangeArrowheads="1" noChangeShapeType="1"/>
              </p:cNvPicPr>
              <p:nvPr/>
            </p:nvPicPr>
            <p:blipFill>
              <a:blip r:embed="rId67" cstate="print"/>
              <a:stretch>
                <a:fillRect/>
              </a:stretch>
            </p:blipFill>
            <p:spPr>
              <a:xfrm>
                <a:off x="3199159" y="4548662"/>
                <a:ext cx="108735" cy="116583"/>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43462" name="Ink 102"/>
              <p14:cNvContentPartPr>
                <a14:cpLocks xmlns:a14="http://schemas.microsoft.com/office/drawing/2010/main" noRot="1" noChangeAspect="1" noEditPoints="1" noChangeArrowheads="1" noChangeShapeType="1"/>
              </p14:cNvContentPartPr>
              <p14:nvPr/>
            </p14:nvContentPartPr>
            <p14:xfrm>
              <a:off x="3578225" y="4403725"/>
              <a:ext cx="755650" cy="265113"/>
            </p14:xfrm>
          </p:contentPart>
        </mc:Choice>
        <mc:Fallback xmlns="">
          <p:pic>
            <p:nvPicPr>
              <p:cNvPr id="143462" name="Ink 102"/>
              <p:cNvPicPr>
                <a:picLocks noRot="1" noChangeAspect="1" noEditPoints="1" noChangeArrowheads="1" noChangeShapeType="1"/>
              </p:cNvPicPr>
              <p:nvPr/>
            </p:nvPicPr>
            <p:blipFill>
              <a:blip r:embed="rId69" cstate="print"/>
              <a:stretch>
                <a:fillRect/>
              </a:stretch>
            </p:blipFill>
            <p:spPr>
              <a:xfrm>
                <a:off x="3568761" y="4393265"/>
                <a:ext cx="775306" cy="287476"/>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43463" name="Ink 103"/>
              <p14:cNvContentPartPr>
                <a14:cpLocks xmlns:a14="http://schemas.microsoft.com/office/drawing/2010/main" noRot="1" noChangeAspect="1" noEditPoints="1" noChangeArrowheads="1" noChangeShapeType="1"/>
              </p14:cNvContentPartPr>
              <p14:nvPr/>
            </p14:nvContentPartPr>
            <p14:xfrm>
              <a:off x="1468438" y="4960938"/>
              <a:ext cx="892175" cy="206375"/>
            </p14:xfrm>
          </p:contentPart>
        </mc:Choice>
        <mc:Fallback xmlns="">
          <p:pic>
            <p:nvPicPr>
              <p:cNvPr id="143463" name="Ink 103"/>
              <p:cNvPicPr>
                <a:picLocks noRot="1" noChangeAspect="1" noEditPoints="1" noChangeArrowheads="1" noChangeShapeType="1"/>
              </p:cNvPicPr>
              <p:nvPr/>
            </p:nvPicPr>
            <p:blipFill>
              <a:blip r:embed="rId71" cstate="print"/>
              <a:stretch>
                <a:fillRect/>
              </a:stretch>
            </p:blipFill>
            <p:spPr>
              <a:xfrm>
                <a:off x="1458349" y="4951886"/>
                <a:ext cx="910191" cy="227013"/>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43464" name="Ink 104"/>
              <p14:cNvContentPartPr>
                <a14:cpLocks xmlns:a14="http://schemas.microsoft.com/office/drawing/2010/main" noRot="1" noChangeAspect="1" noEditPoints="1" noChangeArrowheads="1" noChangeShapeType="1"/>
              </p14:cNvContentPartPr>
              <p14:nvPr/>
            </p14:nvContentPartPr>
            <p14:xfrm>
              <a:off x="2505075" y="4875213"/>
              <a:ext cx="473075" cy="369887"/>
            </p14:xfrm>
          </p:contentPart>
        </mc:Choice>
        <mc:Fallback xmlns="">
          <p:pic>
            <p:nvPicPr>
              <p:cNvPr id="143464" name="Ink 104"/>
              <p:cNvPicPr>
                <a:picLocks noRot="1" noChangeAspect="1" noEditPoints="1" noChangeArrowheads="1" noChangeShapeType="1"/>
              </p:cNvPicPr>
              <p:nvPr/>
            </p:nvPicPr>
            <p:blipFill>
              <a:blip r:embed="rId73" cstate="print"/>
              <a:stretch>
                <a:fillRect/>
              </a:stretch>
            </p:blipFill>
            <p:spPr>
              <a:xfrm>
                <a:off x="2491734" y="4863351"/>
                <a:ext cx="495791" cy="389657"/>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43465" name="Ink 105"/>
              <p14:cNvContentPartPr>
                <a14:cpLocks xmlns:a14="http://schemas.microsoft.com/office/drawing/2010/main" noRot="1" noChangeAspect="1" noEditPoints="1" noChangeArrowheads="1" noChangeShapeType="1"/>
              </p14:cNvContentPartPr>
              <p14:nvPr/>
            </p14:nvContentPartPr>
            <p14:xfrm>
              <a:off x="3167063" y="4849813"/>
              <a:ext cx="917575" cy="317500"/>
            </p14:xfrm>
          </p:contentPart>
        </mc:Choice>
        <mc:Fallback xmlns="">
          <p:pic>
            <p:nvPicPr>
              <p:cNvPr id="143465" name="Ink 105"/>
              <p:cNvPicPr>
                <a:picLocks noRot="1" noChangeAspect="1" noEditPoints="1" noChangeArrowheads="1" noChangeShapeType="1"/>
              </p:cNvPicPr>
              <p:nvPr/>
            </p:nvPicPr>
            <p:blipFill>
              <a:blip r:embed="rId75" cstate="print"/>
              <a:stretch>
                <a:fillRect/>
              </a:stretch>
            </p:blipFill>
            <p:spPr>
              <a:xfrm>
                <a:off x="3154819" y="4840834"/>
                <a:ext cx="940262" cy="334381"/>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43466" name="Ink 106"/>
              <p14:cNvContentPartPr>
                <a14:cpLocks xmlns:a14="http://schemas.microsoft.com/office/drawing/2010/main" noRot="1" noChangeAspect="1" noEditPoints="1" noChangeArrowheads="1" noChangeShapeType="1"/>
              </p14:cNvContentPartPr>
              <p14:nvPr/>
            </p14:nvContentPartPr>
            <p14:xfrm>
              <a:off x="1365250" y="5287963"/>
              <a:ext cx="2711450" cy="428625"/>
            </p14:xfrm>
          </p:contentPart>
        </mc:Choice>
        <mc:Fallback xmlns="">
          <p:pic>
            <p:nvPicPr>
              <p:cNvPr id="143466" name="Ink 106"/>
              <p:cNvPicPr>
                <a:picLocks noRot="1" noChangeAspect="1" noEditPoints="1" noChangeArrowheads="1" noChangeShapeType="1"/>
              </p:cNvPicPr>
              <p:nvPr/>
            </p:nvPicPr>
            <p:blipFill>
              <a:blip r:embed="rId77" cstate="print"/>
              <a:stretch>
                <a:fillRect/>
              </a:stretch>
            </p:blipFill>
            <p:spPr>
              <a:xfrm>
                <a:off x="1359122" y="5275737"/>
                <a:ext cx="2727311" cy="445166"/>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43467" name="Ink 107"/>
              <p14:cNvContentPartPr>
                <a14:cpLocks xmlns:a14="http://schemas.microsoft.com/office/drawing/2010/main" noRot="1" noChangeAspect="1" noEditPoints="1" noChangeArrowheads="1" noChangeShapeType="1"/>
              </p14:cNvContentPartPr>
              <p14:nvPr/>
            </p14:nvContentPartPr>
            <p14:xfrm>
              <a:off x="4246563" y="5260975"/>
              <a:ext cx="858837" cy="284163"/>
            </p14:xfrm>
          </p:contentPart>
        </mc:Choice>
        <mc:Fallback xmlns="">
          <p:pic>
            <p:nvPicPr>
              <p:cNvPr id="143467" name="Ink 107"/>
              <p:cNvPicPr>
                <a:picLocks noRot="1" noChangeAspect="1" noEditPoints="1" noChangeArrowheads="1" noChangeShapeType="1"/>
              </p:cNvPicPr>
              <p:nvPr/>
            </p:nvPicPr>
            <p:blipFill>
              <a:blip r:embed="rId79" cstate="print"/>
              <a:stretch>
                <a:fillRect/>
              </a:stretch>
            </p:blipFill>
            <p:spPr>
              <a:xfrm>
                <a:off x="4235733" y="5247272"/>
                <a:ext cx="884108" cy="308685"/>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43468" name="Ink 108"/>
              <p14:cNvContentPartPr>
                <a14:cpLocks xmlns:a14="http://schemas.microsoft.com/office/drawing/2010/main" noRot="1" noChangeAspect="1" noEditPoints="1" noChangeArrowheads="1" noChangeShapeType="1"/>
              </p14:cNvContentPartPr>
              <p14:nvPr/>
            </p14:nvContentPartPr>
            <p14:xfrm>
              <a:off x="4238625" y="6024563"/>
              <a:ext cx="9525" cy="19050"/>
            </p14:xfrm>
          </p:contentPart>
        </mc:Choice>
        <mc:Fallback xmlns="">
          <p:pic>
            <p:nvPicPr>
              <p:cNvPr id="143468" name="Ink 108"/>
              <p:cNvPicPr>
                <a:picLocks noRot="1" noChangeAspect="1" noEditPoints="1" noChangeArrowheads="1" noChangeShapeType="1"/>
              </p:cNvPicPr>
              <p:nvPr/>
            </p:nvPicPr>
            <p:blipFill>
              <a:blip r:embed="rId81" cstate="print"/>
              <a:stretch>
                <a:fillRect/>
              </a:stretch>
            </p:blipFill>
            <p:spPr>
              <a:xfrm>
                <a:off x="4222750" y="6015621"/>
                <a:ext cx="41275" cy="39266"/>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43469" name="Ink 109"/>
              <p14:cNvContentPartPr>
                <a14:cpLocks xmlns:a14="http://schemas.microsoft.com/office/drawing/2010/main" noRot="1" noChangeAspect="1" noEditPoints="1" noChangeArrowheads="1" noChangeShapeType="1"/>
              </p14:cNvContentPartPr>
              <p14:nvPr/>
            </p14:nvContentPartPr>
            <p14:xfrm>
              <a:off x="1511300" y="6016625"/>
              <a:ext cx="77788" cy="112713"/>
            </p14:xfrm>
          </p:contentPart>
        </mc:Choice>
        <mc:Fallback xmlns="">
          <p:pic>
            <p:nvPicPr>
              <p:cNvPr id="143469" name="Ink 109"/>
              <p:cNvPicPr>
                <a:picLocks noRot="1" noChangeAspect="1" noEditPoints="1" noChangeArrowheads="1" noChangeShapeType="1"/>
              </p:cNvPicPr>
              <p:nvPr/>
            </p:nvPicPr>
            <p:blipFill>
              <a:blip r:embed="rId83" cstate="print"/>
              <a:stretch>
                <a:fillRect/>
              </a:stretch>
            </p:blipFill>
            <p:spPr>
              <a:xfrm>
                <a:off x="1499416" y="6003977"/>
                <a:ext cx="92553" cy="138008"/>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43470" name="Ink 110"/>
              <p14:cNvContentPartPr>
                <a14:cpLocks xmlns:a14="http://schemas.microsoft.com/office/drawing/2010/main" noRot="1" noChangeAspect="1" noEditPoints="1" noChangeArrowheads="1" noChangeShapeType="1"/>
              </p14:cNvContentPartPr>
              <p14:nvPr/>
            </p14:nvContentPartPr>
            <p14:xfrm>
              <a:off x="1836738" y="5862638"/>
              <a:ext cx="1003300" cy="317500"/>
            </p14:xfrm>
          </p:contentPart>
        </mc:Choice>
        <mc:Fallback xmlns="">
          <p:pic>
            <p:nvPicPr>
              <p:cNvPr id="143470" name="Ink 110"/>
              <p:cNvPicPr>
                <a:picLocks noRot="1" noChangeAspect="1" noEditPoints="1" noChangeArrowheads="1" noChangeShapeType="1"/>
              </p:cNvPicPr>
              <p:nvPr/>
            </p:nvPicPr>
            <p:blipFill>
              <a:blip r:embed="rId85" cstate="print"/>
              <a:stretch>
                <a:fillRect/>
              </a:stretch>
            </p:blipFill>
            <p:spPr>
              <a:xfrm>
                <a:off x="1825574" y="5851119"/>
                <a:ext cx="1026708" cy="341978"/>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43471" name="Ink 111"/>
              <p14:cNvContentPartPr>
                <a14:cpLocks xmlns:a14="http://schemas.microsoft.com/office/drawing/2010/main" noRot="1" noChangeAspect="1" noEditPoints="1" noChangeArrowheads="1" noChangeShapeType="1"/>
              </p14:cNvContentPartPr>
              <p14:nvPr/>
            </p14:nvContentPartPr>
            <p14:xfrm>
              <a:off x="3036888" y="5948363"/>
              <a:ext cx="173037" cy="146050"/>
            </p14:xfrm>
          </p:contentPart>
        </mc:Choice>
        <mc:Fallback xmlns="">
          <p:pic>
            <p:nvPicPr>
              <p:cNvPr id="143471" name="Ink 111"/>
              <p:cNvPicPr>
                <a:picLocks noRot="1" noChangeAspect="1" noEditPoints="1" noChangeArrowheads="1" noChangeShapeType="1"/>
              </p:cNvPicPr>
              <p:nvPr/>
            </p:nvPicPr>
            <p:blipFill>
              <a:blip r:embed="rId87" cstate="print"/>
              <a:stretch>
                <a:fillRect/>
              </a:stretch>
            </p:blipFill>
            <p:spPr>
              <a:xfrm>
                <a:off x="3025689" y="5936492"/>
                <a:ext cx="188571" cy="161159"/>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143472" name="Ink 112"/>
              <p14:cNvContentPartPr>
                <a14:cpLocks xmlns:a14="http://schemas.microsoft.com/office/drawing/2010/main" noRot="1" noChangeAspect="1" noEditPoints="1" noChangeArrowheads="1" noChangeShapeType="1"/>
              </p14:cNvContentPartPr>
              <p14:nvPr/>
            </p14:nvContentPartPr>
            <p14:xfrm>
              <a:off x="3354388" y="5835650"/>
              <a:ext cx="806450" cy="309563"/>
            </p14:xfrm>
          </p:contentPart>
        </mc:Choice>
        <mc:Fallback xmlns="">
          <p:pic>
            <p:nvPicPr>
              <p:cNvPr id="143472" name="Ink 112"/>
              <p:cNvPicPr>
                <a:picLocks noRot="1" noChangeAspect="1" noEditPoints="1" noChangeArrowheads="1" noChangeShapeType="1"/>
              </p:cNvPicPr>
              <p:nvPr/>
            </p:nvPicPr>
            <p:blipFill>
              <a:blip r:embed="rId89" cstate="print"/>
              <a:stretch>
                <a:fillRect/>
              </a:stretch>
            </p:blipFill>
            <p:spPr>
              <a:xfrm>
                <a:off x="3341810" y="5823771"/>
                <a:ext cx="832325" cy="324321"/>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143473" name="Ink 113"/>
              <p14:cNvContentPartPr>
                <a14:cpLocks xmlns:a14="http://schemas.microsoft.com/office/drawing/2010/main" noRot="1" noChangeAspect="1" noEditPoints="1" noChangeArrowheads="1" noChangeShapeType="1"/>
              </p14:cNvContentPartPr>
              <p14:nvPr/>
            </p14:nvContentPartPr>
            <p14:xfrm>
              <a:off x="4341813" y="5870575"/>
              <a:ext cx="206375" cy="284163"/>
            </p14:xfrm>
          </p:contentPart>
        </mc:Choice>
        <mc:Fallback xmlns="">
          <p:pic>
            <p:nvPicPr>
              <p:cNvPr id="143473" name="Ink 113"/>
              <p:cNvPicPr>
                <a:picLocks noRot="1" noChangeAspect="1" noEditPoints="1" noChangeArrowheads="1" noChangeShapeType="1"/>
              </p:cNvPicPr>
              <p:nvPr/>
            </p:nvPicPr>
            <p:blipFill>
              <a:blip r:embed="rId91" cstate="print"/>
              <a:stretch>
                <a:fillRect/>
              </a:stretch>
            </p:blipFill>
            <p:spPr>
              <a:xfrm>
                <a:off x="4333889" y="5861199"/>
                <a:ext cx="223663" cy="301472"/>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143474" name="Ink 114"/>
              <p14:cNvContentPartPr>
                <a14:cpLocks xmlns:a14="http://schemas.microsoft.com/office/drawing/2010/main" noRot="1" noChangeAspect="1" noEditPoints="1" noChangeArrowheads="1" noChangeShapeType="1"/>
              </p14:cNvContentPartPr>
              <p14:nvPr/>
            </p14:nvContentPartPr>
            <p14:xfrm>
              <a:off x="4805363" y="5862638"/>
              <a:ext cx="153987" cy="196850"/>
            </p14:xfrm>
          </p:contentPart>
        </mc:Choice>
        <mc:Fallback xmlns="">
          <p:pic>
            <p:nvPicPr>
              <p:cNvPr id="143474" name="Ink 114"/>
              <p:cNvPicPr>
                <a:picLocks noRot="1" noChangeAspect="1" noEditPoints="1" noChangeArrowheads="1" noChangeShapeType="1"/>
              </p:cNvPicPr>
              <p:nvPr/>
            </p:nvPicPr>
            <p:blipFill>
              <a:blip r:embed="rId93" cstate="print"/>
              <a:stretch>
                <a:fillRect/>
              </a:stretch>
            </p:blipFill>
            <p:spPr>
              <a:xfrm>
                <a:off x="4793603" y="5851164"/>
                <a:ext cx="176405" cy="212627"/>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143475" name="Ink 115"/>
              <p14:cNvContentPartPr>
                <a14:cpLocks xmlns:a14="http://schemas.microsoft.com/office/drawing/2010/main" noRot="1" noChangeAspect="1" noEditPoints="1" noChangeArrowheads="1" noChangeShapeType="1"/>
              </p14:cNvContentPartPr>
              <p14:nvPr/>
            </p14:nvContentPartPr>
            <p14:xfrm>
              <a:off x="5122863" y="5802313"/>
              <a:ext cx="1260475" cy="274637"/>
            </p14:xfrm>
          </p:contentPart>
        </mc:Choice>
        <mc:Fallback xmlns="">
          <p:pic>
            <p:nvPicPr>
              <p:cNvPr id="143475" name="Ink 115"/>
              <p:cNvPicPr>
                <a:picLocks noRot="1" noChangeAspect="1" noEditPoints="1" noChangeArrowheads="1" noChangeShapeType="1"/>
              </p:cNvPicPr>
              <p:nvPr/>
            </p:nvPicPr>
            <p:blipFill>
              <a:blip r:embed="rId95" cstate="print"/>
              <a:stretch>
                <a:fillRect/>
              </a:stretch>
            </p:blipFill>
            <p:spPr>
              <a:xfrm>
                <a:off x="5110273" y="5789731"/>
                <a:ext cx="1278821" cy="29333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143476" name="Ink 116"/>
              <p14:cNvContentPartPr>
                <a14:cpLocks xmlns:a14="http://schemas.microsoft.com/office/drawing/2010/main" noRot="1" noChangeAspect="1" noEditPoints="1" noChangeArrowheads="1" noChangeShapeType="1"/>
              </p14:cNvContentPartPr>
              <p14:nvPr/>
            </p14:nvContentPartPr>
            <p14:xfrm>
              <a:off x="4848225" y="6523038"/>
              <a:ext cx="33338" cy="9525"/>
            </p14:xfrm>
          </p:contentPart>
        </mc:Choice>
        <mc:Fallback xmlns="">
          <p:pic>
            <p:nvPicPr>
              <p:cNvPr id="143476" name="Ink 116"/>
              <p:cNvPicPr>
                <a:picLocks noRot="1" noChangeAspect="1" noEditPoints="1" noChangeArrowheads="1" noChangeShapeType="1"/>
              </p:cNvPicPr>
              <p:nvPr/>
            </p:nvPicPr>
            <p:blipFill>
              <a:blip r:embed="rId97" cstate="print"/>
              <a:stretch>
                <a:fillRect/>
              </a:stretch>
            </p:blipFill>
            <p:spPr>
              <a:xfrm>
                <a:off x="4838501" y="6503194"/>
                <a:ext cx="46534" cy="51594"/>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143477" name="Ink 117"/>
              <p14:cNvContentPartPr>
                <a14:cpLocks xmlns:a14="http://schemas.microsoft.com/office/drawing/2010/main" noRot="1" noChangeAspect="1" noEditPoints="1" noChangeArrowheads="1" noChangeShapeType="1"/>
              </p14:cNvContentPartPr>
              <p14:nvPr/>
            </p14:nvContentPartPr>
            <p14:xfrm>
              <a:off x="1844675" y="6540500"/>
              <a:ext cx="112713" cy="60325"/>
            </p14:xfrm>
          </p:contentPart>
        </mc:Choice>
        <mc:Fallback xmlns="">
          <p:pic>
            <p:nvPicPr>
              <p:cNvPr id="143477" name="Ink 117"/>
              <p:cNvPicPr>
                <a:picLocks noRot="1" noChangeAspect="1" noEditPoints="1" noChangeArrowheads="1" noChangeShapeType="1"/>
              </p:cNvPicPr>
              <p:nvPr/>
            </p:nvPicPr>
            <p:blipFill>
              <a:blip r:embed="rId99" cstate="print"/>
              <a:stretch>
                <a:fillRect/>
              </a:stretch>
            </p:blipFill>
            <p:spPr>
              <a:xfrm>
                <a:off x="1832233" y="6529833"/>
                <a:ext cx="131011" cy="83866"/>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143478" name="Ink 118"/>
              <p14:cNvContentPartPr>
                <a14:cpLocks xmlns:a14="http://schemas.microsoft.com/office/drawing/2010/main" noRot="1" noChangeAspect="1" noEditPoints="1" noChangeArrowheads="1" noChangeShapeType="1"/>
              </p14:cNvContentPartPr>
              <p14:nvPr/>
            </p14:nvContentPartPr>
            <p14:xfrm>
              <a:off x="2247900" y="6402388"/>
              <a:ext cx="644525" cy="276225"/>
            </p14:xfrm>
          </p:contentPart>
        </mc:Choice>
        <mc:Fallback xmlns="">
          <p:pic>
            <p:nvPicPr>
              <p:cNvPr id="143478" name="Ink 118"/>
              <p:cNvPicPr>
                <a:picLocks noRot="1" noChangeAspect="1" noEditPoints="1" noChangeArrowheads="1" noChangeShapeType="1"/>
              </p:cNvPicPr>
              <p:nvPr/>
            </p:nvPicPr>
            <p:blipFill>
              <a:blip r:embed="rId101" cstate="print"/>
              <a:stretch>
                <a:fillRect/>
              </a:stretch>
            </p:blipFill>
            <p:spPr>
              <a:xfrm>
                <a:off x="2234901" y="6390095"/>
                <a:ext cx="667995" cy="29141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143479" name="Ink 119"/>
              <p14:cNvContentPartPr>
                <a14:cpLocks xmlns:a14="http://schemas.microsoft.com/office/drawing/2010/main" noRot="1" noChangeAspect="1" noEditPoints="1" noChangeArrowheads="1" noChangeShapeType="1"/>
              </p14:cNvContentPartPr>
              <p14:nvPr/>
            </p14:nvContentPartPr>
            <p14:xfrm>
              <a:off x="3063875" y="6411913"/>
              <a:ext cx="669925" cy="231775"/>
            </p14:xfrm>
          </p:contentPart>
        </mc:Choice>
        <mc:Fallback xmlns="">
          <p:pic>
            <p:nvPicPr>
              <p:cNvPr id="143479" name="Ink 119"/>
              <p:cNvPicPr>
                <a:picLocks noRot="1" noChangeAspect="1" noEditPoints="1" noChangeArrowheads="1" noChangeShapeType="1"/>
              </p:cNvPicPr>
              <p:nvPr/>
            </p:nvPicPr>
            <p:blipFill>
              <a:blip r:embed="rId103" cstate="print"/>
              <a:stretch>
                <a:fillRect/>
              </a:stretch>
            </p:blipFill>
            <p:spPr>
              <a:xfrm>
                <a:off x="3052411" y="6402556"/>
                <a:ext cx="693928" cy="253369"/>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143480" name="Ink 120"/>
              <p14:cNvContentPartPr>
                <a14:cpLocks xmlns:a14="http://schemas.microsoft.com/office/drawing/2010/main" noRot="1" noChangeAspect="1" noEditPoints="1" noChangeArrowheads="1" noChangeShapeType="1"/>
              </p14:cNvContentPartPr>
              <p14:nvPr/>
            </p14:nvContentPartPr>
            <p14:xfrm>
              <a:off x="4041775" y="6248400"/>
              <a:ext cx="1217613" cy="430213"/>
            </p14:xfrm>
          </p:contentPart>
        </mc:Choice>
        <mc:Fallback xmlns="">
          <p:pic>
            <p:nvPicPr>
              <p:cNvPr id="143480" name="Ink 120"/>
              <p:cNvPicPr>
                <a:picLocks noRot="1" noChangeAspect="1" noEditPoints="1" noChangeArrowheads="1" noChangeShapeType="1"/>
              </p:cNvPicPr>
              <p:nvPr/>
            </p:nvPicPr>
            <p:blipFill>
              <a:blip r:embed="rId105" cstate="print"/>
              <a:stretch>
                <a:fillRect/>
              </a:stretch>
            </p:blipFill>
            <p:spPr>
              <a:xfrm>
                <a:off x="4029552" y="6237193"/>
                <a:ext cx="1234869" cy="445035"/>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143481" name="Ink 121"/>
              <p14:cNvContentPartPr>
                <a14:cpLocks xmlns:a14="http://schemas.microsoft.com/office/drawing/2010/main" noRot="1" noChangeAspect="1" noEditPoints="1" noChangeArrowheads="1" noChangeShapeType="1"/>
              </p14:cNvContentPartPr>
              <p14:nvPr/>
            </p14:nvContentPartPr>
            <p14:xfrm>
              <a:off x="944563" y="3348038"/>
              <a:ext cx="214312" cy="325437"/>
            </p14:xfrm>
          </p:contentPart>
        </mc:Choice>
        <mc:Fallback xmlns="">
          <p:pic>
            <p:nvPicPr>
              <p:cNvPr id="143481" name="Ink 121"/>
              <p:cNvPicPr>
                <a:picLocks noRot="1" noChangeAspect="1" noEditPoints="1" noChangeArrowheads="1" noChangeShapeType="1"/>
              </p:cNvPicPr>
              <p:nvPr/>
            </p:nvPicPr>
            <p:blipFill>
              <a:blip r:embed="rId107" cstate="print"/>
              <a:stretch>
                <a:fillRect/>
              </a:stretch>
            </p:blipFill>
            <p:spPr>
              <a:xfrm>
                <a:off x="931675" y="3336065"/>
                <a:ext cx="240457" cy="351922"/>
              </a:xfrm>
              <a:prstGeom prst="rect">
                <a:avLst/>
              </a:prstGeom>
            </p:spPr>
          </p:pic>
        </mc:Fallback>
      </mc:AlternateContent>
    </p:spTree>
    <p:extLst>
      <p:ext uri="{BB962C8B-B14F-4D97-AF65-F5344CB8AC3E}">
        <p14:creationId xmlns:p14="http://schemas.microsoft.com/office/powerpoint/2010/main" val="15853067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60000" t="3357" b="33566"/>
          <a:stretch>
            <a:fillRect/>
          </a:stretch>
        </p:blipFill>
        <p:spPr bwMode="auto">
          <a:xfrm>
            <a:off x="5791200" y="3124200"/>
            <a:ext cx="3026697" cy="3219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5943600" y="533400"/>
            <a:ext cx="2333551" cy="2244215"/>
            <a:chOff x="6324600" y="2316943"/>
            <a:chExt cx="2333551" cy="2244215"/>
          </a:xfrm>
        </p:grpSpPr>
        <p:pic>
          <p:nvPicPr>
            <p:cNvPr id="4" name="Picture 3"/>
            <p:cNvPicPr>
              <a:picLocks noChangeAspect="1" noChangeArrowheads="1"/>
            </p:cNvPicPr>
            <p:nvPr/>
          </p:nvPicPr>
          <p:blipFill rotWithShape="1">
            <a:blip r:embed="rId4" cstate="print">
              <a:duotone>
                <a:prstClr val="black"/>
                <a:schemeClr val="accent3">
                  <a:tint val="45000"/>
                  <a:satMod val="400000"/>
                </a:schemeClr>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t="5321" b="-40"/>
            <a:stretch/>
          </p:blipFill>
          <p:spPr bwMode="auto">
            <a:xfrm>
              <a:off x="6324600" y="2438400"/>
              <a:ext cx="2333551" cy="2122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441702" y="2316943"/>
              <a:ext cx="268356" cy="369332"/>
            </a:xfrm>
            <a:prstGeom prst="rect">
              <a:avLst/>
            </a:prstGeom>
          </p:spPr>
          <p:txBody>
            <a:bodyPr wrap="square">
              <a:spAutoFit/>
            </a:bodyPr>
            <a:lstStyle/>
            <a:p>
              <a:r>
                <a:rPr lang="en-US" i="1" dirty="0" smtClean="0">
                  <a:solidFill>
                    <a:schemeClr val="bg1"/>
                  </a:solidFill>
                  <a:latin typeface="Symbol" pitchFamily="18" charset="2"/>
                </a:rPr>
                <a:t>f</a:t>
              </a:r>
              <a:endParaRPr lang="en-US" i="1" dirty="0"/>
            </a:p>
          </p:txBody>
        </p:sp>
      </p:grpSp>
      <mc:AlternateContent xmlns:mc="http://schemas.openxmlformats.org/markup-compatibility/2006" xmlns:p14="http://schemas.microsoft.com/office/powerpoint/2010/main">
        <mc:Choice Requires="p14">
          <p:contentPart p14:bwMode="auto" r:id="rId6">
            <p14:nvContentPartPr>
              <p14:cNvPr id="144445" name="Ink 61"/>
              <p14:cNvContentPartPr>
                <a14:cpLocks xmlns:a14="http://schemas.microsoft.com/office/drawing/2010/main" noRot="1" noChangeAspect="1" noEditPoints="1" noChangeArrowheads="1" noChangeShapeType="1"/>
              </p14:cNvContentPartPr>
              <p14:nvPr/>
            </p14:nvContentPartPr>
            <p14:xfrm>
              <a:off x="369888" y="292100"/>
              <a:ext cx="695325" cy="746125"/>
            </p14:xfrm>
          </p:contentPart>
        </mc:Choice>
        <mc:Fallback xmlns="">
          <p:pic>
            <p:nvPicPr>
              <p:cNvPr id="144445" name="Ink 61"/>
              <p:cNvPicPr>
                <a:picLocks noRot="1" noChangeAspect="1" noEditPoints="1" noChangeArrowheads="1" noChangeShapeType="1"/>
              </p:cNvPicPr>
              <p:nvPr/>
            </p:nvPicPr>
            <p:blipFill>
              <a:blip r:embed="rId7" cstate="print"/>
              <a:stretch>
                <a:fillRect/>
              </a:stretch>
            </p:blipFill>
            <p:spPr>
              <a:xfrm>
                <a:off x="357272" y="279557"/>
                <a:ext cx="718394" cy="76261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4446" name="Ink 62"/>
              <p14:cNvContentPartPr>
                <a14:cpLocks xmlns:a14="http://schemas.microsoft.com/office/drawing/2010/main" noRot="1" noChangeAspect="1" noEditPoints="1" noChangeArrowheads="1" noChangeShapeType="1"/>
              </p14:cNvContentPartPr>
              <p14:nvPr/>
            </p14:nvContentPartPr>
            <p14:xfrm>
              <a:off x="1338263" y="652463"/>
              <a:ext cx="103187" cy="171450"/>
            </p14:xfrm>
          </p:contentPart>
        </mc:Choice>
        <mc:Fallback xmlns="">
          <p:pic>
            <p:nvPicPr>
              <p:cNvPr id="144446" name="Ink 62"/>
              <p:cNvPicPr>
                <a:picLocks noRot="1" noChangeAspect="1" noEditPoints="1" noChangeArrowheads="1" noChangeShapeType="1"/>
              </p:cNvPicPr>
              <p:nvPr/>
            </p:nvPicPr>
            <p:blipFill>
              <a:blip r:embed="rId9" cstate="print"/>
              <a:stretch>
                <a:fillRect/>
              </a:stretch>
            </p:blipFill>
            <p:spPr>
              <a:xfrm>
                <a:off x="1324093" y="647410"/>
                <a:ext cx="126077" cy="188775"/>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4447" name="Ink 63"/>
              <p14:cNvContentPartPr>
                <a14:cpLocks xmlns:a14="http://schemas.microsoft.com/office/drawing/2010/main" noRot="1" noChangeAspect="1" noEditPoints="1" noChangeArrowheads="1" noChangeShapeType="1"/>
              </p14:cNvContentPartPr>
              <p14:nvPr/>
            </p14:nvContentPartPr>
            <p14:xfrm>
              <a:off x="1939925" y="257175"/>
              <a:ext cx="582613" cy="327025"/>
            </p14:xfrm>
          </p:contentPart>
        </mc:Choice>
        <mc:Fallback xmlns="">
          <p:pic>
            <p:nvPicPr>
              <p:cNvPr id="144447" name="Ink 63"/>
              <p:cNvPicPr>
                <a:picLocks noRot="1" noChangeAspect="1" noEditPoints="1" noChangeArrowheads="1" noChangeShapeType="1"/>
              </p:cNvPicPr>
              <p:nvPr/>
            </p:nvPicPr>
            <p:blipFill>
              <a:blip r:embed="rId11" cstate="print"/>
              <a:stretch>
                <a:fillRect/>
              </a:stretch>
            </p:blipFill>
            <p:spPr>
              <a:xfrm>
                <a:off x="1929136" y="244611"/>
                <a:ext cx="607068" cy="348563"/>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4448" name="Ink 64"/>
              <p14:cNvContentPartPr>
                <a14:cpLocks xmlns:a14="http://schemas.microsoft.com/office/drawing/2010/main" noRot="1" noChangeAspect="1" noEditPoints="1" noChangeArrowheads="1" noChangeShapeType="1"/>
              </p14:cNvContentPartPr>
              <p14:nvPr/>
            </p14:nvContentPartPr>
            <p14:xfrm>
              <a:off x="2703513" y="171450"/>
              <a:ext cx="763587" cy="301625"/>
            </p14:xfrm>
          </p:contentPart>
        </mc:Choice>
        <mc:Fallback xmlns="">
          <p:pic>
            <p:nvPicPr>
              <p:cNvPr id="144448" name="Ink 64"/>
              <p:cNvPicPr>
                <a:picLocks noRot="1" noChangeAspect="1" noEditPoints="1" noChangeArrowheads="1" noChangeShapeType="1"/>
              </p:cNvPicPr>
              <p:nvPr/>
            </p:nvPicPr>
            <p:blipFill>
              <a:blip r:embed="rId13" cstate="print"/>
              <a:stretch>
                <a:fillRect/>
              </a:stretch>
            </p:blipFill>
            <p:spPr>
              <a:xfrm>
                <a:off x="2691655" y="158132"/>
                <a:ext cx="788740" cy="322141"/>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4449" name="Ink 65"/>
              <p14:cNvContentPartPr>
                <a14:cpLocks xmlns:a14="http://schemas.microsoft.com/office/drawing/2010/main" noRot="1" noChangeAspect="1" noEditPoints="1" noChangeArrowheads="1" noChangeShapeType="1"/>
              </p14:cNvContentPartPr>
              <p14:nvPr/>
            </p14:nvContentPartPr>
            <p14:xfrm>
              <a:off x="2532063" y="901700"/>
              <a:ext cx="292100" cy="196850"/>
            </p14:xfrm>
          </p:contentPart>
        </mc:Choice>
        <mc:Fallback xmlns="">
          <p:pic>
            <p:nvPicPr>
              <p:cNvPr id="144449" name="Ink 65"/>
              <p:cNvPicPr>
                <a:picLocks noRot="1" noChangeAspect="1" noEditPoints="1" noChangeArrowheads="1" noChangeShapeType="1"/>
              </p:cNvPicPr>
              <p:nvPr/>
            </p:nvPicPr>
            <p:blipFill>
              <a:blip r:embed="rId15" cstate="print"/>
              <a:stretch>
                <a:fillRect/>
              </a:stretch>
            </p:blipFill>
            <p:spPr>
              <a:xfrm>
                <a:off x="2527741" y="889619"/>
                <a:ext cx="308668" cy="221012"/>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4450" name="Ink 66"/>
              <p14:cNvContentPartPr>
                <a14:cpLocks xmlns:a14="http://schemas.microsoft.com/office/drawing/2010/main" noRot="1" noChangeAspect="1" noEditPoints="1" noChangeArrowheads="1" noChangeShapeType="1"/>
              </p14:cNvContentPartPr>
              <p14:nvPr/>
            </p14:nvContentPartPr>
            <p14:xfrm>
              <a:off x="1450975" y="1398588"/>
              <a:ext cx="128588" cy="128587"/>
            </p14:xfrm>
          </p:contentPart>
        </mc:Choice>
        <mc:Fallback xmlns="">
          <p:pic>
            <p:nvPicPr>
              <p:cNvPr id="144450" name="Ink 66"/>
              <p:cNvPicPr>
                <a:picLocks noRot="1" noChangeAspect="1" noEditPoints="1" noChangeArrowheads="1" noChangeShapeType="1"/>
              </p:cNvPicPr>
              <p:nvPr/>
            </p:nvPicPr>
            <p:blipFill>
              <a:blip r:embed="rId17" cstate="print"/>
              <a:stretch>
                <a:fillRect/>
              </a:stretch>
            </p:blipFill>
            <p:spPr>
              <a:xfrm>
                <a:off x="1441277" y="1394266"/>
                <a:ext cx="142596" cy="145516"/>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4451" name="Ink 67"/>
              <p14:cNvContentPartPr>
                <a14:cpLocks xmlns:a14="http://schemas.microsoft.com/office/drawing/2010/main" noRot="1" noChangeAspect="1" noEditPoints="1" noChangeArrowheads="1" noChangeShapeType="1"/>
              </p14:cNvContentPartPr>
              <p14:nvPr/>
            </p14:nvContentPartPr>
            <p14:xfrm>
              <a:off x="1947863" y="1227138"/>
              <a:ext cx="1236662" cy="334962"/>
            </p14:xfrm>
          </p:contentPart>
        </mc:Choice>
        <mc:Fallback xmlns="">
          <p:pic>
            <p:nvPicPr>
              <p:cNvPr id="144451" name="Ink 67"/>
              <p:cNvPicPr>
                <a:picLocks noRot="1" noChangeAspect="1" noEditPoints="1" noChangeArrowheads="1" noChangeShapeType="1"/>
              </p:cNvPicPr>
              <p:nvPr/>
            </p:nvPicPr>
            <p:blipFill>
              <a:blip r:embed="rId19" cstate="print"/>
              <a:stretch>
                <a:fillRect/>
              </a:stretch>
            </p:blipFill>
            <p:spPr>
              <a:xfrm>
                <a:off x="1935277" y="1214559"/>
                <a:ext cx="1262194" cy="3601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44452" name="Ink 68"/>
              <p14:cNvContentPartPr>
                <a14:cpLocks xmlns:a14="http://schemas.microsoft.com/office/drawing/2010/main" noRot="1" noChangeAspect="1" noEditPoints="1" noChangeArrowheads="1" noChangeShapeType="1"/>
              </p14:cNvContentPartPr>
              <p14:nvPr/>
            </p14:nvContentPartPr>
            <p14:xfrm>
              <a:off x="3500438" y="1020763"/>
              <a:ext cx="660400" cy="868362"/>
            </p14:xfrm>
          </p:contentPart>
        </mc:Choice>
        <mc:Fallback xmlns="">
          <p:pic>
            <p:nvPicPr>
              <p:cNvPr id="144452" name="Ink 68"/>
              <p:cNvPicPr>
                <a:picLocks noRot="1" noChangeAspect="1" noEditPoints="1" noChangeArrowheads="1" noChangeShapeType="1"/>
              </p:cNvPicPr>
              <p:nvPr/>
            </p:nvPicPr>
            <p:blipFill>
              <a:blip r:embed="rId21" cstate="print"/>
              <a:stretch>
                <a:fillRect/>
              </a:stretch>
            </p:blipFill>
            <p:spPr>
              <a:xfrm>
                <a:off x="3489552" y="1009537"/>
                <a:ext cx="679631" cy="889003"/>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44453" name="Ink 69"/>
              <p14:cNvContentPartPr>
                <a14:cpLocks xmlns:a14="http://schemas.microsoft.com/office/drawing/2010/main" noRot="1" noChangeAspect="1" noEditPoints="1" noChangeArrowheads="1" noChangeShapeType="1"/>
              </p14:cNvContentPartPr>
              <p14:nvPr/>
            </p14:nvContentPartPr>
            <p14:xfrm>
              <a:off x="446088" y="2000250"/>
              <a:ext cx="2325687" cy="677863"/>
            </p14:xfrm>
          </p:contentPart>
        </mc:Choice>
        <mc:Fallback xmlns="">
          <p:pic>
            <p:nvPicPr>
              <p:cNvPr id="144453" name="Ink 69"/>
              <p:cNvPicPr>
                <a:picLocks noRot="1" noChangeAspect="1" noEditPoints="1" noChangeArrowheads="1" noChangeShapeType="1"/>
              </p:cNvPicPr>
              <p:nvPr/>
            </p:nvPicPr>
            <p:blipFill>
              <a:blip r:embed="rId23" cstate="print"/>
              <a:stretch>
                <a:fillRect/>
              </a:stretch>
            </p:blipFill>
            <p:spPr>
              <a:xfrm>
                <a:off x="434566" y="1988049"/>
                <a:ext cx="2349091" cy="694011"/>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44454" name="Ink 70"/>
              <p14:cNvContentPartPr>
                <a14:cpLocks xmlns:a14="http://schemas.microsoft.com/office/drawing/2010/main" noRot="1" noChangeAspect="1" noEditPoints="1" noChangeArrowheads="1" noChangeShapeType="1"/>
              </p14:cNvContentPartPr>
              <p14:nvPr/>
            </p14:nvContentPartPr>
            <p14:xfrm>
              <a:off x="1519238" y="2025650"/>
              <a:ext cx="2633662" cy="403225"/>
            </p14:xfrm>
          </p:contentPart>
        </mc:Choice>
        <mc:Fallback xmlns="">
          <p:pic>
            <p:nvPicPr>
              <p:cNvPr id="144454" name="Ink 70"/>
              <p:cNvPicPr>
                <a:picLocks noRot="1" noChangeAspect="1" noEditPoints="1" noChangeArrowheads="1" noChangeShapeType="1"/>
              </p:cNvPicPr>
              <p:nvPr/>
            </p:nvPicPr>
            <p:blipFill>
              <a:blip r:embed="rId25" cstate="print"/>
              <a:stretch>
                <a:fillRect/>
              </a:stretch>
            </p:blipFill>
            <p:spPr>
              <a:xfrm>
                <a:off x="1509878" y="2013662"/>
                <a:ext cx="2655261" cy="428654"/>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44455" name="Ink 71"/>
              <p14:cNvContentPartPr>
                <a14:cpLocks xmlns:a14="http://schemas.microsoft.com/office/drawing/2010/main" noRot="1" noChangeAspect="1" noEditPoints="1" noChangeArrowheads="1" noChangeShapeType="1"/>
              </p14:cNvContentPartPr>
              <p14:nvPr/>
            </p14:nvContentPartPr>
            <p14:xfrm>
              <a:off x="5491163" y="1612900"/>
              <a:ext cx="2565400" cy="258763"/>
            </p14:xfrm>
          </p:contentPart>
        </mc:Choice>
        <mc:Fallback xmlns="">
          <p:pic>
            <p:nvPicPr>
              <p:cNvPr id="144455" name="Ink 71"/>
              <p:cNvPicPr>
                <a:picLocks noRot="1" noChangeAspect="1" noEditPoints="1" noChangeArrowheads="1" noChangeShapeType="1"/>
              </p:cNvPicPr>
              <p:nvPr/>
            </p:nvPicPr>
            <p:blipFill>
              <a:blip r:embed="rId27" cstate="print"/>
              <a:stretch>
                <a:fillRect/>
              </a:stretch>
            </p:blipFill>
            <p:spPr>
              <a:xfrm>
                <a:off x="5479584" y="1600974"/>
                <a:ext cx="2591090" cy="283338"/>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44456" name="Ink 72"/>
              <p14:cNvContentPartPr>
                <a14:cpLocks xmlns:a14="http://schemas.microsoft.com/office/drawing/2010/main" noRot="1" noChangeAspect="1" noEditPoints="1" noChangeArrowheads="1" noChangeShapeType="1"/>
              </p14:cNvContentPartPr>
              <p14:nvPr/>
            </p14:nvContentPartPr>
            <p14:xfrm>
              <a:off x="1622425" y="2874963"/>
              <a:ext cx="171450" cy="130175"/>
            </p14:xfrm>
          </p:contentPart>
        </mc:Choice>
        <mc:Fallback xmlns="">
          <p:pic>
            <p:nvPicPr>
              <p:cNvPr id="144456" name="Ink 72"/>
              <p:cNvPicPr>
                <a:picLocks noRot="1" noChangeAspect="1" noEditPoints="1" noChangeArrowheads="1" noChangeShapeType="1"/>
              </p:cNvPicPr>
              <p:nvPr/>
            </p:nvPicPr>
            <p:blipFill>
              <a:blip r:embed="rId29" cstate="print"/>
              <a:stretch>
                <a:fillRect/>
              </a:stretch>
            </p:blipFill>
            <p:spPr>
              <a:xfrm>
                <a:off x="1612761" y="2863162"/>
                <a:ext cx="190063" cy="154145"/>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44457" name="Ink 73"/>
              <p14:cNvContentPartPr>
                <a14:cpLocks xmlns:a14="http://schemas.microsoft.com/office/drawing/2010/main" noRot="1" noChangeAspect="1" noEditPoints="1" noChangeArrowheads="1" noChangeShapeType="1"/>
              </p14:cNvContentPartPr>
              <p14:nvPr/>
            </p14:nvContentPartPr>
            <p14:xfrm>
              <a:off x="2136775" y="2678113"/>
              <a:ext cx="1612900" cy="334962"/>
            </p14:xfrm>
          </p:contentPart>
        </mc:Choice>
        <mc:Fallback xmlns="">
          <p:pic>
            <p:nvPicPr>
              <p:cNvPr id="144457" name="Ink 73"/>
              <p:cNvPicPr>
                <a:picLocks noRot="1" noChangeAspect="1" noEditPoints="1" noChangeArrowheads="1" noChangeShapeType="1"/>
              </p:cNvPicPr>
              <p:nvPr/>
            </p:nvPicPr>
            <p:blipFill>
              <a:blip r:embed="rId31" cstate="print"/>
              <a:stretch>
                <a:fillRect/>
              </a:stretch>
            </p:blipFill>
            <p:spPr>
              <a:xfrm>
                <a:off x="2124537" y="2669864"/>
                <a:ext cx="1637376" cy="355763"/>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44458" name="Ink 74"/>
              <p14:cNvContentPartPr>
                <a14:cpLocks xmlns:a14="http://schemas.microsoft.com/office/drawing/2010/main" noRot="1" noChangeAspect="1" noEditPoints="1" noChangeArrowheads="1" noChangeShapeType="1"/>
              </p14:cNvContentPartPr>
              <p14:nvPr/>
            </p14:nvContentPartPr>
            <p14:xfrm>
              <a:off x="3938588" y="2771775"/>
              <a:ext cx="163512" cy="138113"/>
            </p14:xfrm>
          </p:contentPart>
        </mc:Choice>
        <mc:Fallback xmlns="">
          <p:pic>
            <p:nvPicPr>
              <p:cNvPr id="144458" name="Ink 74"/>
              <p:cNvPicPr>
                <a:picLocks noRot="1" noChangeAspect="1" noEditPoints="1" noChangeArrowheads="1" noChangeShapeType="1"/>
              </p:cNvPicPr>
              <p:nvPr/>
            </p:nvPicPr>
            <p:blipFill>
              <a:blip r:embed="rId33" cstate="print"/>
              <a:stretch>
                <a:fillRect/>
              </a:stretch>
            </p:blipFill>
            <p:spPr>
              <a:xfrm>
                <a:off x="3924902" y="2759798"/>
                <a:ext cx="185122" cy="164313"/>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44459" name="Ink 75"/>
              <p14:cNvContentPartPr>
                <a14:cpLocks xmlns:a14="http://schemas.microsoft.com/office/drawing/2010/main" noRot="1" noChangeAspect="1" noEditPoints="1" noChangeArrowheads="1" noChangeShapeType="1"/>
              </p14:cNvContentPartPr>
              <p14:nvPr/>
            </p14:nvContentPartPr>
            <p14:xfrm>
              <a:off x="4427538" y="2574925"/>
              <a:ext cx="411162" cy="241300"/>
            </p14:xfrm>
          </p:contentPart>
        </mc:Choice>
        <mc:Fallback xmlns="">
          <p:pic>
            <p:nvPicPr>
              <p:cNvPr id="144459" name="Ink 75"/>
              <p:cNvPicPr>
                <a:picLocks noRot="1" noChangeAspect="1" noEditPoints="1" noChangeArrowheads="1" noChangeShapeType="1"/>
              </p:cNvPicPr>
              <p:nvPr/>
            </p:nvPicPr>
            <p:blipFill>
              <a:blip r:embed="rId35" cstate="print"/>
              <a:stretch>
                <a:fillRect/>
              </a:stretch>
            </p:blipFill>
            <p:spPr>
              <a:xfrm>
                <a:off x="4414981" y="2564434"/>
                <a:ext cx="436635" cy="265177"/>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44460" name="Ink 76"/>
              <p14:cNvContentPartPr>
                <a14:cpLocks xmlns:a14="http://schemas.microsoft.com/office/drawing/2010/main" noRot="1" noChangeAspect="1" noEditPoints="1" noChangeArrowheads="1" noChangeShapeType="1"/>
              </p14:cNvContentPartPr>
              <p14:nvPr/>
            </p14:nvContentPartPr>
            <p14:xfrm>
              <a:off x="1554163" y="3424238"/>
              <a:ext cx="161925" cy="138112"/>
            </p14:xfrm>
          </p:contentPart>
        </mc:Choice>
        <mc:Fallback xmlns="">
          <p:pic>
            <p:nvPicPr>
              <p:cNvPr id="144460" name="Ink 76"/>
              <p:cNvPicPr>
                <a:picLocks noRot="1" noChangeAspect="1" noEditPoints="1" noChangeArrowheads="1" noChangeShapeType="1"/>
              </p:cNvPicPr>
              <p:nvPr/>
            </p:nvPicPr>
            <p:blipFill>
              <a:blip r:embed="rId37" cstate="print"/>
              <a:stretch>
                <a:fillRect/>
              </a:stretch>
            </p:blipFill>
            <p:spPr>
              <a:xfrm>
                <a:off x="1549170" y="3421667"/>
                <a:ext cx="169415" cy="149866"/>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44461" name="Ink 77"/>
              <p14:cNvContentPartPr>
                <a14:cpLocks xmlns:a14="http://schemas.microsoft.com/office/drawing/2010/main" noRot="1" noChangeAspect="1" noEditPoints="1" noChangeArrowheads="1" noChangeShapeType="1"/>
              </p14:cNvContentPartPr>
              <p14:nvPr/>
            </p14:nvContentPartPr>
            <p14:xfrm>
              <a:off x="2119313" y="3235325"/>
              <a:ext cx="1597025" cy="319088"/>
            </p14:xfrm>
          </p:contentPart>
        </mc:Choice>
        <mc:Fallback xmlns="">
          <p:pic>
            <p:nvPicPr>
              <p:cNvPr id="144461" name="Ink 77"/>
              <p:cNvPicPr>
                <a:picLocks noRot="1" noChangeAspect="1" noEditPoints="1" noChangeArrowheads="1" noChangeShapeType="1"/>
              </p:cNvPicPr>
              <p:nvPr/>
            </p:nvPicPr>
            <p:blipFill>
              <a:blip r:embed="rId39" cstate="print"/>
              <a:stretch>
                <a:fillRect/>
              </a:stretch>
            </p:blipFill>
            <p:spPr>
              <a:xfrm>
                <a:off x="2107424" y="3225172"/>
                <a:ext cx="1611796" cy="333955"/>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44462" name="Ink 78"/>
              <p14:cNvContentPartPr>
                <a14:cpLocks xmlns:a14="http://schemas.microsoft.com/office/drawing/2010/main" noRot="1" noChangeAspect="1" noEditPoints="1" noChangeArrowheads="1" noChangeShapeType="1"/>
              </p14:cNvContentPartPr>
              <p14:nvPr/>
            </p14:nvContentPartPr>
            <p14:xfrm>
              <a:off x="3946525" y="3149600"/>
              <a:ext cx="952500" cy="473075"/>
            </p14:xfrm>
          </p:contentPart>
        </mc:Choice>
        <mc:Fallback xmlns="">
          <p:pic>
            <p:nvPicPr>
              <p:cNvPr id="144462" name="Ink 78"/>
              <p:cNvPicPr>
                <a:picLocks noRot="1" noChangeAspect="1" noEditPoints="1" noChangeArrowheads="1" noChangeShapeType="1"/>
              </p:cNvPicPr>
              <p:nvPr/>
            </p:nvPicPr>
            <p:blipFill>
              <a:blip r:embed="rId41" cstate="print"/>
              <a:stretch>
                <a:fillRect/>
              </a:stretch>
            </p:blipFill>
            <p:spPr>
              <a:xfrm>
                <a:off x="3935383" y="3136961"/>
                <a:ext cx="978379" cy="498715"/>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44463" name="Ink 79"/>
              <p14:cNvContentPartPr>
                <a14:cpLocks xmlns:a14="http://schemas.microsoft.com/office/drawing/2010/main" noRot="1" noChangeAspect="1" noEditPoints="1" noChangeArrowheads="1" noChangeShapeType="1"/>
              </p14:cNvContentPartPr>
              <p14:nvPr/>
            </p14:nvContentPartPr>
            <p14:xfrm>
              <a:off x="155575" y="3887788"/>
              <a:ext cx="574675" cy="523875"/>
            </p14:xfrm>
          </p:contentPart>
        </mc:Choice>
        <mc:Fallback xmlns="">
          <p:pic>
            <p:nvPicPr>
              <p:cNvPr id="144463" name="Ink 79"/>
              <p:cNvPicPr>
                <a:picLocks noRot="1" noChangeAspect="1" noEditPoints="1" noChangeArrowheads="1" noChangeShapeType="1"/>
              </p:cNvPicPr>
              <p:nvPr/>
            </p:nvPicPr>
            <p:blipFill>
              <a:blip r:embed="rId43" cstate="print"/>
              <a:stretch>
                <a:fillRect/>
              </a:stretch>
            </p:blipFill>
            <p:spPr>
              <a:xfrm>
                <a:off x="144820" y="3876322"/>
                <a:ext cx="596902" cy="545375"/>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44464" name="Ink 80"/>
              <p14:cNvContentPartPr>
                <a14:cpLocks xmlns:a14="http://schemas.microsoft.com/office/drawing/2010/main" noRot="1" noChangeAspect="1" noEditPoints="1" noChangeArrowheads="1" noChangeShapeType="1"/>
              </p14:cNvContentPartPr>
              <p14:nvPr/>
            </p14:nvContentPartPr>
            <p14:xfrm>
              <a:off x="1012825" y="3827463"/>
              <a:ext cx="1990725" cy="679450"/>
            </p14:xfrm>
          </p:contentPart>
        </mc:Choice>
        <mc:Fallback xmlns="">
          <p:pic>
            <p:nvPicPr>
              <p:cNvPr id="144464" name="Ink 80"/>
              <p:cNvPicPr>
                <a:picLocks noRot="1" noChangeAspect="1" noEditPoints="1" noChangeArrowheads="1" noChangeShapeType="1"/>
              </p:cNvPicPr>
              <p:nvPr/>
            </p:nvPicPr>
            <p:blipFill>
              <a:blip r:embed="rId45" cstate="print"/>
              <a:stretch>
                <a:fillRect/>
              </a:stretch>
            </p:blipFill>
            <p:spPr>
              <a:xfrm>
                <a:off x="1002025" y="3815910"/>
                <a:ext cx="2016644" cy="701473"/>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44465" name="Ink 81"/>
              <p14:cNvContentPartPr>
                <a14:cpLocks xmlns:a14="http://schemas.microsoft.com/office/drawing/2010/main" noRot="1" noChangeAspect="1" noEditPoints="1" noChangeArrowheads="1" noChangeShapeType="1"/>
              </p14:cNvContentPartPr>
              <p14:nvPr/>
            </p14:nvContentPartPr>
            <p14:xfrm>
              <a:off x="3363913" y="3879850"/>
              <a:ext cx="685800" cy="342900"/>
            </p14:xfrm>
          </p:contentPart>
        </mc:Choice>
        <mc:Fallback xmlns="">
          <p:pic>
            <p:nvPicPr>
              <p:cNvPr id="144465" name="Ink 81"/>
              <p:cNvPicPr>
                <a:picLocks noRot="1" noChangeAspect="1" noEditPoints="1" noChangeArrowheads="1" noChangeShapeType="1"/>
              </p:cNvPicPr>
              <p:nvPr/>
            </p:nvPicPr>
            <p:blipFill>
              <a:blip r:embed="rId47" cstate="print"/>
              <a:stretch>
                <a:fillRect/>
              </a:stretch>
            </p:blipFill>
            <p:spPr>
              <a:xfrm>
                <a:off x="3354198" y="3868396"/>
                <a:ext cx="707029" cy="365808"/>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44466" name="Ink 82"/>
              <p14:cNvContentPartPr>
                <a14:cpLocks xmlns:a14="http://schemas.microsoft.com/office/drawing/2010/main" noRot="1" noChangeAspect="1" noEditPoints="1" noChangeArrowheads="1" noChangeShapeType="1"/>
              </p14:cNvContentPartPr>
              <p14:nvPr/>
            </p14:nvContentPartPr>
            <p14:xfrm>
              <a:off x="4367213" y="3862388"/>
              <a:ext cx="1244600" cy="574675"/>
            </p14:xfrm>
          </p:contentPart>
        </mc:Choice>
        <mc:Fallback xmlns="">
          <p:pic>
            <p:nvPicPr>
              <p:cNvPr id="144466" name="Ink 82"/>
              <p:cNvPicPr>
                <a:picLocks noRot="1" noChangeAspect="1" noEditPoints="1" noChangeArrowheads="1" noChangeShapeType="1"/>
              </p:cNvPicPr>
              <p:nvPr/>
            </p:nvPicPr>
            <p:blipFill>
              <a:blip r:embed="rId49" cstate="print"/>
              <a:stretch>
                <a:fillRect/>
              </a:stretch>
            </p:blipFill>
            <p:spPr>
              <a:xfrm>
                <a:off x="4354601" y="3853038"/>
                <a:ext cx="1263698" cy="593016"/>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44467" name="Ink 83"/>
              <p14:cNvContentPartPr>
                <a14:cpLocks xmlns:a14="http://schemas.microsoft.com/office/drawing/2010/main" noRot="1" noChangeAspect="1" noEditPoints="1" noChangeArrowheads="1" noChangeShapeType="1"/>
              </p14:cNvContentPartPr>
              <p14:nvPr/>
            </p14:nvContentPartPr>
            <p14:xfrm>
              <a:off x="8150225" y="3141663"/>
              <a:ext cx="361950" cy="153987"/>
            </p14:xfrm>
          </p:contentPart>
        </mc:Choice>
        <mc:Fallback xmlns="">
          <p:pic>
            <p:nvPicPr>
              <p:cNvPr id="144467" name="Ink 83"/>
              <p:cNvPicPr>
                <a:picLocks noRot="1" noChangeAspect="1" noEditPoints="1" noChangeArrowheads="1" noChangeShapeType="1"/>
              </p:cNvPicPr>
              <p:nvPr/>
            </p:nvPicPr>
            <p:blipFill>
              <a:blip r:embed="rId51" cstate="print"/>
              <a:stretch>
                <a:fillRect/>
              </a:stretch>
            </p:blipFill>
            <p:spPr>
              <a:xfrm>
                <a:off x="8141556" y="3132988"/>
                <a:ext cx="379289" cy="172422"/>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44468" name="Ink 84"/>
              <p14:cNvContentPartPr>
                <a14:cpLocks xmlns:a14="http://schemas.microsoft.com/office/drawing/2010/main" noRot="1" noChangeAspect="1" noEditPoints="1" noChangeArrowheads="1" noChangeShapeType="1"/>
              </p14:cNvContentPartPr>
              <p14:nvPr/>
            </p14:nvContentPartPr>
            <p14:xfrm>
              <a:off x="352425" y="3424238"/>
              <a:ext cx="2351088" cy="3330575"/>
            </p14:xfrm>
          </p:contentPart>
        </mc:Choice>
        <mc:Fallback xmlns="">
          <p:pic>
            <p:nvPicPr>
              <p:cNvPr id="144468" name="Ink 84"/>
              <p:cNvPicPr>
                <a:picLocks noRot="1" noChangeAspect="1" noEditPoints="1" noChangeArrowheads="1" noChangeShapeType="1"/>
              </p:cNvPicPr>
              <p:nvPr/>
            </p:nvPicPr>
            <p:blipFill>
              <a:blip r:embed="rId53" cstate="print"/>
              <a:stretch>
                <a:fillRect/>
              </a:stretch>
            </p:blipFill>
            <p:spPr>
              <a:xfrm>
                <a:off x="343779" y="3414517"/>
                <a:ext cx="2368020" cy="3353256"/>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44469" name="Ink 85"/>
              <p14:cNvContentPartPr>
                <a14:cpLocks xmlns:a14="http://schemas.microsoft.com/office/drawing/2010/main" noRot="1" noChangeAspect="1" noEditPoints="1" noChangeArrowheads="1" noChangeShapeType="1"/>
              </p14:cNvContentPartPr>
              <p14:nvPr/>
            </p14:nvContentPartPr>
            <p14:xfrm>
              <a:off x="8305800" y="3794125"/>
              <a:ext cx="677863" cy="2308225"/>
            </p14:xfrm>
          </p:contentPart>
        </mc:Choice>
        <mc:Fallback xmlns="">
          <p:pic>
            <p:nvPicPr>
              <p:cNvPr id="144469" name="Ink 85"/>
              <p:cNvPicPr>
                <a:picLocks noRot="1" noChangeAspect="1" noEditPoints="1" noChangeArrowheads="1" noChangeShapeType="1"/>
              </p:cNvPicPr>
              <p:nvPr/>
            </p:nvPicPr>
            <p:blipFill>
              <a:blip r:embed="rId55" cstate="print"/>
              <a:stretch>
                <a:fillRect/>
              </a:stretch>
            </p:blipFill>
            <p:spPr>
              <a:xfrm>
                <a:off x="8294640" y="3791606"/>
                <a:ext cx="691543" cy="2321898"/>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44470" name="Ink 86"/>
              <p14:cNvContentPartPr>
                <a14:cpLocks xmlns:a14="http://schemas.microsoft.com/office/drawing/2010/main" noRot="1" noChangeAspect="1" noEditPoints="1" noChangeArrowheads="1" noChangeShapeType="1"/>
              </p14:cNvContentPartPr>
              <p14:nvPr/>
            </p14:nvContentPartPr>
            <p14:xfrm>
              <a:off x="301625" y="4600575"/>
              <a:ext cx="1963738" cy="412750"/>
            </p14:xfrm>
          </p:contentPart>
        </mc:Choice>
        <mc:Fallback xmlns="">
          <p:pic>
            <p:nvPicPr>
              <p:cNvPr id="144470" name="Ink 86"/>
              <p:cNvPicPr>
                <a:picLocks noRot="1" noChangeAspect="1" noEditPoints="1" noChangeArrowheads="1" noChangeShapeType="1"/>
              </p:cNvPicPr>
              <p:nvPr/>
            </p:nvPicPr>
            <p:blipFill>
              <a:blip r:embed="rId57" cstate="print"/>
              <a:stretch>
                <a:fillRect/>
              </a:stretch>
            </p:blipFill>
            <p:spPr>
              <a:xfrm>
                <a:off x="290811" y="4588297"/>
                <a:ext cx="1988609" cy="433694"/>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44471" name="Ink 87"/>
              <p14:cNvContentPartPr>
                <a14:cpLocks xmlns:a14="http://schemas.microsoft.com/office/drawing/2010/main" noRot="1" noChangeAspect="1" noEditPoints="1" noChangeArrowheads="1" noChangeShapeType="1"/>
              </p14:cNvContentPartPr>
              <p14:nvPr/>
            </p14:nvContentPartPr>
            <p14:xfrm>
              <a:off x="1836738" y="5605463"/>
              <a:ext cx="909637" cy="463550"/>
            </p14:xfrm>
          </p:contentPart>
        </mc:Choice>
        <mc:Fallback xmlns="">
          <p:pic>
            <p:nvPicPr>
              <p:cNvPr id="144471" name="Ink 87"/>
              <p:cNvPicPr>
                <a:picLocks noRot="1" noChangeAspect="1" noEditPoints="1" noChangeArrowheads="1" noChangeShapeType="1"/>
              </p:cNvPicPr>
              <p:nvPr/>
            </p:nvPicPr>
            <p:blipFill>
              <a:blip r:embed="rId59" cstate="print"/>
              <a:stretch>
                <a:fillRect/>
              </a:stretch>
            </p:blipFill>
            <p:spPr>
              <a:xfrm>
                <a:off x="1825926" y="5595386"/>
                <a:ext cx="928378" cy="476146"/>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44472" name="Ink 88"/>
              <p14:cNvContentPartPr>
                <a14:cpLocks xmlns:a14="http://schemas.microsoft.com/office/drawing/2010/main" noRot="1" noChangeAspect="1" noEditPoints="1" noChangeArrowheads="1" noChangeShapeType="1"/>
              </p14:cNvContentPartPr>
              <p14:nvPr/>
            </p14:nvContentPartPr>
            <p14:xfrm>
              <a:off x="7832725" y="4333875"/>
              <a:ext cx="447675" cy="652463"/>
            </p14:xfrm>
          </p:contentPart>
        </mc:Choice>
        <mc:Fallback xmlns="">
          <p:pic>
            <p:nvPicPr>
              <p:cNvPr id="144472" name="Ink 88"/>
              <p:cNvPicPr>
                <a:picLocks noRot="1" noChangeAspect="1" noEditPoints="1" noChangeArrowheads="1" noChangeShapeType="1"/>
              </p:cNvPicPr>
              <p:nvPr/>
            </p:nvPicPr>
            <p:blipFill>
              <a:blip r:embed="rId61" cstate="print"/>
              <a:stretch>
                <a:fillRect/>
              </a:stretch>
            </p:blipFill>
            <p:spPr>
              <a:xfrm>
                <a:off x="7822204" y="4324518"/>
                <a:ext cx="467628" cy="672256"/>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44473" name="Ink 89"/>
              <p14:cNvContentPartPr>
                <a14:cpLocks xmlns:a14="http://schemas.microsoft.com/office/drawing/2010/main" noRot="1" noChangeAspect="1" noEditPoints="1" noChangeArrowheads="1" noChangeShapeType="1"/>
              </p14:cNvContentPartPr>
              <p14:nvPr/>
            </p14:nvContentPartPr>
            <p14:xfrm>
              <a:off x="5251450" y="557213"/>
              <a:ext cx="1003300" cy="593725"/>
            </p14:xfrm>
          </p:contentPart>
        </mc:Choice>
        <mc:Fallback xmlns="">
          <p:pic>
            <p:nvPicPr>
              <p:cNvPr id="144473" name="Ink 89"/>
              <p:cNvPicPr>
                <a:picLocks noRot="1" noChangeAspect="1" noEditPoints="1" noChangeArrowheads="1" noChangeShapeType="1"/>
              </p:cNvPicPr>
              <p:nvPr/>
            </p:nvPicPr>
            <p:blipFill>
              <a:blip r:embed="rId63" cstate="print"/>
              <a:stretch>
                <a:fillRect/>
              </a:stretch>
            </p:blipFill>
            <p:spPr>
              <a:xfrm>
                <a:off x="5238504" y="552834"/>
                <a:ext cx="1020561" cy="611241"/>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44474" name="Ink 90"/>
              <p14:cNvContentPartPr>
                <a14:cpLocks xmlns:a14="http://schemas.microsoft.com/office/drawing/2010/main" noRot="1" noChangeAspect="1" noEditPoints="1" noChangeArrowheads="1" noChangeShapeType="1"/>
              </p14:cNvContentPartPr>
              <p14:nvPr/>
            </p14:nvContentPartPr>
            <p14:xfrm>
              <a:off x="2016125" y="6326188"/>
              <a:ext cx="712788" cy="265112"/>
            </p14:xfrm>
          </p:contentPart>
        </mc:Choice>
        <mc:Fallback xmlns="">
          <p:pic>
            <p:nvPicPr>
              <p:cNvPr id="144474" name="Ink 90"/>
              <p:cNvPicPr>
                <a:picLocks noRot="1" noChangeAspect="1" noEditPoints="1" noChangeArrowheads="1" noChangeShapeType="1"/>
              </p:cNvPicPr>
              <p:nvPr/>
            </p:nvPicPr>
            <p:blipFill>
              <a:blip r:embed="rId65" cstate="print"/>
              <a:stretch>
                <a:fillRect/>
              </a:stretch>
            </p:blipFill>
            <p:spPr>
              <a:xfrm>
                <a:off x="2004594" y="6311915"/>
                <a:ext cx="738734" cy="292943"/>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44475" name="Ink 91"/>
              <p14:cNvContentPartPr>
                <a14:cpLocks xmlns:a14="http://schemas.microsoft.com/office/drawing/2010/main" noRot="1" noChangeAspect="1" noEditPoints="1" noChangeArrowheads="1" noChangeShapeType="1"/>
              </p14:cNvContentPartPr>
              <p14:nvPr/>
            </p14:nvContentPartPr>
            <p14:xfrm>
              <a:off x="2925763" y="4926013"/>
              <a:ext cx="1501775" cy="361950"/>
            </p14:xfrm>
          </p:contentPart>
        </mc:Choice>
        <mc:Fallback xmlns="">
          <p:pic>
            <p:nvPicPr>
              <p:cNvPr id="144475" name="Ink 91"/>
              <p:cNvPicPr>
                <a:picLocks noRot="1" noChangeAspect="1" noEditPoints="1" noChangeArrowheads="1" noChangeShapeType="1"/>
              </p:cNvPicPr>
              <p:nvPr/>
            </p:nvPicPr>
            <p:blipFill>
              <a:blip r:embed="rId67" cstate="print"/>
              <a:stretch>
                <a:fillRect/>
              </a:stretch>
            </p:blipFill>
            <p:spPr>
              <a:xfrm>
                <a:off x="2912798" y="4915302"/>
                <a:ext cx="1524824" cy="376354"/>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44476" name="Ink 92"/>
              <p14:cNvContentPartPr>
                <a14:cpLocks xmlns:a14="http://schemas.microsoft.com/office/drawing/2010/main" noRot="1" noChangeAspect="1" noEditPoints="1" noChangeArrowheads="1" noChangeShapeType="1"/>
              </p14:cNvContentPartPr>
              <p14:nvPr/>
            </p14:nvContentPartPr>
            <p14:xfrm>
              <a:off x="1819275" y="600075"/>
              <a:ext cx="1793875" cy="147638"/>
            </p14:xfrm>
          </p:contentPart>
        </mc:Choice>
        <mc:Fallback xmlns="">
          <p:pic>
            <p:nvPicPr>
              <p:cNvPr id="144476" name="Ink 92"/>
              <p:cNvPicPr>
                <a:picLocks noRot="1" noChangeAspect="1" noEditPoints="1" noChangeArrowheads="1" noChangeShapeType="1"/>
              </p:cNvPicPr>
              <p:nvPr/>
            </p:nvPicPr>
            <p:blipFill>
              <a:blip r:embed="rId69" cstate="print"/>
              <a:stretch>
                <a:fillRect/>
              </a:stretch>
            </p:blipFill>
            <p:spPr>
              <a:xfrm>
                <a:off x="1807659" y="585055"/>
                <a:ext cx="1819647" cy="175847"/>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44477" name="Ink 93"/>
              <p14:cNvContentPartPr>
                <a14:cpLocks xmlns:a14="http://schemas.microsoft.com/office/drawing/2010/main" noRot="1" noChangeAspect="1" noEditPoints="1" noChangeArrowheads="1" noChangeShapeType="1"/>
              </p14:cNvContentPartPr>
              <p14:nvPr/>
            </p14:nvContentPartPr>
            <p14:xfrm>
              <a:off x="85725" y="3768725"/>
              <a:ext cx="5329238" cy="111125"/>
            </p14:xfrm>
          </p:contentPart>
        </mc:Choice>
        <mc:Fallback xmlns="">
          <p:pic>
            <p:nvPicPr>
              <p:cNvPr id="144477" name="Ink 93"/>
              <p:cNvPicPr>
                <a:picLocks noRot="1" noChangeAspect="1" noEditPoints="1" noChangeArrowheads="1" noChangeShapeType="1"/>
              </p:cNvPicPr>
              <p:nvPr/>
            </p:nvPicPr>
            <p:blipFill>
              <a:blip r:embed="rId71" cstate="print"/>
              <a:stretch>
                <a:fillRect/>
              </a:stretch>
            </p:blipFill>
            <p:spPr>
              <a:xfrm>
                <a:off x="76722" y="3760400"/>
                <a:ext cx="5346884" cy="122708"/>
              </a:xfrm>
              <a:prstGeom prst="rect">
                <a:avLst/>
              </a:prstGeom>
            </p:spPr>
          </p:pic>
        </mc:Fallback>
      </mc:AlternateContent>
    </p:spTree>
    <p:extLst>
      <p:ext uri="{BB962C8B-B14F-4D97-AF65-F5344CB8AC3E}">
        <p14:creationId xmlns:p14="http://schemas.microsoft.com/office/powerpoint/2010/main" val="15853067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60000" t="3357" b="33566"/>
          <a:stretch>
            <a:fillRect/>
          </a:stretch>
        </p:blipFill>
        <p:spPr bwMode="auto">
          <a:xfrm>
            <a:off x="6117303" y="381000"/>
            <a:ext cx="3026697" cy="3219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p14="http://schemas.microsoft.com/office/powerpoint/2010/main">
        <mc:Choice Requires="p14">
          <p:contentPart p14:bwMode="auto" r:id="rId4">
            <p14:nvContentPartPr>
              <p14:cNvPr id="145440" name="Ink 32"/>
              <p14:cNvContentPartPr>
                <a14:cpLocks xmlns:a14="http://schemas.microsoft.com/office/drawing/2010/main" noRot="1" noChangeAspect="1" noEditPoints="1" noChangeArrowheads="1" noChangeShapeType="1"/>
              </p14:cNvContentPartPr>
              <p14:nvPr/>
            </p14:nvContentPartPr>
            <p14:xfrm>
              <a:off x="14998700" y="54025800"/>
              <a:ext cx="0" cy="0"/>
            </p14:xfrm>
          </p:contentPart>
        </mc:Choice>
        <mc:Fallback xmlns="">
          <p:pic>
            <p:nvPicPr>
              <p:cNvPr id="145440" name="Ink 32"/>
              <p:cNvPicPr>
                <a:picLocks noRot="1" noChangeAspect="1" noEditPoints="1" noChangeArrowheads="1" noChangeShapeType="1"/>
              </p:cNvPicPr>
              <p:nvPr/>
            </p:nvPicPr>
            <p:blipFill>
              <a:blip r:embed="rId5"/>
              <a:stretch>
                <a:fillRect/>
              </a:stretch>
            </p:blipFill>
            <p:spPr>
              <a:xfrm>
                <a:off x="14998700" y="54025800"/>
                <a:ext cx="0" cy="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45475" name="Ink 67"/>
              <p14:cNvContentPartPr>
                <a14:cpLocks xmlns:a14="http://schemas.microsoft.com/office/drawing/2010/main" noRot="1" noChangeAspect="1" noEditPoints="1" noChangeArrowheads="1" noChangeShapeType="1"/>
              </p14:cNvContentPartPr>
              <p14:nvPr/>
            </p14:nvContentPartPr>
            <p14:xfrm>
              <a:off x="-23813" y="231775"/>
              <a:ext cx="1981201" cy="1879600"/>
            </p14:xfrm>
          </p:contentPart>
        </mc:Choice>
        <mc:Fallback xmlns="">
          <p:pic>
            <p:nvPicPr>
              <p:cNvPr id="145475" name="Ink 67"/>
              <p:cNvPicPr>
                <a:picLocks noRot="1" noChangeAspect="1" noEditPoints="1" noChangeArrowheads="1" noChangeShapeType="1"/>
              </p:cNvPicPr>
              <p:nvPr/>
            </p:nvPicPr>
            <p:blipFill>
              <a:blip r:embed="rId7" cstate="print"/>
              <a:stretch>
                <a:fillRect/>
              </a:stretch>
            </p:blipFill>
            <p:spPr>
              <a:xfrm>
                <a:off x="-32807" y="220977"/>
                <a:ext cx="2002067" cy="1901196"/>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5476" name="Ink 68"/>
              <p14:cNvContentPartPr>
                <a14:cpLocks xmlns:a14="http://schemas.microsoft.com/office/drawing/2010/main" noRot="1" noChangeAspect="1" noEditPoints="1" noChangeArrowheads="1" noChangeShapeType="1"/>
              </p14:cNvContentPartPr>
              <p14:nvPr/>
            </p14:nvContentPartPr>
            <p14:xfrm>
              <a:off x="576263" y="5278438"/>
              <a:ext cx="522287" cy="128587"/>
            </p14:xfrm>
          </p:contentPart>
        </mc:Choice>
        <mc:Fallback xmlns="">
          <p:pic>
            <p:nvPicPr>
              <p:cNvPr id="145476" name="Ink 68"/>
              <p:cNvPicPr>
                <a:picLocks noRot="1" noChangeAspect="1" noEditPoints="1" noChangeArrowheads="1" noChangeShapeType="1"/>
              </p:cNvPicPr>
              <p:nvPr/>
            </p:nvPicPr>
            <p:blipFill>
              <a:blip r:embed="rId9" cstate="print"/>
              <a:stretch>
                <a:fillRect/>
              </a:stretch>
            </p:blipFill>
            <p:spPr>
              <a:xfrm>
                <a:off x="570152" y="5269508"/>
                <a:ext cx="537384" cy="143232"/>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5477" name="Ink 69"/>
              <p14:cNvContentPartPr>
                <a14:cpLocks xmlns:a14="http://schemas.microsoft.com/office/drawing/2010/main" noRot="1" noChangeAspect="1" noEditPoints="1" noChangeArrowheads="1" noChangeShapeType="1"/>
              </p14:cNvContentPartPr>
              <p14:nvPr/>
            </p14:nvContentPartPr>
            <p14:xfrm>
              <a:off x="1133475" y="309563"/>
              <a:ext cx="138113" cy="136525"/>
            </p14:xfrm>
          </p:contentPart>
        </mc:Choice>
        <mc:Fallback xmlns="">
          <p:pic>
            <p:nvPicPr>
              <p:cNvPr id="145477" name="Ink 69"/>
              <p:cNvPicPr>
                <a:picLocks noRot="1" noChangeAspect="1" noEditPoints="1" noChangeArrowheads="1" noChangeShapeType="1"/>
              </p:cNvPicPr>
              <p:nvPr/>
            </p:nvPicPr>
            <p:blipFill>
              <a:blip r:embed="rId11" cstate="print"/>
              <a:stretch>
                <a:fillRect/>
              </a:stretch>
            </p:blipFill>
            <p:spPr>
              <a:xfrm>
                <a:off x="1125181" y="298484"/>
                <a:ext cx="154340" cy="154752"/>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5478" name="Ink 70"/>
              <p14:cNvContentPartPr>
                <a14:cpLocks xmlns:a14="http://schemas.microsoft.com/office/drawing/2010/main" noRot="1" noChangeAspect="1" noEditPoints="1" noChangeArrowheads="1" noChangeShapeType="1"/>
              </p14:cNvContentPartPr>
              <p14:nvPr/>
            </p14:nvContentPartPr>
            <p14:xfrm>
              <a:off x="1604963" y="239713"/>
              <a:ext cx="85725" cy="223837"/>
            </p14:xfrm>
          </p:contentPart>
        </mc:Choice>
        <mc:Fallback xmlns="">
          <p:pic>
            <p:nvPicPr>
              <p:cNvPr id="145478" name="Ink 70"/>
              <p:cNvPicPr>
                <a:picLocks noRot="1" noChangeAspect="1" noEditPoints="1" noChangeArrowheads="1" noChangeShapeType="1"/>
              </p:cNvPicPr>
              <p:nvPr/>
            </p:nvPicPr>
            <p:blipFill>
              <a:blip r:embed="rId13" cstate="print"/>
              <a:stretch>
                <a:fillRect/>
              </a:stretch>
            </p:blipFill>
            <p:spPr>
              <a:xfrm>
                <a:off x="1594473" y="232119"/>
                <a:ext cx="103810" cy="240109"/>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5479" name="Ink 71"/>
              <p14:cNvContentPartPr>
                <a14:cpLocks xmlns:a14="http://schemas.microsoft.com/office/drawing/2010/main" noRot="1" noChangeAspect="1" noEditPoints="1" noChangeArrowheads="1" noChangeShapeType="1"/>
              </p14:cNvContentPartPr>
              <p14:nvPr/>
            </p14:nvContentPartPr>
            <p14:xfrm>
              <a:off x="1836738" y="274638"/>
              <a:ext cx="188912" cy="214312"/>
            </p14:xfrm>
          </p:contentPart>
        </mc:Choice>
        <mc:Fallback xmlns="">
          <p:pic>
            <p:nvPicPr>
              <p:cNvPr id="145479" name="Ink 71"/>
              <p:cNvPicPr>
                <a:picLocks noRot="1" noChangeAspect="1" noEditPoints="1" noChangeArrowheads="1" noChangeShapeType="1"/>
              </p:cNvPicPr>
              <p:nvPr/>
            </p:nvPicPr>
            <p:blipFill>
              <a:blip r:embed="rId15" cstate="print"/>
              <a:stretch>
                <a:fillRect/>
              </a:stretch>
            </p:blipFill>
            <p:spPr>
              <a:xfrm>
                <a:off x="1825164" y="263131"/>
                <a:ext cx="210939" cy="237325"/>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5480" name="Ink 72"/>
              <p14:cNvContentPartPr>
                <a14:cpLocks xmlns:a14="http://schemas.microsoft.com/office/drawing/2010/main" noRot="1" noChangeAspect="1" noEditPoints="1" noChangeArrowheads="1" noChangeShapeType="1"/>
              </p14:cNvContentPartPr>
              <p14:nvPr/>
            </p14:nvContentPartPr>
            <p14:xfrm>
              <a:off x="2197100" y="292100"/>
              <a:ext cx="206375" cy="95250"/>
            </p14:xfrm>
          </p:contentPart>
        </mc:Choice>
        <mc:Fallback xmlns="">
          <p:pic>
            <p:nvPicPr>
              <p:cNvPr id="145480" name="Ink 72"/>
              <p:cNvPicPr>
                <a:picLocks noRot="1" noChangeAspect="1" noEditPoints="1" noChangeArrowheads="1" noChangeShapeType="1"/>
              </p:cNvPicPr>
              <p:nvPr/>
            </p:nvPicPr>
            <p:blipFill>
              <a:blip r:embed="rId17" cstate="print"/>
              <a:stretch>
                <a:fillRect/>
              </a:stretch>
            </p:blipFill>
            <p:spPr>
              <a:xfrm>
                <a:off x="2187460" y="283833"/>
                <a:ext cx="226370" cy="112862"/>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5481" name="Ink 73"/>
              <p14:cNvContentPartPr>
                <a14:cpLocks xmlns:a14="http://schemas.microsoft.com/office/drawing/2010/main" noRot="1" noChangeAspect="1" noEditPoints="1" noChangeArrowheads="1" noChangeShapeType="1"/>
              </p14:cNvContentPartPr>
              <p14:nvPr/>
            </p14:nvContentPartPr>
            <p14:xfrm>
              <a:off x="2540000" y="223838"/>
              <a:ext cx="128588" cy="206375"/>
            </p14:xfrm>
          </p:contentPart>
        </mc:Choice>
        <mc:Fallback xmlns="">
          <p:pic>
            <p:nvPicPr>
              <p:cNvPr id="145481" name="Ink 73"/>
              <p:cNvPicPr>
                <a:picLocks noRot="1" noChangeAspect="1" noEditPoints="1" noChangeArrowheads="1" noChangeShapeType="1"/>
              </p:cNvPicPr>
              <p:nvPr/>
            </p:nvPicPr>
            <p:blipFill>
              <a:blip r:embed="rId19" cstate="print"/>
              <a:stretch>
                <a:fillRect/>
              </a:stretch>
            </p:blipFill>
            <p:spPr>
              <a:xfrm>
                <a:off x="2527498" y="213736"/>
                <a:ext cx="145733" cy="229105"/>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45482" name="Ink 74"/>
              <p14:cNvContentPartPr>
                <a14:cpLocks xmlns:a14="http://schemas.microsoft.com/office/drawing/2010/main" noRot="1" noChangeAspect="1" noEditPoints="1" noChangeArrowheads="1" noChangeShapeType="1"/>
              </p14:cNvContentPartPr>
              <p14:nvPr/>
            </p14:nvContentPartPr>
            <p14:xfrm>
              <a:off x="2943225" y="163513"/>
              <a:ext cx="403225" cy="239712"/>
            </p14:xfrm>
          </p:contentPart>
        </mc:Choice>
        <mc:Fallback xmlns="">
          <p:pic>
            <p:nvPicPr>
              <p:cNvPr id="145482" name="Ink 74"/>
              <p:cNvPicPr>
                <a:picLocks noRot="1" noChangeAspect="1" noEditPoints="1" noChangeArrowheads="1" noChangeShapeType="1"/>
              </p:cNvPicPr>
              <p:nvPr/>
            </p:nvPicPr>
            <p:blipFill>
              <a:blip r:embed="rId21" cstate="print"/>
              <a:stretch>
                <a:fillRect/>
              </a:stretch>
            </p:blipFill>
            <p:spPr>
              <a:xfrm>
                <a:off x="2934232" y="152780"/>
                <a:ext cx="424088" cy="25939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45483" name="Ink 75"/>
              <p14:cNvContentPartPr>
                <a14:cpLocks xmlns:a14="http://schemas.microsoft.com/office/drawing/2010/main" noRot="1" noChangeAspect="1" noEditPoints="1" noChangeArrowheads="1" noChangeShapeType="1"/>
              </p14:cNvContentPartPr>
              <p14:nvPr/>
            </p14:nvContentPartPr>
            <p14:xfrm>
              <a:off x="3509963" y="214313"/>
              <a:ext cx="128587" cy="138112"/>
            </p14:xfrm>
          </p:contentPart>
        </mc:Choice>
        <mc:Fallback xmlns="">
          <p:pic>
            <p:nvPicPr>
              <p:cNvPr id="145483" name="Ink 75"/>
              <p:cNvPicPr>
                <a:picLocks noRot="1" noChangeAspect="1" noEditPoints="1" noChangeArrowheads="1" noChangeShapeType="1"/>
              </p:cNvPicPr>
              <p:nvPr/>
            </p:nvPicPr>
            <p:blipFill>
              <a:blip r:embed="rId23" cstate="print"/>
              <a:stretch>
                <a:fillRect/>
              </a:stretch>
            </p:blipFill>
            <p:spPr>
              <a:xfrm>
                <a:off x="3498766" y="204863"/>
                <a:ext cx="149175" cy="154104"/>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45484" name="Ink 76"/>
              <p14:cNvContentPartPr>
                <a14:cpLocks xmlns:a14="http://schemas.microsoft.com/office/drawing/2010/main" noRot="1" noChangeAspect="1" noEditPoints="1" noChangeArrowheads="1" noChangeShapeType="1"/>
              </p14:cNvContentPartPr>
              <p14:nvPr/>
            </p14:nvContentPartPr>
            <p14:xfrm>
              <a:off x="3843338" y="214313"/>
              <a:ext cx="26987" cy="274637"/>
            </p14:xfrm>
          </p:contentPart>
        </mc:Choice>
        <mc:Fallback xmlns="">
          <p:pic>
            <p:nvPicPr>
              <p:cNvPr id="145484" name="Ink 76"/>
              <p:cNvPicPr>
                <a:picLocks noRot="1" noChangeAspect="1" noEditPoints="1" noChangeArrowheads="1" noChangeShapeType="1"/>
              </p:cNvPicPr>
              <p:nvPr/>
            </p:nvPicPr>
            <p:blipFill>
              <a:blip r:embed="rId25" cstate="print"/>
              <a:stretch>
                <a:fillRect/>
              </a:stretch>
            </p:blipFill>
            <p:spPr>
              <a:xfrm>
                <a:off x="3829654" y="201945"/>
                <a:ext cx="55494" cy="291734"/>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45485" name="Ink 77"/>
              <p14:cNvContentPartPr>
                <a14:cpLocks xmlns:a14="http://schemas.microsoft.com/office/drawing/2010/main" noRot="1" noChangeAspect="1" noEditPoints="1" noChangeArrowheads="1" noChangeShapeType="1"/>
              </p14:cNvContentPartPr>
              <p14:nvPr/>
            </p14:nvContentPartPr>
            <p14:xfrm>
              <a:off x="4024313" y="342900"/>
              <a:ext cx="68262" cy="87313"/>
            </p14:xfrm>
          </p:contentPart>
        </mc:Choice>
        <mc:Fallback xmlns="">
          <p:pic>
            <p:nvPicPr>
              <p:cNvPr id="145485" name="Ink 77"/>
              <p:cNvPicPr>
                <a:picLocks noRot="1" noChangeAspect="1" noEditPoints="1" noChangeArrowheads="1" noChangeShapeType="1"/>
              </p:cNvPicPr>
              <p:nvPr/>
            </p:nvPicPr>
            <p:blipFill>
              <a:blip r:embed="rId27" cstate="print"/>
              <a:stretch>
                <a:fillRect/>
              </a:stretch>
            </p:blipFill>
            <p:spPr>
              <a:xfrm>
                <a:off x="4014306" y="331986"/>
                <a:ext cx="86132" cy="107686"/>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45486" name="Ink 78"/>
              <p14:cNvContentPartPr>
                <a14:cpLocks xmlns:a14="http://schemas.microsoft.com/office/drawing/2010/main" noRot="1" noChangeAspect="1" noEditPoints="1" noChangeArrowheads="1" noChangeShapeType="1"/>
              </p14:cNvContentPartPr>
              <p14:nvPr/>
            </p14:nvContentPartPr>
            <p14:xfrm>
              <a:off x="4264025" y="153988"/>
              <a:ext cx="377825" cy="319087"/>
            </p14:xfrm>
          </p:contentPart>
        </mc:Choice>
        <mc:Fallback xmlns="">
          <p:pic>
            <p:nvPicPr>
              <p:cNvPr id="145486" name="Ink 78"/>
              <p:cNvPicPr>
                <a:picLocks noRot="1" noChangeAspect="1" noEditPoints="1" noChangeArrowheads="1" noChangeShapeType="1"/>
              </p:cNvPicPr>
              <p:nvPr/>
            </p:nvPicPr>
            <p:blipFill>
              <a:blip r:embed="rId29" cstate="print"/>
              <a:stretch>
                <a:fillRect/>
              </a:stretch>
            </p:blipFill>
            <p:spPr>
              <a:xfrm>
                <a:off x="4255306" y="145025"/>
                <a:ext cx="396716" cy="337372"/>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45487" name="Ink 79"/>
              <p14:cNvContentPartPr>
                <a14:cpLocks xmlns:a14="http://schemas.microsoft.com/office/drawing/2010/main" noRot="1" noChangeAspect="1" noEditPoints="1" noChangeArrowheads="1" noChangeShapeType="1"/>
              </p14:cNvContentPartPr>
              <p14:nvPr/>
            </p14:nvContentPartPr>
            <p14:xfrm>
              <a:off x="1158875" y="1020763"/>
              <a:ext cx="112713" cy="120650"/>
            </p14:xfrm>
          </p:contentPart>
        </mc:Choice>
        <mc:Fallback xmlns="">
          <p:pic>
            <p:nvPicPr>
              <p:cNvPr id="145487" name="Ink 79"/>
              <p:cNvPicPr>
                <a:picLocks noRot="1" noChangeAspect="1" noEditPoints="1" noChangeArrowheads="1" noChangeShapeType="1"/>
              </p:cNvPicPr>
              <p:nvPr/>
            </p:nvPicPr>
            <p:blipFill>
              <a:blip r:embed="rId31" cstate="print"/>
              <a:stretch>
                <a:fillRect/>
              </a:stretch>
            </p:blipFill>
            <p:spPr>
              <a:xfrm>
                <a:off x="1148365" y="1012720"/>
                <a:ext cx="131196" cy="140758"/>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45488" name="Ink 80"/>
              <p14:cNvContentPartPr>
                <a14:cpLocks xmlns:a14="http://schemas.microsoft.com/office/drawing/2010/main" noRot="1" noChangeAspect="1" noEditPoints="1" noChangeArrowheads="1" noChangeShapeType="1"/>
              </p14:cNvContentPartPr>
              <p14:nvPr/>
            </p14:nvContentPartPr>
            <p14:xfrm>
              <a:off x="1511300" y="909638"/>
              <a:ext cx="909638" cy="274637"/>
            </p14:xfrm>
          </p:contentPart>
        </mc:Choice>
        <mc:Fallback xmlns="">
          <p:pic>
            <p:nvPicPr>
              <p:cNvPr id="145488" name="Ink 80"/>
              <p:cNvPicPr>
                <a:picLocks noRot="1" noChangeAspect="1" noEditPoints="1" noChangeArrowheads="1" noChangeShapeType="1"/>
              </p:cNvPicPr>
              <p:nvPr/>
            </p:nvPicPr>
            <p:blipFill>
              <a:blip r:embed="rId33" cstate="print"/>
              <a:stretch>
                <a:fillRect/>
              </a:stretch>
            </p:blipFill>
            <p:spPr>
              <a:xfrm>
                <a:off x="1499790" y="899764"/>
                <a:ext cx="933377" cy="29438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45489" name="Ink 81"/>
              <p14:cNvContentPartPr>
                <a14:cpLocks xmlns:a14="http://schemas.microsoft.com/office/drawing/2010/main" noRot="1" noChangeAspect="1" noEditPoints="1" noChangeArrowheads="1" noChangeShapeType="1"/>
              </p14:cNvContentPartPr>
              <p14:nvPr/>
            </p14:nvContentPartPr>
            <p14:xfrm>
              <a:off x="2600325" y="866775"/>
              <a:ext cx="917575" cy="274638"/>
            </p14:xfrm>
          </p:contentPart>
        </mc:Choice>
        <mc:Fallback xmlns="">
          <p:pic>
            <p:nvPicPr>
              <p:cNvPr id="145489" name="Ink 81"/>
              <p:cNvPicPr>
                <a:picLocks noRot="1" noChangeAspect="1" noEditPoints="1" noChangeArrowheads="1" noChangeShapeType="1"/>
              </p:cNvPicPr>
              <p:nvPr/>
            </p:nvPicPr>
            <p:blipFill>
              <a:blip r:embed="rId35" cstate="print"/>
              <a:stretch>
                <a:fillRect/>
              </a:stretch>
            </p:blipFill>
            <p:spPr>
              <a:xfrm>
                <a:off x="2590951" y="854959"/>
                <a:ext cx="938126" cy="290393"/>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45490" name="Ink 82"/>
              <p14:cNvContentPartPr>
                <a14:cpLocks xmlns:a14="http://schemas.microsoft.com/office/drawing/2010/main" noRot="1" noChangeAspect="1" noEditPoints="1" noChangeArrowheads="1" noChangeShapeType="1"/>
              </p14:cNvContentPartPr>
              <p14:nvPr/>
            </p14:nvContentPartPr>
            <p14:xfrm>
              <a:off x="3714750" y="849313"/>
              <a:ext cx="763588" cy="215900"/>
            </p14:xfrm>
          </p:contentPart>
        </mc:Choice>
        <mc:Fallback xmlns="">
          <p:pic>
            <p:nvPicPr>
              <p:cNvPr id="145490" name="Ink 82"/>
              <p:cNvPicPr>
                <a:picLocks noRot="1" noChangeAspect="1" noEditPoints="1" noChangeArrowheads="1" noChangeShapeType="1"/>
              </p:cNvPicPr>
              <p:nvPr/>
            </p:nvPicPr>
            <p:blipFill>
              <a:blip r:embed="rId37" cstate="print"/>
              <a:stretch>
                <a:fillRect/>
              </a:stretch>
            </p:blipFill>
            <p:spPr>
              <a:xfrm>
                <a:off x="3705048" y="837119"/>
                <a:ext cx="786226" cy="238136"/>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45491" name="Ink 83"/>
              <p14:cNvContentPartPr>
                <a14:cpLocks xmlns:a14="http://schemas.microsoft.com/office/drawing/2010/main" noRot="1" noChangeAspect="1" noEditPoints="1" noChangeArrowheads="1" noChangeShapeType="1"/>
              </p14:cNvContentPartPr>
              <p14:nvPr/>
            </p14:nvContentPartPr>
            <p14:xfrm>
              <a:off x="-57150" y="2136775"/>
              <a:ext cx="5187950" cy="704850"/>
            </p14:xfrm>
          </p:contentPart>
        </mc:Choice>
        <mc:Fallback xmlns="">
          <p:pic>
            <p:nvPicPr>
              <p:cNvPr id="145491" name="Ink 83"/>
              <p:cNvPicPr>
                <a:picLocks noRot="1" noChangeAspect="1" noEditPoints="1" noChangeArrowheads="1" noChangeShapeType="1"/>
              </p:cNvPicPr>
              <p:nvPr/>
            </p:nvPicPr>
            <p:blipFill>
              <a:blip r:embed="rId39" cstate="print"/>
              <a:stretch>
                <a:fillRect/>
              </a:stretch>
            </p:blipFill>
            <p:spPr>
              <a:xfrm>
                <a:off x="-64713" y="2122368"/>
                <a:ext cx="5208118" cy="727901"/>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45492" name="Ink 84"/>
              <p14:cNvContentPartPr>
                <a14:cpLocks xmlns:a14="http://schemas.microsoft.com/office/drawing/2010/main" noRot="1" noChangeAspect="1" noEditPoints="1" noChangeArrowheads="1" noChangeShapeType="1"/>
              </p14:cNvContentPartPr>
              <p14:nvPr/>
            </p14:nvContentPartPr>
            <p14:xfrm>
              <a:off x="5705475" y="2239963"/>
              <a:ext cx="473075" cy="128587"/>
            </p14:xfrm>
          </p:contentPart>
        </mc:Choice>
        <mc:Fallback xmlns="">
          <p:pic>
            <p:nvPicPr>
              <p:cNvPr id="145492" name="Ink 84"/>
              <p:cNvPicPr>
                <a:picLocks noRot="1" noChangeAspect="1" noEditPoints="1" noChangeArrowheads="1" noChangeShapeType="1"/>
              </p:cNvPicPr>
              <p:nvPr/>
            </p:nvPicPr>
            <p:blipFill>
              <a:blip r:embed="rId41" cstate="print"/>
              <a:stretch>
                <a:fillRect/>
              </a:stretch>
            </p:blipFill>
            <p:spPr>
              <a:xfrm>
                <a:off x="5696461" y="2229218"/>
                <a:ext cx="492907" cy="150436"/>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45493" name="Ink 85"/>
              <p14:cNvContentPartPr>
                <a14:cpLocks xmlns:a14="http://schemas.microsoft.com/office/drawing/2010/main" noRot="1" noChangeAspect="1" noEditPoints="1" noChangeArrowheads="1" noChangeShapeType="1"/>
              </p14:cNvContentPartPr>
              <p14:nvPr/>
            </p14:nvContentPartPr>
            <p14:xfrm>
              <a:off x="2222500" y="3313113"/>
              <a:ext cx="17463" cy="1587"/>
            </p14:xfrm>
          </p:contentPart>
        </mc:Choice>
        <mc:Fallback xmlns="">
          <p:pic>
            <p:nvPicPr>
              <p:cNvPr id="145493" name="Ink 85"/>
              <p:cNvPicPr>
                <a:picLocks noRot="1" noChangeAspect="1" noEditPoints="1" noChangeArrowheads="1" noChangeShapeType="1"/>
              </p:cNvPicPr>
              <p:nvPr/>
            </p:nvPicPr>
            <p:blipFill>
              <a:blip r:embed="rId43" cstate="print"/>
              <a:stretch>
                <a:fillRect/>
              </a:stretch>
            </p:blipFill>
            <p:spPr>
              <a:xfrm>
                <a:off x="2212878" y="3257568"/>
                <a:ext cx="39559" cy="112677"/>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45494" name="Ink 86"/>
              <p14:cNvContentPartPr>
                <a14:cpLocks xmlns:a14="http://schemas.microsoft.com/office/drawing/2010/main" noRot="1" noChangeAspect="1" noEditPoints="1" noChangeArrowheads="1" noChangeShapeType="1"/>
              </p14:cNvContentPartPr>
              <p14:nvPr/>
            </p14:nvContentPartPr>
            <p14:xfrm>
              <a:off x="463550" y="2987675"/>
              <a:ext cx="4608513" cy="685800"/>
            </p14:xfrm>
          </p:contentPart>
        </mc:Choice>
        <mc:Fallback xmlns="">
          <p:pic>
            <p:nvPicPr>
              <p:cNvPr id="145494" name="Ink 86"/>
              <p:cNvPicPr>
                <a:picLocks noRot="1" noChangeAspect="1" noEditPoints="1" noChangeArrowheads="1" noChangeShapeType="1"/>
              </p:cNvPicPr>
              <p:nvPr/>
            </p:nvPicPr>
            <p:blipFill>
              <a:blip r:embed="rId45" cstate="print"/>
              <a:stretch>
                <a:fillRect/>
              </a:stretch>
            </p:blipFill>
            <p:spPr>
              <a:xfrm>
                <a:off x="451672" y="2977831"/>
                <a:ext cx="4623630" cy="7080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45495" name="Ink 87"/>
              <p14:cNvContentPartPr>
                <a14:cpLocks xmlns:a14="http://schemas.microsoft.com/office/drawing/2010/main" noRot="1" noChangeAspect="1" noEditPoints="1" noChangeArrowheads="1" noChangeShapeType="1"/>
              </p14:cNvContentPartPr>
              <p14:nvPr/>
            </p14:nvContentPartPr>
            <p14:xfrm>
              <a:off x="6151563" y="3013075"/>
              <a:ext cx="866775" cy="153988"/>
            </p14:xfrm>
          </p:contentPart>
        </mc:Choice>
        <mc:Fallback xmlns="">
          <p:pic>
            <p:nvPicPr>
              <p:cNvPr id="145495" name="Ink 87"/>
              <p:cNvPicPr>
                <a:picLocks noRot="1" noChangeAspect="1" noEditPoints="1" noChangeArrowheads="1" noChangeShapeType="1"/>
              </p:cNvPicPr>
              <p:nvPr/>
            </p:nvPicPr>
            <p:blipFill>
              <a:blip r:embed="rId47" cstate="print"/>
              <a:stretch>
                <a:fillRect/>
              </a:stretch>
            </p:blipFill>
            <p:spPr>
              <a:xfrm>
                <a:off x="6138848" y="3004420"/>
                <a:ext cx="889298" cy="175986"/>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45496" name="Ink 88"/>
              <p14:cNvContentPartPr>
                <a14:cpLocks xmlns:a14="http://schemas.microsoft.com/office/drawing/2010/main" noRot="1" noChangeAspect="1" noEditPoints="1" noChangeArrowheads="1" noChangeShapeType="1"/>
              </p14:cNvContentPartPr>
              <p14:nvPr/>
            </p14:nvContentPartPr>
            <p14:xfrm>
              <a:off x="-100013" y="3802063"/>
              <a:ext cx="1397001" cy="601662"/>
            </p14:xfrm>
          </p:contentPart>
        </mc:Choice>
        <mc:Fallback xmlns="">
          <p:pic>
            <p:nvPicPr>
              <p:cNvPr id="145496" name="Ink 88"/>
              <p:cNvPicPr>
                <a:picLocks noRot="1" noChangeAspect="1" noEditPoints="1" noChangeArrowheads="1" noChangeShapeType="1"/>
              </p:cNvPicPr>
              <p:nvPr/>
            </p:nvPicPr>
            <p:blipFill>
              <a:blip r:embed="rId49" cstate="print"/>
              <a:stretch>
                <a:fillRect/>
              </a:stretch>
            </p:blipFill>
            <p:spPr>
              <a:xfrm>
                <a:off x="-111230" y="3790534"/>
                <a:ext cx="1418349" cy="62544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45497" name="Ink 89"/>
              <p14:cNvContentPartPr>
                <a14:cpLocks xmlns:a14="http://schemas.microsoft.com/office/drawing/2010/main" noRot="1" noChangeAspect="1" noEditPoints="1" noChangeArrowheads="1" noChangeShapeType="1"/>
              </p14:cNvContentPartPr>
              <p14:nvPr/>
            </p14:nvContentPartPr>
            <p14:xfrm>
              <a:off x="1554163" y="3965575"/>
              <a:ext cx="781050" cy="257175"/>
            </p14:xfrm>
          </p:contentPart>
        </mc:Choice>
        <mc:Fallback xmlns="">
          <p:pic>
            <p:nvPicPr>
              <p:cNvPr id="145497" name="Ink 89"/>
              <p:cNvPicPr>
                <a:picLocks noRot="1" noChangeAspect="1" noEditPoints="1" noChangeArrowheads="1" noChangeShapeType="1"/>
              </p:cNvPicPr>
              <p:nvPr/>
            </p:nvPicPr>
            <p:blipFill>
              <a:blip r:embed="rId51" cstate="print"/>
              <a:stretch>
                <a:fillRect/>
              </a:stretch>
            </p:blipFill>
            <p:spPr>
              <a:xfrm>
                <a:off x="1541953" y="3956570"/>
                <a:ext cx="795773" cy="269782"/>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45498" name="Ink 90"/>
              <p14:cNvContentPartPr>
                <a14:cpLocks xmlns:a14="http://schemas.microsoft.com/office/drawing/2010/main" noRot="1" noChangeAspect="1" noEditPoints="1" noChangeArrowheads="1" noChangeShapeType="1"/>
              </p14:cNvContentPartPr>
              <p14:nvPr/>
            </p14:nvContentPartPr>
            <p14:xfrm>
              <a:off x="327025" y="4351338"/>
              <a:ext cx="4975225" cy="712787"/>
            </p14:xfrm>
          </p:contentPart>
        </mc:Choice>
        <mc:Fallback xmlns="">
          <p:pic>
            <p:nvPicPr>
              <p:cNvPr id="145498" name="Ink 90"/>
              <p:cNvPicPr>
                <a:picLocks noRot="1" noChangeAspect="1" noEditPoints="1" noChangeArrowheads="1" noChangeShapeType="1"/>
              </p:cNvPicPr>
              <p:nvPr/>
            </p:nvPicPr>
            <p:blipFill>
              <a:blip r:embed="rId53" cstate="print"/>
              <a:stretch>
                <a:fillRect/>
              </a:stretch>
            </p:blipFill>
            <p:spPr>
              <a:xfrm>
                <a:off x="316232" y="4341969"/>
                <a:ext cx="4998970" cy="732246"/>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45499" name="Ink 91"/>
              <p14:cNvContentPartPr>
                <a14:cpLocks xmlns:a14="http://schemas.microsoft.com/office/drawing/2010/main" noRot="1" noChangeAspect="1" noEditPoints="1" noChangeArrowheads="1" noChangeShapeType="1"/>
              </p14:cNvContentPartPr>
              <p14:nvPr/>
            </p14:nvContentPartPr>
            <p14:xfrm>
              <a:off x="6511925" y="3948113"/>
              <a:ext cx="695325" cy="498475"/>
            </p14:xfrm>
          </p:contentPart>
        </mc:Choice>
        <mc:Fallback xmlns="">
          <p:pic>
            <p:nvPicPr>
              <p:cNvPr id="145499" name="Ink 91"/>
              <p:cNvPicPr>
                <a:picLocks noRot="1" noChangeAspect="1" noEditPoints="1" noChangeArrowheads="1" noChangeShapeType="1"/>
              </p:cNvPicPr>
              <p:nvPr/>
            </p:nvPicPr>
            <p:blipFill>
              <a:blip r:embed="rId55" cstate="print"/>
              <a:stretch>
                <a:fillRect/>
              </a:stretch>
            </p:blipFill>
            <p:spPr>
              <a:xfrm>
                <a:off x="6501472" y="3938674"/>
                <a:ext cx="714790" cy="519169"/>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45500" name="Ink 92"/>
              <p14:cNvContentPartPr>
                <a14:cpLocks xmlns:a14="http://schemas.microsoft.com/office/drawing/2010/main" noRot="1" noChangeAspect="1" noEditPoints="1" noChangeArrowheads="1" noChangeShapeType="1"/>
              </p14:cNvContentPartPr>
              <p14:nvPr/>
            </p14:nvContentPartPr>
            <p14:xfrm>
              <a:off x="7481888" y="3595688"/>
              <a:ext cx="1141412" cy="447675"/>
            </p14:xfrm>
          </p:contentPart>
        </mc:Choice>
        <mc:Fallback xmlns="">
          <p:pic>
            <p:nvPicPr>
              <p:cNvPr id="145500" name="Ink 92"/>
              <p:cNvPicPr>
                <a:picLocks noRot="1" noChangeAspect="1" noEditPoints="1" noChangeArrowheads="1" noChangeShapeType="1"/>
              </p:cNvPicPr>
              <p:nvPr/>
            </p:nvPicPr>
            <p:blipFill>
              <a:blip r:embed="rId57" cstate="print"/>
              <a:stretch>
                <a:fillRect/>
              </a:stretch>
            </p:blipFill>
            <p:spPr>
              <a:xfrm>
                <a:off x="7469638" y="3583042"/>
                <a:ext cx="1160508" cy="473329"/>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45501" name="Ink 93"/>
              <p14:cNvContentPartPr>
                <a14:cpLocks xmlns:a14="http://schemas.microsoft.com/office/drawing/2010/main" noRot="1" noChangeAspect="1" noEditPoints="1" noChangeArrowheads="1" noChangeShapeType="1"/>
              </p14:cNvContentPartPr>
              <p14:nvPr/>
            </p14:nvContentPartPr>
            <p14:xfrm>
              <a:off x="7567613" y="4144963"/>
              <a:ext cx="1192212" cy="344487"/>
            </p14:xfrm>
          </p:contentPart>
        </mc:Choice>
        <mc:Fallback xmlns="">
          <p:pic>
            <p:nvPicPr>
              <p:cNvPr id="145501" name="Ink 93"/>
              <p:cNvPicPr>
                <a:picLocks noRot="1" noChangeAspect="1" noEditPoints="1" noChangeArrowheads="1" noChangeShapeType="1"/>
              </p:cNvPicPr>
              <p:nvPr/>
            </p:nvPicPr>
            <p:blipFill>
              <a:blip r:embed="rId59" cstate="print"/>
              <a:stretch>
                <a:fillRect/>
              </a:stretch>
            </p:blipFill>
            <p:spPr>
              <a:xfrm>
                <a:off x="7555381" y="4133347"/>
                <a:ext cx="1212718" cy="35937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45502" name="Ink 94"/>
              <p14:cNvContentPartPr>
                <a14:cpLocks xmlns:a14="http://schemas.microsoft.com/office/drawing/2010/main" noRot="1" noChangeAspect="1" noEditPoints="1" noChangeArrowheads="1" noChangeShapeType="1"/>
              </p14:cNvContentPartPr>
              <p14:nvPr/>
            </p14:nvContentPartPr>
            <p14:xfrm>
              <a:off x="1338263" y="4797425"/>
              <a:ext cx="4341812" cy="558800"/>
            </p14:xfrm>
          </p:contentPart>
        </mc:Choice>
        <mc:Fallback xmlns="">
          <p:pic>
            <p:nvPicPr>
              <p:cNvPr id="145502" name="Ink 94"/>
              <p:cNvPicPr>
                <a:picLocks noRot="1" noChangeAspect="1" noEditPoints="1" noChangeArrowheads="1" noChangeShapeType="1"/>
              </p:cNvPicPr>
              <p:nvPr/>
            </p:nvPicPr>
            <p:blipFill>
              <a:blip r:embed="rId61" cstate="print"/>
              <a:stretch>
                <a:fillRect/>
              </a:stretch>
            </p:blipFill>
            <p:spPr>
              <a:xfrm>
                <a:off x="1330701" y="4786227"/>
                <a:ext cx="4352975" cy="582279"/>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45503" name="Ink 95"/>
              <p14:cNvContentPartPr>
                <a14:cpLocks xmlns:a14="http://schemas.microsoft.com/office/drawing/2010/main" noRot="1" noChangeAspect="1" noEditPoints="1" noChangeArrowheads="1" noChangeShapeType="1"/>
              </p14:cNvContentPartPr>
              <p14:nvPr/>
            </p14:nvContentPartPr>
            <p14:xfrm>
              <a:off x="6992938" y="4591050"/>
              <a:ext cx="1690687" cy="387350"/>
            </p14:xfrm>
          </p:contentPart>
        </mc:Choice>
        <mc:Fallback xmlns="">
          <p:pic>
            <p:nvPicPr>
              <p:cNvPr id="145503" name="Ink 95"/>
              <p:cNvPicPr>
                <a:picLocks noRot="1" noChangeAspect="1" noEditPoints="1" noChangeArrowheads="1" noChangeShapeType="1"/>
              </p:cNvPicPr>
              <p:nvPr/>
            </p:nvPicPr>
            <p:blipFill>
              <a:blip r:embed="rId63" cstate="print"/>
              <a:stretch>
                <a:fillRect/>
              </a:stretch>
            </p:blipFill>
            <p:spPr>
              <a:xfrm>
                <a:off x="6981037" y="4579668"/>
                <a:ext cx="1717014" cy="410481"/>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45504" name="Ink 96"/>
              <p14:cNvContentPartPr>
                <a14:cpLocks xmlns:a14="http://schemas.microsoft.com/office/drawing/2010/main" noRot="1" noChangeAspect="1" noEditPoints="1" noChangeArrowheads="1" noChangeShapeType="1"/>
              </p14:cNvContentPartPr>
              <p14:nvPr/>
            </p14:nvContentPartPr>
            <p14:xfrm>
              <a:off x="1201738" y="5441950"/>
              <a:ext cx="3122612" cy="352425"/>
            </p14:xfrm>
          </p:contentPart>
        </mc:Choice>
        <mc:Fallback xmlns="">
          <p:pic>
            <p:nvPicPr>
              <p:cNvPr id="145504" name="Ink 96"/>
              <p:cNvPicPr>
                <a:picLocks noRot="1" noChangeAspect="1" noEditPoints="1" noChangeArrowheads="1" noChangeShapeType="1"/>
              </p:cNvPicPr>
              <p:nvPr/>
            </p:nvPicPr>
            <p:blipFill>
              <a:blip r:embed="rId65" cstate="print"/>
              <a:stretch>
                <a:fillRect/>
              </a:stretch>
            </p:blipFill>
            <p:spPr>
              <a:xfrm>
                <a:off x="1191657" y="5431500"/>
                <a:ext cx="3146375" cy="370443"/>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45505" name="Ink 97"/>
              <p14:cNvContentPartPr>
                <a14:cpLocks xmlns:a14="http://schemas.microsoft.com/office/drawing/2010/main" noRot="1" noChangeAspect="1" noEditPoints="1" noChangeArrowheads="1" noChangeShapeType="1"/>
              </p14:cNvContentPartPr>
              <p14:nvPr/>
            </p14:nvContentPartPr>
            <p14:xfrm>
              <a:off x="4505325" y="5510213"/>
              <a:ext cx="153988" cy="206375"/>
            </p14:xfrm>
          </p:contentPart>
        </mc:Choice>
        <mc:Fallback xmlns="">
          <p:pic>
            <p:nvPicPr>
              <p:cNvPr id="145505" name="Ink 97"/>
              <p:cNvPicPr>
                <a:picLocks noRot="1" noChangeAspect="1" noEditPoints="1" noChangeArrowheads="1" noChangeShapeType="1"/>
              </p:cNvPicPr>
              <p:nvPr/>
            </p:nvPicPr>
            <p:blipFill>
              <a:blip r:embed="rId67" cstate="print"/>
              <a:stretch>
                <a:fillRect/>
              </a:stretch>
            </p:blipFill>
            <p:spPr>
              <a:xfrm>
                <a:off x="4495860" y="5500472"/>
                <a:ext cx="171826" cy="224054"/>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45506" name="Ink 98"/>
              <p14:cNvContentPartPr>
                <a14:cpLocks xmlns:a14="http://schemas.microsoft.com/office/drawing/2010/main" noRot="1" noChangeAspect="1" noEditPoints="1" noChangeArrowheads="1" noChangeShapeType="1"/>
              </p14:cNvContentPartPr>
              <p14:nvPr/>
            </p14:nvContentPartPr>
            <p14:xfrm>
              <a:off x="4856163" y="5399088"/>
              <a:ext cx="712787" cy="266700"/>
            </p14:xfrm>
          </p:contentPart>
        </mc:Choice>
        <mc:Fallback xmlns="">
          <p:pic>
            <p:nvPicPr>
              <p:cNvPr id="145506" name="Ink 98"/>
              <p:cNvPicPr>
                <a:picLocks noRot="1" noChangeAspect="1" noEditPoints="1" noChangeArrowheads="1" noChangeShapeType="1"/>
              </p:cNvPicPr>
              <p:nvPr/>
            </p:nvPicPr>
            <p:blipFill>
              <a:blip r:embed="rId69" cstate="print"/>
              <a:stretch>
                <a:fillRect/>
              </a:stretch>
            </p:blipFill>
            <p:spPr>
              <a:xfrm>
                <a:off x="4844986" y="5387290"/>
                <a:ext cx="730814" cy="290653"/>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45507" name="Ink 99"/>
              <p14:cNvContentPartPr>
                <a14:cpLocks xmlns:a14="http://schemas.microsoft.com/office/drawing/2010/main" noRot="1" noChangeAspect="1" noEditPoints="1" noChangeArrowheads="1" noChangeShapeType="1"/>
              </p14:cNvContentPartPr>
              <p14:nvPr/>
            </p14:nvContentPartPr>
            <p14:xfrm>
              <a:off x="5697538" y="5321300"/>
              <a:ext cx="2436812" cy="798513"/>
            </p14:xfrm>
          </p:contentPart>
        </mc:Choice>
        <mc:Fallback xmlns="">
          <p:pic>
            <p:nvPicPr>
              <p:cNvPr id="145507" name="Ink 99"/>
              <p:cNvPicPr>
                <a:picLocks noRot="1" noChangeAspect="1" noEditPoints="1" noChangeArrowheads="1" noChangeShapeType="1"/>
              </p:cNvPicPr>
              <p:nvPr/>
            </p:nvPicPr>
            <p:blipFill>
              <a:blip r:embed="rId71" cstate="print"/>
              <a:stretch>
                <a:fillRect/>
              </a:stretch>
            </p:blipFill>
            <p:spPr>
              <a:xfrm>
                <a:off x="5687092" y="5312636"/>
                <a:ext cx="2458785" cy="818368"/>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45508" name="Ink 100"/>
              <p14:cNvContentPartPr>
                <a14:cpLocks xmlns:a14="http://schemas.microsoft.com/office/drawing/2010/main" noRot="1" noChangeAspect="1" noEditPoints="1" noChangeArrowheads="1" noChangeShapeType="1"/>
              </p14:cNvContentPartPr>
              <p14:nvPr/>
            </p14:nvContentPartPr>
            <p14:xfrm>
              <a:off x="3560763" y="6119813"/>
              <a:ext cx="17462" cy="17462"/>
            </p14:xfrm>
          </p:contentPart>
        </mc:Choice>
        <mc:Fallback xmlns="">
          <p:pic>
            <p:nvPicPr>
              <p:cNvPr id="145508" name="Ink 100"/>
              <p:cNvPicPr>
                <a:picLocks noRot="1" noChangeAspect="1" noEditPoints="1" noChangeArrowheads="1" noChangeShapeType="1"/>
              </p:cNvPicPr>
              <p:nvPr/>
            </p:nvPicPr>
            <p:blipFill>
              <a:blip r:embed="rId73" cstate="print"/>
              <a:stretch>
                <a:fillRect/>
              </a:stretch>
            </p:blipFill>
            <p:spPr>
              <a:xfrm>
                <a:off x="3558268" y="6117318"/>
                <a:ext cx="22451" cy="22451"/>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45509" name="Ink 101"/>
              <p14:cNvContentPartPr>
                <a14:cpLocks xmlns:a14="http://schemas.microsoft.com/office/drawing/2010/main" noRot="1" noChangeAspect="1" noEditPoints="1" noChangeArrowheads="1" noChangeShapeType="1"/>
              </p14:cNvContentPartPr>
              <p14:nvPr/>
            </p14:nvContentPartPr>
            <p14:xfrm>
              <a:off x="1262063" y="6076950"/>
              <a:ext cx="146050" cy="146050"/>
            </p14:xfrm>
          </p:contentPart>
        </mc:Choice>
        <mc:Fallback xmlns="">
          <p:pic>
            <p:nvPicPr>
              <p:cNvPr id="145509" name="Ink 101"/>
              <p:cNvPicPr>
                <a:picLocks noRot="1" noChangeAspect="1" noEditPoints="1" noChangeArrowheads="1" noChangeShapeType="1"/>
              </p:cNvPicPr>
              <p:nvPr/>
            </p:nvPicPr>
            <p:blipFill>
              <a:blip r:embed="rId75" cstate="print"/>
              <a:stretch>
                <a:fillRect/>
              </a:stretch>
            </p:blipFill>
            <p:spPr>
              <a:xfrm>
                <a:off x="1251631" y="6064901"/>
                <a:ext cx="165116" cy="168323"/>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45510" name="Ink 102"/>
              <p14:cNvContentPartPr>
                <a14:cpLocks xmlns:a14="http://schemas.microsoft.com/office/drawing/2010/main" noRot="1" noChangeAspect="1" noEditPoints="1" noChangeArrowheads="1" noChangeShapeType="1"/>
              </p14:cNvContentPartPr>
              <p14:nvPr/>
            </p14:nvContentPartPr>
            <p14:xfrm>
              <a:off x="1638300" y="5991225"/>
              <a:ext cx="1304925" cy="327025"/>
            </p14:xfrm>
          </p:contentPart>
        </mc:Choice>
        <mc:Fallback xmlns="">
          <p:pic>
            <p:nvPicPr>
              <p:cNvPr id="145510" name="Ink 102"/>
              <p:cNvPicPr>
                <a:picLocks noRot="1" noChangeAspect="1" noEditPoints="1" noChangeArrowheads="1" noChangeShapeType="1"/>
              </p:cNvPicPr>
              <p:nvPr/>
            </p:nvPicPr>
            <p:blipFill>
              <a:blip r:embed="rId77" cstate="print"/>
              <a:stretch>
                <a:fillRect/>
              </a:stretch>
            </p:blipFill>
            <p:spPr>
              <a:xfrm>
                <a:off x="1628218" y="5978358"/>
                <a:ext cx="1322929" cy="344538"/>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45511" name="Ink 103"/>
              <p14:cNvContentPartPr>
                <a14:cpLocks xmlns:a14="http://schemas.microsoft.com/office/drawing/2010/main" noRot="1" noChangeAspect="1" noEditPoints="1" noChangeArrowheads="1" noChangeShapeType="1"/>
              </p14:cNvContentPartPr>
              <p14:nvPr/>
            </p14:nvContentPartPr>
            <p14:xfrm>
              <a:off x="3200400" y="6067425"/>
              <a:ext cx="180975" cy="147638"/>
            </p14:xfrm>
          </p:contentPart>
        </mc:Choice>
        <mc:Fallback xmlns="">
          <p:pic>
            <p:nvPicPr>
              <p:cNvPr id="145511" name="Ink 103"/>
              <p:cNvPicPr>
                <a:picLocks noRot="1" noChangeAspect="1" noEditPoints="1" noChangeArrowheads="1" noChangeShapeType="1"/>
              </p:cNvPicPr>
              <p:nvPr/>
            </p:nvPicPr>
            <p:blipFill>
              <a:blip r:embed="rId79" cstate="print"/>
              <a:stretch>
                <a:fillRect/>
              </a:stretch>
            </p:blipFill>
            <p:spPr>
              <a:xfrm>
                <a:off x="3188143" y="6055395"/>
                <a:ext cx="198640" cy="168417"/>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45512" name="Ink 104"/>
              <p14:cNvContentPartPr>
                <a14:cpLocks xmlns:a14="http://schemas.microsoft.com/office/drawing/2010/main" noRot="1" noChangeAspect="1" noEditPoints="1" noChangeArrowheads="1" noChangeShapeType="1"/>
              </p14:cNvContentPartPr>
              <p14:nvPr/>
            </p14:nvContentPartPr>
            <p14:xfrm>
              <a:off x="3543300" y="5956300"/>
              <a:ext cx="1201738" cy="249238"/>
            </p14:xfrm>
          </p:contentPart>
        </mc:Choice>
        <mc:Fallback xmlns="">
          <p:pic>
            <p:nvPicPr>
              <p:cNvPr id="145512" name="Ink 104"/>
              <p:cNvPicPr>
                <a:picLocks noRot="1" noChangeAspect="1" noEditPoints="1" noChangeArrowheads="1" noChangeShapeType="1"/>
              </p:cNvPicPr>
              <p:nvPr/>
            </p:nvPicPr>
            <p:blipFill>
              <a:blip r:embed="rId81" cstate="print"/>
              <a:stretch>
                <a:fillRect/>
              </a:stretch>
            </p:blipFill>
            <p:spPr>
              <a:xfrm>
                <a:off x="3534644" y="5944142"/>
                <a:ext cx="1223017" cy="264972"/>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45513" name="Ink 105"/>
              <p14:cNvContentPartPr>
                <a14:cpLocks xmlns:a14="http://schemas.microsoft.com/office/drawing/2010/main" noRot="1" noChangeAspect="1" noEditPoints="1" noChangeArrowheads="1" noChangeShapeType="1"/>
              </p14:cNvContentPartPr>
              <p14:nvPr/>
            </p14:nvContentPartPr>
            <p14:xfrm>
              <a:off x="4908550" y="6016625"/>
              <a:ext cx="171450" cy="188913"/>
            </p14:xfrm>
          </p:contentPart>
        </mc:Choice>
        <mc:Fallback xmlns="">
          <p:pic>
            <p:nvPicPr>
              <p:cNvPr id="145513" name="Ink 105"/>
              <p:cNvPicPr>
                <a:picLocks noRot="1" noChangeAspect="1" noEditPoints="1" noChangeArrowheads="1" noChangeShapeType="1"/>
              </p:cNvPicPr>
              <p:nvPr/>
            </p:nvPicPr>
            <p:blipFill>
              <a:blip r:embed="rId83" cstate="print"/>
              <a:stretch>
                <a:fillRect/>
              </a:stretch>
            </p:blipFill>
            <p:spPr>
              <a:xfrm>
                <a:off x="4897072" y="6004031"/>
                <a:ext cx="189743" cy="210503"/>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45514" name="Ink 106"/>
              <p14:cNvContentPartPr>
                <a14:cpLocks xmlns:a14="http://schemas.microsoft.com/office/drawing/2010/main" noRot="1" noChangeAspect="1" noEditPoints="1" noChangeArrowheads="1" noChangeShapeType="1"/>
              </p14:cNvContentPartPr>
              <p14:nvPr/>
            </p14:nvContentPartPr>
            <p14:xfrm>
              <a:off x="5233988" y="5878513"/>
              <a:ext cx="987425" cy="276225"/>
            </p14:xfrm>
          </p:contentPart>
        </mc:Choice>
        <mc:Fallback xmlns="">
          <p:pic>
            <p:nvPicPr>
              <p:cNvPr id="145514" name="Ink 106"/>
              <p:cNvPicPr>
                <a:picLocks noRot="1" noChangeAspect="1" noEditPoints="1" noChangeArrowheads="1" noChangeShapeType="1"/>
              </p:cNvPicPr>
              <p:nvPr/>
            </p:nvPicPr>
            <p:blipFill>
              <a:blip r:embed="rId85" cstate="print"/>
              <a:stretch>
                <a:fillRect/>
              </a:stretch>
            </p:blipFill>
            <p:spPr>
              <a:xfrm>
                <a:off x="5221722" y="5866690"/>
                <a:ext cx="1012679" cy="299871"/>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45515" name="Ink 107"/>
              <p14:cNvContentPartPr>
                <a14:cpLocks xmlns:a14="http://schemas.microsoft.com/office/drawing/2010/main" noRot="1" noChangeAspect="1" noEditPoints="1" noChangeArrowheads="1" noChangeShapeType="1"/>
              </p14:cNvContentPartPr>
              <p14:nvPr/>
            </p14:nvContentPartPr>
            <p14:xfrm>
              <a:off x="2600325" y="6480175"/>
              <a:ext cx="146050" cy="128588"/>
            </p14:xfrm>
          </p:contentPart>
        </mc:Choice>
        <mc:Fallback xmlns="">
          <p:pic>
            <p:nvPicPr>
              <p:cNvPr id="145515" name="Ink 107"/>
              <p:cNvPicPr>
                <a:picLocks noRot="1" noChangeAspect="1" noEditPoints="1" noChangeArrowheads="1" noChangeShapeType="1"/>
              </p:cNvPicPr>
              <p:nvPr/>
            </p:nvPicPr>
            <p:blipFill>
              <a:blip r:embed="rId87" cstate="print"/>
              <a:stretch>
                <a:fillRect/>
              </a:stretch>
            </p:blipFill>
            <p:spPr>
              <a:xfrm>
                <a:off x="2590588" y="6470004"/>
                <a:ext cx="164441" cy="150746"/>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145516" name="Ink 108"/>
              <p14:cNvContentPartPr>
                <a14:cpLocks xmlns:a14="http://schemas.microsoft.com/office/drawing/2010/main" noRot="1" noChangeAspect="1" noEditPoints="1" noChangeArrowheads="1" noChangeShapeType="1"/>
              </p14:cNvContentPartPr>
              <p14:nvPr/>
            </p14:nvContentPartPr>
            <p14:xfrm>
              <a:off x="2960688" y="6376988"/>
              <a:ext cx="1912937" cy="301625"/>
            </p14:xfrm>
          </p:contentPart>
        </mc:Choice>
        <mc:Fallback xmlns="">
          <p:pic>
            <p:nvPicPr>
              <p:cNvPr id="145516" name="Ink 108"/>
              <p:cNvPicPr>
                <a:picLocks noRot="1" noChangeAspect="1" noEditPoints="1" noChangeArrowheads="1" noChangeShapeType="1"/>
              </p:cNvPicPr>
              <p:nvPr/>
            </p:nvPicPr>
            <p:blipFill>
              <a:blip r:embed="rId89" cstate="print"/>
              <a:stretch>
                <a:fillRect/>
              </a:stretch>
            </p:blipFill>
            <p:spPr>
              <a:xfrm>
                <a:off x="2950599" y="6366138"/>
                <a:ext cx="1936358" cy="321516"/>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145517" name="Ink 109"/>
              <p14:cNvContentPartPr>
                <a14:cpLocks xmlns:a14="http://schemas.microsoft.com/office/drawing/2010/main" noRot="1" noChangeAspect="1" noEditPoints="1" noChangeArrowheads="1" noChangeShapeType="1"/>
              </p14:cNvContentPartPr>
              <p14:nvPr/>
            </p14:nvContentPartPr>
            <p14:xfrm>
              <a:off x="5241925" y="6240463"/>
              <a:ext cx="1236663" cy="446087"/>
            </p14:xfrm>
          </p:contentPart>
        </mc:Choice>
        <mc:Fallback xmlns="">
          <p:pic>
            <p:nvPicPr>
              <p:cNvPr id="145517" name="Ink 109"/>
              <p:cNvPicPr>
                <a:picLocks noRot="1" noChangeAspect="1" noEditPoints="1" noChangeArrowheads="1" noChangeShapeType="1"/>
              </p:cNvPicPr>
              <p:nvPr/>
            </p:nvPicPr>
            <p:blipFill>
              <a:blip r:embed="rId91" cstate="print"/>
              <a:stretch>
                <a:fillRect/>
              </a:stretch>
            </p:blipFill>
            <p:spPr>
              <a:xfrm>
                <a:off x="5228573" y="6227523"/>
                <a:ext cx="1255789" cy="467654"/>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145518" name="Ink 110"/>
              <p14:cNvContentPartPr>
                <a14:cpLocks xmlns:a14="http://schemas.microsoft.com/office/drawing/2010/main" noRot="1" noChangeAspect="1" noEditPoints="1" noChangeArrowheads="1" noChangeShapeType="1"/>
              </p14:cNvContentPartPr>
              <p14:nvPr/>
            </p14:nvContentPartPr>
            <p14:xfrm>
              <a:off x="7421563" y="5099050"/>
              <a:ext cx="52387" cy="171450"/>
            </p14:xfrm>
          </p:contentPart>
        </mc:Choice>
        <mc:Fallback xmlns="">
          <p:pic>
            <p:nvPicPr>
              <p:cNvPr id="145518" name="Ink 110"/>
              <p:cNvPicPr>
                <a:picLocks noRot="1" noChangeAspect="1" noEditPoints="1" noChangeArrowheads="1" noChangeShapeType="1"/>
              </p:cNvPicPr>
              <p:nvPr/>
            </p:nvPicPr>
            <p:blipFill>
              <a:blip r:embed="rId93" cstate="print"/>
              <a:stretch>
                <a:fillRect/>
              </a:stretch>
            </p:blipFill>
            <p:spPr>
              <a:xfrm>
                <a:off x="7407517" y="5087213"/>
                <a:ext cx="80099" cy="19584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145519" name="Ink 111"/>
              <p14:cNvContentPartPr>
                <a14:cpLocks xmlns:a14="http://schemas.microsoft.com/office/drawing/2010/main" noRot="1" noChangeAspect="1" noEditPoints="1" noChangeArrowheads="1" noChangeShapeType="1"/>
              </p14:cNvContentPartPr>
              <p14:nvPr/>
            </p14:nvContentPartPr>
            <p14:xfrm>
              <a:off x="7661275" y="5184775"/>
              <a:ext cx="138113" cy="17463"/>
            </p14:xfrm>
          </p:contentPart>
        </mc:Choice>
        <mc:Fallback xmlns="">
          <p:pic>
            <p:nvPicPr>
              <p:cNvPr id="145519" name="Ink 111"/>
              <p:cNvPicPr>
                <a:picLocks noRot="1" noChangeAspect="1" noEditPoints="1" noChangeArrowheads="1" noChangeShapeType="1"/>
              </p:cNvPicPr>
              <p:nvPr/>
            </p:nvPicPr>
            <p:blipFill>
              <a:blip r:embed="rId95" cstate="print"/>
              <a:stretch>
                <a:fillRect/>
              </a:stretch>
            </p:blipFill>
            <p:spPr>
              <a:xfrm>
                <a:off x="7653321" y="5174796"/>
                <a:ext cx="154744" cy="40747"/>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145520" name="Ink 112"/>
              <p14:cNvContentPartPr>
                <a14:cpLocks xmlns:a14="http://schemas.microsoft.com/office/drawing/2010/main" noRot="1" noChangeAspect="1" noEditPoints="1" noChangeArrowheads="1" noChangeShapeType="1"/>
              </p14:cNvContentPartPr>
              <p14:nvPr/>
            </p14:nvContentPartPr>
            <p14:xfrm>
              <a:off x="7920038" y="5072063"/>
              <a:ext cx="428625" cy="163512"/>
            </p14:xfrm>
          </p:contentPart>
        </mc:Choice>
        <mc:Fallback xmlns="">
          <p:pic>
            <p:nvPicPr>
              <p:cNvPr id="145520" name="Ink 112"/>
              <p:cNvPicPr>
                <a:picLocks noRot="1" noChangeAspect="1" noEditPoints="1" noChangeArrowheads="1" noChangeShapeType="1"/>
              </p:cNvPicPr>
              <p:nvPr/>
            </p:nvPicPr>
            <p:blipFill>
              <a:blip r:embed="rId97" cstate="print"/>
              <a:stretch>
                <a:fillRect/>
              </a:stretch>
            </p:blipFill>
            <p:spPr>
              <a:xfrm>
                <a:off x="7906385" y="5059763"/>
                <a:ext cx="451978" cy="188473"/>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145521" name="Ink 113"/>
              <p14:cNvContentPartPr>
                <a14:cpLocks xmlns:a14="http://schemas.microsoft.com/office/drawing/2010/main" noRot="1" noChangeAspect="1" noEditPoints="1" noChangeArrowheads="1" noChangeShapeType="1"/>
              </p14:cNvContentPartPr>
              <p14:nvPr/>
            </p14:nvContentPartPr>
            <p14:xfrm>
              <a:off x="8477250" y="5081588"/>
              <a:ext cx="93663" cy="163512"/>
            </p14:xfrm>
          </p:contentPart>
        </mc:Choice>
        <mc:Fallback xmlns="">
          <p:pic>
            <p:nvPicPr>
              <p:cNvPr id="145521" name="Ink 113"/>
              <p:cNvPicPr>
                <a:picLocks noRot="1" noChangeAspect="1" noEditPoints="1" noChangeArrowheads="1" noChangeShapeType="1"/>
              </p:cNvPicPr>
              <p:nvPr/>
            </p:nvPicPr>
            <p:blipFill>
              <a:blip r:embed="rId99" cstate="print"/>
              <a:stretch>
                <a:fillRect/>
              </a:stretch>
            </p:blipFill>
            <p:spPr>
              <a:xfrm>
                <a:off x="8464085" y="5071257"/>
                <a:ext cx="119242" cy="186311"/>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145522" name="Ink 114"/>
              <p14:cNvContentPartPr>
                <a14:cpLocks xmlns:a14="http://schemas.microsoft.com/office/drawing/2010/main" noRot="1" noChangeAspect="1" noEditPoints="1" noChangeArrowheads="1" noChangeShapeType="1"/>
              </p14:cNvContentPartPr>
              <p14:nvPr/>
            </p14:nvContentPartPr>
            <p14:xfrm>
              <a:off x="8691563" y="5124450"/>
              <a:ext cx="77787" cy="103188"/>
            </p14:xfrm>
          </p:contentPart>
        </mc:Choice>
        <mc:Fallback xmlns="">
          <p:pic>
            <p:nvPicPr>
              <p:cNvPr id="145522" name="Ink 114"/>
              <p:cNvPicPr>
                <a:picLocks noRot="1" noChangeAspect="1" noEditPoints="1" noChangeArrowheads="1" noChangeShapeType="1"/>
              </p:cNvPicPr>
              <p:nvPr/>
            </p:nvPicPr>
            <p:blipFill>
              <a:blip r:embed="rId101" cstate="print"/>
              <a:stretch>
                <a:fillRect/>
              </a:stretch>
            </p:blipFill>
            <p:spPr>
              <a:xfrm>
                <a:off x="8677066" y="5111684"/>
                <a:ext cx="105012" cy="130137"/>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145523" name="Ink 115"/>
              <p14:cNvContentPartPr>
                <a14:cpLocks xmlns:a14="http://schemas.microsoft.com/office/drawing/2010/main" noRot="1" noChangeAspect="1" noEditPoints="1" noChangeArrowheads="1" noChangeShapeType="1"/>
              </p14:cNvContentPartPr>
              <p14:nvPr/>
            </p14:nvContentPartPr>
            <p14:xfrm>
              <a:off x="6683375" y="781050"/>
              <a:ext cx="52388" cy="138113"/>
            </p14:xfrm>
          </p:contentPart>
        </mc:Choice>
        <mc:Fallback xmlns="">
          <p:pic>
            <p:nvPicPr>
              <p:cNvPr id="145523" name="Ink 115"/>
              <p:cNvPicPr>
                <a:picLocks noRot="1" noChangeAspect="1" noEditPoints="1" noChangeArrowheads="1" noChangeShapeType="1"/>
              </p:cNvPicPr>
              <p:nvPr/>
            </p:nvPicPr>
            <p:blipFill>
              <a:blip r:embed="rId103" cstate="print"/>
              <a:stretch>
                <a:fillRect/>
              </a:stretch>
            </p:blipFill>
            <p:spPr>
              <a:xfrm>
                <a:off x="6673396" y="771237"/>
                <a:ext cx="72702" cy="153015"/>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145524" name="Ink 116"/>
              <p14:cNvContentPartPr>
                <a14:cpLocks xmlns:a14="http://schemas.microsoft.com/office/drawing/2010/main" noRot="1" noChangeAspect="1" noEditPoints="1" noChangeArrowheads="1" noChangeShapeType="1"/>
              </p14:cNvContentPartPr>
              <p14:nvPr/>
            </p14:nvContentPartPr>
            <p14:xfrm>
              <a:off x="7283450" y="806450"/>
              <a:ext cx="69850" cy="52388"/>
            </p14:xfrm>
          </p:contentPart>
        </mc:Choice>
        <mc:Fallback xmlns="">
          <p:pic>
            <p:nvPicPr>
              <p:cNvPr id="145524" name="Ink 116"/>
              <p:cNvPicPr>
                <a:picLocks noRot="1" noChangeAspect="1" noEditPoints="1" noChangeArrowheads="1" noChangeShapeType="1"/>
              </p:cNvPicPr>
              <p:nvPr/>
            </p:nvPicPr>
            <p:blipFill>
              <a:blip r:embed="rId105" cstate="print"/>
              <a:stretch>
                <a:fillRect/>
              </a:stretch>
            </p:blipFill>
            <p:spPr>
              <a:xfrm>
                <a:off x="7271624" y="796925"/>
                <a:ext cx="90916" cy="72904"/>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145525" name="Ink 117"/>
              <p14:cNvContentPartPr>
                <a14:cpLocks xmlns:a14="http://schemas.microsoft.com/office/drawing/2010/main" noRot="1" noChangeAspect="1" noEditPoints="1" noChangeArrowheads="1" noChangeShapeType="1"/>
              </p14:cNvContentPartPr>
              <p14:nvPr/>
            </p14:nvContentPartPr>
            <p14:xfrm>
              <a:off x="7499350" y="214313"/>
              <a:ext cx="539750" cy="231775"/>
            </p14:xfrm>
          </p:contentPart>
        </mc:Choice>
        <mc:Fallback xmlns="">
          <p:pic>
            <p:nvPicPr>
              <p:cNvPr id="145525" name="Ink 117"/>
              <p:cNvPicPr>
                <a:picLocks noRot="1" noChangeAspect="1" noEditPoints="1" noChangeArrowheads="1" noChangeShapeType="1"/>
              </p:cNvPicPr>
              <p:nvPr/>
            </p:nvPicPr>
            <p:blipFill>
              <a:blip r:embed="rId107" cstate="print"/>
              <a:stretch>
                <a:fillRect/>
              </a:stretch>
            </p:blipFill>
            <p:spPr>
              <a:xfrm>
                <a:off x="7489268" y="202418"/>
                <a:ext cx="559914" cy="254484"/>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145526" name="Ink 118"/>
              <p14:cNvContentPartPr>
                <a14:cpLocks xmlns:a14="http://schemas.microsoft.com/office/drawing/2010/main" noRot="1" noChangeAspect="1" noEditPoints="1" noChangeArrowheads="1" noChangeShapeType="1"/>
              </p14:cNvContentPartPr>
              <p14:nvPr/>
            </p14:nvContentPartPr>
            <p14:xfrm>
              <a:off x="7456488" y="531813"/>
              <a:ext cx="539750" cy="241300"/>
            </p14:xfrm>
          </p:contentPart>
        </mc:Choice>
        <mc:Fallback xmlns="">
          <p:pic>
            <p:nvPicPr>
              <p:cNvPr id="145526" name="Ink 118"/>
              <p:cNvPicPr>
                <a:picLocks noRot="1" noChangeAspect="1" noEditPoints="1" noChangeArrowheads="1" noChangeShapeType="1"/>
              </p:cNvPicPr>
              <p:nvPr/>
            </p:nvPicPr>
            <p:blipFill>
              <a:blip r:embed="rId109" cstate="print"/>
              <a:stretch>
                <a:fillRect/>
              </a:stretch>
            </p:blipFill>
            <p:spPr>
              <a:xfrm>
                <a:off x="7451087" y="519784"/>
                <a:ext cx="557394" cy="26317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145527" name="Ink 119"/>
              <p14:cNvContentPartPr>
                <a14:cpLocks xmlns:a14="http://schemas.microsoft.com/office/drawing/2010/main" noRot="1" noChangeAspect="1" noEditPoints="1" noChangeArrowheads="1" noChangeShapeType="1"/>
              </p14:cNvContentPartPr>
              <p14:nvPr/>
            </p14:nvContentPartPr>
            <p14:xfrm>
              <a:off x="8218488" y="0"/>
              <a:ext cx="138112" cy="292100"/>
            </p14:xfrm>
          </p:contentPart>
        </mc:Choice>
        <mc:Fallback xmlns="">
          <p:pic>
            <p:nvPicPr>
              <p:cNvPr id="145527" name="Ink 119"/>
              <p:cNvPicPr>
                <a:picLocks noRot="1" noChangeAspect="1" noEditPoints="1" noChangeArrowheads="1" noChangeShapeType="1"/>
              </p:cNvPicPr>
              <p:nvPr/>
            </p:nvPicPr>
            <p:blipFill>
              <a:blip r:embed="rId111" cstate="print"/>
              <a:stretch>
                <a:fillRect/>
              </a:stretch>
            </p:blipFill>
            <p:spPr>
              <a:xfrm>
                <a:off x="8208443" y="-9015"/>
                <a:ext cx="156766" cy="310852"/>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145528" name="Ink 120"/>
              <p14:cNvContentPartPr>
                <a14:cpLocks xmlns:a14="http://schemas.microsoft.com/office/drawing/2010/main" noRot="1" noChangeAspect="1" noEditPoints="1" noChangeArrowheads="1" noChangeShapeType="1"/>
              </p14:cNvContentPartPr>
              <p14:nvPr/>
            </p14:nvContentPartPr>
            <p14:xfrm>
              <a:off x="8202613" y="368300"/>
              <a:ext cx="171450" cy="292100"/>
            </p14:xfrm>
          </p:contentPart>
        </mc:Choice>
        <mc:Fallback xmlns="">
          <p:pic>
            <p:nvPicPr>
              <p:cNvPr id="145528" name="Ink 120"/>
              <p:cNvPicPr>
                <a:picLocks noRot="1" noChangeAspect="1" noEditPoints="1" noChangeArrowheads="1" noChangeShapeType="1"/>
              </p:cNvPicPr>
              <p:nvPr/>
            </p:nvPicPr>
            <p:blipFill>
              <a:blip r:embed="rId113" cstate="print"/>
              <a:stretch>
                <a:fillRect/>
              </a:stretch>
            </p:blipFill>
            <p:spPr>
              <a:xfrm>
                <a:off x="8191230" y="357121"/>
                <a:ext cx="193148" cy="313016"/>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145529" name="Ink 121"/>
              <p14:cNvContentPartPr>
                <a14:cpLocks xmlns:a14="http://schemas.microsoft.com/office/drawing/2010/main" noRot="1" noChangeAspect="1" noEditPoints="1" noChangeArrowheads="1" noChangeShapeType="1"/>
              </p14:cNvContentPartPr>
              <p14:nvPr/>
            </p14:nvContentPartPr>
            <p14:xfrm>
              <a:off x="5765800" y="1166813"/>
              <a:ext cx="360363" cy="120650"/>
            </p14:xfrm>
          </p:contentPart>
        </mc:Choice>
        <mc:Fallback xmlns="">
          <p:pic>
            <p:nvPicPr>
              <p:cNvPr id="145529" name="Ink 121"/>
              <p:cNvPicPr>
                <a:picLocks noRot="1" noChangeAspect="1" noEditPoints="1" noChangeArrowheads="1" noChangeShapeType="1"/>
              </p:cNvPicPr>
              <p:nvPr/>
            </p:nvPicPr>
            <p:blipFill>
              <a:blip r:embed="rId115" cstate="print"/>
              <a:stretch>
                <a:fillRect/>
              </a:stretch>
            </p:blipFill>
            <p:spPr>
              <a:xfrm>
                <a:off x="5756746" y="1157532"/>
                <a:ext cx="379558" cy="137784"/>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145530" name="Ink 122"/>
              <p14:cNvContentPartPr>
                <a14:cpLocks xmlns:a14="http://schemas.microsoft.com/office/drawing/2010/main" noRot="1" noChangeAspect="1" noEditPoints="1" noChangeArrowheads="1" noChangeShapeType="1"/>
              </p14:cNvContentPartPr>
              <p14:nvPr/>
            </p14:nvContentPartPr>
            <p14:xfrm>
              <a:off x="7670800" y="1330325"/>
              <a:ext cx="93663" cy="111125"/>
            </p14:xfrm>
          </p:contentPart>
        </mc:Choice>
        <mc:Fallback xmlns="">
          <p:pic>
            <p:nvPicPr>
              <p:cNvPr id="145530" name="Ink 122"/>
              <p:cNvPicPr>
                <a:picLocks noRot="1" noChangeAspect="1" noEditPoints="1" noChangeArrowheads="1" noChangeShapeType="1"/>
              </p:cNvPicPr>
              <p:nvPr/>
            </p:nvPicPr>
            <p:blipFill>
              <a:blip r:embed="rId117" cstate="print"/>
              <a:stretch>
                <a:fillRect/>
              </a:stretch>
            </p:blipFill>
            <p:spPr>
              <a:xfrm>
                <a:off x="7659502" y="1321616"/>
                <a:ext cx="114801" cy="129239"/>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145531" name="Ink 123"/>
              <p14:cNvContentPartPr>
                <a14:cpLocks xmlns:a14="http://schemas.microsoft.com/office/drawing/2010/main" noRot="1" noChangeAspect="1" noEditPoints="1" noChangeArrowheads="1" noChangeShapeType="1"/>
              </p14:cNvContentPartPr>
              <p14:nvPr/>
            </p14:nvContentPartPr>
            <p14:xfrm>
              <a:off x="7920038" y="884238"/>
              <a:ext cx="317500" cy="128587"/>
            </p14:xfrm>
          </p:contentPart>
        </mc:Choice>
        <mc:Fallback xmlns="">
          <p:pic>
            <p:nvPicPr>
              <p:cNvPr id="145531" name="Ink 123"/>
              <p:cNvPicPr>
                <a:picLocks noRot="1" noChangeAspect="1" noEditPoints="1" noChangeArrowheads="1" noChangeShapeType="1"/>
              </p:cNvPicPr>
              <p:nvPr/>
            </p:nvPicPr>
            <p:blipFill>
              <a:blip r:embed="rId119" cstate="print"/>
              <a:stretch>
                <a:fillRect/>
              </a:stretch>
            </p:blipFill>
            <p:spPr>
              <a:xfrm>
                <a:off x="7911759" y="874820"/>
                <a:ext cx="335139" cy="147422"/>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145532" name="Ink 124"/>
              <p14:cNvContentPartPr>
                <a14:cpLocks xmlns:a14="http://schemas.microsoft.com/office/drawing/2010/main" noRot="1" noChangeAspect="1" noEditPoints="1" noChangeArrowheads="1" noChangeShapeType="1"/>
              </p14:cNvContentPartPr>
              <p14:nvPr/>
            </p14:nvContentPartPr>
            <p14:xfrm>
              <a:off x="8374063" y="746125"/>
              <a:ext cx="153987" cy="147638"/>
            </p14:xfrm>
          </p:contentPart>
        </mc:Choice>
        <mc:Fallback xmlns="">
          <p:pic>
            <p:nvPicPr>
              <p:cNvPr id="145532" name="Ink 124"/>
              <p:cNvPicPr>
                <a:picLocks noRot="1" noChangeAspect="1" noEditPoints="1" noChangeArrowheads="1" noChangeShapeType="1"/>
              </p:cNvPicPr>
              <p:nvPr/>
            </p:nvPicPr>
            <p:blipFill>
              <a:blip r:embed="rId121" cstate="print"/>
              <a:stretch>
                <a:fillRect/>
              </a:stretch>
            </p:blipFill>
            <p:spPr>
              <a:xfrm>
                <a:off x="8368881" y="738005"/>
                <a:ext cx="166943" cy="165355"/>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145533" name="Ink 125"/>
              <p14:cNvContentPartPr>
                <a14:cpLocks xmlns:a14="http://schemas.microsoft.com/office/drawing/2010/main" noRot="1" noChangeAspect="1" noEditPoints="1" noChangeArrowheads="1" noChangeShapeType="1"/>
              </p14:cNvContentPartPr>
              <p14:nvPr/>
            </p14:nvContentPartPr>
            <p14:xfrm>
              <a:off x="7824788" y="1304925"/>
              <a:ext cx="317500" cy="111125"/>
            </p14:xfrm>
          </p:contentPart>
        </mc:Choice>
        <mc:Fallback xmlns="">
          <p:pic>
            <p:nvPicPr>
              <p:cNvPr id="145533" name="Ink 125"/>
              <p:cNvPicPr>
                <a:picLocks noRot="1" noChangeAspect="1" noEditPoints="1" noChangeArrowheads="1" noChangeShapeType="1"/>
              </p:cNvPicPr>
              <p:nvPr/>
            </p:nvPicPr>
            <p:blipFill>
              <a:blip r:embed="rId123" cstate="print"/>
              <a:stretch>
                <a:fillRect/>
              </a:stretch>
            </p:blipFill>
            <p:spPr>
              <a:xfrm>
                <a:off x="7815789" y="1294496"/>
                <a:ext cx="332979" cy="128028"/>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145534" name="Ink 126"/>
              <p14:cNvContentPartPr>
                <a14:cpLocks xmlns:a14="http://schemas.microsoft.com/office/drawing/2010/main" noRot="1" noChangeAspect="1" noEditPoints="1" noChangeArrowheads="1" noChangeShapeType="1"/>
              </p14:cNvContentPartPr>
              <p14:nvPr/>
            </p14:nvContentPartPr>
            <p14:xfrm>
              <a:off x="8124825" y="1416050"/>
              <a:ext cx="120650" cy="77788"/>
            </p14:xfrm>
          </p:contentPart>
        </mc:Choice>
        <mc:Fallback xmlns="">
          <p:pic>
            <p:nvPicPr>
              <p:cNvPr id="145534" name="Ink 126"/>
              <p:cNvPicPr>
                <a:picLocks noRot="1" noChangeAspect="1" noEditPoints="1" noChangeArrowheads="1" noChangeShapeType="1"/>
              </p:cNvPicPr>
              <p:nvPr/>
            </p:nvPicPr>
            <p:blipFill>
              <a:blip r:embed="rId125" cstate="print"/>
              <a:stretch>
                <a:fillRect/>
              </a:stretch>
            </p:blipFill>
            <p:spPr>
              <a:xfrm>
                <a:off x="8116207" y="1404729"/>
                <a:ext cx="140509" cy="9970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145535" name="Ink 127"/>
              <p14:cNvContentPartPr>
                <a14:cpLocks xmlns:a14="http://schemas.microsoft.com/office/drawing/2010/main" noRot="1" noChangeAspect="1" noEditPoints="1" noChangeArrowheads="1" noChangeShapeType="1"/>
              </p14:cNvContentPartPr>
              <p14:nvPr/>
            </p14:nvContentPartPr>
            <p14:xfrm>
              <a:off x="8280400" y="1493838"/>
              <a:ext cx="179388" cy="222250"/>
            </p14:xfrm>
          </p:contentPart>
        </mc:Choice>
        <mc:Fallback xmlns="">
          <p:pic>
            <p:nvPicPr>
              <p:cNvPr id="145535" name="Ink 127"/>
              <p:cNvPicPr>
                <a:picLocks noRot="1" noChangeAspect="1" noEditPoints="1" noChangeArrowheads="1" noChangeShapeType="1"/>
              </p:cNvPicPr>
              <p:nvPr/>
            </p:nvPicPr>
            <p:blipFill>
              <a:blip r:embed="rId127" cstate="print"/>
              <a:stretch>
                <a:fillRect/>
              </a:stretch>
            </p:blipFill>
            <p:spPr>
              <a:xfrm>
                <a:off x="8268965" y="1483459"/>
                <a:ext cx="201186" cy="244439"/>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145536" name="Ink 128"/>
              <p14:cNvContentPartPr>
                <a14:cpLocks xmlns:a14="http://schemas.microsoft.com/office/drawing/2010/main" noRot="1" noChangeAspect="1" noEditPoints="1" noChangeArrowheads="1" noChangeShapeType="1"/>
              </p14:cNvContentPartPr>
              <p14:nvPr/>
            </p14:nvContentPartPr>
            <p14:xfrm>
              <a:off x="8142288" y="944563"/>
              <a:ext cx="901700" cy="395287"/>
            </p14:xfrm>
          </p:contentPart>
        </mc:Choice>
        <mc:Fallback xmlns="">
          <p:pic>
            <p:nvPicPr>
              <p:cNvPr id="145536" name="Ink 128"/>
              <p:cNvPicPr>
                <a:picLocks noRot="1" noChangeAspect="1" noEditPoints="1" noChangeArrowheads="1" noChangeShapeType="1"/>
              </p:cNvPicPr>
              <p:nvPr/>
            </p:nvPicPr>
            <p:blipFill>
              <a:blip r:embed="rId129" cstate="print"/>
              <a:stretch>
                <a:fillRect/>
              </a:stretch>
            </p:blipFill>
            <p:spPr>
              <a:xfrm>
                <a:off x="8131494" y="934427"/>
                <a:ext cx="922569" cy="416607"/>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145537" name="Ink 129"/>
              <p14:cNvContentPartPr>
                <a14:cpLocks xmlns:a14="http://schemas.microsoft.com/office/drawing/2010/main" noRot="1" noChangeAspect="1" noEditPoints="1" noChangeArrowheads="1" noChangeShapeType="1"/>
              </p14:cNvContentPartPr>
              <p14:nvPr/>
            </p14:nvContentPartPr>
            <p14:xfrm>
              <a:off x="7686675" y="2000250"/>
              <a:ext cx="609600" cy="171450"/>
            </p14:xfrm>
          </p:contentPart>
        </mc:Choice>
        <mc:Fallback xmlns="">
          <p:pic>
            <p:nvPicPr>
              <p:cNvPr id="145537" name="Ink 129"/>
              <p:cNvPicPr>
                <a:picLocks noRot="1" noChangeAspect="1" noEditPoints="1" noChangeArrowheads="1" noChangeShapeType="1"/>
              </p:cNvPicPr>
              <p:nvPr/>
            </p:nvPicPr>
            <p:blipFill>
              <a:blip r:embed="rId131" cstate="print"/>
              <a:stretch>
                <a:fillRect/>
              </a:stretch>
            </p:blipFill>
            <p:spPr>
              <a:xfrm>
                <a:off x="7679723" y="1988966"/>
                <a:ext cx="627895" cy="190743"/>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145538" name="Ink 130"/>
              <p14:cNvContentPartPr>
                <a14:cpLocks xmlns:a14="http://schemas.microsoft.com/office/drawing/2010/main" noRot="1" noChangeAspect="1" noEditPoints="1" noChangeArrowheads="1" noChangeShapeType="1"/>
              </p14:cNvContentPartPr>
              <p14:nvPr/>
            </p14:nvContentPartPr>
            <p14:xfrm>
              <a:off x="8477250" y="1965325"/>
              <a:ext cx="265113" cy="77788"/>
            </p14:xfrm>
          </p:contentPart>
        </mc:Choice>
        <mc:Fallback xmlns="">
          <p:pic>
            <p:nvPicPr>
              <p:cNvPr id="145538" name="Ink 130"/>
              <p:cNvPicPr>
                <a:picLocks noRot="1" noChangeAspect="1" noEditPoints="1" noChangeArrowheads="1" noChangeShapeType="1"/>
              </p:cNvPicPr>
              <p:nvPr/>
            </p:nvPicPr>
            <p:blipFill>
              <a:blip r:embed="rId133" cstate="print"/>
              <a:stretch>
                <a:fillRect/>
              </a:stretch>
            </p:blipFill>
            <p:spPr>
              <a:xfrm>
                <a:off x="8468999" y="1953330"/>
                <a:ext cx="281257" cy="102869"/>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145539" name="Ink 131"/>
              <p14:cNvContentPartPr>
                <a14:cpLocks xmlns:a14="http://schemas.microsoft.com/office/drawing/2010/main" noRot="1" noChangeAspect="1" noEditPoints="1" noChangeArrowheads="1" noChangeShapeType="1"/>
              </p14:cNvContentPartPr>
              <p14:nvPr/>
            </p14:nvContentPartPr>
            <p14:xfrm>
              <a:off x="8528050" y="1922463"/>
              <a:ext cx="163513" cy="249237"/>
            </p14:xfrm>
          </p:contentPart>
        </mc:Choice>
        <mc:Fallback xmlns="">
          <p:pic>
            <p:nvPicPr>
              <p:cNvPr id="145539" name="Ink 131"/>
              <p:cNvPicPr>
                <a:picLocks noRot="1" noChangeAspect="1" noEditPoints="1" noChangeArrowheads="1" noChangeShapeType="1"/>
              </p:cNvPicPr>
              <p:nvPr/>
            </p:nvPicPr>
            <p:blipFill>
              <a:blip r:embed="rId135" cstate="print"/>
              <a:stretch>
                <a:fillRect/>
              </a:stretch>
            </p:blipFill>
            <p:spPr>
              <a:xfrm>
                <a:off x="8519026" y="1914179"/>
                <a:ext cx="180839" cy="266525"/>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45540" name="Ink 132"/>
              <p14:cNvContentPartPr>
                <a14:cpLocks xmlns:a14="http://schemas.microsoft.com/office/drawing/2010/main" noRot="1" noChangeAspect="1" noEditPoints="1" noChangeArrowheads="1" noChangeShapeType="1"/>
              </p14:cNvContentPartPr>
              <p14:nvPr/>
            </p14:nvContentPartPr>
            <p14:xfrm>
              <a:off x="7670800" y="2378075"/>
              <a:ext cx="617538" cy="136525"/>
            </p14:xfrm>
          </p:contentPart>
        </mc:Choice>
        <mc:Fallback xmlns="">
          <p:pic>
            <p:nvPicPr>
              <p:cNvPr id="145540" name="Ink 132"/>
              <p:cNvPicPr>
                <a:picLocks noRot="1" noChangeAspect="1" noEditPoints="1" noChangeArrowheads="1" noChangeShapeType="1"/>
              </p:cNvPicPr>
              <p:nvPr/>
            </p:nvPicPr>
            <p:blipFill>
              <a:blip r:embed="rId137" cstate="print"/>
              <a:stretch>
                <a:fillRect/>
              </a:stretch>
            </p:blipFill>
            <p:spPr>
              <a:xfrm>
                <a:off x="7661372" y="2367381"/>
                <a:ext cx="638207" cy="155061"/>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145541" name="Ink 133"/>
              <p14:cNvContentPartPr>
                <a14:cpLocks xmlns:a14="http://schemas.microsoft.com/office/drawing/2010/main" noRot="1" noChangeAspect="1" noEditPoints="1" noChangeArrowheads="1" noChangeShapeType="1"/>
              </p14:cNvContentPartPr>
              <p14:nvPr/>
            </p14:nvContentPartPr>
            <p14:xfrm>
              <a:off x="8450263" y="2317750"/>
              <a:ext cx="258762" cy="223838"/>
            </p14:xfrm>
          </p:contentPart>
        </mc:Choice>
        <mc:Fallback xmlns="">
          <p:pic>
            <p:nvPicPr>
              <p:cNvPr id="145541" name="Ink 133"/>
              <p:cNvPicPr>
                <a:picLocks noRot="1" noChangeAspect="1" noEditPoints="1" noChangeArrowheads="1" noChangeShapeType="1"/>
              </p:cNvPicPr>
              <p:nvPr/>
            </p:nvPicPr>
            <p:blipFill>
              <a:blip r:embed="rId139" cstate="print"/>
              <a:stretch>
                <a:fillRect/>
              </a:stretch>
            </p:blipFill>
            <p:spPr>
              <a:xfrm>
                <a:off x="8441152" y="2308049"/>
                <a:ext cx="277349" cy="245036"/>
              </a:xfrm>
              <a:prstGeom prst="rect">
                <a:avLst/>
              </a:prstGeom>
            </p:spPr>
          </p:pic>
        </mc:Fallback>
      </mc:AlternateContent>
    </p:spTree>
    <p:extLst>
      <p:ext uri="{BB962C8B-B14F-4D97-AF65-F5344CB8AC3E}">
        <p14:creationId xmlns:p14="http://schemas.microsoft.com/office/powerpoint/2010/main" val="15853067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46456" name="Ink 24"/>
              <p14:cNvContentPartPr>
                <a14:cpLocks xmlns:a14="http://schemas.microsoft.com/office/drawing/2010/main" noRot="1" noChangeAspect="1" noEditPoints="1" noChangeArrowheads="1" noChangeShapeType="1"/>
              </p14:cNvContentPartPr>
              <p14:nvPr/>
            </p14:nvContentPartPr>
            <p14:xfrm>
              <a:off x="498475" y="334963"/>
              <a:ext cx="703263" cy="677862"/>
            </p14:xfrm>
          </p:contentPart>
        </mc:Choice>
        <mc:Fallback xmlns="">
          <p:pic>
            <p:nvPicPr>
              <p:cNvPr id="146456" name="Ink 24"/>
              <p:cNvPicPr>
                <a:picLocks noRot="1" noChangeAspect="1" noEditPoints="1" noChangeArrowheads="1" noChangeShapeType="1"/>
              </p:cNvPicPr>
              <p:nvPr/>
            </p:nvPicPr>
            <p:blipFill>
              <a:blip r:embed="rId4" cstate="print"/>
              <a:stretch>
                <a:fillRect/>
              </a:stretch>
            </p:blipFill>
            <p:spPr>
              <a:xfrm>
                <a:off x="486598" y="323449"/>
                <a:ext cx="728097" cy="70196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46457" name="Ink 25"/>
              <p14:cNvContentPartPr>
                <a14:cpLocks xmlns:a14="http://schemas.microsoft.com/office/drawing/2010/main" noRot="1" noChangeAspect="1" noEditPoints="1" noChangeArrowheads="1" noChangeShapeType="1"/>
              </p14:cNvContentPartPr>
              <p14:nvPr/>
            </p14:nvContentPartPr>
            <p14:xfrm>
              <a:off x="1425575" y="685800"/>
              <a:ext cx="136525" cy="163513"/>
            </p14:xfrm>
          </p:contentPart>
        </mc:Choice>
        <mc:Fallback xmlns="">
          <p:pic>
            <p:nvPicPr>
              <p:cNvPr id="146457" name="Ink 25"/>
              <p:cNvPicPr>
                <a:picLocks noRot="1" noChangeAspect="1" noEditPoints="1" noChangeArrowheads="1" noChangeShapeType="1"/>
              </p:cNvPicPr>
              <p:nvPr/>
            </p:nvPicPr>
            <p:blipFill>
              <a:blip r:embed="rId6" cstate="print"/>
              <a:stretch>
                <a:fillRect/>
              </a:stretch>
            </p:blipFill>
            <p:spPr>
              <a:xfrm>
                <a:off x="1419499" y="675901"/>
                <a:ext cx="152250" cy="18624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6458" name="Ink 26"/>
              <p14:cNvContentPartPr>
                <a14:cpLocks xmlns:a14="http://schemas.microsoft.com/office/drawing/2010/main" noRot="1" noChangeAspect="1" noEditPoints="1" noChangeArrowheads="1" noChangeShapeType="1"/>
              </p14:cNvContentPartPr>
              <p14:nvPr/>
            </p14:nvContentPartPr>
            <p14:xfrm>
              <a:off x="2308225" y="171450"/>
              <a:ext cx="1449388" cy="412750"/>
            </p14:xfrm>
          </p:contentPart>
        </mc:Choice>
        <mc:Fallback xmlns="">
          <p:pic>
            <p:nvPicPr>
              <p:cNvPr id="146458" name="Ink 26"/>
              <p:cNvPicPr>
                <a:picLocks noRot="1" noChangeAspect="1" noEditPoints="1" noChangeArrowheads="1" noChangeShapeType="1"/>
              </p:cNvPicPr>
              <p:nvPr/>
            </p:nvPicPr>
            <p:blipFill>
              <a:blip r:embed="rId8" cstate="print"/>
              <a:stretch>
                <a:fillRect/>
              </a:stretch>
            </p:blipFill>
            <p:spPr>
              <a:xfrm>
                <a:off x="2298502" y="161717"/>
                <a:ext cx="1471714" cy="4351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6459" name="Ink 27"/>
              <p14:cNvContentPartPr>
                <a14:cpLocks xmlns:a14="http://schemas.microsoft.com/office/drawing/2010/main" noRot="1" noChangeAspect="1" noEditPoints="1" noChangeArrowheads="1" noChangeShapeType="1"/>
              </p14:cNvContentPartPr>
              <p14:nvPr/>
            </p14:nvContentPartPr>
            <p14:xfrm>
              <a:off x="3956050" y="196850"/>
              <a:ext cx="531813" cy="292100"/>
            </p14:xfrm>
          </p:contentPart>
        </mc:Choice>
        <mc:Fallback xmlns="">
          <p:pic>
            <p:nvPicPr>
              <p:cNvPr id="146459" name="Ink 27"/>
              <p:cNvPicPr>
                <a:picLocks noRot="1" noChangeAspect="1" noEditPoints="1" noChangeArrowheads="1" noChangeShapeType="1"/>
              </p:cNvPicPr>
              <p:nvPr/>
            </p:nvPicPr>
            <p:blipFill>
              <a:blip r:embed="rId10" cstate="print"/>
              <a:stretch>
                <a:fillRect/>
              </a:stretch>
            </p:blipFill>
            <p:spPr>
              <a:xfrm>
                <a:off x="3943123" y="183180"/>
                <a:ext cx="558386" cy="313324"/>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6460" name="Ink 28"/>
              <p14:cNvContentPartPr>
                <a14:cpLocks xmlns:a14="http://schemas.microsoft.com/office/drawing/2010/main" noRot="1" noChangeAspect="1" noEditPoints="1" noChangeArrowheads="1" noChangeShapeType="1"/>
              </p14:cNvContentPartPr>
              <p14:nvPr/>
            </p14:nvContentPartPr>
            <p14:xfrm>
              <a:off x="4462463" y="506413"/>
              <a:ext cx="136525" cy="171450"/>
            </p14:xfrm>
          </p:contentPart>
        </mc:Choice>
        <mc:Fallback xmlns="">
          <p:pic>
            <p:nvPicPr>
              <p:cNvPr id="146460" name="Ink 28"/>
              <p:cNvPicPr>
                <a:picLocks noRot="1" noChangeAspect="1" noEditPoints="1" noChangeArrowheads="1" noChangeShapeType="1"/>
              </p:cNvPicPr>
              <p:nvPr/>
            </p:nvPicPr>
            <p:blipFill>
              <a:blip r:embed="rId12" cstate="print"/>
              <a:stretch>
                <a:fillRect/>
              </a:stretch>
            </p:blipFill>
            <p:spPr>
              <a:xfrm>
                <a:off x="4451026" y="500780"/>
                <a:ext cx="153680" cy="189757"/>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6461" name="Ink 29"/>
              <p14:cNvContentPartPr>
                <a14:cpLocks xmlns:a14="http://schemas.microsoft.com/office/drawing/2010/main" noRot="1" noChangeAspect="1" noEditPoints="1" noChangeArrowheads="1" noChangeShapeType="1"/>
              </p14:cNvContentPartPr>
              <p14:nvPr/>
            </p14:nvContentPartPr>
            <p14:xfrm>
              <a:off x="4521200" y="1776413"/>
              <a:ext cx="866775" cy="360362"/>
            </p14:xfrm>
          </p:contentPart>
        </mc:Choice>
        <mc:Fallback xmlns="">
          <p:pic>
            <p:nvPicPr>
              <p:cNvPr id="146461" name="Ink 29"/>
              <p:cNvPicPr>
                <a:picLocks noRot="1" noChangeAspect="1" noEditPoints="1" noChangeArrowheads="1" noChangeShapeType="1"/>
              </p:cNvPicPr>
              <p:nvPr/>
            </p:nvPicPr>
            <p:blipFill>
              <a:blip r:embed="rId14" cstate="print"/>
              <a:stretch>
                <a:fillRect/>
              </a:stretch>
            </p:blipFill>
            <p:spPr>
              <a:xfrm>
                <a:off x="4510041" y="1764521"/>
                <a:ext cx="881893" cy="382704"/>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6462" name="Ink 30"/>
              <p14:cNvContentPartPr>
                <a14:cpLocks xmlns:a14="http://schemas.microsoft.com/office/drawing/2010/main" noRot="1" noChangeAspect="1" noEditPoints="1" noChangeArrowheads="1" noChangeShapeType="1"/>
              </p14:cNvContentPartPr>
              <p14:nvPr/>
            </p14:nvContentPartPr>
            <p14:xfrm>
              <a:off x="2849563" y="909638"/>
              <a:ext cx="317500" cy="274637"/>
            </p14:xfrm>
          </p:contentPart>
        </mc:Choice>
        <mc:Fallback xmlns="">
          <p:pic>
            <p:nvPicPr>
              <p:cNvPr id="146462" name="Ink 30"/>
              <p:cNvPicPr>
                <a:picLocks noRot="1" noChangeAspect="1" noEditPoints="1" noChangeArrowheads="1" noChangeShapeType="1"/>
              </p:cNvPicPr>
              <p:nvPr/>
            </p:nvPicPr>
            <p:blipFill>
              <a:blip r:embed="rId16" cstate="print"/>
              <a:stretch>
                <a:fillRect/>
              </a:stretch>
            </p:blipFill>
            <p:spPr>
              <a:xfrm>
                <a:off x="2841293" y="898269"/>
                <a:ext cx="337276" cy="297731"/>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46463" name="Ink 31"/>
              <p14:cNvContentPartPr>
                <a14:cpLocks xmlns:a14="http://schemas.microsoft.com/office/drawing/2010/main" noRot="1" noChangeAspect="1" noEditPoints="1" noChangeArrowheads="1" noChangeShapeType="1"/>
              </p14:cNvContentPartPr>
              <p14:nvPr/>
            </p14:nvContentPartPr>
            <p14:xfrm>
              <a:off x="2085975" y="3794125"/>
              <a:ext cx="1577975" cy="292100"/>
            </p14:xfrm>
          </p:contentPart>
        </mc:Choice>
        <mc:Fallback xmlns="">
          <p:pic>
            <p:nvPicPr>
              <p:cNvPr id="146463" name="Ink 31"/>
              <p:cNvPicPr>
                <a:picLocks noRot="1" noChangeAspect="1" noEditPoints="1" noChangeArrowheads="1" noChangeShapeType="1"/>
              </p:cNvPicPr>
              <p:nvPr/>
            </p:nvPicPr>
            <p:blipFill>
              <a:blip r:embed="rId18" cstate="print"/>
              <a:stretch>
                <a:fillRect/>
              </a:stretch>
            </p:blipFill>
            <p:spPr>
              <a:xfrm>
                <a:off x="2076981" y="3786922"/>
                <a:ext cx="1598482" cy="306507"/>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46464" name="Ink 32"/>
              <p14:cNvContentPartPr>
                <a14:cpLocks xmlns:a14="http://schemas.microsoft.com/office/drawing/2010/main" noRot="1" noChangeAspect="1" noEditPoints="1" noChangeArrowheads="1" noChangeShapeType="1"/>
              </p14:cNvContentPartPr>
              <p14:nvPr/>
            </p14:nvContentPartPr>
            <p14:xfrm>
              <a:off x="1897063" y="1511300"/>
              <a:ext cx="179387" cy="111125"/>
            </p14:xfrm>
          </p:contentPart>
        </mc:Choice>
        <mc:Fallback xmlns="">
          <p:pic>
            <p:nvPicPr>
              <p:cNvPr id="146464" name="Ink 32"/>
              <p:cNvPicPr>
                <a:picLocks noRot="1" noChangeAspect="1" noEditPoints="1" noChangeArrowheads="1" noChangeShapeType="1"/>
              </p:cNvPicPr>
              <p:nvPr/>
            </p:nvPicPr>
            <p:blipFill>
              <a:blip r:embed="rId20" cstate="print"/>
              <a:stretch>
                <a:fillRect/>
              </a:stretch>
            </p:blipFill>
            <p:spPr>
              <a:xfrm>
                <a:off x="1886235" y="1499316"/>
                <a:ext cx="199239" cy="13473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46465" name="Ink 33"/>
              <p14:cNvContentPartPr>
                <a14:cpLocks xmlns:a14="http://schemas.microsoft.com/office/drawing/2010/main" noRot="1" noChangeAspect="1" noEditPoints="1" noChangeArrowheads="1" noChangeShapeType="1"/>
              </p14:cNvContentPartPr>
              <p14:nvPr/>
            </p14:nvContentPartPr>
            <p14:xfrm>
              <a:off x="2403475" y="1133475"/>
              <a:ext cx="2968625" cy="557213"/>
            </p14:xfrm>
          </p:contentPart>
        </mc:Choice>
        <mc:Fallback xmlns="">
          <p:pic>
            <p:nvPicPr>
              <p:cNvPr id="146465" name="Ink 33"/>
              <p:cNvPicPr>
                <a:picLocks noRot="1" noChangeAspect="1" noEditPoints="1" noChangeArrowheads="1" noChangeShapeType="1"/>
              </p:cNvPicPr>
              <p:nvPr/>
            </p:nvPicPr>
            <p:blipFill>
              <a:blip r:embed="rId22" cstate="print"/>
              <a:stretch>
                <a:fillRect/>
              </a:stretch>
            </p:blipFill>
            <p:spPr>
              <a:xfrm>
                <a:off x="2395912" y="1122690"/>
                <a:ext cx="2990233" cy="577345"/>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46466" name="Ink 34"/>
              <p14:cNvContentPartPr>
                <a14:cpLocks xmlns:a14="http://schemas.microsoft.com/office/drawing/2010/main" noRot="1" noChangeAspect="1" noEditPoints="1" noChangeArrowheads="1" noChangeShapeType="1"/>
              </p14:cNvContentPartPr>
              <p14:nvPr/>
            </p14:nvContentPartPr>
            <p14:xfrm>
              <a:off x="531813" y="2025650"/>
              <a:ext cx="781050" cy="763588"/>
            </p14:xfrm>
          </p:contentPart>
        </mc:Choice>
        <mc:Fallback xmlns="">
          <p:pic>
            <p:nvPicPr>
              <p:cNvPr id="146466" name="Ink 34"/>
              <p:cNvPicPr>
                <a:picLocks noRot="1" noChangeAspect="1" noEditPoints="1" noChangeArrowheads="1" noChangeShapeType="1"/>
              </p:cNvPicPr>
              <p:nvPr/>
            </p:nvPicPr>
            <p:blipFill>
              <a:blip r:embed="rId24" cstate="print"/>
              <a:stretch>
                <a:fillRect/>
              </a:stretch>
            </p:blipFill>
            <p:spPr>
              <a:xfrm>
                <a:off x="522481" y="2013798"/>
                <a:ext cx="802227" cy="77975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46467" name="Ink 35"/>
              <p14:cNvContentPartPr>
                <a14:cpLocks xmlns:a14="http://schemas.microsoft.com/office/drawing/2010/main" noRot="1" noChangeAspect="1" noEditPoints="1" noChangeArrowheads="1" noChangeShapeType="1"/>
              </p14:cNvContentPartPr>
              <p14:nvPr/>
            </p14:nvContentPartPr>
            <p14:xfrm>
              <a:off x="1776413" y="2111375"/>
              <a:ext cx="3328987" cy="498475"/>
            </p14:xfrm>
          </p:contentPart>
        </mc:Choice>
        <mc:Fallback xmlns="">
          <p:pic>
            <p:nvPicPr>
              <p:cNvPr id="146467" name="Ink 35"/>
              <p:cNvPicPr>
                <a:picLocks noRot="1" noChangeAspect="1" noEditPoints="1" noChangeArrowheads="1" noChangeShapeType="1"/>
              </p:cNvPicPr>
              <p:nvPr/>
            </p:nvPicPr>
            <p:blipFill>
              <a:blip r:embed="rId26" cstate="print"/>
              <a:stretch>
                <a:fillRect/>
              </a:stretch>
            </p:blipFill>
            <p:spPr>
              <a:xfrm>
                <a:off x="1766332" y="2101936"/>
                <a:ext cx="3349150" cy="520258"/>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46468" name="Ink 36"/>
              <p14:cNvContentPartPr>
                <a14:cpLocks xmlns:a14="http://schemas.microsoft.com/office/drawing/2010/main" noRot="1" noChangeAspect="1" noEditPoints="1" noChangeArrowheads="1" noChangeShapeType="1"/>
              </p14:cNvContentPartPr>
              <p14:nvPr/>
            </p14:nvContentPartPr>
            <p14:xfrm>
              <a:off x="1854200" y="2987675"/>
              <a:ext cx="188913" cy="171450"/>
            </p14:xfrm>
          </p:contentPart>
        </mc:Choice>
        <mc:Fallback xmlns="">
          <p:pic>
            <p:nvPicPr>
              <p:cNvPr id="146468" name="Ink 36"/>
              <p:cNvPicPr>
                <a:picLocks noRot="1" noChangeAspect="1" noEditPoints="1" noChangeArrowheads="1" noChangeShapeType="1"/>
              </p:cNvPicPr>
              <p:nvPr/>
            </p:nvPicPr>
            <p:blipFill>
              <a:blip r:embed="rId28" cstate="print"/>
              <a:stretch>
                <a:fillRect/>
              </a:stretch>
            </p:blipFill>
            <p:spPr>
              <a:xfrm>
                <a:off x="1842348" y="2982632"/>
                <a:ext cx="205793" cy="188739"/>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46469" name="Ink 37"/>
              <p14:cNvContentPartPr>
                <a14:cpLocks xmlns:a14="http://schemas.microsoft.com/office/drawing/2010/main" noRot="1" noChangeAspect="1" noEditPoints="1" noChangeArrowheads="1" noChangeShapeType="1"/>
              </p14:cNvContentPartPr>
              <p14:nvPr/>
            </p14:nvContentPartPr>
            <p14:xfrm>
              <a:off x="2282825" y="2841625"/>
              <a:ext cx="1106488" cy="377825"/>
            </p14:xfrm>
          </p:contentPart>
        </mc:Choice>
        <mc:Fallback xmlns="">
          <p:pic>
            <p:nvPicPr>
              <p:cNvPr id="146469" name="Ink 37"/>
              <p:cNvPicPr>
                <a:picLocks noRot="1" noChangeAspect="1" noEditPoints="1" noChangeArrowheads="1" noChangeShapeType="1"/>
              </p:cNvPicPr>
              <p:nvPr/>
            </p:nvPicPr>
            <p:blipFill>
              <a:blip r:embed="rId30" cstate="print"/>
              <a:stretch>
                <a:fillRect/>
              </a:stretch>
            </p:blipFill>
            <p:spPr>
              <a:xfrm>
                <a:off x="2270939" y="2829750"/>
                <a:ext cx="1128099" cy="397976"/>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46470" name="Ink 38"/>
              <p14:cNvContentPartPr>
                <a14:cpLocks xmlns:a14="http://schemas.microsoft.com/office/drawing/2010/main" noRot="1" noChangeAspect="1" noEditPoints="1" noChangeArrowheads="1" noChangeShapeType="1"/>
              </p14:cNvContentPartPr>
              <p14:nvPr/>
            </p14:nvContentPartPr>
            <p14:xfrm>
              <a:off x="3638550" y="2841625"/>
              <a:ext cx="1612900" cy="300038"/>
            </p14:xfrm>
          </p:contentPart>
        </mc:Choice>
        <mc:Fallback xmlns="">
          <p:pic>
            <p:nvPicPr>
              <p:cNvPr id="146470" name="Ink 38"/>
              <p:cNvPicPr>
                <a:picLocks noRot="1" noChangeAspect="1" noEditPoints="1" noChangeArrowheads="1" noChangeShapeType="1"/>
              </p:cNvPicPr>
              <p:nvPr/>
            </p:nvPicPr>
            <p:blipFill>
              <a:blip r:embed="rId32" cstate="print"/>
              <a:stretch>
                <a:fillRect/>
              </a:stretch>
            </p:blipFill>
            <p:spPr>
              <a:xfrm>
                <a:off x="3632791" y="2829781"/>
                <a:ext cx="1626218" cy="321213"/>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46471" name="Ink 39"/>
              <p14:cNvContentPartPr>
                <a14:cpLocks xmlns:a14="http://schemas.microsoft.com/office/drawing/2010/main" noRot="1" noChangeAspect="1" noEditPoints="1" noChangeArrowheads="1" noChangeShapeType="1"/>
              </p14:cNvContentPartPr>
              <p14:nvPr/>
            </p14:nvContentPartPr>
            <p14:xfrm>
              <a:off x="5611813" y="2678113"/>
              <a:ext cx="496887" cy="292100"/>
            </p14:xfrm>
          </p:contentPart>
        </mc:Choice>
        <mc:Fallback xmlns="">
          <p:pic>
            <p:nvPicPr>
              <p:cNvPr id="146471" name="Ink 39"/>
              <p:cNvPicPr>
                <a:picLocks noRot="1" noChangeAspect="1" noEditPoints="1" noChangeArrowheads="1" noChangeShapeType="1"/>
              </p:cNvPicPr>
              <p:nvPr/>
            </p:nvPicPr>
            <p:blipFill>
              <a:blip r:embed="rId34" cstate="print"/>
              <a:stretch>
                <a:fillRect/>
              </a:stretch>
            </p:blipFill>
            <p:spPr>
              <a:xfrm>
                <a:off x="5599580" y="2666948"/>
                <a:ext cx="521713" cy="315511"/>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46472" name="Ink 40"/>
              <p14:cNvContentPartPr>
                <a14:cpLocks xmlns:a14="http://schemas.microsoft.com/office/drawing/2010/main" noRot="1" noChangeAspect="1" noEditPoints="1" noChangeArrowheads="1" noChangeShapeType="1"/>
              </p14:cNvContentPartPr>
              <p14:nvPr/>
            </p14:nvContentPartPr>
            <p14:xfrm>
              <a:off x="1844675" y="3587750"/>
              <a:ext cx="120650" cy="112713"/>
            </p14:xfrm>
          </p:contentPart>
        </mc:Choice>
        <mc:Fallback xmlns="">
          <p:pic>
            <p:nvPicPr>
              <p:cNvPr id="146472" name="Ink 40"/>
              <p:cNvPicPr>
                <a:picLocks noRot="1" noChangeAspect="1" noEditPoints="1" noChangeArrowheads="1" noChangeShapeType="1"/>
              </p:cNvPicPr>
              <p:nvPr/>
            </p:nvPicPr>
            <p:blipFill>
              <a:blip r:embed="rId36" cstate="print"/>
              <a:stretch>
                <a:fillRect/>
              </a:stretch>
            </p:blipFill>
            <p:spPr>
              <a:xfrm>
                <a:off x="1837472" y="3582383"/>
                <a:ext cx="133255" cy="129173"/>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46473" name="Ink 41"/>
              <p14:cNvContentPartPr>
                <a14:cpLocks xmlns:a14="http://schemas.microsoft.com/office/drawing/2010/main" noRot="1" noChangeAspect="1" noEditPoints="1" noChangeArrowheads="1" noChangeShapeType="1"/>
              </p14:cNvContentPartPr>
              <p14:nvPr/>
            </p14:nvContentPartPr>
            <p14:xfrm>
              <a:off x="2368550" y="3406775"/>
              <a:ext cx="977900" cy="319088"/>
            </p14:xfrm>
          </p:contentPart>
        </mc:Choice>
        <mc:Fallback xmlns="">
          <p:pic>
            <p:nvPicPr>
              <p:cNvPr id="146473" name="Ink 41"/>
              <p:cNvPicPr>
                <a:picLocks noRot="1" noChangeAspect="1" noEditPoints="1" noChangeArrowheads="1" noChangeShapeType="1"/>
              </p:cNvPicPr>
              <p:nvPr/>
            </p:nvPicPr>
            <p:blipFill>
              <a:blip r:embed="rId38" cstate="print"/>
              <a:stretch>
                <a:fillRect/>
              </a:stretch>
            </p:blipFill>
            <p:spPr>
              <a:xfrm>
                <a:off x="2357692" y="3395062"/>
                <a:ext cx="999977" cy="342869"/>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46474" name="Ink 42"/>
              <p14:cNvContentPartPr>
                <a14:cpLocks xmlns:a14="http://schemas.microsoft.com/office/drawing/2010/main" noRot="1" noChangeAspect="1" noEditPoints="1" noChangeArrowheads="1" noChangeShapeType="1"/>
              </p14:cNvContentPartPr>
              <p14:nvPr/>
            </p14:nvContentPartPr>
            <p14:xfrm>
              <a:off x="3500438" y="3416300"/>
              <a:ext cx="523875" cy="274638"/>
            </p14:xfrm>
          </p:contentPart>
        </mc:Choice>
        <mc:Fallback xmlns="">
          <p:pic>
            <p:nvPicPr>
              <p:cNvPr id="146474" name="Ink 42"/>
              <p:cNvPicPr>
                <a:picLocks noRot="1" noChangeAspect="1" noEditPoints="1" noChangeArrowheads="1" noChangeShapeType="1"/>
              </p:cNvPicPr>
              <p:nvPr/>
            </p:nvPicPr>
            <p:blipFill>
              <a:blip r:embed="rId40" cstate="print"/>
              <a:stretch>
                <a:fillRect/>
              </a:stretch>
            </p:blipFill>
            <p:spPr>
              <a:xfrm>
                <a:off x="3490350" y="3405459"/>
                <a:ext cx="544772" cy="297043"/>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46475" name="Ink 43"/>
              <p14:cNvContentPartPr>
                <a14:cpLocks xmlns:a14="http://schemas.microsoft.com/office/drawing/2010/main" noRot="1" noChangeAspect="1" noEditPoints="1" noChangeArrowheads="1" noChangeShapeType="1"/>
              </p14:cNvContentPartPr>
              <p14:nvPr/>
            </p14:nvContentPartPr>
            <p14:xfrm>
              <a:off x="4410075" y="3348038"/>
              <a:ext cx="841375" cy="523875"/>
            </p14:xfrm>
          </p:contentPart>
        </mc:Choice>
        <mc:Fallback xmlns="">
          <p:pic>
            <p:nvPicPr>
              <p:cNvPr id="146475" name="Ink 43"/>
              <p:cNvPicPr>
                <a:picLocks noRot="1" noChangeAspect="1" noEditPoints="1" noChangeArrowheads="1" noChangeShapeType="1"/>
              </p:cNvPicPr>
              <p:nvPr/>
            </p:nvPicPr>
            <p:blipFill>
              <a:blip r:embed="rId42" cstate="print"/>
              <a:stretch>
                <a:fillRect/>
              </a:stretch>
            </p:blipFill>
            <p:spPr>
              <a:xfrm>
                <a:off x="4398929" y="3337244"/>
                <a:ext cx="867263" cy="544744"/>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46476" name="Ink 44"/>
              <p14:cNvContentPartPr>
                <a14:cpLocks xmlns:a14="http://schemas.microsoft.com/office/drawing/2010/main" noRot="1" noChangeAspect="1" noEditPoints="1" noChangeArrowheads="1" noChangeShapeType="1"/>
              </p14:cNvContentPartPr>
              <p14:nvPr/>
            </p14:nvContentPartPr>
            <p14:xfrm>
              <a:off x="2197100" y="609600"/>
              <a:ext cx="2051050" cy="146050"/>
            </p14:xfrm>
          </p:contentPart>
        </mc:Choice>
        <mc:Fallback xmlns="">
          <p:pic>
            <p:nvPicPr>
              <p:cNvPr id="146476" name="Ink 44"/>
              <p:cNvPicPr>
                <a:picLocks noRot="1" noChangeAspect="1" noEditPoints="1" noChangeArrowheads="1" noChangeShapeType="1"/>
              </p:cNvPicPr>
              <p:nvPr/>
            </p:nvPicPr>
            <p:blipFill>
              <a:blip r:embed="rId44" cstate="print"/>
              <a:stretch>
                <a:fillRect/>
              </a:stretch>
            </p:blipFill>
            <p:spPr>
              <a:xfrm>
                <a:off x="2186296" y="598117"/>
                <a:ext cx="2071579" cy="169375"/>
              </a:xfrm>
              <a:prstGeom prst="rect">
                <a:avLst/>
              </a:prstGeom>
            </p:spPr>
          </p:pic>
        </mc:Fallback>
      </mc:AlternateContent>
    </p:spTree>
    <p:extLst>
      <p:ext uri="{BB962C8B-B14F-4D97-AF65-F5344CB8AC3E}">
        <p14:creationId xmlns:p14="http://schemas.microsoft.com/office/powerpoint/2010/main" val="1585306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44" name="Picture 4"/>
          <p:cNvPicPr>
            <a:picLocks noChangeAspect="1" noChangeArrowheads="1"/>
          </p:cNvPicPr>
          <p:nvPr/>
        </p:nvPicPr>
        <p:blipFill>
          <a:blip r:embed="rId3" cstate="print"/>
          <a:srcRect/>
          <a:stretch>
            <a:fillRect/>
          </a:stretch>
        </p:blipFill>
        <p:spPr bwMode="auto">
          <a:xfrm>
            <a:off x="777585" y="2300733"/>
            <a:ext cx="4857750" cy="2105025"/>
          </a:xfrm>
          <a:prstGeom prst="rect">
            <a:avLst/>
          </a:prstGeom>
          <a:noFill/>
          <a:ln w="9525">
            <a:noFill/>
            <a:miter lim="800000"/>
            <a:headEnd/>
            <a:tailEnd/>
          </a:ln>
        </p:spPr>
      </p:pic>
      <p:pic>
        <p:nvPicPr>
          <p:cNvPr id="61445" name="Picture 5"/>
          <p:cNvPicPr>
            <a:picLocks noChangeAspect="1" noChangeArrowheads="1"/>
          </p:cNvPicPr>
          <p:nvPr/>
        </p:nvPicPr>
        <p:blipFill>
          <a:blip r:embed="rId4" cstate="print"/>
          <a:srcRect/>
          <a:stretch>
            <a:fillRect/>
          </a:stretch>
        </p:blipFill>
        <p:spPr bwMode="auto">
          <a:xfrm>
            <a:off x="5527757" y="2037105"/>
            <a:ext cx="3212187" cy="2509142"/>
          </a:xfrm>
          <a:prstGeom prst="rect">
            <a:avLst/>
          </a:prstGeom>
          <a:noFill/>
          <a:ln w="9525">
            <a:noFill/>
            <a:miter lim="800000"/>
            <a:headEnd/>
            <a:tailEnd/>
          </a:ln>
        </p:spPr>
      </p:pic>
      <p:sp>
        <p:nvSpPr>
          <p:cNvPr id="6" name="Rectangle 5"/>
          <p:cNvSpPr/>
          <p:nvPr/>
        </p:nvSpPr>
        <p:spPr>
          <a:xfrm>
            <a:off x="884098" y="4885339"/>
            <a:ext cx="7010462" cy="369332"/>
          </a:xfrm>
          <a:prstGeom prst="rect">
            <a:avLst/>
          </a:prstGeom>
        </p:spPr>
        <p:txBody>
          <a:bodyPr wrap="square">
            <a:spAutoFit/>
          </a:bodyPr>
          <a:lstStyle/>
          <a:p>
            <a:pPr algn="ctr"/>
            <a:r>
              <a:rPr lang="en-US" dirty="0" smtClean="0">
                <a:solidFill>
                  <a:srgbClr val="C00000"/>
                </a:solidFill>
              </a:rPr>
              <a:t>General shear foundation failure. (</a:t>
            </a:r>
            <a:r>
              <a:rPr lang="en-US" i="1" dirty="0" smtClean="0">
                <a:solidFill>
                  <a:srgbClr val="C00000"/>
                </a:solidFill>
              </a:rPr>
              <a:t>After Vesic, 1963)</a:t>
            </a:r>
            <a:endParaRPr lang="en-US" dirty="0">
              <a:solidFill>
                <a:srgbClr val="C00000"/>
              </a:solidFill>
            </a:endParaRPr>
          </a:p>
        </p:txBody>
      </p:sp>
      <p:sp>
        <p:nvSpPr>
          <p:cNvPr id="12" name="Rectangle 11"/>
          <p:cNvSpPr/>
          <p:nvPr/>
        </p:nvSpPr>
        <p:spPr>
          <a:xfrm>
            <a:off x="502277" y="250182"/>
            <a:ext cx="8178084" cy="664217"/>
          </a:xfrm>
          <a:prstGeom prst="rect">
            <a:avLst/>
          </a:prstGeom>
          <a:solidFill>
            <a:srgbClr val="FFFF00"/>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Rectangle 12"/>
          <p:cNvSpPr/>
          <p:nvPr/>
        </p:nvSpPr>
        <p:spPr>
          <a:xfrm>
            <a:off x="862886" y="298241"/>
            <a:ext cx="7431108" cy="523220"/>
          </a:xfrm>
          <a:prstGeom prst="rect">
            <a:avLst/>
          </a:prstGeom>
        </p:spPr>
        <p:txBody>
          <a:bodyPr wrap="square">
            <a:spAutoFit/>
          </a:bodyPr>
          <a:lstStyle/>
          <a:p>
            <a:pPr algn="ctr"/>
            <a:r>
              <a:rPr lang="en-US" sz="2800" b="1" dirty="0" smtClean="0">
                <a:solidFill>
                  <a:srgbClr val="0562AF"/>
                </a:solidFill>
                <a:effectLst>
                  <a:outerShdw blurRad="38100" dist="38100" dir="2700000" algn="tl">
                    <a:srgbClr val="000000">
                      <a:alpha val="43137"/>
                    </a:srgbClr>
                  </a:outerShdw>
                </a:effectLst>
              </a:rPr>
              <a:t>Bearing Capacity of Foundations</a:t>
            </a:r>
          </a:p>
        </p:txBody>
      </p:sp>
      <p:sp>
        <p:nvSpPr>
          <p:cNvPr id="14" name="TextBox 13"/>
          <p:cNvSpPr txBox="1"/>
          <p:nvPr/>
        </p:nvSpPr>
        <p:spPr>
          <a:xfrm>
            <a:off x="2382591" y="2331080"/>
            <a:ext cx="312906" cy="369332"/>
          </a:xfrm>
          <a:prstGeom prst="rect">
            <a:avLst/>
          </a:prstGeom>
          <a:noFill/>
        </p:spPr>
        <p:txBody>
          <a:bodyPr wrap="none" rtlCol="0">
            <a:spAutoFit/>
          </a:bodyPr>
          <a:lstStyle/>
          <a:p>
            <a:r>
              <a:rPr lang="en-US" dirty="0" smtClean="0">
                <a:solidFill>
                  <a:schemeClr val="accent1">
                    <a:lumMod val="50000"/>
                  </a:schemeClr>
                </a:solidFill>
              </a:rPr>
              <a:t>2</a:t>
            </a:r>
            <a:endParaRPr lang="en-US" dirty="0">
              <a:solidFill>
                <a:schemeClr val="accent1">
                  <a:lumMod val="50000"/>
                </a:schemeClr>
              </a:solidFill>
            </a:endParaRPr>
          </a:p>
        </p:txBody>
      </p:sp>
      <p:sp>
        <p:nvSpPr>
          <p:cNvPr id="15" name="Oval 14"/>
          <p:cNvSpPr/>
          <p:nvPr/>
        </p:nvSpPr>
        <p:spPr>
          <a:xfrm>
            <a:off x="2318196" y="2292443"/>
            <a:ext cx="450760" cy="4507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76200" y="43190"/>
            <a:ext cx="1592103" cy="261610"/>
          </a:xfrm>
          <a:prstGeom prst="rect">
            <a:avLst/>
          </a:prstGeom>
          <a:noFill/>
        </p:spPr>
        <p:txBody>
          <a:bodyPr wrap="none" rtlCol="0">
            <a:spAutoFit/>
          </a:bodyPr>
          <a:lstStyle/>
          <a:p>
            <a:r>
              <a:rPr lang="en-US" sz="1100" dirty="0" smtClean="0">
                <a:solidFill>
                  <a:srgbClr val="FF0000"/>
                </a:solidFill>
              </a:rPr>
              <a:t>Section 4  Lecture # 6</a:t>
            </a:r>
          </a:p>
        </p:txBody>
      </p:sp>
      <p:sp>
        <p:nvSpPr>
          <p:cNvPr id="3" name="Rectangle 2"/>
          <p:cNvSpPr/>
          <p:nvPr/>
        </p:nvSpPr>
        <p:spPr>
          <a:xfrm>
            <a:off x="228600" y="457200"/>
            <a:ext cx="4572000" cy="1477328"/>
          </a:xfrm>
          <a:prstGeom prst="rect">
            <a:avLst/>
          </a:prstGeom>
        </p:spPr>
        <p:txBody>
          <a:bodyPr>
            <a:spAutoFit/>
          </a:bodyPr>
          <a:lstStyle/>
          <a:p>
            <a:r>
              <a:rPr lang="en-US" u="sng" dirty="0" smtClean="0">
                <a:solidFill>
                  <a:schemeClr val="bg1"/>
                </a:solidFill>
              </a:rPr>
              <a:t>Find</a:t>
            </a:r>
            <a:r>
              <a:rPr lang="en-US" dirty="0" smtClean="0">
                <a:solidFill>
                  <a:schemeClr val="bg1"/>
                </a:solidFill>
              </a:rPr>
              <a:t>: </a:t>
            </a:r>
          </a:p>
          <a:p>
            <a:r>
              <a:rPr lang="en-US" dirty="0" smtClean="0">
                <a:solidFill>
                  <a:schemeClr val="bg1"/>
                </a:solidFill>
              </a:rPr>
              <a:t>Q</a:t>
            </a:r>
            <a:r>
              <a:rPr lang="en-US" baseline="-25000" dirty="0" smtClean="0">
                <a:solidFill>
                  <a:schemeClr val="bg1"/>
                </a:solidFill>
              </a:rPr>
              <a:t>all </a:t>
            </a:r>
            <a:r>
              <a:rPr lang="en-US" dirty="0" smtClean="0">
                <a:solidFill>
                  <a:schemeClr val="bg1"/>
                </a:solidFill>
              </a:rPr>
              <a:t>= ???</a:t>
            </a:r>
          </a:p>
          <a:p>
            <a:endParaRPr lang="en-US" dirty="0" smtClean="0">
              <a:solidFill>
                <a:schemeClr val="bg1"/>
              </a:solidFill>
            </a:endParaRPr>
          </a:p>
          <a:p>
            <a:pPr marL="342900" indent="-342900">
              <a:buFont typeface="+mj-lt"/>
              <a:buAutoNum type="arabicPeriod" startAt="3"/>
            </a:pPr>
            <a:r>
              <a:rPr lang="en-US" dirty="0" smtClean="0">
                <a:solidFill>
                  <a:schemeClr val="bg1"/>
                </a:solidFill>
              </a:rPr>
              <a:t>Using Hansen’s B.C Equation</a:t>
            </a:r>
          </a:p>
          <a:p>
            <a:pPr marL="342900" indent="-342900">
              <a:buFont typeface="+mj-lt"/>
              <a:buAutoNum type="arabicPeriod" startAt="3"/>
            </a:pPr>
            <a:r>
              <a:rPr lang="en-US" dirty="0" smtClean="0">
                <a:solidFill>
                  <a:schemeClr val="bg1"/>
                </a:solidFill>
              </a:rPr>
              <a:t>Using Vesic’s B. C. Equation</a:t>
            </a:r>
            <a:endParaRPr 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55764" t="33511" b="7885"/>
          <a:stretch>
            <a:fillRect/>
          </a:stretch>
        </p:blipFill>
        <p:spPr bwMode="auto">
          <a:xfrm>
            <a:off x="5840304" y="4648200"/>
            <a:ext cx="3303696"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5867400" y="121544"/>
            <a:ext cx="2496951" cy="2629169"/>
            <a:chOff x="2622985" y="2294264"/>
            <a:chExt cx="2083766" cy="1989604"/>
          </a:xfrm>
        </p:grpSpPr>
        <p:pic>
          <p:nvPicPr>
            <p:cNvPr id="6" name="Picture 2"/>
            <p:cNvPicPr>
              <a:picLocks noChangeAspect="1" noChangeArrowheads="1"/>
            </p:cNvPicPr>
            <p:nvPr/>
          </p:nvPicPr>
          <p:blipFill rotWithShape="1">
            <a:blip r:embed="rId4" cstate="print">
              <a:duotone>
                <a:prstClr val="black"/>
                <a:schemeClr val="accent3">
                  <a:tint val="45000"/>
                  <a:satMod val="400000"/>
                </a:schemeClr>
              </a:duotone>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2330" t="6589" r="2330" b="-38"/>
            <a:stretch/>
          </p:blipFill>
          <p:spPr bwMode="auto">
            <a:xfrm>
              <a:off x="2622985" y="2345531"/>
              <a:ext cx="2083766"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693784" y="2294264"/>
              <a:ext cx="268356" cy="369332"/>
            </a:xfrm>
            <a:prstGeom prst="rect">
              <a:avLst/>
            </a:prstGeom>
          </p:spPr>
          <p:txBody>
            <a:bodyPr wrap="square">
              <a:spAutoFit/>
            </a:bodyPr>
            <a:lstStyle/>
            <a:p>
              <a:r>
                <a:rPr lang="en-US" i="1" dirty="0" smtClean="0">
                  <a:solidFill>
                    <a:schemeClr val="bg1"/>
                  </a:solidFill>
                  <a:latin typeface="Symbol" pitchFamily="18" charset="2"/>
                </a:rPr>
                <a:t>f</a:t>
              </a:r>
              <a:endParaRPr lang="en-US" i="1" dirty="0"/>
            </a:p>
          </p:txBody>
        </p:sp>
      </p:gr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t="39425" r="72922" b="5914"/>
          <a:stretch>
            <a:fillRect/>
          </a:stretch>
        </p:blipFill>
        <p:spPr bwMode="auto">
          <a:xfrm>
            <a:off x="6477000" y="2819400"/>
            <a:ext cx="1905000" cy="1673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p14="http://schemas.microsoft.com/office/powerpoint/2010/main">
        <mc:Choice Requires="p14">
          <p:contentPart p14:bwMode="auto" r:id="rId6">
            <p14:nvContentPartPr>
              <p14:cNvPr id="177154" name="Ink 2"/>
              <p14:cNvContentPartPr>
                <a14:cpLocks xmlns:a14="http://schemas.microsoft.com/office/drawing/2010/main" noRot="1" noChangeAspect="1" noEditPoints="1" noChangeArrowheads="1" noChangeShapeType="1"/>
              </p14:cNvContentPartPr>
              <p14:nvPr/>
            </p14:nvContentPartPr>
            <p14:xfrm>
              <a:off x="112713" y="2128838"/>
              <a:ext cx="574675" cy="523875"/>
            </p14:xfrm>
          </p:contentPart>
        </mc:Choice>
        <mc:Fallback xmlns="">
          <p:pic>
            <p:nvPicPr>
              <p:cNvPr id="177154" name="Ink 2"/>
              <p:cNvPicPr>
                <a:picLocks noRot="1" noChangeAspect="1" noEditPoints="1" noChangeArrowheads="1" noChangeShapeType="1"/>
              </p:cNvPicPr>
              <p:nvPr/>
            </p:nvPicPr>
            <p:blipFill>
              <a:blip r:embed="rId7" cstate="print"/>
              <a:stretch>
                <a:fillRect/>
              </a:stretch>
            </p:blipFill>
            <p:spPr>
              <a:xfrm>
                <a:off x="101911" y="2118036"/>
                <a:ext cx="596279" cy="544758"/>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77155" name="Ink 3"/>
              <p14:cNvContentPartPr>
                <a14:cpLocks xmlns:a14="http://schemas.microsoft.com/office/drawing/2010/main" noRot="1" noChangeAspect="1" noEditPoints="1" noChangeArrowheads="1" noChangeShapeType="1"/>
              </p14:cNvContentPartPr>
              <p14:nvPr/>
            </p14:nvContentPartPr>
            <p14:xfrm>
              <a:off x="952500" y="1897063"/>
              <a:ext cx="4289425" cy="1743075"/>
            </p14:xfrm>
          </p:contentPart>
        </mc:Choice>
        <mc:Fallback xmlns="">
          <p:pic>
            <p:nvPicPr>
              <p:cNvPr id="177155" name="Ink 3"/>
              <p:cNvPicPr>
                <a:picLocks noRot="1" noChangeAspect="1" noEditPoints="1" noChangeArrowheads="1" noChangeShapeType="1"/>
              </p:cNvPicPr>
              <p:nvPr/>
            </p:nvPicPr>
            <p:blipFill>
              <a:blip r:embed="rId9" cstate="print"/>
              <a:stretch>
                <a:fillRect/>
              </a:stretch>
            </p:blipFill>
            <p:spPr>
              <a:xfrm>
                <a:off x="941701" y="1894543"/>
                <a:ext cx="4308144" cy="1757118"/>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77156" name="Ink 4"/>
              <p14:cNvContentPartPr>
                <a14:cpLocks xmlns:a14="http://schemas.microsoft.com/office/drawing/2010/main" noRot="1" noChangeAspect="1" noEditPoints="1" noChangeArrowheads="1" noChangeShapeType="1"/>
              </p14:cNvContentPartPr>
              <p14:nvPr/>
            </p14:nvContentPartPr>
            <p14:xfrm>
              <a:off x="2016125" y="2728913"/>
              <a:ext cx="1063625" cy="619125"/>
            </p14:xfrm>
          </p:contentPart>
        </mc:Choice>
        <mc:Fallback xmlns="">
          <p:pic>
            <p:nvPicPr>
              <p:cNvPr id="177156" name="Ink 4"/>
              <p:cNvPicPr>
                <a:picLocks noRot="1" noChangeAspect="1" noEditPoints="1" noChangeArrowheads="1" noChangeShapeType="1"/>
              </p:cNvPicPr>
              <p:nvPr/>
            </p:nvPicPr>
            <p:blipFill>
              <a:blip r:embed="rId11" cstate="print"/>
              <a:stretch>
                <a:fillRect/>
              </a:stretch>
            </p:blipFill>
            <p:spPr>
              <a:xfrm>
                <a:off x="2006407" y="2716993"/>
                <a:ext cx="1079102" cy="643688"/>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77157" name="Ink 5"/>
              <p14:cNvContentPartPr>
                <a14:cpLocks xmlns:a14="http://schemas.microsoft.com/office/drawing/2010/main" noRot="1" noChangeAspect="1" noEditPoints="1" noChangeArrowheads="1" noChangeShapeType="1"/>
              </p14:cNvContentPartPr>
              <p14:nvPr/>
            </p14:nvContentPartPr>
            <p14:xfrm>
              <a:off x="1973263" y="3406775"/>
              <a:ext cx="1382712" cy="327025"/>
            </p14:xfrm>
          </p:contentPart>
        </mc:Choice>
        <mc:Fallback xmlns="">
          <p:pic>
            <p:nvPicPr>
              <p:cNvPr id="177157" name="Ink 5"/>
              <p:cNvPicPr>
                <a:picLocks noRot="1" noChangeAspect="1" noEditPoints="1" noChangeArrowheads="1" noChangeShapeType="1"/>
              </p:cNvPicPr>
              <p:nvPr/>
            </p:nvPicPr>
            <p:blipFill>
              <a:blip r:embed="rId13" cstate="print"/>
              <a:stretch>
                <a:fillRect/>
              </a:stretch>
            </p:blipFill>
            <p:spPr>
              <a:xfrm>
                <a:off x="1963543" y="3394597"/>
                <a:ext cx="1403951" cy="350307"/>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77158" name="Ink 6"/>
              <p14:cNvContentPartPr>
                <a14:cpLocks xmlns:a14="http://schemas.microsoft.com/office/drawing/2010/main" noRot="1" noChangeAspect="1" noEditPoints="1" noChangeArrowheads="1" noChangeShapeType="1"/>
              </p14:cNvContentPartPr>
              <p14:nvPr/>
            </p14:nvContentPartPr>
            <p14:xfrm>
              <a:off x="3613150" y="3321050"/>
              <a:ext cx="539750" cy="533400"/>
            </p14:xfrm>
          </p:contentPart>
        </mc:Choice>
        <mc:Fallback xmlns="">
          <p:pic>
            <p:nvPicPr>
              <p:cNvPr id="177158" name="Ink 6"/>
              <p:cNvPicPr>
                <a:picLocks noRot="1" noChangeAspect="1" noEditPoints="1" noChangeArrowheads="1" noChangeShapeType="1"/>
              </p:cNvPicPr>
              <p:nvPr/>
            </p:nvPicPr>
            <p:blipFill>
              <a:blip r:embed="rId15" cstate="print"/>
              <a:stretch>
                <a:fillRect/>
              </a:stretch>
            </p:blipFill>
            <p:spPr>
              <a:xfrm>
                <a:off x="3604148" y="3310252"/>
                <a:ext cx="557034" cy="557155"/>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77159" name="Ink 7"/>
              <p14:cNvContentPartPr>
                <a14:cpLocks xmlns:a14="http://schemas.microsoft.com/office/drawing/2010/main" noRot="1" noChangeAspect="1" noEditPoints="1" noChangeArrowheads="1" noChangeShapeType="1"/>
              </p14:cNvContentPartPr>
              <p14:nvPr/>
            </p14:nvContentPartPr>
            <p14:xfrm>
              <a:off x="274638" y="4059238"/>
              <a:ext cx="1965325" cy="422275"/>
            </p14:xfrm>
          </p:contentPart>
        </mc:Choice>
        <mc:Fallback xmlns="">
          <p:pic>
            <p:nvPicPr>
              <p:cNvPr id="177159" name="Ink 7"/>
              <p:cNvPicPr>
                <a:picLocks noRot="1" noChangeAspect="1" noEditPoints="1" noChangeArrowheads="1" noChangeShapeType="1"/>
              </p:cNvPicPr>
              <p:nvPr/>
            </p:nvPicPr>
            <p:blipFill>
              <a:blip r:embed="rId17" cstate="print"/>
              <a:stretch>
                <a:fillRect/>
              </a:stretch>
            </p:blipFill>
            <p:spPr>
              <a:xfrm>
                <a:off x="263836" y="4049158"/>
                <a:ext cx="1984049" cy="437035"/>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77160" name="Ink 8"/>
              <p14:cNvContentPartPr>
                <a14:cpLocks xmlns:a14="http://schemas.microsoft.com/office/drawing/2010/main" noRot="1" noChangeAspect="1" noEditPoints="1" noChangeArrowheads="1" noChangeShapeType="1"/>
              </p14:cNvContentPartPr>
              <p14:nvPr/>
            </p14:nvContentPartPr>
            <p14:xfrm>
              <a:off x="712788" y="4806950"/>
              <a:ext cx="7937" cy="1588"/>
            </p14:xfrm>
          </p:contentPart>
        </mc:Choice>
        <mc:Fallback xmlns="">
          <p:pic>
            <p:nvPicPr>
              <p:cNvPr id="177160" name="Ink 8"/>
              <p:cNvPicPr>
                <a:picLocks noRot="1" noChangeAspect="1" noEditPoints="1" noChangeArrowheads="1" noChangeShapeType="1"/>
              </p:cNvPicPr>
              <p:nvPr/>
            </p:nvPicPr>
            <p:blipFill>
              <a:blip r:embed="rId19" cstate="print"/>
              <a:stretch>
                <a:fillRect/>
              </a:stretch>
            </p:blipFill>
            <p:spPr>
              <a:xfrm>
                <a:off x="709180" y="4791070"/>
                <a:ext cx="14792" cy="33348"/>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77161" name="Ink 9"/>
              <p14:cNvContentPartPr>
                <a14:cpLocks xmlns:a14="http://schemas.microsoft.com/office/drawing/2010/main" noRot="1" noChangeAspect="1" noEditPoints="1" noChangeArrowheads="1" noChangeShapeType="1"/>
              </p14:cNvContentPartPr>
              <p14:nvPr/>
            </p14:nvContentPartPr>
            <p14:xfrm>
              <a:off x="669925" y="4600575"/>
              <a:ext cx="428625" cy="412750"/>
            </p14:xfrm>
          </p:contentPart>
        </mc:Choice>
        <mc:Fallback xmlns="">
          <p:pic>
            <p:nvPicPr>
              <p:cNvPr id="177161" name="Ink 9"/>
              <p:cNvPicPr>
                <a:picLocks noRot="1" noChangeAspect="1" noEditPoints="1" noChangeArrowheads="1" noChangeShapeType="1"/>
              </p:cNvPicPr>
              <p:nvPr/>
            </p:nvPicPr>
            <p:blipFill>
              <a:blip r:embed="rId21" cstate="print"/>
              <a:stretch>
                <a:fillRect/>
              </a:stretch>
            </p:blipFill>
            <p:spPr>
              <a:xfrm>
                <a:off x="658769" y="4590859"/>
                <a:ext cx="449858" cy="435421"/>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77162" name="Ink 10"/>
              <p14:cNvContentPartPr>
                <a14:cpLocks xmlns:a14="http://schemas.microsoft.com/office/drawing/2010/main" noRot="1" noChangeAspect="1" noEditPoints="1" noChangeArrowheads="1" noChangeShapeType="1"/>
              </p14:cNvContentPartPr>
              <p14:nvPr/>
            </p14:nvContentPartPr>
            <p14:xfrm>
              <a:off x="1287463" y="4806950"/>
              <a:ext cx="103187" cy="128588"/>
            </p14:xfrm>
          </p:contentPart>
        </mc:Choice>
        <mc:Fallback xmlns="">
          <p:pic>
            <p:nvPicPr>
              <p:cNvPr id="177162" name="Ink 10"/>
              <p:cNvPicPr>
                <a:picLocks noRot="1" noChangeAspect="1" noEditPoints="1" noChangeArrowheads="1" noChangeShapeType="1"/>
              </p:cNvPicPr>
              <p:nvPr/>
            </p:nvPicPr>
            <p:blipFill>
              <a:blip r:embed="rId23" cstate="print"/>
              <a:stretch>
                <a:fillRect/>
              </a:stretch>
            </p:blipFill>
            <p:spPr>
              <a:xfrm>
                <a:off x="1275239" y="4796534"/>
                <a:ext cx="125838" cy="1497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77163" name="Ink 11"/>
              <p14:cNvContentPartPr>
                <a14:cpLocks xmlns:a14="http://schemas.microsoft.com/office/drawing/2010/main" noRot="1" noChangeAspect="1" noEditPoints="1" noChangeArrowheads="1" noChangeShapeType="1"/>
              </p14:cNvContentPartPr>
              <p14:nvPr/>
            </p14:nvContentPartPr>
            <p14:xfrm>
              <a:off x="1612900" y="4694238"/>
              <a:ext cx="669925" cy="241300"/>
            </p14:xfrm>
          </p:contentPart>
        </mc:Choice>
        <mc:Fallback xmlns="">
          <p:pic>
            <p:nvPicPr>
              <p:cNvPr id="177163" name="Ink 11"/>
              <p:cNvPicPr>
                <a:picLocks noRot="1" noChangeAspect="1" noEditPoints="1" noChangeArrowheads="1" noChangeShapeType="1"/>
              </p:cNvPicPr>
              <p:nvPr/>
            </p:nvPicPr>
            <p:blipFill>
              <a:blip r:embed="rId25" cstate="print"/>
              <a:stretch>
                <a:fillRect/>
              </a:stretch>
            </p:blipFill>
            <p:spPr>
              <a:xfrm>
                <a:off x="1601735" y="4683794"/>
                <a:ext cx="692256" cy="262909"/>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77164" name="Ink 12"/>
              <p14:cNvContentPartPr>
                <a14:cpLocks xmlns:a14="http://schemas.microsoft.com/office/drawing/2010/main" noRot="1" noChangeAspect="1" noEditPoints="1" noChangeArrowheads="1" noChangeShapeType="1"/>
              </p14:cNvContentPartPr>
              <p14:nvPr/>
            </p14:nvContentPartPr>
            <p14:xfrm>
              <a:off x="592138" y="5218113"/>
              <a:ext cx="463550" cy="438150"/>
            </p14:xfrm>
          </p:contentPart>
        </mc:Choice>
        <mc:Fallback xmlns="">
          <p:pic>
            <p:nvPicPr>
              <p:cNvPr id="177164" name="Ink 12"/>
              <p:cNvPicPr>
                <a:picLocks noRot="1" noChangeAspect="1" noEditPoints="1" noChangeArrowheads="1" noChangeShapeType="1"/>
              </p:cNvPicPr>
              <p:nvPr/>
            </p:nvPicPr>
            <p:blipFill>
              <a:blip r:embed="rId27" cstate="print"/>
              <a:stretch>
                <a:fillRect/>
              </a:stretch>
            </p:blipFill>
            <p:spPr>
              <a:xfrm>
                <a:off x="589617" y="5205512"/>
                <a:ext cx="474716" cy="463352"/>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77165" name="Ink 13"/>
              <p14:cNvContentPartPr>
                <a14:cpLocks xmlns:a14="http://schemas.microsoft.com/office/drawing/2010/main" noRot="1" noChangeAspect="1" noEditPoints="1" noChangeArrowheads="1" noChangeShapeType="1"/>
              </p14:cNvContentPartPr>
              <p14:nvPr/>
            </p14:nvContentPartPr>
            <p14:xfrm>
              <a:off x="1227138" y="5321300"/>
              <a:ext cx="85725" cy="146050"/>
            </p14:xfrm>
          </p:contentPart>
        </mc:Choice>
        <mc:Fallback xmlns="">
          <p:pic>
            <p:nvPicPr>
              <p:cNvPr id="177165" name="Ink 13"/>
              <p:cNvPicPr>
                <a:picLocks noRot="1" noChangeAspect="1" noEditPoints="1" noChangeArrowheads="1" noChangeShapeType="1"/>
              </p:cNvPicPr>
              <p:nvPr/>
            </p:nvPicPr>
            <p:blipFill>
              <a:blip r:embed="rId29" cstate="print"/>
              <a:stretch>
                <a:fillRect/>
              </a:stretch>
            </p:blipFill>
            <p:spPr>
              <a:xfrm>
                <a:off x="1216378" y="5311587"/>
                <a:ext cx="106170" cy="165835"/>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77166" name="Ink 14"/>
              <p14:cNvContentPartPr>
                <a14:cpLocks xmlns:a14="http://schemas.microsoft.com/office/drawing/2010/main" noRot="1" noChangeAspect="1" noEditPoints="1" noChangeArrowheads="1" noChangeShapeType="1"/>
              </p14:cNvContentPartPr>
              <p14:nvPr/>
            </p14:nvContentPartPr>
            <p14:xfrm>
              <a:off x="1484313" y="5210175"/>
              <a:ext cx="730250" cy="317500"/>
            </p14:xfrm>
          </p:contentPart>
        </mc:Choice>
        <mc:Fallback xmlns="">
          <p:pic>
            <p:nvPicPr>
              <p:cNvPr id="177166" name="Ink 14"/>
              <p:cNvPicPr>
                <a:picLocks noRot="1" noChangeAspect="1" noEditPoints="1" noChangeArrowheads="1" noChangeShapeType="1"/>
              </p:cNvPicPr>
              <p:nvPr/>
            </p:nvPicPr>
            <p:blipFill>
              <a:blip r:embed="rId31" cstate="print"/>
              <a:stretch>
                <a:fillRect/>
              </a:stretch>
            </p:blipFill>
            <p:spPr>
              <a:xfrm>
                <a:off x="1473150" y="5201176"/>
                <a:ext cx="744293" cy="331179"/>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77167" name="Ink 15"/>
              <p14:cNvContentPartPr>
                <a14:cpLocks xmlns:a14="http://schemas.microsoft.com/office/drawing/2010/main" noRot="1" noChangeAspect="1" noEditPoints="1" noChangeArrowheads="1" noChangeShapeType="1"/>
              </p14:cNvContentPartPr>
              <p14:nvPr/>
            </p14:nvContentPartPr>
            <p14:xfrm>
              <a:off x="669925" y="5835650"/>
              <a:ext cx="814388" cy="422275"/>
            </p14:xfrm>
          </p:contentPart>
        </mc:Choice>
        <mc:Fallback xmlns="">
          <p:pic>
            <p:nvPicPr>
              <p:cNvPr id="177167" name="Ink 15"/>
              <p:cNvPicPr>
                <a:picLocks noRot="1" noChangeAspect="1" noEditPoints="1" noChangeArrowheads="1" noChangeShapeType="1"/>
              </p:cNvPicPr>
              <p:nvPr/>
            </p:nvPicPr>
            <p:blipFill>
              <a:blip r:embed="rId33" cstate="print"/>
              <a:stretch>
                <a:fillRect/>
              </a:stretch>
            </p:blipFill>
            <p:spPr>
              <a:xfrm>
                <a:off x="661644" y="5824130"/>
                <a:ext cx="830229" cy="44711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77168" name="Ink 16"/>
              <p14:cNvContentPartPr>
                <a14:cpLocks xmlns:a14="http://schemas.microsoft.com/office/drawing/2010/main" noRot="1" noChangeAspect="1" noEditPoints="1" noChangeArrowheads="1" noChangeShapeType="1"/>
              </p14:cNvContentPartPr>
              <p14:nvPr/>
            </p14:nvContentPartPr>
            <p14:xfrm>
              <a:off x="1708150" y="5802313"/>
              <a:ext cx="909638" cy="360362"/>
            </p14:xfrm>
          </p:contentPart>
        </mc:Choice>
        <mc:Fallback xmlns="">
          <p:pic>
            <p:nvPicPr>
              <p:cNvPr id="177168" name="Ink 16"/>
              <p:cNvPicPr>
                <a:picLocks noRot="1" noChangeAspect="1" noEditPoints="1" noChangeArrowheads="1" noChangeShapeType="1"/>
              </p:cNvPicPr>
              <p:nvPr/>
            </p:nvPicPr>
            <p:blipFill>
              <a:blip r:embed="rId35" cstate="print"/>
              <a:stretch>
                <a:fillRect/>
              </a:stretch>
            </p:blipFill>
            <p:spPr>
              <a:xfrm>
                <a:off x="1700588" y="5788647"/>
                <a:ext cx="930884" cy="381221"/>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77169" name="Ink 17"/>
              <p14:cNvContentPartPr>
                <a14:cpLocks xmlns:a14="http://schemas.microsoft.com/office/drawing/2010/main" noRot="1" noChangeAspect="1" noEditPoints="1" noChangeArrowheads="1" noChangeShapeType="1"/>
              </p14:cNvContentPartPr>
              <p14:nvPr/>
            </p14:nvContentPartPr>
            <p14:xfrm>
              <a:off x="5499100" y="1416050"/>
              <a:ext cx="352425" cy="111125"/>
            </p14:xfrm>
          </p:contentPart>
        </mc:Choice>
        <mc:Fallback xmlns="">
          <p:pic>
            <p:nvPicPr>
              <p:cNvPr id="177169" name="Ink 17"/>
              <p:cNvPicPr>
                <a:picLocks noRot="1" noChangeAspect="1" noEditPoints="1" noChangeArrowheads="1" noChangeShapeType="1"/>
              </p:cNvPicPr>
              <p:nvPr/>
            </p:nvPicPr>
            <p:blipFill>
              <a:blip r:embed="rId37" cstate="print"/>
              <a:stretch>
                <a:fillRect/>
              </a:stretch>
            </p:blipFill>
            <p:spPr>
              <a:xfrm>
                <a:off x="5488660" y="1404937"/>
                <a:ext cx="373664" cy="128331"/>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77170" name="Ink 18"/>
              <p14:cNvContentPartPr>
                <a14:cpLocks xmlns:a14="http://schemas.microsoft.com/office/drawing/2010/main" noRot="1" noChangeAspect="1" noEditPoints="1" noChangeArrowheads="1" noChangeShapeType="1"/>
              </p14:cNvContentPartPr>
              <p14:nvPr/>
            </p14:nvContentPartPr>
            <p14:xfrm>
              <a:off x="6572250" y="1544638"/>
              <a:ext cx="249238" cy="17462"/>
            </p14:xfrm>
          </p:contentPart>
        </mc:Choice>
        <mc:Fallback xmlns="">
          <p:pic>
            <p:nvPicPr>
              <p:cNvPr id="177170" name="Ink 18"/>
              <p:cNvPicPr>
                <a:picLocks noRot="1" noChangeAspect="1" noEditPoints="1" noChangeArrowheads="1" noChangeShapeType="1"/>
              </p:cNvPicPr>
              <p:nvPr/>
            </p:nvPicPr>
            <p:blipFill>
              <a:blip r:embed="rId39" cstate="print"/>
              <a:stretch>
                <a:fillRect/>
              </a:stretch>
            </p:blipFill>
            <p:spPr>
              <a:xfrm>
                <a:off x="6562165" y="1534452"/>
                <a:ext cx="267607" cy="35288"/>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77171" name="Ink 19"/>
              <p14:cNvContentPartPr>
                <a14:cpLocks xmlns:a14="http://schemas.microsoft.com/office/drawing/2010/main" noRot="1" noChangeAspect="1" noEditPoints="1" noChangeArrowheads="1" noChangeShapeType="1"/>
              </p14:cNvContentPartPr>
              <p14:nvPr/>
            </p14:nvContentPartPr>
            <p14:xfrm>
              <a:off x="7189788" y="1536700"/>
              <a:ext cx="342900" cy="25400"/>
            </p14:xfrm>
          </p:contentPart>
        </mc:Choice>
        <mc:Fallback xmlns="">
          <p:pic>
            <p:nvPicPr>
              <p:cNvPr id="177171" name="Ink 19"/>
              <p:cNvPicPr>
                <a:picLocks noRot="1" noChangeAspect="1" noEditPoints="1" noChangeArrowheads="1" noChangeShapeType="1"/>
              </p:cNvPicPr>
              <p:nvPr/>
            </p:nvPicPr>
            <p:blipFill>
              <a:blip r:embed="rId41" cstate="print"/>
              <a:stretch>
                <a:fillRect/>
              </a:stretch>
            </p:blipFill>
            <p:spPr>
              <a:xfrm>
                <a:off x="7179005" y="1525610"/>
                <a:ext cx="365904" cy="49369"/>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77172" name="Ink 20"/>
              <p14:cNvContentPartPr>
                <a14:cpLocks xmlns:a14="http://schemas.microsoft.com/office/drawing/2010/main" noRot="1" noChangeAspect="1" noEditPoints="1" noChangeArrowheads="1" noChangeShapeType="1"/>
              </p14:cNvContentPartPr>
              <p14:nvPr/>
            </p14:nvContentPartPr>
            <p14:xfrm>
              <a:off x="7867650" y="1536700"/>
              <a:ext cx="377825" cy="34925"/>
            </p14:xfrm>
          </p:contentPart>
        </mc:Choice>
        <mc:Fallback xmlns="">
          <p:pic>
            <p:nvPicPr>
              <p:cNvPr id="177172" name="Ink 20"/>
              <p:cNvPicPr>
                <a:picLocks noRot="1" noChangeAspect="1" noEditPoints="1" noChangeArrowheads="1" noChangeShapeType="1"/>
              </p:cNvPicPr>
              <p:nvPr/>
            </p:nvPicPr>
            <p:blipFill>
              <a:blip r:embed="rId43" cstate="print"/>
              <a:stretch>
                <a:fillRect/>
              </a:stretch>
            </p:blipFill>
            <p:spPr>
              <a:xfrm>
                <a:off x="7857215" y="1527475"/>
                <a:ext cx="390779" cy="52388"/>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77173" name="Ink 21"/>
              <p14:cNvContentPartPr>
                <a14:cpLocks xmlns:a14="http://schemas.microsoft.com/office/drawing/2010/main" noRot="1" noChangeAspect="1" noEditPoints="1" noChangeArrowheads="1" noChangeShapeType="1"/>
              </p14:cNvContentPartPr>
              <p14:nvPr/>
            </p14:nvContentPartPr>
            <p14:xfrm>
              <a:off x="2436813" y="4548188"/>
              <a:ext cx="806450" cy="765175"/>
            </p14:xfrm>
          </p:contentPart>
        </mc:Choice>
        <mc:Fallback xmlns="">
          <p:pic>
            <p:nvPicPr>
              <p:cNvPr id="177173" name="Ink 21"/>
              <p:cNvPicPr>
                <a:picLocks noRot="1" noChangeAspect="1" noEditPoints="1" noChangeArrowheads="1" noChangeShapeType="1"/>
              </p:cNvPicPr>
              <p:nvPr/>
            </p:nvPicPr>
            <p:blipFill>
              <a:blip r:embed="rId45" cstate="print"/>
              <a:stretch>
                <a:fillRect/>
              </a:stretch>
            </p:blipFill>
            <p:spPr>
              <a:xfrm>
                <a:off x="2424572" y="4544587"/>
                <a:ext cx="822291" cy="781739"/>
              </a:xfrm>
              <a:prstGeom prst="rect">
                <a:avLst/>
              </a:prstGeom>
            </p:spPr>
          </p:pic>
        </mc:Fallback>
      </mc:AlternateContent>
    </p:spTree>
    <p:extLst>
      <p:ext uri="{BB962C8B-B14F-4D97-AF65-F5344CB8AC3E}">
        <p14:creationId xmlns:p14="http://schemas.microsoft.com/office/powerpoint/2010/main" val="15853067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55764" t="33511" b="7885"/>
          <a:stretch>
            <a:fillRect/>
          </a:stretch>
        </p:blipFill>
        <p:spPr bwMode="auto">
          <a:xfrm>
            <a:off x="5840304" y="2133600"/>
            <a:ext cx="3303696"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t="39425" r="72922" b="5914"/>
          <a:stretch>
            <a:fillRect/>
          </a:stretch>
        </p:blipFill>
        <p:spPr bwMode="auto">
          <a:xfrm>
            <a:off x="6477000" y="304800"/>
            <a:ext cx="1905000" cy="1673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p14="http://schemas.microsoft.com/office/powerpoint/2010/main">
        <mc:Choice Requires="p14">
          <p:contentPart p14:bwMode="auto" r:id="rId4">
            <p14:nvContentPartPr>
              <p14:cNvPr id="178178" name="Ink 2"/>
              <p14:cNvContentPartPr>
                <a14:cpLocks xmlns:a14="http://schemas.microsoft.com/office/drawing/2010/main" noRot="1" noChangeAspect="1" noEditPoints="1" noChangeArrowheads="1" noChangeShapeType="1"/>
              </p14:cNvContentPartPr>
              <p14:nvPr/>
            </p14:nvContentPartPr>
            <p14:xfrm>
              <a:off x="395288" y="266700"/>
              <a:ext cx="292100" cy="360363"/>
            </p14:xfrm>
          </p:contentPart>
        </mc:Choice>
        <mc:Fallback xmlns="">
          <p:pic>
            <p:nvPicPr>
              <p:cNvPr id="178178" name="Ink 2"/>
              <p:cNvPicPr>
                <a:picLocks noRot="1" noChangeAspect="1" noEditPoints="1" noChangeArrowheads="1" noChangeShapeType="1"/>
              </p:cNvPicPr>
              <p:nvPr/>
            </p:nvPicPr>
            <p:blipFill>
              <a:blip r:embed="rId5" cstate="print"/>
              <a:stretch>
                <a:fillRect/>
              </a:stretch>
            </p:blipFill>
            <p:spPr>
              <a:xfrm>
                <a:off x="384843" y="256620"/>
                <a:ext cx="312270" cy="381243"/>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78179" name="Ink 3"/>
              <p14:cNvContentPartPr>
                <a14:cpLocks xmlns:a14="http://schemas.microsoft.com/office/drawing/2010/main" noRot="1" noChangeAspect="1" noEditPoints="1" noChangeArrowheads="1" noChangeShapeType="1"/>
              </p14:cNvContentPartPr>
              <p14:nvPr/>
            </p14:nvContentPartPr>
            <p14:xfrm>
              <a:off x="584200" y="642938"/>
              <a:ext cx="120650" cy="138112"/>
            </p14:xfrm>
          </p:contentPart>
        </mc:Choice>
        <mc:Fallback xmlns="">
          <p:pic>
            <p:nvPicPr>
              <p:cNvPr id="178179" name="Ink 3"/>
              <p:cNvPicPr>
                <a:picLocks noRot="1" noChangeAspect="1" noEditPoints="1" noChangeArrowheads="1" noChangeShapeType="1"/>
              </p:cNvPicPr>
              <p:nvPr/>
            </p:nvPicPr>
            <p:blipFill>
              <a:blip r:embed="rId7" cstate="print"/>
              <a:stretch>
                <a:fillRect/>
              </a:stretch>
            </p:blipFill>
            <p:spPr>
              <a:xfrm>
                <a:off x="571595" y="631429"/>
                <a:ext cx="144060" cy="16149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78180" name="Ink 4"/>
              <p14:cNvContentPartPr>
                <a14:cpLocks xmlns:a14="http://schemas.microsoft.com/office/drawing/2010/main" noRot="1" noChangeAspect="1" noEditPoints="1" noChangeArrowheads="1" noChangeShapeType="1"/>
              </p14:cNvContentPartPr>
              <p14:nvPr/>
            </p14:nvContentPartPr>
            <p14:xfrm>
              <a:off x="395288" y="977900"/>
              <a:ext cx="317500" cy="334963"/>
            </p14:xfrm>
          </p:contentPart>
        </mc:Choice>
        <mc:Fallback xmlns="">
          <p:pic>
            <p:nvPicPr>
              <p:cNvPr id="178180" name="Ink 4"/>
              <p:cNvPicPr>
                <a:picLocks noRot="1" noChangeAspect="1" noEditPoints="1" noChangeArrowheads="1" noChangeShapeType="1"/>
              </p:cNvPicPr>
              <p:nvPr/>
            </p:nvPicPr>
            <p:blipFill>
              <a:blip r:embed="rId9" cstate="print"/>
              <a:stretch>
                <a:fillRect/>
              </a:stretch>
            </p:blipFill>
            <p:spPr>
              <a:xfrm>
                <a:off x="384849" y="967083"/>
                <a:ext cx="337299" cy="356236"/>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78181" name="Ink 5"/>
              <p14:cNvContentPartPr>
                <a14:cpLocks xmlns:a14="http://schemas.microsoft.com/office/drawing/2010/main" noRot="1" noChangeAspect="1" noEditPoints="1" noChangeArrowheads="1" noChangeShapeType="1"/>
              </p14:cNvContentPartPr>
              <p14:nvPr/>
            </p14:nvContentPartPr>
            <p14:xfrm>
              <a:off x="387350" y="1655763"/>
              <a:ext cx="368300" cy="508000"/>
            </p14:xfrm>
          </p:contentPart>
        </mc:Choice>
        <mc:Fallback xmlns="">
          <p:pic>
            <p:nvPicPr>
              <p:cNvPr id="178181" name="Ink 5"/>
              <p:cNvPicPr>
                <a:picLocks noRot="1" noChangeAspect="1" noEditPoints="1" noChangeArrowheads="1" noChangeShapeType="1"/>
              </p:cNvPicPr>
              <p:nvPr/>
            </p:nvPicPr>
            <p:blipFill>
              <a:blip r:embed="rId11" cstate="print"/>
              <a:stretch>
                <a:fillRect/>
              </a:stretch>
            </p:blipFill>
            <p:spPr>
              <a:xfrm>
                <a:off x="375841" y="1645322"/>
                <a:ext cx="389880" cy="530322"/>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78182" name="Ink 6"/>
              <p14:cNvContentPartPr>
                <a14:cpLocks xmlns:a14="http://schemas.microsoft.com/office/drawing/2010/main" noRot="1" noChangeAspect="1" noEditPoints="1" noChangeArrowheads="1" noChangeShapeType="1"/>
              </p14:cNvContentPartPr>
              <p14:nvPr/>
            </p14:nvContentPartPr>
            <p14:xfrm>
              <a:off x="3140075" y="1690688"/>
              <a:ext cx="952500" cy="309562"/>
            </p14:xfrm>
          </p:contentPart>
        </mc:Choice>
        <mc:Fallback xmlns="">
          <p:pic>
            <p:nvPicPr>
              <p:cNvPr id="178182" name="Ink 6"/>
              <p:cNvPicPr>
                <a:picLocks noRot="1" noChangeAspect="1" noEditPoints="1" noChangeArrowheads="1" noChangeShapeType="1"/>
              </p:cNvPicPr>
              <p:nvPr/>
            </p:nvPicPr>
            <p:blipFill>
              <a:blip r:embed="rId13" cstate="print"/>
              <a:stretch>
                <a:fillRect/>
              </a:stretch>
            </p:blipFill>
            <p:spPr>
              <a:xfrm>
                <a:off x="3128916" y="1678450"/>
                <a:ext cx="976259" cy="335119"/>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78183" name="Ink 7"/>
              <p14:cNvContentPartPr>
                <a14:cpLocks xmlns:a14="http://schemas.microsoft.com/office/drawing/2010/main" noRot="1" noChangeAspect="1" noEditPoints="1" noChangeArrowheads="1" noChangeShapeType="1"/>
              </p14:cNvContentPartPr>
              <p14:nvPr/>
            </p14:nvContentPartPr>
            <p14:xfrm>
              <a:off x="4513263" y="1493838"/>
              <a:ext cx="703262" cy="369887"/>
            </p14:xfrm>
          </p:contentPart>
        </mc:Choice>
        <mc:Fallback xmlns="">
          <p:pic>
            <p:nvPicPr>
              <p:cNvPr id="178183" name="Ink 7"/>
              <p:cNvPicPr>
                <a:picLocks noRot="1" noChangeAspect="1" noEditPoints="1" noChangeArrowheads="1" noChangeShapeType="1"/>
              </p:cNvPicPr>
              <p:nvPr/>
            </p:nvPicPr>
            <p:blipFill>
              <a:blip r:embed="rId15" cstate="print"/>
              <a:stretch>
                <a:fillRect/>
              </a:stretch>
            </p:blipFill>
            <p:spPr>
              <a:xfrm>
                <a:off x="4500306" y="1484104"/>
                <a:ext cx="725936" cy="3929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78184" name="Ink 8"/>
              <p14:cNvContentPartPr>
                <a14:cpLocks xmlns:a14="http://schemas.microsoft.com/office/drawing/2010/main" noRot="1" noChangeAspect="1" noEditPoints="1" noChangeArrowheads="1" noChangeShapeType="1"/>
              </p14:cNvContentPartPr>
              <p14:nvPr/>
            </p14:nvContentPartPr>
            <p14:xfrm>
              <a:off x="317500" y="2368550"/>
              <a:ext cx="849313" cy="576263"/>
            </p14:xfrm>
          </p:contentPart>
        </mc:Choice>
        <mc:Fallback xmlns="">
          <p:pic>
            <p:nvPicPr>
              <p:cNvPr id="178184" name="Ink 8"/>
              <p:cNvPicPr>
                <a:picLocks noRot="1" noChangeAspect="1" noEditPoints="1" noChangeArrowheads="1" noChangeShapeType="1"/>
              </p:cNvPicPr>
              <p:nvPr/>
            </p:nvPicPr>
            <p:blipFill>
              <a:blip r:embed="rId17" cstate="print"/>
              <a:stretch>
                <a:fillRect/>
              </a:stretch>
            </p:blipFill>
            <p:spPr>
              <a:xfrm>
                <a:off x="307055" y="2358832"/>
                <a:ext cx="864081" cy="597499"/>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78185" name="Ink 9"/>
              <p14:cNvContentPartPr>
                <a14:cpLocks xmlns:a14="http://schemas.microsoft.com/office/drawing/2010/main" noRot="1" noChangeAspect="1" noEditPoints="1" noChangeArrowheads="1" noChangeShapeType="1"/>
              </p14:cNvContentPartPr>
              <p14:nvPr/>
            </p14:nvContentPartPr>
            <p14:xfrm>
              <a:off x="1484313" y="2368550"/>
              <a:ext cx="2239962" cy="576263"/>
            </p14:xfrm>
          </p:contentPart>
        </mc:Choice>
        <mc:Fallback xmlns="">
          <p:pic>
            <p:nvPicPr>
              <p:cNvPr id="178185" name="Ink 9"/>
              <p:cNvPicPr>
                <a:picLocks noRot="1" noChangeAspect="1" noEditPoints="1" noChangeArrowheads="1" noChangeShapeType="1"/>
              </p:cNvPicPr>
              <p:nvPr/>
            </p:nvPicPr>
            <p:blipFill>
              <a:blip r:embed="rId19" cstate="print"/>
              <a:stretch>
                <a:fillRect/>
              </a:stretch>
            </p:blipFill>
            <p:spPr>
              <a:xfrm>
                <a:off x="1472793" y="2359192"/>
                <a:ext cx="2254362" cy="5942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78186" name="Ink 10"/>
              <p14:cNvContentPartPr>
                <a14:cpLocks xmlns:a14="http://schemas.microsoft.com/office/drawing/2010/main" noRot="1" noChangeAspect="1" noEditPoints="1" noChangeArrowheads="1" noChangeShapeType="1"/>
              </p14:cNvContentPartPr>
              <p14:nvPr/>
            </p14:nvContentPartPr>
            <p14:xfrm>
              <a:off x="3946525" y="2393950"/>
              <a:ext cx="919163" cy="293688"/>
            </p14:xfrm>
          </p:contentPart>
        </mc:Choice>
        <mc:Fallback xmlns="">
          <p:pic>
            <p:nvPicPr>
              <p:cNvPr id="178186" name="Ink 10"/>
              <p:cNvPicPr>
                <a:picLocks noRot="1" noChangeAspect="1" noEditPoints="1" noChangeArrowheads="1" noChangeShapeType="1"/>
              </p:cNvPicPr>
              <p:nvPr/>
            </p:nvPicPr>
            <p:blipFill>
              <a:blip r:embed="rId21" cstate="print"/>
              <a:stretch>
                <a:fillRect/>
              </a:stretch>
            </p:blipFill>
            <p:spPr>
              <a:xfrm>
                <a:off x="3937884" y="2383872"/>
                <a:ext cx="937885" cy="316362"/>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78187" name="Ink 11"/>
              <p14:cNvContentPartPr>
                <a14:cpLocks xmlns:a14="http://schemas.microsoft.com/office/drawing/2010/main" noRot="1" noChangeAspect="1" noEditPoints="1" noChangeArrowheads="1" noChangeShapeType="1"/>
              </p14:cNvContentPartPr>
              <p14:nvPr/>
            </p14:nvContentPartPr>
            <p14:xfrm>
              <a:off x="5251450" y="2154238"/>
              <a:ext cx="488950" cy="241300"/>
            </p14:xfrm>
          </p:contentPart>
        </mc:Choice>
        <mc:Fallback xmlns="">
          <p:pic>
            <p:nvPicPr>
              <p:cNvPr id="178187" name="Ink 11"/>
              <p:cNvPicPr>
                <a:picLocks noRot="1" noChangeAspect="1" noEditPoints="1" noChangeArrowheads="1" noChangeShapeType="1"/>
              </p:cNvPicPr>
              <p:nvPr/>
            </p:nvPicPr>
            <p:blipFill>
              <a:blip r:embed="rId23" cstate="print"/>
              <a:stretch>
                <a:fillRect/>
              </a:stretch>
            </p:blipFill>
            <p:spPr>
              <a:xfrm>
                <a:off x="5240648" y="2144874"/>
                <a:ext cx="509113" cy="262549"/>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78188" name="Ink 12"/>
              <p14:cNvContentPartPr>
                <a14:cpLocks xmlns:a14="http://schemas.microsoft.com/office/drawing/2010/main" noRot="1" noChangeAspect="1" noEditPoints="1" noChangeArrowheads="1" noChangeShapeType="1"/>
              </p14:cNvContentPartPr>
              <p14:nvPr/>
            </p14:nvContentPartPr>
            <p14:xfrm>
              <a:off x="344488" y="3089275"/>
              <a:ext cx="806450" cy="1065213"/>
            </p14:xfrm>
          </p:contentPart>
        </mc:Choice>
        <mc:Fallback xmlns="">
          <p:pic>
            <p:nvPicPr>
              <p:cNvPr id="178188" name="Ink 12"/>
              <p:cNvPicPr>
                <a:picLocks noRot="1" noChangeAspect="1" noEditPoints="1" noChangeArrowheads="1" noChangeShapeType="1"/>
              </p:cNvPicPr>
              <p:nvPr/>
            </p:nvPicPr>
            <p:blipFill>
              <a:blip r:embed="rId25" cstate="print"/>
              <a:stretch>
                <a:fillRect/>
              </a:stretch>
            </p:blipFill>
            <p:spPr>
              <a:xfrm>
                <a:off x="331887" y="3078115"/>
                <a:ext cx="821571" cy="1088612"/>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78189" name="Ink 13"/>
              <p14:cNvContentPartPr>
                <a14:cpLocks xmlns:a14="http://schemas.microsoft.com/office/drawing/2010/main" noRot="1" noChangeAspect="1" noEditPoints="1" noChangeArrowheads="1" noChangeShapeType="1"/>
              </p14:cNvContentPartPr>
              <p14:nvPr/>
            </p14:nvContentPartPr>
            <p14:xfrm>
              <a:off x="1441450" y="3201988"/>
              <a:ext cx="669925" cy="239712"/>
            </p14:xfrm>
          </p:contentPart>
        </mc:Choice>
        <mc:Fallback xmlns="">
          <p:pic>
            <p:nvPicPr>
              <p:cNvPr id="178189" name="Ink 13"/>
              <p:cNvPicPr>
                <a:picLocks noRot="1" noChangeAspect="1" noEditPoints="1" noChangeArrowheads="1" noChangeShapeType="1"/>
              </p:cNvPicPr>
              <p:nvPr/>
            </p:nvPicPr>
            <p:blipFill>
              <a:blip r:embed="rId27" cstate="print"/>
              <a:stretch>
                <a:fillRect/>
              </a:stretch>
            </p:blipFill>
            <p:spPr>
              <a:xfrm>
                <a:off x="1431371" y="3191550"/>
                <a:ext cx="691524" cy="259148"/>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78190" name="Ink 14"/>
              <p14:cNvContentPartPr>
                <a14:cpLocks xmlns:a14="http://schemas.microsoft.com/office/drawing/2010/main" noRot="1" noChangeAspect="1" noEditPoints="1" noChangeArrowheads="1" noChangeShapeType="1"/>
              </p14:cNvContentPartPr>
              <p14:nvPr/>
            </p14:nvContentPartPr>
            <p14:xfrm>
              <a:off x="2290763" y="2849563"/>
              <a:ext cx="3398837" cy="677862"/>
            </p14:xfrm>
          </p:contentPart>
        </mc:Choice>
        <mc:Fallback xmlns="">
          <p:pic>
            <p:nvPicPr>
              <p:cNvPr id="178190" name="Ink 14"/>
              <p:cNvPicPr>
                <a:picLocks noRot="1" noChangeAspect="1" noEditPoints="1" noChangeArrowheads="1" noChangeShapeType="1"/>
              </p:cNvPicPr>
              <p:nvPr/>
            </p:nvPicPr>
            <p:blipFill>
              <a:blip r:embed="rId29" cstate="print"/>
              <a:stretch>
                <a:fillRect/>
              </a:stretch>
            </p:blipFill>
            <p:spPr>
              <a:xfrm>
                <a:off x="2281403" y="2838403"/>
                <a:ext cx="3421878" cy="701261"/>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78191" name="Ink 15"/>
              <p14:cNvContentPartPr>
                <a14:cpLocks xmlns:a14="http://schemas.microsoft.com/office/drawing/2010/main" noRot="1" noChangeAspect="1" noEditPoints="1" noChangeArrowheads="1" noChangeShapeType="1"/>
              </p14:cNvContentPartPr>
              <p14:nvPr/>
            </p14:nvContentPartPr>
            <p14:xfrm>
              <a:off x="712788" y="4102100"/>
              <a:ext cx="206375" cy="223838"/>
            </p14:xfrm>
          </p:contentPart>
        </mc:Choice>
        <mc:Fallback xmlns="">
          <p:pic>
            <p:nvPicPr>
              <p:cNvPr id="178191" name="Ink 15"/>
              <p:cNvPicPr>
                <a:picLocks noRot="1" noChangeAspect="1" noEditPoints="1" noChangeArrowheads="1" noChangeShapeType="1"/>
              </p:cNvPicPr>
              <p:nvPr/>
            </p:nvPicPr>
            <p:blipFill>
              <a:blip r:embed="rId31" cstate="print"/>
              <a:stretch>
                <a:fillRect/>
              </a:stretch>
            </p:blipFill>
            <p:spPr>
              <a:xfrm>
                <a:off x="704144" y="4092024"/>
                <a:ext cx="219701" cy="247229"/>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78192" name="Ink 16"/>
              <p14:cNvContentPartPr>
                <a14:cpLocks xmlns:a14="http://schemas.microsoft.com/office/drawing/2010/main" noRot="1" noChangeAspect="1" noEditPoints="1" noChangeArrowheads="1" noChangeShapeType="1"/>
              </p14:cNvContentPartPr>
              <p14:nvPr/>
            </p14:nvContentPartPr>
            <p14:xfrm>
              <a:off x="1073150" y="3698875"/>
              <a:ext cx="652463" cy="481013"/>
            </p14:xfrm>
          </p:contentPart>
        </mc:Choice>
        <mc:Fallback xmlns="">
          <p:pic>
            <p:nvPicPr>
              <p:cNvPr id="178192" name="Ink 16"/>
              <p:cNvPicPr>
                <a:picLocks noRot="1" noChangeAspect="1" noEditPoints="1" noChangeArrowheads="1" noChangeShapeType="1"/>
              </p:cNvPicPr>
              <p:nvPr/>
            </p:nvPicPr>
            <p:blipFill>
              <a:blip r:embed="rId33" cstate="print"/>
              <a:stretch>
                <a:fillRect/>
              </a:stretch>
            </p:blipFill>
            <p:spPr>
              <a:xfrm>
                <a:off x="1061267" y="3695995"/>
                <a:ext cx="673348" cy="49613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78193" name="Ink 17"/>
              <p14:cNvContentPartPr>
                <a14:cpLocks xmlns:a14="http://schemas.microsoft.com/office/drawing/2010/main" noRot="1" noChangeAspect="1" noEditPoints="1" noChangeArrowheads="1" noChangeShapeType="1"/>
              </p14:cNvContentPartPr>
              <p14:nvPr/>
            </p14:nvContentPartPr>
            <p14:xfrm>
              <a:off x="1965325" y="3562350"/>
              <a:ext cx="488950" cy="317500"/>
            </p14:xfrm>
          </p:contentPart>
        </mc:Choice>
        <mc:Fallback xmlns="">
          <p:pic>
            <p:nvPicPr>
              <p:cNvPr id="178193" name="Ink 17"/>
              <p:cNvPicPr>
                <a:picLocks noRot="1" noChangeAspect="1" noEditPoints="1" noChangeArrowheads="1" noChangeShapeType="1"/>
              </p:cNvPicPr>
              <p:nvPr/>
            </p:nvPicPr>
            <p:blipFill>
              <a:blip r:embed="rId35" cstate="print"/>
              <a:stretch>
                <a:fillRect/>
              </a:stretch>
            </p:blipFill>
            <p:spPr>
              <a:xfrm>
                <a:off x="1954891" y="3549376"/>
                <a:ext cx="513056" cy="340204"/>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78194" name="Ink 18"/>
              <p14:cNvContentPartPr>
                <a14:cpLocks xmlns:a14="http://schemas.microsoft.com/office/drawing/2010/main" noRot="1" noChangeAspect="1" noEditPoints="1" noChangeArrowheads="1" noChangeShapeType="1"/>
              </p14:cNvContentPartPr>
              <p14:nvPr/>
            </p14:nvContentPartPr>
            <p14:xfrm>
              <a:off x="1081088" y="377825"/>
              <a:ext cx="34925" cy="9525"/>
            </p14:xfrm>
          </p:contentPart>
        </mc:Choice>
        <mc:Fallback xmlns="">
          <p:pic>
            <p:nvPicPr>
              <p:cNvPr id="178194" name="Ink 18"/>
              <p:cNvPicPr>
                <a:picLocks noRot="1" noChangeAspect="1" noEditPoints="1" noChangeArrowheads="1" noChangeShapeType="1"/>
              </p:cNvPicPr>
              <p:nvPr/>
            </p:nvPicPr>
            <p:blipFill>
              <a:blip r:embed="rId37" cstate="print"/>
              <a:stretch>
                <a:fillRect/>
              </a:stretch>
            </p:blipFill>
            <p:spPr>
              <a:xfrm>
                <a:off x="1069328" y="370064"/>
                <a:ext cx="54169" cy="28928"/>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78195" name="Ink 19"/>
              <p14:cNvContentPartPr>
                <a14:cpLocks xmlns:a14="http://schemas.microsoft.com/office/drawing/2010/main" noRot="1" noChangeAspect="1" noEditPoints="1" noChangeArrowheads="1" noChangeShapeType="1"/>
              </p14:cNvContentPartPr>
              <p14:nvPr/>
            </p14:nvContentPartPr>
            <p14:xfrm>
              <a:off x="1065213" y="428625"/>
              <a:ext cx="42862" cy="17463"/>
            </p14:xfrm>
          </p:contentPart>
        </mc:Choice>
        <mc:Fallback xmlns="">
          <p:pic>
            <p:nvPicPr>
              <p:cNvPr id="178195" name="Ink 19"/>
              <p:cNvPicPr>
                <a:picLocks noRot="1" noChangeAspect="1" noEditPoints="1" noChangeArrowheads="1" noChangeShapeType="1"/>
              </p:cNvPicPr>
              <p:nvPr/>
            </p:nvPicPr>
            <p:blipFill>
              <a:blip r:embed="rId39" cstate="print"/>
              <a:stretch>
                <a:fillRect/>
              </a:stretch>
            </p:blipFill>
            <p:spPr>
              <a:xfrm>
                <a:off x="1054047" y="420407"/>
                <a:ext cx="63393" cy="36638"/>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78196" name="Ink 20"/>
              <p14:cNvContentPartPr>
                <a14:cpLocks xmlns:a14="http://schemas.microsoft.com/office/drawing/2010/main" noRot="1" noChangeAspect="1" noEditPoints="1" noChangeArrowheads="1" noChangeShapeType="1"/>
              </p14:cNvContentPartPr>
              <p14:nvPr/>
            </p14:nvContentPartPr>
            <p14:xfrm>
              <a:off x="1408113" y="111125"/>
              <a:ext cx="1681162" cy="481013"/>
            </p14:xfrm>
          </p:contentPart>
        </mc:Choice>
        <mc:Fallback xmlns="">
          <p:pic>
            <p:nvPicPr>
              <p:cNvPr id="178196" name="Ink 20"/>
              <p:cNvPicPr>
                <a:picLocks noRot="1" noChangeAspect="1" noEditPoints="1" noChangeArrowheads="1" noChangeShapeType="1"/>
              </p:cNvPicPr>
              <p:nvPr/>
            </p:nvPicPr>
            <p:blipFill>
              <a:blip r:embed="rId41" cstate="print"/>
              <a:stretch>
                <a:fillRect/>
              </a:stretch>
            </p:blipFill>
            <p:spPr>
              <a:xfrm>
                <a:off x="1396953" y="101404"/>
                <a:ext cx="1706001" cy="501895"/>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78197" name="Ink 21"/>
              <p14:cNvContentPartPr>
                <a14:cpLocks xmlns:a14="http://schemas.microsoft.com/office/drawing/2010/main" noRot="1" noChangeAspect="1" noEditPoints="1" noChangeArrowheads="1" noChangeShapeType="1"/>
              </p14:cNvContentPartPr>
              <p14:nvPr/>
            </p14:nvContentPartPr>
            <p14:xfrm>
              <a:off x="3525838" y="249238"/>
              <a:ext cx="44450" cy="146050"/>
            </p14:xfrm>
          </p:contentPart>
        </mc:Choice>
        <mc:Fallback xmlns="">
          <p:pic>
            <p:nvPicPr>
              <p:cNvPr id="178197" name="Ink 21"/>
              <p:cNvPicPr>
                <a:picLocks noRot="1" noChangeAspect="1" noEditPoints="1" noChangeArrowheads="1" noChangeShapeType="1"/>
              </p:cNvPicPr>
              <p:nvPr/>
            </p:nvPicPr>
            <p:blipFill>
              <a:blip r:embed="rId43" cstate="print"/>
              <a:stretch>
                <a:fillRect/>
              </a:stretch>
            </p:blipFill>
            <p:spPr>
              <a:xfrm>
                <a:off x="3515881" y="238059"/>
                <a:ext cx="66142" cy="167326"/>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78198" name="Ink 22"/>
              <p14:cNvContentPartPr>
                <a14:cpLocks xmlns:a14="http://schemas.microsoft.com/office/drawing/2010/main" noRot="1" noChangeAspect="1" noEditPoints="1" noChangeArrowheads="1" noChangeShapeType="1"/>
              </p14:cNvContentPartPr>
              <p14:nvPr/>
            </p14:nvContentPartPr>
            <p14:xfrm>
              <a:off x="3938588" y="111125"/>
              <a:ext cx="927100" cy="284163"/>
            </p14:xfrm>
          </p:contentPart>
        </mc:Choice>
        <mc:Fallback xmlns="">
          <p:pic>
            <p:nvPicPr>
              <p:cNvPr id="178198" name="Ink 22"/>
              <p:cNvPicPr>
                <a:picLocks noRot="1" noChangeAspect="1" noEditPoints="1" noChangeArrowheads="1" noChangeShapeType="1"/>
              </p:cNvPicPr>
              <p:nvPr/>
            </p:nvPicPr>
            <p:blipFill>
              <a:blip r:embed="rId45" cstate="print"/>
              <a:stretch>
                <a:fillRect/>
              </a:stretch>
            </p:blipFill>
            <p:spPr>
              <a:xfrm>
                <a:off x="3927427" y="100680"/>
                <a:ext cx="948702" cy="305412"/>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78199" name="Ink 23"/>
              <p14:cNvContentPartPr>
                <a14:cpLocks xmlns:a14="http://schemas.microsoft.com/office/drawing/2010/main" noRot="1" noChangeAspect="1" noEditPoints="1" noChangeArrowheads="1" noChangeShapeType="1"/>
              </p14:cNvContentPartPr>
              <p14:nvPr/>
            </p14:nvContentPartPr>
            <p14:xfrm>
              <a:off x="2343150" y="292100"/>
              <a:ext cx="1003300" cy="506413"/>
            </p14:xfrm>
          </p:contentPart>
        </mc:Choice>
        <mc:Fallback xmlns="">
          <p:pic>
            <p:nvPicPr>
              <p:cNvPr id="178199" name="Ink 23"/>
              <p:cNvPicPr>
                <a:picLocks noRot="1" noChangeAspect="1" noEditPoints="1" noChangeArrowheads="1" noChangeShapeType="1"/>
              </p:cNvPicPr>
              <p:nvPr/>
            </p:nvPicPr>
            <p:blipFill>
              <a:blip r:embed="rId47" cstate="print"/>
              <a:stretch>
                <a:fillRect/>
              </a:stretch>
            </p:blipFill>
            <p:spPr>
              <a:xfrm>
                <a:off x="2333070" y="282382"/>
                <a:ext cx="1023100" cy="526209"/>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78200" name="Ink 24"/>
              <p14:cNvContentPartPr>
                <a14:cpLocks xmlns:a14="http://schemas.microsoft.com/office/drawing/2010/main" noRot="1" noChangeAspect="1" noEditPoints="1" noChangeArrowheads="1" noChangeShapeType="1"/>
              </p14:cNvContentPartPr>
              <p14:nvPr/>
            </p14:nvContentPartPr>
            <p14:xfrm>
              <a:off x="7704138" y="42863"/>
              <a:ext cx="1123950" cy="430212"/>
            </p14:xfrm>
          </p:contentPart>
        </mc:Choice>
        <mc:Fallback xmlns="">
          <p:pic>
            <p:nvPicPr>
              <p:cNvPr id="178200" name="Ink 24"/>
              <p:cNvPicPr>
                <a:picLocks noRot="1" noChangeAspect="1" noEditPoints="1" noChangeArrowheads="1" noChangeShapeType="1"/>
              </p:cNvPicPr>
              <p:nvPr/>
            </p:nvPicPr>
            <p:blipFill>
              <a:blip r:embed="rId49" cstate="print"/>
              <a:stretch>
                <a:fillRect/>
              </a:stretch>
            </p:blipFill>
            <p:spPr>
              <a:xfrm>
                <a:off x="7695498" y="31343"/>
                <a:ext cx="1144111" cy="450733"/>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78201" name="Ink 25"/>
              <p14:cNvContentPartPr>
                <a14:cpLocks xmlns:a14="http://schemas.microsoft.com/office/drawing/2010/main" noRot="1" noChangeAspect="1" noEditPoints="1" noChangeArrowheads="1" noChangeShapeType="1"/>
              </p14:cNvContentPartPr>
              <p14:nvPr/>
            </p14:nvContentPartPr>
            <p14:xfrm>
              <a:off x="1055688" y="1236663"/>
              <a:ext cx="215900" cy="188912"/>
            </p14:xfrm>
          </p:contentPart>
        </mc:Choice>
        <mc:Fallback xmlns="">
          <p:pic>
            <p:nvPicPr>
              <p:cNvPr id="178201" name="Ink 25"/>
              <p:cNvPicPr>
                <a:picLocks noRot="1" noChangeAspect="1" noEditPoints="1" noChangeArrowheads="1" noChangeShapeType="1"/>
              </p:cNvPicPr>
              <p:nvPr/>
            </p:nvPicPr>
            <p:blipFill>
              <a:blip r:embed="rId51" cstate="print"/>
              <a:stretch>
                <a:fillRect/>
              </a:stretch>
            </p:blipFill>
            <p:spPr>
              <a:xfrm>
                <a:off x="1042734" y="1227307"/>
                <a:ext cx="236411" cy="211222"/>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78202" name="Ink 26"/>
              <p14:cNvContentPartPr>
                <a14:cpLocks xmlns:a14="http://schemas.microsoft.com/office/drawing/2010/main" noRot="1" noChangeAspect="1" noEditPoints="1" noChangeArrowheads="1" noChangeShapeType="1"/>
              </p14:cNvContentPartPr>
              <p14:nvPr/>
            </p14:nvContentPartPr>
            <p14:xfrm>
              <a:off x="1501775" y="1123950"/>
              <a:ext cx="60325" cy="223838"/>
            </p14:xfrm>
          </p:contentPart>
        </mc:Choice>
        <mc:Fallback xmlns="">
          <p:pic>
            <p:nvPicPr>
              <p:cNvPr id="178202" name="Ink 26"/>
              <p:cNvPicPr>
                <a:picLocks noRot="1" noChangeAspect="1" noEditPoints="1" noChangeArrowheads="1" noChangeShapeType="1"/>
              </p:cNvPicPr>
              <p:nvPr/>
            </p:nvPicPr>
            <p:blipFill>
              <a:blip r:embed="rId53" cstate="print"/>
              <a:stretch>
                <a:fillRect/>
              </a:stretch>
            </p:blipFill>
            <p:spPr>
              <a:xfrm>
                <a:off x="1490216" y="1113874"/>
                <a:ext cx="82360" cy="24435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78203" name="Ink 27"/>
              <p14:cNvContentPartPr>
                <a14:cpLocks xmlns:a14="http://schemas.microsoft.com/office/drawing/2010/main" noRot="1" noChangeAspect="1" noEditPoints="1" noChangeArrowheads="1" noChangeShapeType="1"/>
              </p14:cNvContentPartPr>
              <p14:nvPr/>
            </p14:nvContentPartPr>
            <p14:xfrm>
              <a:off x="1784350" y="1184275"/>
              <a:ext cx="173038" cy="188913"/>
            </p14:xfrm>
          </p:contentPart>
        </mc:Choice>
        <mc:Fallback xmlns="">
          <p:pic>
            <p:nvPicPr>
              <p:cNvPr id="178203" name="Ink 27"/>
              <p:cNvPicPr>
                <a:picLocks noRot="1" noChangeAspect="1" noEditPoints="1" noChangeArrowheads="1" noChangeShapeType="1"/>
              </p:cNvPicPr>
              <p:nvPr/>
            </p:nvPicPr>
            <p:blipFill>
              <a:blip r:embed="rId55" cstate="print"/>
              <a:stretch>
                <a:fillRect/>
              </a:stretch>
            </p:blipFill>
            <p:spPr>
              <a:xfrm>
                <a:off x="1773558" y="1172041"/>
                <a:ext cx="193903" cy="211223"/>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78204" name="Ink 28"/>
              <p14:cNvContentPartPr>
                <a14:cpLocks xmlns:a14="http://schemas.microsoft.com/office/drawing/2010/main" noRot="1" noChangeAspect="1" noEditPoints="1" noChangeArrowheads="1" noChangeShapeType="1"/>
              </p14:cNvContentPartPr>
              <p14:nvPr/>
            </p14:nvContentPartPr>
            <p14:xfrm>
              <a:off x="2205038" y="1098550"/>
              <a:ext cx="979487" cy="231775"/>
            </p14:xfrm>
          </p:contentPart>
        </mc:Choice>
        <mc:Fallback xmlns="">
          <p:pic>
            <p:nvPicPr>
              <p:cNvPr id="178204" name="Ink 28"/>
              <p:cNvPicPr>
                <a:picLocks noRot="1" noChangeAspect="1" noEditPoints="1" noChangeArrowheads="1" noChangeShapeType="1"/>
              </p:cNvPicPr>
              <p:nvPr/>
            </p:nvPicPr>
            <p:blipFill>
              <a:blip r:embed="rId57" cstate="print"/>
              <a:stretch>
                <a:fillRect/>
              </a:stretch>
            </p:blipFill>
            <p:spPr>
              <a:xfrm>
                <a:off x="2194595" y="1088833"/>
                <a:ext cx="1001093" cy="253009"/>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78205" name="Ink 29"/>
              <p14:cNvContentPartPr>
                <a14:cpLocks xmlns:a14="http://schemas.microsoft.com/office/drawing/2010/main" noRot="1" noChangeAspect="1" noEditPoints="1" noChangeArrowheads="1" noChangeShapeType="1"/>
              </p14:cNvContentPartPr>
              <p14:nvPr/>
            </p14:nvContentPartPr>
            <p14:xfrm>
              <a:off x="3440113" y="1116013"/>
              <a:ext cx="163512" cy="95250"/>
            </p14:xfrm>
          </p:contentPart>
        </mc:Choice>
        <mc:Fallback xmlns="">
          <p:pic>
            <p:nvPicPr>
              <p:cNvPr id="178205" name="Ink 29"/>
              <p:cNvPicPr>
                <a:picLocks noRot="1" noChangeAspect="1" noEditPoints="1" noChangeArrowheads="1" noChangeShapeType="1"/>
              </p:cNvPicPr>
              <p:nvPr/>
            </p:nvPicPr>
            <p:blipFill>
              <a:blip r:embed="rId59" cstate="print"/>
              <a:stretch>
                <a:fillRect/>
              </a:stretch>
            </p:blipFill>
            <p:spPr>
              <a:xfrm>
                <a:off x="3430029" y="1103337"/>
                <a:ext cx="180439" cy="119153"/>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78206" name="Ink 30"/>
              <p14:cNvContentPartPr>
                <a14:cpLocks xmlns:a14="http://schemas.microsoft.com/office/drawing/2010/main" noRot="1" noChangeAspect="1" noEditPoints="1" noChangeArrowheads="1" noChangeShapeType="1"/>
              </p14:cNvContentPartPr>
              <p14:nvPr/>
            </p14:nvContentPartPr>
            <p14:xfrm>
              <a:off x="3860800" y="944563"/>
              <a:ext cx="652463" cy="282575"/>
            </p14:xfrm>
          </p:contentPart>
        </mc:Choice>
        <mc:Fallback xmlns="">
          <p:pic>
            <p:nvPicPr>
              <p:cNvPr id="178206" name="Ink 30"/>
              <p:cNvPicPr>
                <a:picLocks noRot="1" noChangeAspect="1" noEditPoints="1" noChangeArrowheads="1" noChangeShapeType="1"/>
              </p:cNvPicPr>
              <p:nvPr/>
            </p:nvPicPr>
            <p:blipFill>
              <a:blip r:embed="rId61" cstate="print"/>
              <a:stretch>
                <a:fillRect/>
              </a:stretch>
            </p:blipFill>
            <p:spPr>
              <a:xfrm>
                <a:off x="3849998" y="935924"/>
                <a:ext cx="671907" cy="301653"/>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78207" name="Ink 31"/>
              <p14:cNvContentPartPr>
                <a14:cpLocks xmlns:a14="http://schemas.microsoft.com/office/drawing/2010/main" noRot="1" noChangeAspect="1" noEditPoints="1" noChangeArrowheads="1" noChangeShapeType="1"/>
              </p14:cNvContentPartPr>
              <p14:nvPr/>
            </p14:nvContentPartPr>
            <p14:xfrm>
              <a:off x="7678738" y="549275"/>
              <a:ext cx="987425" cy="284163"/>
            </p14:xfrm>
          </p:contentPart>
        </mc:Choice>
        <mc:Fallback xmlns="">
          <p:pic>
            <p:nvPicPr>
              <p:cNvPr id="178207" name="Ink 31"/>
              <p:cNvPicPr>
                <a:picLocks noRot="1" noChangeAspect="1" noEditPoints="1" noChangeArrowheads="1" noChangeShapeType="1"/>
              </p:cNvPicPr>
              <p:nvPr/>
            </p:nvPicPr>
            <p:blipFill>
              <a:blip r:embed="rId63" cstate="print"/>
              <a:stretch>
                <a:fillRect/>
              </a:stretch>
            </p:blipFill>
            <p:spPr>
              <a:xfrm>
                <a:off x="7671538" y="536309"/>
                <a:ext cx="1007584" cy="309014"/>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78208" name="Ink 32"/>
              <p14:cNvContentPartPr>
                <a14:cpLocks xmlns:a14="http://schemas.microsoft.com/office/drawing/2010/main" noRot="1" noChangeAspect="1" noEditPoints="1" noChangeArrowheads="1" noChangeShapeType="1"/>
              </p14:cNvContentPartPr>
              <p14:nvPr/>
            </p14:nvContentPartPr>
            <p14:xfrm>
              <a:off x="1108075" y="1758950"/>
              <a:ext cx="120650" cy="95250"/>
            </p14:xfrm>
          </p:contentPart>
        </mc:Choice>
        <mc:Fallback xmlns="">
          <p:pic>
            <p:nvPicPr>
              <p:cNvPr id="178208" name="Ink 32"/>
              <p:cNvPicPr>
                <a:picLocks noRot="1" noChangeAspect="1" noEditPoints="1" noChangeArrowheads="1" noChangeShapeType="1"/>
              </p:cNvPicPr>
              <p:nvPr/>
            </p:nvPicPr>
            <p:blipFill>
              <a:blip r:embed="rId65" cstate="print"/>
              <a:stretch>
                <a:fillRect/>
              </a:stretch>
            </p:blipFill>
            <p:spPr>
              <a:xfrm>
                <a:off x="1099071" y="1752456"/>
                <a:ext cx="136136" cy="116176"/>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78209" name="Ink 33"/>
              <p14:cNvContentPartPr>
                <a14:cpLocks xmlns:a14="http://schemas.microsoft.com/office/drawing/2010/main" noRot="1" noChangeAspect="1" noEditPoints="1" noChangeArrowheads="1" noChangeShapeType="1"/>
              </p14:cNvContentPartPr>
              <p14:nvPr/>
            </p14:nvContentPartPr>
            <p14:xfrm>
              <a:off x="1519238" y="1682750"/>
              <a:ext cx="85725" cy="249238"/>
            </p14:xfrm>
          </p:contentPart>
        </mc:Choice>
        <mc:Fallback xmlns="">
          <p:pic>
            <p:nvPicPr>
              <p:cNvPr id="178209" name="Ink 33"/>
              <p:cNvPicPr>
                <a:picLocks noRot="1" noChangeAspect="1" noEditPoints="1" noChangeArrowheads="1" noChangeShapeType="1"/>
              </p:cNvPicPr>
              <p:nvPr/>
            </p:nvPicPr>
            <p:blipFill>
              <a:blip r:embed="rId67" cstate="print"/>
              <a:stretch>
                <a:fillRect/>
              </a:stretch>
            </p:blipFill>
            <p:spPr>
              <a:xfrm>
                <a:off x="1507302" y="1672547"/>
                <a:ext cx="108151" cy="270737"/>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78210" name="Ink 34"/>
              <p14:cNvContentPartPr>
                <a14:cpLocks xmlns:a14="http://schemas.microsoft.com/office/drawing/2010/main" noRot="1" noChangeAspect="1" noEditPoints="1" noChangeArrowheads="1" noChangeShapeType="1"/>
              </p14:cNvContentPartPr>
              <p14:nvPr/>
            </p14:nvContentPartPr>
            <p14:xfrm>
              <a:off x="1879600" y="1801813"/>
              <a:ext cx="969963" cy="249237"/>
            </p14:xfrm>
          </p:contentPart>
        </mc:Choice>
        <mc:Fallback xmlns="">
          <p:pic>
            <p:nvPicPr>
              <p:cNvPr id="178210" name="Ink 34"/>
              <p:cNvPicPr>
                <a:picLocks noRot="1" noChangeAspect="1" noEditPoints="1" noChangeArrowheads="1" noChangeShapeType="1"/>
              </p:cNvPicPr>
              <p:nvPr/>
            </p:nvPicPr>
            <p:blipFill>
              <a:blip r:embed="rId69" cstate="print"/>
              <a:stretch>
                <a:fillRect/>
              </a:stretch>
            </p:blipFill>
            <p:spPr>
              <a:xfrm>
                <a:off x="1870959" y="1791728"/>
                <a:ext cx="986885" cy="264724"/>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78211" name="Ink 35"/>
              <p14:cNvContentPartPr>
                <a14:cpLocks xmlns:a14="http://schemas.microsoft.com/office/drawing/2010/main" noRot="1" noChangeAspect="1" noEditPoints="1" noChangeArrowheads="1" noChangeShapeType="1"/>
              </p14:cNvContentPartPr>
              <p14:nvPr/>
            </p14:nvContentPartPr>
            <p14:xfrm>
              <a:off x="7696200" y="1158875"/>
              <a:ext cx="635000" cy="574675"/>
            </p14:xfrm>
          </p:contentPart>
        </mc:Choice>
        <mc:Fallback xmlns="">
          <p:pic>
            <p:nvPicPr>
              <p:cNvPr id="178211" name="Ink 35"/>
              <p:cNvPicPr>
                <a:picLocks noRot="1" noChangeAspect="1" noEditPoints="1" noChangeArrowheads="1" noChangeShapeType="1"/>
              </p:cNvPicPr>
              <p:nvPr/>
            </p:nvPicPr>
            <p:blipFill>
              <a:blip r:embed="rId71" cstate="print"/>
              <a:stretch>
                <a:fillRect/>
              </a:stretch>
            </p:blipFill>
            <p:spPr>
              <a:xfrm>
                <a:off x="7685761" y="1149868"/>
                <a:ext cx="656239" cy="594491"/>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78212" name="Ink 36"/>
              <p14:cNvContentPartPr>
                <a14:cpLocks xmlns:a14="http://schemas.microsoft.com/office/drawing/2010/main" noRot="1" noChangeAspect="1" noEditPoints="1" noChangeArrowheads="1" noChangeShapeType="1"/>
              </p14:cNvContentPartPr>
              <p14:nvPr/>
            </p14:nvContentPartPr>
            <p14:xfrm>
              <a:off x="7653338" y="1939925"/>
              <a:ext cx="438150" cy="103188"/>
            </p14:xfrm>
          </p:contentPart>
        </mc:Choice>
        <mc:Fallback xmlns="">
          <p:pic>
            <p:nvPicPr>
              <p:cNvPr id="178212" name="Ink 36"/>
              <p:cNvPicPr>
                <a:picLocks noRot="1" noChangeAspect="1" noEditPoints="1" noChangeArrowheads="1" noChangeShapeType="1"/>
              </p:cNvPicPr>
              <p:nvPr/>
            </p:nvPicPr>
            <p:blipFill>
              <a:blip r:embed="rId73" cstate="print"/>
              <a:stretch>
                <a:fillRect/>
              </a:stretch>
            </p:blipFill>
            <p:spPr>
              <a:xfrm>
                <a:off x="7642177" y="1928420"/>
                <a:ext cx="461552" cy="118289"/>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78213" name="Ink 37"/>
              <p14:cNvContentPartPr>
                <a14:cpLocks xmlns:a14="http://schemas.microsoft.com/office/drawing/2010/main" noRot="1" noChangeAspect="1" noEditPoints="1" noChangeArrowheads="1" noChangeShapeType="1"/>
              </p14:cNvContentPartPr>
              <p14:nvPr/>
            </p14:nvContentPartPr>
            <p14:xfrm>
              <a:off x="6219825" y="2368550"/>
              <a:ext cx="523875" cy="566738"/>
            </p14:xfrm>
          </p:contentPart>
        </mc:Choice>
        <mc:Fallback xmlns="">
          <p:pic>
            <p:nvPicPr>
              <p:cNvPr id="178213" name="Ink 37"/>
              <p:cNvPicPr>
                <a:picLocks noRot="1" noChangeAspect="1" noEditPoints="1" noChangeArrowheads="1" noChangeShapeType="1"/>
              </p:cNvPicPr>
              <p:nvPr/>
            </p:nvPicPr>
            <p:blipFill>
              <a:blip r:embed="rId75" cstate="print"/>
              <a:stretch>
                <a:fillRect/>
              </a:stretch>
            </p:blipFill>
            <p:spPr>
              <a:xfrm>
                <a:off x="6211184" y="2357748"/>
                <a:ext cx="538277" cy="587622"/>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78214" name="Ink 38"/>
              <p14:cNvContentPartPr>
                <a14:cpLocks xmlns:a14="http://schemas.microsoft.com/office/drawing/2010/main" noRot="1" noChangeAspect="1" noEditPoints="1" noChangeArrowheads="1" noChangeShapeType="1"/>
              </p14:cNvContentPartPr>
              <p14:nvPr/>
            </p14:nvContentPartPr>
            <p14:xfrm>
              <a:off x="7146925" y="3587750"/>
              <a:ext cx="128588" cy="420688"/>
            </p14:xfrm>
          </p:contentPart>
        </mc:Choice>
        <mc:Fallback xmlns="">
          <p:pic>
            <p:nvPicPr>
              <p:cNvPr id="178214" name="Ink 38"/>
              <p:cNvPicPr>
                <a:picLocks noRot="1" noChangeAspect="1" noEditPoints="1" noChangeArrowheads="1" noChangeShapeType="1"/>
              </p:cNvPicPr>
              <p:nvPr/>
            </p:nvPicPr>
            <p:blipFill>
              <a:blip r:embed="rId77" cstate="print"/>
              <a:stretch>
                <a:fillRect/>
              </a:stretch>
            </p:blipFill>
            <p:spPr>
              <a:xfrm>
                <a:off x="7136119" y="3577314"/>
                <a:ext cx="150199" cy="435443"/>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78215" name="Ink 39"/>
              <p14:cNvContentPartPr>
                <a14:cpLocks xmlns:a14="http://schemas.microsoft.com/office/drawing/2010/main" noRot="1" noChangeAspect="1" noEditPoints="1" noChangeArrowheads="1" noChangeShapeType="1"/>
              </p14:cNvContentPartPr>
              <p14:nvPr/>
            </p14:nvContentPartPr>
            <p14:xfrm>
              <a:off x="344488" y="4608513"/>
              <a:ext cx="728662" cy="463550"/>
            </p14:xfrm>
          </p:contentPart>
        </mc:Choice>
        <mc:Fallback xmlns="">
          <p:pic>
            <p:nvPicPr>
              <p:cNvPr id="178215" name="Ink 39"/>
              <p:cNvPicPr>
                <a:picLocks noRot="1" noChangeAspect="1" noEditPoints="1" noChangeArrowheads="1" noChangeShapeType="1"/>
              </p:cNvPicPr>
              <p:nvPr/>
            </p:nvPicPr>
            <p:blipFill>
              <a:blip r:embed="rId79" cstate="print"/>
              <a:stretch>
                <a:fillRect/>
              </a:stretch>
            </p:blipFill>
            <p:spPr>
              <a:xfrm>
                <a:off x="332608" y="4596996"/>
                <a:ext cx="749543" cy="479745"/>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78216" name="Ink 40"/>
              <p14:cNvContentPartPr>
                <a14:cpLocks xmlns:a14="http://schemas.microsoft.com/office/drawing/2010/main" noRot="1" noChangeAspect="1" noEditPoints="1" noChangeArrowheads="1" noChangeShapeType="1"/>
              </p14:cNvContentPartPr>
              <p14:nvPr/>
            </p14:nvContentPartPr>
            <p14:xfrm>
              <a:off x="1236663" y="4764088"/>
              <a:ext cx="119062" cy="103187"/>
            </p14:xfrm>
          </p:contentPart>
        </mc:Choice>
        <mc:Fallback xmlns="">
          <p:pic>
            <p:nvPicPr>
              <p:cNvPr id="178216" name="Ink 40"/>
              <p:cNvPicPr>
                <a:picLocks noRot="1" noChangeAspect="1" noEditPoints="1" noChangeArrowheads="1" noChangeShapeType="1"/>
              </p:cNvPicPr>
              <p:nvPr/>
            </p:nvPicPr>
            <p:blipFill>
              <a:blip r:embed="rId81" cstate="print"/>
              <a:stretch>
                <a:fillRect/>
              </a:stretch>
            </p:blipFill>
            <p:spPr>
              <a:xfrm>
                <a:off x="1225872" y="4752942"/>
                <a:ext cx="138486" cy="125478"/>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78217" name="Ink 41"/>
              <p14:cNvContentPartPr>
                <a14:cpLocks xmlns:a14="http://schemas.microsoft.com/office/drawing/2010/main" noRot="1" noChangeAspect="1" noEditPoints="1" noChangeArrowheads="1" noChangeShapeType="1"/>
              </p14:cNvContentPartPr>
              <p14:nvPr/>
            </p14:nvContentPartPr>
            <p14:xfrm>
              <a:off x="1587500" y="4643438"/>
              <a:ext cx="549275" cy="188912"/>
            </p14:xfrm>
          </p:contentPart>
        </mc:Choice>
        <mc:Fallback xmlns="">
          <p:pic>
            <p:nvPicPr>
              <p:cNvPr id="178217" name="Ink 41"/>
              <p:cNvPicPr>
                <a:picLocks noRot="1" noChangeAspect="1" noEditPoints="1" noChangeArrowheads="1" noChangeShapeType="1"/>
              </p:cNvPicPr>
              <p:nvPr/>
            </p:nvPicPr>
            <p:blipFill>
              <a:blip r:embed="rId83" cstate="print"/>
              <a:stretch>
                <a:fillRect/>
              </a:stretch>
            </p:blipFill>
            <p:spPr>
              <a:xfrm>
                <a:off x="1579581" y="4631586"/>
                <a:ext cx="569432" cy="213334"/>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78218" name="Ink 42"/>
              <p14:cNvContentPartPr>
                <a14:cpLocks xmlns:a14="http://schemas.microsoft.com/office/drawing/2010/main" noRot="1" noChangeAspect="1" noEditPoints="1" noChangeArrowheads="1" noChangeShapeType="1"/>
              </p14:cNvContentPartPr>
              <p14:nvPr/>
            </p14:nvContentPartPr>
            <p14:xfrm>
              <a:off x="2325688" y="4643438"/>
              <a:ext cx="180975" cy="180975"/>
            </p14:xfrm>
          </p:contentPart>
        </mc:Choice>
        <mc:Fallback xmlns="">
          <p:pic>
            <p:nvPicPr>
              <p:cNvPr id="178218" name="Ink 42"/>
              <p:cNvPicPr>
                <a:picLocks noRot="1" noChangeAspect="1" noEditPoints="1" noChangeArrowheads="1" noChangeShapeType="1"/>
              </p:cNvPicPr>
              <p:nvPr/>
            </p:nvPicPr>
            <p:blipFill>
              <a:blip r:embed="rId85" cstate="print"/>
              <a:stretch>
                <a:fillRect/>
              </a:stretch>
            </p:blipFill>
            <p:spPr>
              <a:xfrm>
                <a:off x="2318492" y="4631925"/>
                <a:ext cx="192129" cy="196446"/>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78219" name="Ink 43"/>
              <p14:cNvContentPartPr>
                <a14:cpLocks xmlns:a14="http://schemas.microsoft.com/office/drawing/2010/main" noRot="1" noChangeAspect="1" noEditPoints="1" noChangeArrowheads="1" noChangeShapeType="1"/>
              </p14:cNvContentPartPr>
              <p14:nvPr/>
            </p14:nvContentPartPr>
            <p14:xfrm>
              <a:off x="2693988" y="4429125"/>
              <a:ext cx="695325" cy="334963"/>
            </p14:xfrm>
          </p:contentPart>
        </mc:Choice>
        <mc:Fallback xmlns="">
          <p:pic>
            <p:nvPicPr>
              <p:cNvPr id="178219" name="Ink 43"/>
              <p:cNvPicPr>
                <a:picLocks noRot="1" noChangeAspect="1" noEditPoints="1" noChangeArrowheads="1" noChangeShapeType="1"/>
              </p:cNvPicPr>
              <p:nvPr/>
            </p:nvPicPr>
            <p:blipFill>
              <a:blip r:embed="rId87" cstate="print"/>
              <a:stretch>
                <a:fillRect/>
              </a:stretch>
            </p:blipFill>
            <p:spPr>
              <a:xfrm>
                <a:off x="2683185" y="4420481"/>
                <a:ext cx="718370" cy="355493"/>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178220" name="Ink 44"/>
              <p14:cNvContentPartPr>
                <a14:cpLocks xmlns:a14="http://schemas.microsoft.com/office/drawing/2010/main" noRot="1" noChangeAspect="1" noEditPoints="1" noChangeArrowheads="1" noChangeShapeType="1"/>
              </p14:cNvContentPartPr>
              <p14:nvPr/>
            </p14:nvContentPartPr>
            <p14:xfrm>
              <a:off x="3613150" y="4506913"/>
              <a:ext cx="163513" cy="204787"/>
            </p14:xfrm>
          </p:contentPart>
        </mc:Choice>
        <mc:Fallback xmlns="">
          <p:pic>
            <p:nvPicPr>
              <p:cNvPr id="178220" name="Ink 44"/>
              <p:cNvPicPr>
                <a:picLocks noRot="1" noChangeAspect="1" noEditPoints="1" noChangeArrowheads="1" noChangeShapeType="1"/>
              </p:cNvPicPr>
              <p:nvPr/>
            </p:nvPicPr>
            <p:blipFill>
              <a:blip r:embed="rId89" cstate="print"/>
              <a:stretch>
                <a:fillRect/>
              </a:stretch>
            </p:blipFill>
            <p:spPr>
              <a:xfrm>
                <a:off x="3603786" y="4496116"/>
                <a:ext cx="182241" cy="224942"/>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178221" name="Ink 45"/>
              <p14:cNvContentPartPr>
                <a14:cpLocks xmlns:a14="http://schemas.microsoft.com/office/drawing/2010/main" noRot="1" noChangeAspect="1" noEditPoints="1" noChangeArrowheads="1" noChangeShapeType="1"/>
              </p14:cNvContentPartPr>
              <p14:nvPr/>
            </p14:nvContentPartPr>
            <p14:xfrm>
              <a:off x="4016375" y="4378325"/>
              <a:ext cx="592138" cy="385763"/>
            </p14:xfrm>
          </p:contentPart>
        </mc:Choice>
        <mc:Fallback xmlns="">
          <p:pic>
            <p:nvPicPr>
              <p:cNvPr id="178221" name="Ink 45"/>
              <p:cNvPicPr>
                <a:picLocks noRot="1" noChangeAspect="1" noEditPoints="1" noChangeArrowheads="1" noChangeShapeType="1"/>
              </p:cNvPicPr>
              <p:nvPr/>
            </p:nvPicPr>
            <p:blipFill>
              <a:blip r:embed="rId91" cstate="print"/>
              <a:stretch>
                <a:fillRect/>
              </a:stretch>
            </p:blipFill>
            <p:spPr>
              <a:xfrm>
                <a:off x="4004856" y="4367899"/>
                <a:ext cx="615536" cy="40302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178222" name="Ink 46"/>
              <p14:cNvContentPartPr>
                <a14:cpLocks xmlns:a14="http://schemas.microsoft.com/office/drawing/2010/main" noRot="1" noChangeAspect="1" noEditPoints="1" noChangeArrowheads="1" noChangeShapeType="1"/>
              </p14:cNvContentPartPr>
              <p14:nvPr/>
            </p14:nvContentPartPr>
            <p14:xfrm>
              <a:off x="4778375" y="4378325"/>
              <a:ext cx="893763" cy="274638"/>
            </p14:xfrm>
          </p:contentPart>
        </mc:Choice>
        <mc:Fallback xmlns="">
          <p:pic>
            <p:nvPicPr>
              <p:cNvPr id="178222" name="Ink 46"/>
              <p:cNvPicPr>
                <a:picLocks noRot="1" noChangeAspect="1" noEditPoints="1" noChangeArrowheads="1" noChangeShapeType="1"/>
              </p:cNvPicPr>
              <p:nvPr/>
            </p:nvPicPr>
            <p:blipFill>
              <a:blip r:embed="rId93" cstate="print"/>
              <a:stretch>
                <a:fillRect/>
              </a:stretch>
            </p:blipFill>
            <p:spPr>
              <a:xfrm>
                <a:off x="4767915" y="4367181"/>
                <a:ext cx="916486" cy="292971"/>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178223" name="Ink 47"/>
              <p14:cNvContentPartPr>
                <a14:cpLocks xmlns:a14="http://schemas.microsoft.com/office/drawing/2010/main" noRot="1" noChangeAspect="1" noEditPoints="1" noChangeArrowheads="1" noChangeShapeType="1"/>
              </p14:cNvContentPartPr>
              <p14:nvPr/>
            </p14:nvContentPartPr>
            <p14:xfrm>
              <a:off x="1355725" y="5132388"/>
              <a:ext cx="223838" cy="274637"/>
            </p14:xfrm>
          </p:contentPart>
        </mc:Choice>
        <mc:Fallback xmlns="">
          <p:pic>
            <p:nvPicPr>
              <p:cNvPr id="178223" name="Ink 47"/>
              <p:cNvPicPr>
                <a:picLocks noRot="1" noChangeAspect="1" noEditPoints="1" noChangeArrowheads="1" noChangeShapeType="1"/>
              </p:cNvPicPr>
              <p:nvPr/>
            </p:nvPicPr>
            <p:blipFill>
              <a:blip r:embed="rId95" cstate="print"/>
              <a:stretch>
                <a:fillRect/>
              </a:stretch>
            </p:blipFill>
            <p:spPr>
              <a:xfrm>
                <a:off x="1347448" y="5121950"/>
                <a:ext cx="236433" cy="292994"/>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178224" name="Ink 48"/>
              <p14:cNvContentPartPr>
                <a14:cpLocks xmlns:a14="http://schemas.microsoft.com/office/drawing/2010/main" noRot="1" noChangeAspect="1" noEditPoints="1" noChangeArrowheads="1" noChangeShapeType="1"/>
              </p14:cNvContentPartPr>
              <p14:nvPr/>
            </p14:nvContentPartPr>
            <p14:xfrm>
              <a:off x="1784350" y="5072063"/>
              <a:ext cx="601663" cy="215900"/>
            </p14:xfrm>
          </p:contentPart>
        </mc:Choice>
        <mc:Fallback xmlns="">
          <p:pic>
            <p:nvPicPr>
              <p:cNvPr id="178224" name="Ink 48"/>
              <p:cNvPicPr>
                <a:picLocks noRot="1" noChangeAspect="1" noEditPoints="1" noChangeArrowheads="1" noChangeShapeType="1"/>
              </p:cNvPicPr>
              <p:nvPr/>
            </p:nvPicPr>
            <p:blipFill>
              <a:blip r:embed="rId97" cstate="print"/>
              <a:stretch>
                <a:fillRect/>
              </a:stretch>
            </p:blipFill>
            <p:spPr>
              <a:xfrm>
                <a:off x="1772418" y="5060306"/>
                <a:ext cx="623358" cy="237989"/>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178225" name="Ink 49"/>
              <p14:cNvContentPartPr>
                <a14:cpLocks xmlns:a14="http://schemas.microsoft.com/office/drawing/2010/main" noRot="1" noChangeAspect="1" noEditPoints="1" noChangeArrowheads="1" noChangeShapeType="1"/>
              </p14:cNvContentPartPr>
              <p14:nvPr/>
            </p14:nvContentPartPr>
            <p14:xfrm>
              <a:off x="2547938" y="5029200"/>
              <a:ext cx="531812" cy="284163"/>
            </p14:xfrm>
          </p:contentPart>
        </mc:Choice>
        <mc:Fallback xmlns="">
          <p:pic>
            <p:nvPicPr>
              <p:cNvPr id="178225" name="Ink 49"/>
              <p:cNvPicPr>
                <a:picLocks noRot="1" noChangeAspect="1" noEditPoints="1" noChangeArrowheads="1" noChangeShapeType="1"/>
              </p:cNvPicPr>
              <p:nvPr/>
            </p:nvPicPr>
            <p:blipFill>
              <a:blip r:embed="rId99" cstate="print"/>
              <a:stretch>
                <a:fillRect/>
              </a:stretch>
            </p:blipFill>
            <p:spPr>
              <a:xfrm>
                <a:off x="2536056" y="5018395"/>
                <a:ext cx="550895" cy="306493"/>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178226" name="Ink 50"/>
              <p14:cNvContentPartPr>
                <a14:cpLocks xmlns:a14="http://schemas.microsoft.com/office/drawing/2010/main" noRot="1" noChangeAspect="1" noEditPoints="1" noChangeArrowheads="1" noChangeShapeType="1"/>
              </p14:cNvContentPartPr>
              <p14:nvPr/>
            </p14:nvContentPartPr>
            <p14:xfrm>
              <a:off x="3260725" y="4978400"/>
              <a:ext cx="773113" cy="377825"/>
            </p14:xfrm>
          </p:contentPart>
        </mc:Choice>
        <mc:Fallback xmlns="">
          <p:pic>
            <p:nvPicPr>
              <p:cNvPr id="178226" name="Ink 50"/>
              <p:cNvPicPr>
                <a:picLocks noRot="1" noChangeAspect="1" noEditPoints="1" noChangeArrowheads="1" noChangeShapeType="1"/>
              </p:cNvPicPr>
              <p:nvPr/>
            </p:nvPicPr>
            <p:blipFill>
              <a:blip r:embed="rId101" cstate="print"/>
              <a:stretch>
                <a:fillRect/>
              </a:stretch>
            </p:blipFill>
            <p:spPr>
              <a:xfrm>
                <a:off x="3249927" y="4965022"/>
                <a:ext cx="790029" cy="396987"/>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178227" name="Ink 51"/>
              <p14:cNvContentPartPr>
                <a14:cpLocks xmlns:a14="http://schemas.microsoft.com/office/drawing/2010/main" noRot="1" noChangeAspect="1" noEditPoints="1" noChangeArrowheads="1" noChangeShapeType="1"/>
              </p14:cNvContentPartPr>
              <p14:nvPr/>
            </p14:nvContentPartPr>
            <p14:xfrm>
              <a:off x="4264025" y="5021263"/>
              <a:ext cx="155575" cy="171450"/>
            </p14:xfrm>
          </p:contentPart>
        </mc:Choice>
        <mc:Fallback xmlns="">
          <p:pic>
            <p:nvPicPr>
              <p:cNvPr id="178227" name="Ink 51"/>
              <p:cNvPicPr>
                <a:picLocks noRot="1" noChangeAspect="1" noEditPoints="1" noChangeArrowheads="1" noChangeShapeType="1"/>
              </p:cNvPicPr>
              <p:nvPr/>
            </p:nvPicPr>
            <p:blipFill>
              <a:blip r:embed="rId103" cstate="print"/>
              <a:stretch>
                <a:fillRect/>
              </a:stretch>
            </p:blipFill>
            <p:spPr>
              <a:xfrm>
                <a:off x="4255382" y="5009737"/>
                <a:ext cx="168540" cy="186938"/>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178228" name="Ink 52"/>
              <p14:cNvContentPartPr>
                <a14:cpLocks xmlns:a14="http://schemas.microsoft.com/office/drawing/2010/main" noRot="1" noChangeAspect="1" noEditPoints="1" noChangeArrowheads="1" noChangeShapeType="1"/>
              </p14:cNvContentPartPr>
              <p14:nvPr/>
            </p14:nvContentPartPr>
            <p14:xfrm>
              <a:off x="4581525" y="4892675"/>
              <a:ext cx="1338263" cy="420688"/>
            </p14:xfrm>
          </p:contentPart>
        </mc:Choice>
        <mc:Fallback xmlns="">
          <p:pic>
            <p:nvPicPr>
              <p:cNvPr id="178228" name="Ink 52"/>
              <p:cNvPicPr>
                <a:picLocks noRot="1" noChangeAspect="1" noEditPoints="1" noChangeArrowheads="1" noChangeShapeType="1"/>
              </p:cNvPicPr>
              <p:nvPr/>
            </p:nvPicPr>
            <p:blipFill>
              <a:blip r:embed="rId105" cstate="print"/>
              <a:stretch>
                <a:fillRect/>
              </a:stretch>
            </p:blipFill>
            <p:spPr>
              <a:xfrm>
                <a:off x="4570367" y="4884038"/>
                <a:ext cx="1360219" cy="438681"/>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178229" name="Ink 53"/>
              <p14:cNvContentPartPr>
                <a14:cpLocks xmlns:a14="http://schemas.microsoft.com/office/drawing/2010/main" noRot="1" noChangeAspect="1" noEditPoints="1" noChangeArrowheads="1" noChangeShapeType="1"/>
              </p14:cNvContentPartPr>
              <p14:nvPr/>
            </p14:nvContentPartPr>
            <p14:xfrm>
              <a:off x="5757863" y="5621338"/>
              <a:ext cx="7937" cy="9525"/>
            </p14:xfrm>
          </p:contentPart>
        </mc:Choice>
        <mc:Fallback xmlns="">
          <p:pic>
            <p:nvPicPr>
              <p:cNvPr id="178229" name="Ink 53"/>
              <p:cNvPicPr>
                <a:picLocks noRot="1" noChangeAspect="1" noEditPoints="1" noChangeArrowheads="1" noChangeShapeType="1"/>
              </p:cNvPicPr>
              <p:nvPr/>
            </p:nvPicPr>
            <p:blipFill>
              <a:blip r:embed="rId107" cstate="print"/>
              <a:stretch>
                <a:fillRect/>
              </a:stretch>
            </p:blipFill>
            <p:spPr>
              <a:xfrm>
                <a:off x="5733170" y="5616083"/>
                <a:ext cx="60850" cy="1905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178230" name="Ink 54"/>
              <p14:cNvContentPartPr>
                <a14:cpLocks xmlns:a14="http://schemas.microsoft.com/office/drawing/2010/main" noRot="1" noChangeAspect="1" noEditPoints="1" noChangeArrowheads="1" noChangeShapeType="1"/>
              </p14:cNvContentPartPr>
              <p14:nvPr/>
            </p14:nvContentPartPr>
            <p14:xfrm>
              <a:off x="1365250" y="5441950"/>
              <a:ext cx="2582863" cy="498475"/>
            </p14:xfrm>
          </p:contentPart>
        </mc:Choice>
        <mc:Fallback xmlns="">
          <p:pic>
            <p:nvPicPr>
              <p:cNvPr id="178230" name="Ink 54"/>
              <p:cNvPicPr>
                <a:picLocks noRot="1" noChangeAspect="1" noEditPoints="1" noChangeArrowheads="1" noChangeShapeType="1"/>
              </p:cNvPicPr>
              <p:nvPr/>
            </p:nvPicPr>
            <p:blipFill>
              <a:blip r:embed="rId109" cstate="print"/>
              <a:stretch>
                <a:fillRect/>
              </a:stretch>
            </p:blipFill>
            <p:spPr>
              <a:xfrm>
                <a:off x="1354451" y="5430793"/>
                <a:ext cx="2601222" cy="51827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178231" name="Ink 55"/>
              <p14:cNvContentPartPr>
                <a14:cpLocks xmlns:a14="http://schemas.microsoft.com/office/drawing/2010/main" noRot="1" noChangeAspect="1" noEditPoints="1" noChangeArrowheads="1" noChangeShapeType="1"/>
              </p14:cNvContentPartPr>
              <p14:nvPr/>
            </p14:nvContentPartPr>
            <p14:xfrm>
              <a:off x="4127500" y="5553075"/>
              <a:ext cx="857250" cy="309563"/>
            </p14:xfrm>
          </p:contentPart>
        </mc:Choice>
        <mc:Fallback xmlns="">
          <p:pic>
            <p:nvPicPr>
              <p:cNvPr id="178231" name="Ink 55"/>
              <p:cNvPicPr>
                <a:picLocks noRot="1" noChangeAspect="1" noEditPoints="1" noChangeArrowheads="1" noChangeShapeType="1"/>
              </p:cNvPicPr>
              <p:nvPr/>
            </p:nvPicPr>
            <p:blipFill>
              <a:blip r:embed="rId111" cstate="print"/>
              <a:stretch>
                <a:fillRect/>
              </a:stretch>
            </p:blipFill>
            <p:spPr>
              <a:xfrm>
                <a:off x="4115979" y="5542276"/>
                <a:ext cx="883173" cy="327561"/>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178232" name="Ink 56"/>
              <p14:cNvContentPartPr>
                <a14:cpLocks xmlns:a14="http://schemas.microsoft.com/office/drawing/2010/main" noRot="1" noChangeAspect="1" noEditPoints="1" noChangeArrowheads="1" noChangeShapeType="1"/>
              </p14:cNvContentPartPr>
              <p14:nvPr/>
            </p14:nvContentPartPr>
            <p14:xfrm>
              <a:off x="5156200" y="5605463"/>
              <a:ext cx="206375" cy="179387"/>
            </p14:xfrm>
          </p:contentPart>
        </mc:Choice>
        <mc:Fallback xmlns="">
          <p:pic>
            <p:nvPicPr>
              <p:cNvPr id="178232" name="Ink 56"/>
              <p:cNvPicPr>
                <a:picLocks noRot="1" noChangeAspect="1" noEditPoints="1" noChangeArrowheads="1" noChangeShapeType="1"/>
              </p:cNvPicPr>
              <p:nvPr/>
            </p:nvPicPr>
            <p:blipFill>
              <a:blip r:embed="rId113" cstate="print"/>
              <a:stretch>
                <a:fillRect/>
              </a:stretch>
            </p:blipFill>
            <p:spPr>
              <a:xfrm>
                <a:off x="5148637" y="5594657"/>
                <a:ext cx="222943" cy="200279"/>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178233" name="Ink 57"/>
              <p14:cNvContentPartPr>
                <a14:cpLocks xmlns:a14="http://schemas.microsoft.com/office/drawing/2010/main" noRot="1" noChangeAspect="1" noEditPoints="1" noChangeArrowheads="1" noChangeShapeType="1"/>
              </p14:cNvContentPartPr>
              <p14:nvPr/>
            </p14:nvContentPartPr>
            <p14:xfrm>
              <a:off x="5559425" y="5588000"/>
              <a:ext cx="120650" cy="128588"/>
            </p14:xfrm>
          </p:contentPart>
        </mc:Choice>
        <mc:Fallback xmlns="">
          <p:pic>
            <p:nvPicPr>
              <p:cNvPr id="178233" name="Ink 57"/>
              <p:cNvPicPr>
                <a:picLocks noRot="1" noChangeAspect="1" noEditPoints="1" noChangeArrowheads="1" noChangeShapeType="1"/>
              </p:cNvPicPr>
              <p:nvPr/>
            </p:nvPicPr>
            <p:blipFill>
              <a:blip r:embed="rId115" cstate="print"/>
              <a:stretch>
                <a:fillRect/>
              </a:stretch>
            </p:blipFill>
            <p:spPr>
              <a:xfrm>
                <a:off x="5547005" y="5576442"/>
                <a:ext cx="143715" cy="152427"/>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178234" name="Ink 58"/>
              <p14:cNvContentPartPr>
                <a14:cpLocks xmlns:a14="http://schemas.microsoft.com/office/drawing/2010/main" noRot="1" noChangeAspect="1" noEditPoints="1" noChangeArrowheads="1" noChangeShapeType="1"/>
              </p14:cNvContentPartPr>
              <p14:nvPr/>
            </p14:nvContentPartPr>
            <p14:xfrm>
              <a:off x="5886450" y="5492750"/>
              <a:ext cx="420688" cy="266700"/>
            </p14:xfrm>
          </p:contentPart>
        </mc:Choice>
        <mc:Fallback xmlns="">
          <p:pic>
            <p:nvPicPr>
              <p:cNvPr id="178234" name="Ink 58"/>
              <p:cNvPicPr>
                <a:picLocks noRot="1" noChangeAspect="1" noEditPoints="1" noChangeArrowheads="1" noChangeShapeType="1"/>
              </p:cNvPicPr>
              <p:nvPr/>
            </p:nvPicPr>
            <p:blipFill>
              <a:blip r:embed="rId117" cstate="print"/>
              <a:stretch>
                <a:fillRect/>
              </a:stretch>
            </p:blipFill>
            <p:spPr>
              <a:xfrm>
                <a:off x="5873135" y="5481593"/>
                <a:ext cx="446239" cy="286855"/>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178235" name="Ink 59"/>
              <p14:cNvContentPartPr>
                <a14:cpLocks xmlns:a14="http://schemas.microsoft.com/office/drawing/2010/main" noRot="1" noChangeAspect="1" noEditPoints="1" noChangeArrowheads="1" noChangeShapeType="1"/>
              </p14:cNvContentPartPr>
              <p14:nvPr/>
            </p14:nvContentPartPr>
            <p14:xfrm>
              <a:off x="6486525" y="5484813"/>
              <a:ext cx="471488" cy="257175"/>
            </p14:xfrm>
          </p:contentPart>
        </mc:Choice>
        <mc:Fallback xmlns="">
          <p:pic>
            <p:nvPicPr>
              <p:cNvPr id="178235" name="Ink 59"/>
              <p:cNvPicPr>
                <a:picLocks noRot="1" noChangeAspect="1" noEditPoints="1" noChangeArrowheads="1" noChangeShapeType="1"/>
              </p:cNvPicPr>
              <p:nvPr/>
            </p:nvPicPr>
            <p:blipFill>
              <a:blip r:embed="rId119" cstate="print"/>
              <a:stretch>
                <a:fillRect/>
              </a:stretch>
            </p:blipFill>
            <p:spPr>
              <a:xfrm>
                <a:off x="6479316" y="5472567"/>
                <a:ext cx="491314" cy="276625"/>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178236" name="Ink 60"/>
              <p14:cNvContentPartPr>
                <a14:cpLocks xmlns:a14="http://schemas.microsoft.com/office/drawing/2010/main" noRot="1" noChangeAspect="1" noEditPoints="1" noChangeArrowheads="1" noChangeShapeType="1"/>
              </p14:cNvContentPartPr>
              <p14:nvPr/>
            </p14:nvContentPartPr>
            <p14:xfrm>
              <a:off x="1441450" y="6180138"/>
              <a:ext cx="128588" cy="153987"/>
            </p14:xfrm>
          </p:contentPart>
        </mc:Choice>
        <mc:Fallback xmlns="">
          <p:pic>
            <p:nvPicPr>
              <p:cNvPr id="178236" name="Ink 60"/>
              <p:cNvPicPr>
                <a:picLocks noRot="1" noChangeAspect="1" noEditPoints="1" noChangeArrowheads="1" noChangeShapeType="1"/>
              </p:cNvPicPr>
              <p:nvPr/>
            </p:nvPicPr>
            <p:blipFill>
              <a:blip r:embed="rId121" cstate="print"/>
              <a:stretch>
                <a:fillRect/>
              </a:stretch>
            </p:blipFill>
            <p:spPr>
              <a:xfrm>
                <a:off x="1430284" y="6170064"/>
                <a:ext cx="149839" cy="175934"/>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178237" name="Ink 61"/>
              <p14:cNvContentPartPr>
                <a14:cpLocks xmlns:a14="http://schemas.microsoft.com/office/drawing/2010/main" noRot="1" noChangeAspect="1" noEditPoints="1" noChangeArrowheads="1" noChangeShapeType="1"/>
              </p14:cNvContentPartPr>
              <p14:nvPr/>
            </p14:nvContentPartPr>
            <p14:xfrm>
              <a:off x="1844675" y="6042025"/>
              <a:ext cx="1270000" cy="249238"/>
            </p14:xfrm>
          </p:contentPart>
        </mc:Choice>
        <mc:Fallback xmlns="">
          <p:pic>
            <p:nvPicPr>
              <p:cNvPr id="178237" name="Ink 61"/>
              <p:cNvPicPr>
                <a:picLocks noRot="1" noChangeAspect="1" noEditPoints="1" noChangeArrowheads="1" noChangeShapeType="1"/>
              </p:cNvPicPr>
              <p:nvPr/>
            </p:nvPicPr>
            <p:blipFill>
              <a:blip r:embed="rId123" cstate="print"/>
              <a:stretch>
                <a:fillRect/>
              </a:stretch>
            </p:blipFill>
            <p:spPr>
              <a:xfrm>
                <a:off x="1833516" y="6030500"/>
                <a:ext cx="1294478" cy="271208"/>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178238" name="Ink 62"/>
              <p14:cNvContentPartPr>
                <a14:cpLocks xmlns:a14="http://schemas.microsoft.com/office/drawing/2010/main" noRot="1" noChangeAspect="1" noEditPoints="1" noChangeArrowheads="1" noChangeShapeType="1"/>
              </p14:cNvContentPartPr>
              <p14:nvPr/>
            </p14:nvContentPartPr>
            <p14:xfrm>
              <a:off x="3252788" y="6084888"/>
              <a:ext cx="153987" cy="180975"/>
            </p14:xfrm>
          </p:contentPart>
        </mc:Choice>
        <mc:Fallback xmlns="">
          <p:pic>
            <p:nvPicPr>
              <p:cNvPr id="178238" name="Ink 62"/>
              <p:cNvPicPr>
                <a:picLocks noRot="1" noChangeAspect="1" noEditPoints="1" noChangeArrowheads="1" noChangeShapeType="1"/>
              </p:cNvPicPr>
              <p:nvPr/>
            </p:nvPicPr>
            <p:blipFill>
              <a:blip r:embed="rId125" cstate="print"/>
              <a:stretch>
                <a:fillRect/>
              </a:stretch>
            </p:blipFill>
            <p:spPr>
              <a:xfrm>
                <a:off x="3241635" y="6074454"/>
                <a:ext cx="173055" cy="194287"/>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178239" name="Ink 63"/>
              <p14:cNvContentPartPr>
                <a14:cpLocks xmlns:a14="http://schemas.microsoft.com/office/drawing/2010/main" noRot="1" noChangeAspect="1" noEditPoints="1" noChangeArrowheads="1" noChangeShapeType="1"/>
              </p14:cNvContentPartPr>
              <p14:nvPr/>
            </p14:nvContentPartPr>
            <p14:xfrm>
              <a:off x="3603625" y="6034088"/>
              <a:ext cx="1330325" cy="249237"/>
            </p14:xfrm>
          </p:contentPart>
        </mc:Choice>
        <mc:Fallback xmlns="">
          <p:pic>
            <p:nvPicPr>
              <p:cNvPr id="178239" name="Ink 63"/>
              <p:cNvPicPr>
                <a:picLocks noRot="1" noChangeAspect="1" noEditPoints="1" noChangeArrowheads="1" noChangeShapeType="1"/>
              </p:cNvPicPr>
              <p:nvPr/>
            </p:nvPicPr>
            <p:blipFill>
              <a:blip r:embed="rId127" cstate="print"/>
              <a:stretch>
                <a:fillRect/>
              </a:stretch>
            </p:blipFill>
            <p:spPr>
              <a:xfrm>
                <a:off x="3599305" y="6021482"/>
                <a:ext cx="1346527" cy="273728"/>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178240" name="Ink 64"/>
              <p14:cNvContentPartPr>
                <a14:cpLocks xmlns:a14="http://schemas.microsoft.com/office/drawing/2010/main" noRot="1" noChangeAspect="1" noEditPoints="1" noChangeArrowheads="1" noChangeShapeType="1"/>
              </p14:cNvContentPartPr>
              <p14:nvPr/>
            </p14:nvContentPartPr>
            <p14:xfrm>
              <a:off x="5095875" y="6119813"/>
              <a:ext cx="138113" cy="188912"/>
            </p14:xfrm>
          </p:contentPart>
        </mc:Choice>
        <mc:Fallback xmlns="">
          <p:pic>
            <p:nvPicPr>
              <p:cNvPr id="178240" name="Ink 64"/>
              <p:cNvPicPr>
                <a:picLocks noRot="1" noChangeAspect="1" noEditPoints="1" noChangeArrowheads="1" noChangeShapeType="1"/>
              </p:cNvPicPr>
              <p:nvPr/>
            </p:nvPicPr>
            <p:blipFill>
              <a:blip r:embed="rId129" cstate="print"/>
              <a:stretch>
                <a:fillRect/>
              </a:stretch>
            </p:blipFill>
            <p:spPr>
              <a:xfrm>
                <a:off x="5084006" y="6108298"/>
                <a:ext cx="152500" cy="207623"/>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178241" name="Ink 65"/>
              <p14:cNvContentPartPr>
                <a14:cpLocks xmlns:a14="http://schemas.microsoft.com/office/drawing/2010/main" noRot="1" noChangeAspect="1" noEditPoints="1" noChangeArrowheads="1" noChangeShapeType="1"/>
              </p14:cNvContentPartPr>
              <p14:nvPr/>
            </p14:nvContentPartPr>
            <p14:xfrm>
              <a:off x="5422900" y="6059488"/>
              <a:ext cx="136525" cy="206375"/>
            </p14:xfrm>
          </p:contentPart>
        </mc:Choice>
        <mc:Fallback xmlns="">
          <p:pic>
            <p:nvPicPr>
              <p:cNvPr id="178241" name="Ink 65"/>
              <p:cNvPicPr>
                <a:picLocks noRot="1" noChangeAspect="1" noEditPoints="1" noChangeArrowheads="1" noChangeShapeType="1"/>
              </p:cNvPicPr>
              <p:nvPr/>
            </p:nvPicPr>
            <p:blipFill>
              <a:blip r:embed="rId131" cstate="print"/>
              <a:stretch>
                <a:fillRect/>
              </a:stretch>
            </p:blipFill>
            <p:spPr>
              <a:xfrm>
                <a:off x="5413459" y="6046904"/>
                <a:ext cx="159037" cy="230464"/>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178242" name="Ink 66"/>
              <p14:cNvContentPartPr>
                <a14:cpLocks xmlns:a14="http://schemas.microsoft.com/office/drawing/2010/main" noRot="1" noChangeAspect="1" noEditPoints="1" noChangeArrowheads="1" noChangeShapeType="1"/>
              </p14:cNvContentPartPr>
              <p14:nvPr/>
            </p14:nvContentPartPr>
            <p14:xfrm>
              <a:off x="5705475" y="6024563"/>
              <a:ext cx="1166813" cy="233362"/>
            </p14:xfrm>
          </p:contentPart>
        </mc:Choice>
        <mc:Fallback xmlns="">
          <p:pic>
            <p:nvPicPr>
              <p:cNvPr id="178242" name="Ink 66"/>
              <p:cNvPicPr>
                <a:picLocks noRot="1" noChangeAspect="1" noEditPoints="1" noChangeArrowheads="1" noChangeShapeType="1"/>
              </p:cNvPicPr>
              <p:nvPr/>
            </p:nvPicPr>
            <p:blipFill>
              <a:blip r:embed="rId133" cstate="print"/>
              <a:stretch>
                <a:fillRect/>
              </a:stretch>
            </p:blipFill>
            <p:spPr>
              <a:xfrm>
                <a:off x="5692154" y="6011598"/>
                <a:ext cx="1184814" cy="259291"/>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178243" name="Ink 67"/>
              <p14:cNvContentPartPr>
                <a14:cpLocks xmlns:a14="http://schemas.microsoft.com/office/drawing/2010/main" noRot="1" noChangeAspect="1" noEditPoints="1" noChangeArrowheads="1" noChangeShapeType="1"/>
              </p14:cNvContentPartPr>
              <p14:nvPr/>
            </p14:nvContentPartPr>
            <p14:xfrm>
              <a:off x="1819275" y="6515100"/>
              <a:ext cx="120650" cy="128588"/>
            </p14:xfrm>
          </p:contentPart>
        </mc:Choice>
        <mc:Fallback xmlns="">
          <p:pic>
            <p:nvPicPr>
              <p:cNvPr id="178243" name="Ink 67"/>
              <p:cNvPicPr>
                <a:picLocks noRot="1" noChangeAspect="1" noEditPoints="1" noChangeArrowheads="1" noChangeShapeType="1"/>
              </p:cNvPicPr>
              <p:nvPr/>
            </p:nvPicPr>
            <p:blipFill>
              <a:blip r:embed="rId135" cstate="print"/>
              <a:stretch>
                <a:fillRect/>
              </a:stretch>
            </p:blipFill>
            <p:spPr>
              <a:xfrm>
                <a:off x="1807750" y="6510778"/>
                <a:ext cx="138297" cy="145517"/>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78244" name="Ink 68"/>
              <p14:cNvContentPartPr>
                <a14:cpLocks xmlns:a14="http://schemas.microsoft.com/office/drawing/2010/main" noRot="1" noChangeAspect="1" noEditPoints="1" noChangeArrowheads="1" noChangeShapeType="1"/>
              </p14:cNvContentPartPr>
              <p14:nvPr/>
            </p14:nvContentPartPr>
            <p14:xfrm>
              <a:off x="2197100" y="6411913"/>
              <a:ext cx="1716088" cy="368300"/>
            </p14:xfrm>
          </p:contentPart>
        </mc:Choice>
        <mc:Fallback xmlns="">
          <p:pic>
            <p:nvPicPr>
              <p:cNvPr id="178244" name="Ink 68"/>
              <p:cNvPicPr>
                <a:picLocks noRot="1" noChangeAspect="1" noEditPoints="1" noChangeArrowheads="1" noChangeShapeType="1"/>
              </p:cNvPicPr>
              <p:nvPr/>
            </p:nvPicPr>
            <p:blipFill>
              <a:blip r:embed="rId137" cstate="print"/>
              <a:stretch>
                <a:fillRect/>
              </a:stretch>
            </p:blipFill>
            <p:spPr>
              <a:xfrm>
                <a:off x="2186300" y="6400752"/>
                <a:ext cx="1738048" cy="384861"/>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178245" name="Ink 69"/>
              <p14:cNvContentPartPr>
                <a14:cpLocks xmlns:a14="http://schemas.microsoft.com/office/drawing/2010/main" noRot="1" noChangeAspect="1" noEditPoints="1" noChangeArrowheads="1" noChangeShapeType="1"/>
              </p14:cNvContentPartPr>
              <p14:nvPr/>
            </p14:nvContentPartPr>
            <p14:xfrm>
              <a:off x="4332288" y="6445250"/>
              <a:ext cx="1236662" cy="292100"/>
            </p14:xfrm>
          </p:contentPart>
        </mc:Choice>
        <mc:Fallback xmlns="">
          <p:pic>
            <p:nvPicPr>
              <p:cNvPr id="178245" name="Ink 69"/>
              <p:cNvPicPr>
                <a:picLocks noRot="1" noChangeAspect="1" noEditPoints="1" noChangeArrowheads="1" noChangeShapeType="1"/>
              </p:cNvPicPr>
              <p:nvPr/>
            </p:nvPicPr>
            <p:blipFill>
              <a:blip r:embed="rId139" cstate="print"/>
              <a:stretch>
                <a:fillRect/>
              </a:stretch>
            </p:blipFill>
            <p:spPr>
              <a:xfrm>
                <a:off x="4320767" y="6433364"/>
                <a:ext cx="1250703" cy="31227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78246" name="Ink 70"/>
              <p14:cNvContentPartPr>
                <a14:cpLocks xmlns:a14="http://schemas.microsoft.com/office/drawing/2010/main" noRot="1" noChangeAspect="1" noEditPoints="1" noChangeArrowheads="1" noChangeShapeType="1"/>
              </p14:cNvContentPartPr>
              <p14:nvPr/>
            </p14:nvContentPartPr>
            <p14:xfrm>
              <a:off x="4848225" y="876300"/>
              <a:ext cx="385763" cy="153988"/>
            </p14:xfrm>
          </p:contentPart>
        </mc:Choice>
        <mc:Fallback xmlns="">
          <p:pic>
            <p:nvPicPr>
              <p:cNvPr id="178246" name="Ink 70"/>
              <p:cNvPicPr>
                <a:picLocks noRot="1" noChangeAspect="1" noEditPoints="1" noChangeArrowheads="1" noChangeShapeType="1"/>
              </p:cNvPicPr>
              <p:nvPr/>
            </p:nvPicPr>
            <p:blipFill>
              <a:blip r:embed="rId141" cstate="print"/>
              <a:stretch>
                <a:fillRect/>
              </a:stretch>
            </p:blipFill>
            <p:spPr>
              <a:xfrm>
                <a:off x="4835979" y="870184"/>
                <a:ext cx="404133" cy="172697"/>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178247" name="Ink 71"/>
              <p14:cNvContentPartPr>
                <a14:cpLocks xmlns:a14="http://schemas.microsoft.com/office/drawing/2010/main" noRot="1" noChangeAspect="1" noEditPoints="1" noChangeArrowheads="1" noChangeShapeType="1"/>
              </p14:cNvContentPartPr>
              <p14:nvPr/>
            </p14:nvContentPartPr>
            <p14:xfrm>
              <a:off x="677863" y="1244600"/>
              <a:ext cx="155575" cy="239713"/>
            </p14:xfrm>
          </p:contentPart>
        </mc:Choice>
        <mc:Fallback xmlns="">
          <p:pic>
            <p:nvPicPr>
              <p:cNvPr id="178247" name="Ink 71"/>
              <p:cNvPicPr>
                <a:picLocks noRot="1" noChangeAspect="1" noEditPoints="1" noChangeArrowheads="1" noChangeShapeType="1"/>
              </p:cNvPicPr>
              <p:nvPr/>
            </p:nvPicPr>
            <p:blipFill>
              <a:blip r:embed="rId143" cstate="print"/>
              <a:stretch>
                <a:fillRect/>
              </a:stretch>
            </p:blipFill>
            <p:spPr>
              <a:xfrm>
                <a:off x="666699" y="1233802"/>
                <a:ext cx="172141" cy="262748"/>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178248" name="Ink 72"/>
              <p14:cNvContentPartPr>
                <a14:cpLocks xmlns:a14="http://schemas.microsoft.com/office/drawing/2010/main" noRot="1" noChangeAspect="1" noEditPoints="1" noChangeArrowheads="1" noChangeShapeType="1"/>
              </p14:cNvContentPartPr>
              <p14:nvPr/>
            </p14:nvContentPartPr>
            <p14:xfrm>
              <a:off x="8210550" y="1947863"/>
              <a:ext cx="155575" cy="180975"/>
            </p14:xfrm>
          </p:contentPart>
        </mc:Choice>
        <mc:Fallback xmlns="">
          <p:pic>
            <p:nvPicPr>
              <p:cNvPr id="178248" name="Ink 72"/>
              <p:cNvPicPr>
                <a:picLocks noRot="1" noChangeAspect="1" noEditPoints="1" noChangeArrowheads="1" noChangeShapeType="1"/>
              </p:cNvPicPr>
              <p:nvPr/>
            </p:nvPicPr>
            <p:blipFill>
              <a:blip r:embed="rId145" cstate="print"/>
              <a:stretch>
                <a:fillRect/>
              </a:stretch>
            </p:blipFill>
            <p:spPr>
              <a:xfrm>
                <a:off x="8199488" y="1936754"/>
                <a:ext cx="176984" cy="204269"/>
              </a:xfrm>
              <a:prstGeom prst="rect">
                <a:avLst/>
              </a:prstGeom>
            </p:spPr>
          </p:pic>
        </mc:Fallback>
      </mc:AlternateContent>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79202" name="Ink 2"/>
              <p14:cNvContentPartPr>
                <a14:cpLocks xmlns:a14="http://schemas.microsoft.com/office/drawing/2010/main" noRot="1" noChangeAspect="1" noEditPoints="1" noChangeArrowheads="1" noChangeShapeType="1"/>
              </p14:cNvContentPartPr>
              <p14:nvPr/>
            </p14:nvContentPartPr>
            <p14:xfrm>
              <a:off x="592138" y="428625"/>
              <a:ext cx="806450" cy="808038"/>
            </p14:xfrm>
          </p:contentPart>
        </mc:Choice>
        <mc:Fallback xmlns="">
          <p:pic>
            <p:nvPicPr>
              <p:cNvPr id="179202" name="Ink 2"/>
              <p:cNvPicPr>
                <a:picLocks noRot="1" noChangeAspect="1" noEditPoints="1" noChangeArrowheads="1" noChangeShapeType="1"/>
              </p:cNvPicPr>
              <p:nvPr/>
            </p:nvPicPr>
            <p:blipFill>
              <a:blip r:embed="rId4" cstate="print"/>
              <a:stretch>
                <a:fillRect/>
              </a:stretch>
            </p:blipFill>
            <p:spPr>
              <a:xfrm>
                <a:off x="579897" y="416377"/>
                <a:ext cx="827331" cy="82893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9203" name="Ink 3"/>
              <p14:cNvContentPartPr>
                <a14:cpLocks xmlns:a14="http://schemas.microsoft.com/office/drawing/2010/main" noRot="1" noChangeAspect="1" noEditPoints="1" noChangeArrowheads="1" noChangeShapeType="1"/>
              </p14:cNvContentPartPr>
              <p14:nvPr/>
            </p14:nvContentPartPr>
            <p14:xfrm>
              <a:off x="1638300" y="823913"/>
              <a:ext cx="180975" cy="180975"/>
            </p14:xfrm>
          </p:contentPart>
        </mc:Choice>
        <mc:Fallback xmlns="">
          <p:pic>
            <p:nvPicPr>
              <p:cNvPr id="179203" name="Ink 3"/>
              <p:cNvPicPr>
                <a:picLocks noRot="1" noChangeAspect="1" noEditPoints="1" noChangeArrowheads="1" noChangeShapeType="1"/>
              </p:cNvPicPr>
              <p:nvPr/>
            </p:nvPicPr>
            <p:blipFill>
              <a:blip r:embed="rId6" cstate="print"/>
              <a:stretch>
                <a:fillRect/>
              </a:stretch>
            </p:blipFill>
            <p:spPr>
              <a:xfrm>
                <a:off x="1625348" y="817437"/>
                <a:ext cx="200404" cy="19968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9204" name="Ink 4"/>
              <p14:cNvContentPartPr>
                <a14:cpLocks xmlns:a14="http://schemas.microsoft.com/office/drawing/2010/main" noRot="1" noChangeAspect="1" noEditPoints="1" noChangeArrowheads="1" noChangeShapeType="1"/>
              </p14:cNvContentPartPr>
              <p14:nvPr/>
            </p14:nvContentPartPr>
            <p14:xfrm>
              <a:off x="2540000" y="352425"/>
              <a:ext cx="1209675" cy="1038225"/>
            </p14:xfrm>
          </p:contentPart>
        </mc:Choice>
        <mc:Fallback xmlns="">
          <p:pic>
            <p:nvPicPr>
              <p:cNvPr id="179204" name="Ink 4"/>
              <p:cNvPicPr>
                <a:picLocks noRot="1" noChangeAspect="1" noEditPoints="1" noChangeArrowheads="1" noChangeShapeType="1"/>
              </p:cNvPicPr>
              <p:nvPr/>
            </p:nvPicPr>
            <p:blipFill>
              <a:blip r:embed="rId8" cstate="print"/>
              <a:stretch>
                <a:fillRect/>
              </a:stretch>
            </p:blipFill>
            <p:spPr>
              <a:xfrm>
                <a:off x="2527759" y="338025"/>
                <a:ext cx="1224436" cy="1065225"/>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79205" name="Ink 5"/>
              <p14:cNvContentPartPr>
                <a14:cpLocks xmlns:a14="http://schemas.microsoft.com/office/drawing/2010/main" noRot="1" noChangeAspect="1" noEditPoints="1" noChangeArrowheads="1" noChangeShapeType="1"/>
              </p14:cNvContentPartPr>
              <p14:nvPr/>
            </p14:nvContentPartPr>
            <p14:xfrm>
              <a:off x="4281488" y="196850"/>
              <a:ext cx="2393950" cy="430213"/>
            </p14:xfrm>
          </p:contentPart>
        </mc:Choice>
        <mc:Fallback xmlns="">
          <p:pic>
            <p:nvPicPr>
              <p:cNvPr id="179205" name="Ink 5"/>
              <p:cNvPicPr>
                <a:picLocks noRot="1" noChangeAspect="1" noEditPoints="1" noChangeArrowheads="1" noChangeShapeType="1"/>
              </p:cNvPicPr>
              <p:nvPr/>
            </p:nvPicPr>
            <p:blipFill>
              <a:blip r:embed="rId10" cstate="print"/>
              <a:stretch>
                <a:fillRect/>
              </a:stretch>
            </p:blipFill>
            <p:spPr>
              <a:xfrm>
                <a:off x="4271048" y="183890"/>
                <a:ext cx="2409430" cy="447494"/>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79206" name="Ink 6"/>
              <p14:cNvContentPartPr>
                <a14:cpLocks xmlns:a14="http://schemas.microsoft.com/office/drawing/2010/main" noRot="1" noChangeAspect="1" noEditPoints="1" noChangeArrowheads="1" noChangeShapeType="1"/>
              </p14:cNvContentPartPr>
              <p14:nvPr/>
            </p14:nvContentPartPr>
            <p14:xfrm>
              <a:off x="4838700" y="1081088"/>
              <a:ext cx="533400" cy="403225"/>
            </p14:xfrm>
          </p:contentPart>
        </mc:Choice>
        <mc:Fallback xmlns="">
          <p:pic>
            <p:nvPicPr>
              <p:cNvPr id="179206" name="Ink 6"/>
              <p:cNvPicPr>
                <a:picLocks noRot="1" noChangeAspect="1" noEditPoints="1" noChangeArrowheads="1" noChangeShapeType="1"/>
              </p:cNvPicPr>
              <p:nvPr/>
            </p:nvPicPr>
            <p:blipFill>
              <a:blip r:embed="rId12" cstate="print"/>
              <a:stretch>
                <a:fillRect/>
              </a:stretch>
            </p:blipFill>
            <p:spPr>
              <a:xfrm>
                <a:off x="4831142" y="1069207"/>
                <a:ext cx="553555" cy="426626"/>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79207" name="Ink 7"/>
              <p14:cNvContentPartPr>
                <a14:cpLocks xmlns:a14="http://schemas.microsoft.com/office/drawing/2010/main" noRot="1" noChangeAspect="1" noEditPoints="1" noChangeArrowheads="1" noChangeShapeType="1"/>
              </p14:cNvContentPartPr>
              <p14:nvPr/>
            </p14:nvContentPartPr>
            <p14:xfrm>
              <a:off x="1811338" y="1793875"/>
              <a:ext cx="222250" cy="206375"/>
            </p14:xfrm>
          </p:contentPart>
        </mc:Choice>
        <mc:Fallback xmlns="">
          <p:pic>
            <p:nvPicPr>
              <p:cNvPr id="179207" name="Ink 7"/>
              <p:cNvPicPr>
                <a:picLocks noRot="1" noChangeAspect="1" noEditPoints="1" noChangeArrowheads="1" noChangeShapeType="1"/>
              </p:cNvPicPr>
              <p:nvPr/>
            </p:nvPicPr>
            <p:blipFill>
              <a:blip r:embed="rId14" cstate="print"/>
              <a:stretch>
                <a:fillRect/>
              </a:stretch>
            </p:blipFill>
            <p:spPr>
              <a:xfrm>
                <a:off x="1798370" y="1787752"/>
                <a:ext cx="241341" cy="220421"/>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79208" name="Ink 8"/>
              <p14:cNvContentPartPr>
                <a14:cpLocks xmlns:a14="http://schemas.microsoft.com/office/drawing/2010/main" noRot="1" noChangeAspect="1" noEditPoints="1" noChangeArrowheads="1" noChangeShapeType="1"/>
              </p14:cNvContentPartPr>
              <p14:nvPr/>
            </p14:nvContentPartPr>
            <p14:xfrm>
              <a:off x="2522538" y="1638300"/>
              <a:ext cx="198437" cy="311150"/>
            </p14:xfrm>
          </p:contentPart>
        </mc:Choice>
        <mc:Fallback xmlns="">
          <p:pic>
            <p:nvPicPr>
              <p:cNvPr id="179208" name="Ink 8"/>
              <p:cNvPicPr>
                <a:picLocks noRot="1" noChangeAspect="1" noEditPoints="1" noChangeArrowheads="1" noChangeShapeType="1"/>
              </p:cNvPicPr>
              <p:nvPr/>
            </p:nvPicPr>
            <p:blipFill>
              <a:blip r:embed="rId16" cstate="print"/>
              <a:stretch>
                <a:fillRect/>
              </a:stretch>
            </p:blipFill>
            <p:spPr>
              <a:xfrm>
                <a:off x="2510293" y="1626416"/>
                <a:ext cx="223647" cy="337079"/>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79209" name="Ink 9"/>
              <p14:cNvContentPartPr>
                <a14:cpLocks xmlns:a14="http://schemas.microsoft.com/office/drawing/2010/main" noRot="1" noChangeAspect="1" noEditPoints="1" noChangeArrowheads="1" noChangeShapeType="1"/>
              </p14:cNvContentPartPr>
              <p14:nvPr/>
            </p14:nvContentPartPr>
            <p14:xfrm>
              <a:off x="2968625" y="1536700"/>
              <a:ext cx="1279525" cy="377825"/>
            </p14:xfrm>
          </p:contentPart>
        </mc:Choice>
        <mc:Fallback xmlns="">
          <p:pic>
            <p:nvPicPr>
              <p:cNvPr id="179209" name="Ink 9"/>
              <p:cNvPicPr>
                <a:picLocks noRot="1" noChangeAspect="1" noEditPoints="1" noChangeArrowheads="1" noChangeShapeType="1"/>
              </p:cNvPicPr>
              <p:nvPr/>
            </p:nvPicPr>
            <p:blipFill>
              <a:blip r:embed="rId18" cstate="print"/>
              <a:stretch>
                <a:fillRect/>
              </a:stretch>
            </p:blipFill>
            <p:spPr>
              <a:xfrm>
                <a:off x="2956744" y="1525545"/>
                <a:ext cx="1303647" cy="398695"/>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79210" name="Ink 10"/>
              <p14:cNvContentPartPr>
                <a14:cpLocks xmlns:a14="http://schemas.microsoft.com/office/drawing/2010/main" noRot="1" noChangeAspect="1" noEditPoints="1" noChangeArrowheads="1" noChangeShapeType="1"/>
              </p14:cNvContentPartPr>
              <p14:nvPr/>
            </p14:nvContentPartPr>
            <p14:xfrm>
              <a:off x="4530725" y="1587500"/>
              <a:ext cx="411163" cy="319088"/>
            </p14:xfrm>
          </p:contentPart>
        </mc:Choice>
        <mc:Fallback xmlns="">
          <p:pic>
            <p:nvPicPr>
              <p:cNvPr id="179210" name="Ink 10"/>
              <p:cNvPicPr>
                <a:picLocks noRot="1" noChangeAspect="1" noEditPoints="1" noChangeArrowheads="1" noChangeShapeType="1"/>
              </p:cNvPicPr>
              <p:nvPr/>
            </p:nvPicPr>
            <p:blipFill>
              <a:blip r:embed="rId20" cstate="print"/>
              <a:stretch>
                <a:fillRect/>
              </a:stretch>
            </p:blipFill>
            <p:spPr>
              <a:xfrm>
                <a:off x="4520644" y="1576696"/>
                <a:ext cx="434925" cy="340697"/>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79211" name="Ink 11"/>
              <p14:cNvContentPartPr>
                <a14:cpLocks xmlns:a14="http://schemas.microsoft.com/office/drawing/2010/main" noRot="1" noChangeAspect="1" noEditPoints="1" noChangeArrowheads="1" noChangeShapeType="1"/>
              </p14:cNvContentPartPr>
              <p14:nvPr/>
            </p14:nvContentPartPr>
            <p14:xfrm>
              <a:off x="687388" y="2378075"/>
              <a:ext cx="882650" cy="738188"/>
            </p14:xfrm>
          </p:contentPart>
        </mc:Choice>
        <mc:Fallback xmlns="">
          <p:pic>
            <p:nvPicPr>
              <p:cNvPr id="179211" name="Ink 11"/>
              <p:cNvPicPr>
                <a:picLocks noRot="1" noChangeAspect="1" noEditPoints="1" noChangeArrowheads="1" noChangeShapeType="1"/>
              </p:cNvPicPr>
              <p:nvPr/>
            </p:nvPicPr>
            <p:blipFill>
              <a:blip r:embed="rId22" cstate="print"/>
              <a:stretch>
                <a:fillRect/>
              </a:stretch>
            </p:blipFill>
            <p:spPr>
              <a:xfrm>
                <a:off x="675869" y="2367278"/>
                <a:ext cx="907848" cy="758703"/>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79212" name="Ink 12"/>
              <p14:cNvContentPartPr>
                <a14:cpLocks xmlns:a14="http://schemas.microsoft.com/office/drawing/2010/main" noRot="1" noChangeAspect="1" noEditPoints="1" noChangeArrowheads="1" noChangeShapeType="1"/>
              </p14:cNvContentPartPr>
              <p14:nvPr/>
            </p14:nvContentPartPr>
            <p14:xfrm>
              <a:off x="2187575" y="2814638"/>
              <a:ext cx="155575" cy="155575"/>
            </p14:xfrm>
          </p:contentPart>
        </mc:Choice>
        <mc:Fallback xmlns="">
          <p:pic>
            <p:nvPicPr>
              <p:cNvPr id="179212" name="Ink 12"/>
              <p:cNvPicPr>
                <a:picLocks noRot="1" noChangeAspect="1" noEditPoints="1" noChangeArrowheads="1" noChangeShapeType="1"/>
              </p:cNvPicPr>
              <p:nvPr/>
            </p:nvPicPr>
            <p:blipFill>
              <a:blip r:embed="rId24" cstate="print"/>
              <a:stretch>
                <a:fillRect/>
              </a:stretch>
            </p:blipFill>
            <p:spPr>
              <a:xfrm>
                <a:off x="2174971" y="2804915"/>
                <a:ext cx="177543" cy="175742"/>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79213" name="Ink 13"/>
              <p14:cNvContentPartPr>
                <a14:cpLocks xmlns:a14="http://schemas.microsoft.com/office/drawing/2010/main" noRot="1" noChangeAspect="1" noEditPoints="1" noChangeArrowheads="1" noChangeShapeType="1"/>
              </p14:cNvContentPartPr>
              <p14:nvPr/>
            </p14:nvContentPartPr>
            <p14:xfrm>
              <a:off x="2678113" y="2574925"/>
              <a:ext cx="2049462" cy="566738"/>
            </p14:xfrm>
          </p:contentPart>
        </mc:Choice>
        <mc:Fallback xmlns="">
          <p:pic>
            <p:nvPicPr>
              <p:cNvPr id="179213" name="Ink 13"/>
              <p:cNvPicPr>
                <a:picLocks noRot="1" noChangeAspect="1" noEditPoints="1" noChangeArrowheads="1" noChangeShapeType="1"/>
              </p:cNvPicPr>
              <p:nvPr/>
            </p:nvPicPr>
            <p:blipFill>
              <a:blip r:embed="rId26" cstate="print"/>
              <a:stretch>
                <a:fillRect/>
              </a:stretch>
            </p:blipFill>
            <p:spPr>
              <a:xfrm>
                <a:off x="2665875" y="2563403"/>
                <a:ext cx="2072858" cy="585101"/>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79214" name="Ink 14"/>
              <p14:cNvContentPartPr>
                <a14:cpLocks xmlns:a14="http://schemas.microsoft.com/office/drawing/2010/main" noRot="1" noChangeAspect="1" noEditPoints="1" noChangeArrowheads="1" noChangeShapeType="1"/>
              </p14:cNvContentPartPr>
              <p14:nvPr/>
            </p14:nvContentPartPr>
            <p14:xfrm>
              <a:off x="4951413" y="2574925"/>
              <a:ext cx="566737" cy="352425"/>
            </p14:xfrm>
          </p:contentPart>
        </mc:Choice>
        <mc:Fallback xmlns="">
          <p:pic>
            <p:nvPicPr>
              <p:cNvPr id="179214" name="Ink 14"/>
              <p:cNvPicPr>
                <a:picLocks noRot="1" noChangeAspect="1" noEditPoints="1" noChangeArrowheads="1" noChangeShapeType="1"/>
              </p:cNvPicPr>
              <p:nvPr/>
            </p:nvPicPr>
            <p:blipFill>
              <a:blip r:embed="rId28" cstate="print"/>
              <a:stretch>
                <a:fillRect/>
              </a:stretch>
            </p:blipFill>
            <p:spPr>
              <a:xfrm>
                <a:off x="4938241" y="2561246"/>
                <a:ext cx="593436" cy="380504"/>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79215" name="Ink 15"/>
              <p14:cNvContentPartPr>
                <a14:cpLocks xmlns:a14="http://schemas.microsoft.com/office/drawing/2010/main" noRot="1" noChangeAspect="1" noEditPoints="1" noChangeArrowheads="1" noChangeShapeType="1"/>
              </p14:cNvContentPartPr>
              <p14:nvPr/>
            </p14:nvContentPartPr>
            <p14:xfrm>
              <a:off x="4470400" y="2017713"/>
              <a:ext cx="601663" cy="307975"/>
            </p14:xfrm>
          </p:contentPart>
        </mc:Choice>
        <mc:Fallback xmlns="">
          <p:pic>
            <p:nvPicPr>
              <p:cNvPr id="179215" name="Ink 15"/>
              <p:cNvPicPr>
                <a:picLocks noRot="1" noChangeAspect="1" noEditPoints="1" noChangeArrowheads="1" noChangeShapeType="1"/>
              </p:cNvPicPr>
              <p:nvPr/>
            </p:nvPicPr>
            <p:blipFill>
              <a:blip r:embed="rId30" cstate="print"/>
              <a:stretch>
                <a:fillRect/>
              </a:stretch>
            </p:blipFill>
            <p:spPr>
              <a:xfrm>
                <a:off x="4458518" y="2004746"/>
                <a:ext cx="618946" cy="325985"/>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79216" name="Ink 16"/>
              <p14:cNvContentPartPr>
                <a14:cpLocks xmlns:a14="http://schemas.microsoft.com/office/drawing/2010/main" noRot="1" noChangeAspect="1" noEditPoints="1" noChangeArrowheads="1" noChangeShapeType="1"/>
              </p14:cNvContentPartPr>
              <p14:nvPr/>
            </p14:nvContentPartPr>
            <p14:xfrm>
              <a:off x="1998663" y="3570288"/>
              <a:ext cx="309562" cy="231775"/>
            </p14:xfrm>
          </p:contentPart>
        </mc:Choice>
        <mc:Fallback xmlns="">
          <p:pic>
            <p:nvPicPr>
              <p:cNvPr id="179216" name="Ink 16"/>
              <p:cNvPicPr>
                <a:picLocks noRot="1" noChangeAspect="1" noEditPoints="1" noChangeArrowheads="1" noChangeShapeType="1"/>
              </p:cNvPicPr>
              <p:nvPr/>
            </p:nvPicPr>
            <p:blipFill>
              <a:blip r:embed="rId32" cstate="print"/>
              <a:stretch>
                <a:fillRect/>
              </a:stretch>
            </p:blipFill>
            <p:spPr>
              <a:xfrm>
                <a:off x="1986425" y="3566329"/>
                <a:ext cx="325760" cy="24797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79217" name="Ink 17"/>
              <p14:cNvContentPartPr>
                <a14:cpLocks xmlns:a14="http://schemas.microsoft.com/office/drawing/2010/main" noRot="1" noChangeAspect="1" noEditPoints="1" noChangeArrowheads="1" noChangeShapeType="1"/>
              </p14:cNvContentPartPr>
              <p14:nvPr/>
            </p14:nvContentPartPr>
            <p14:xfrm>
              <a:off x="2703513" y="3355975"/>
              <a:ext cx="2144712" cy="387350"/>
            </p14:xfrm>
          </p:contentPart>
        </mc:Choice>
        <mc:Fallback xmlns="">
          <p:pic>
            <p:nvPicPr>
              <p:cNvPr id="179217" name="Ink 17"/>
              <p:cNvPicPr>
                <a:picLocks noRot="1" noChangeAspect="1" noEditPoints="1" noChangeArrowheads="1" noChangeShapeType="1"/>
              </p:cNvPicPr>
              <p:nvPr/>
            </p:nvPicPr>
            <p:blipFill>
              <a:blip r:embed="rId34" cstate="print"/>
              <a:stretch>
                <a:fillRect/>
              </a:stretch>
            </p:blipFill>
            <p:spPr>
              <a:xfrm>
                <a:off x="2697034" y="3343375"/>
                <a:ext cx="2165230" cy="40643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79218" name="Ink 18"/>
              <p14:cNvContentPartPr>
                <a14:cpLocks xmlns:a14="http://schemas.microsoft.com/office/drawing/2010/main" noRot="1" noChangeAspect="1" noEditPoints="1" noChangeArrowheads="1" noChangeShapeType="1"/>
              </p14:cNvContentPartPr>
              <p14:nvPr/>
            </p14:nvContentPartPr>
            <p14:xfrm>
              <a:off x="5241925" y="3201988"/>
              <a:ext cx="1322388" cy="660400"/>
            </p14:xfrm>
          </p:contentPart>
        </mc:Choice>
        <mc:Fallback xmlns="">
          <p:pic>
            <p:nvPicPr>
              <p:cNvPr id="179218" name="Ink 18"/>
              <p:cNvPicPr>
                <a:picLocks noRot="1" noChangeAspect="1" noEditPoints="1" noChangeArrowheads="1" noChangeShapeType="1"/>
              </p:cNvPicPr>
              <p:nvPr/>
            </p:nvPicPr>
            <p:blipFill>
              <a:blip r:embed="rId36" cstate="print"/>
              <a:stretch>
                <a:fillRect/>
              </a:stretch>
            </p:blipFill>
            <p:spPr>
              <a:xfrm>
                <a:off x="5230764" y="3190801"/>
                <a:ext cx="1349390" cy="684218"/>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79219" name="Ink 19"/>
              <p14:cNvContentPartPr>
                <a14:cpLocks xmlns:a14="http://schemas.microsoft.com/office/drawing/2010/main" noRot="1" noChangeAspect="1" noEditPoints="1" noChangeArrowheads="1" noChangeShapeType="1"/>
              </p14:cNvContentPartPr>
              <p14:nvPr/>
            </p14:nvContentPartPr>
            <p14:xfrm>
              <a:off x="4306888" y="712788"/>
              <a:ext cx="2300287" cy="60325"/>
            </p14:xfrm>
          </p:contentPart>
        </mc:Choice>
        <mc:Fallback xmlns="">
          <p:pic>
            <p:nvPicPr>
              <p:cNvPr id="179219" name="Ink 19"/>
              <p:cNvPicPr>
                <a:picLocks noRot="1" noChangeAspect="1" noEditPoints="1" noChangeArrowheads="1" noChangeShapeType="1"/>
              </p:cNvPicPr>
              <p:nvPr/>
            </p:nvPicPr>
            <p:blipFill>
              <a:blip r:embed="rId38" cstate="print"/>
              <a:stretch>
                <a:fillRect/>
              </a:stretch>
            </p:blipFill>
            <p:spPr>
              <a:xfrm>
                <a:off x="4296089" y="706325"/>
                <a:ext cx="2321886" cy="77202"/>
              </a:xfrm>
              <a:prstGeom prst="rect">
                <a:avLst/>
              </a:prstGeom>
            </p:spPr>
          </p:pic>
        </mc:Fallback>
      </mc:AlternateContent>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55149" t="29388" b="2449"/>
          <a:stretch>
            <a:fillRect/>
          </a:stretch>
        </p:blipFill>
        <p:spPr bwMode="auto">
          <a:xfrm>
            <a:off x="5735049" y="4419600"/>
            <a:ext cx="3408951" cy="2160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4" cstate="print">
            <a:duotone>
              <a:prstClr val="black"/>
              <a:schemeClr val="accent3">
                <a:tint val="45000"/>
                <a:satMod val="400000"/>
              </a:schemeClr>
            </a:duotone>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1194" t="5775" r="2388" b="-40"/>
          <a:stretch/>
        </p:blipFill>
        <p:spPr bwMode="auto">
          <a:xfrm>
            <a:off x="6268054" y="126107"/>
            <a:ext cx="2469546" cy="2312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400800" y="-1"/>
            <a:ext cx="277402" cy="369332"/>
          </a:xfrm>
          <a:prstGeom prst="rect">
            <a:avLst/>
          </a:prstGeom>
        </p:spPr>
        <p:txBody>
          <a:bodyPr wrap="square">
            <a:spAutoFit/>
          </a:bodyPr>
          <a:lstStyle/>
          <a:p>
            <a:r>
              <a:rPr lang="en-US" i="1" dirty="0" smtClean="0">
                <a:solidFill>
                  <a:schemeClr val="bg1"/>
                </a:solidFill>
                <a:latin typeface="Symbol" pitchFamily="18" charset="2"/>
              </a:rPr>
              <a:t>f</a:t>
            </a:r>
            <a:endParaRPr lang="en-US" i="1" dirty="0"/>
          </a:p>
        </p:txBody>
      </p:sp>
      <p:pic>
        <p:nvPicPr>
          <p:cNvPr id="9"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t="17143" r="77617" b="66122"/>
          <a:stretch>
            <a:fillRect/>
          </a:stretch>
        </p:blipFill>
        <p:spPr bwMode="auto">
          <a:xfrm>
            <a:off x="7010400" y="2583690"/>
            <a:ext cx="1701092" cy="53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t="63673" r="77617" b="2449"/>
          <a:stretch>
            <a:fillRect/>
          </a:stretch>
        </p:blipFill>
        <p:spPr bwMode="auto">
          <a:xfrm>
            <a:off x="7010400" y="3193290"/>
            <a:ext cx="1701092" cy="1073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915178" y="0"/>
            <a:ext cx="2347822" cy="369332"/>
          </a:xfrm>
          <a:prstGeom prst="rect">
            <a:avLst/>
          </a:prstGeom>
          <a:solidFill>
            <a:srgbClr val="FFFF00"/>
          </a:solidFill>
        </p:spPr>
        <p:txBody>
          <a:bodyPr wrap="none" rtlCol="0">
            <a:spAutoFit/>
          </a:bodyPr>
          <a:lstStyle/>
          <a:p>
            <a:r>
              <a:rPr lang="en-US" dirty="0" smtClean="0">
                <a:solidFill>
                  <a:schemeClr val="bg1"/>
                </a:solidFill>
              </a:rPr>
              <a:t>Use Vesic’s Equation</a:t>
            </a:r>
            <a:endParaRPr lang="en-US" dirty="0">
              <a:solidFill>
                <a:schemeClr val="bg1"/>
              </a:solidFill>
            </a:endParaRPr>
          </a:p>
        </p:txBody>
      </p:sp>
      <mc:AlternateContent xmlns:mc="http://schemas.openxmlformats.org/markup-compatibility/2006" xmlns:p14="http://schemas.microsoft.com/office/powerpoint/2010/main">
        <mc:Choice Requires="p14">
          <p:contentPart p14:bwMode="auto" r:id="rId6">
            <p14:nvContentPartPr>
              <p14:cNvPr id="180226" name="Ink 2"/>
              <p14:cNvContentPartPr>
                <a14:cpLocks xmlns:a14="http://schemas.microsoft.com/office/drawing/2010/main" noRot="1" noChangeAspect="1" noEditPoints="1" noChangeArrowheads="1" noChangeShapeType="1"/>
              </p14:cNvContentPartPr>
              <p14:nvPr/>
            </p14:nvContentPartPr>
            <p14:xfrm>
              <a:off x="239713" y="85725"/>
              <a:ext cx="4951412" cy="1768475"/>
            </p14:xfrm>
          </p:contentPart>
        </mc:Choice>
        <mc:Fallback xmlns="">
          <p:pic>
            <p:nvPicPr>
              <p:cNvPr id="180226" name="Ink 2"/>
              <p:cNvPicPr>
                <a:picLocks noRot="1" noChangeAspect="1" noEditPoints="1" noChangeArrowheads="1" noChangeShapeType="1"/>
              </p:cNvPicPr>
              <p:nvPr/>
            </p:nvPicPr>
            <p:blipFill>
              <a:blip r:embed="rId7" cstate="print"/>
              <a:stretch>
                <a:fillRect/>
              </a:stretch>
            </p:blipFill>
            <p:spPr>
              <a:xfrm>
                <a:off x="228553" y="76004"/>
                <a:ext cx="4970492" cy="179007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80227" name="Ink 3"/>
              <p14:cNvContentPartPr>
                <a14:cpLocks xmlns:a14="http://schemas.microsoft.com/office/drawing/2010/main" noRot="1" noChangeAspect="1" noEditPoints="1" noChangeArrowheads="1" noChangeShapeType="1"/>
              </p14:cNvContentPartPr>
              <p14:nvPr/>
            </p14:nvContentPartPr>
            <p14:xfrm>
              <a:off x="2386013" y="1690688"/>
              <a:ext cx="7937" cy="17462"/>
            </p14:xfrm>
          </p:contentPart>
        </mc:Choice>
        <mc:Fallback xmlns="">
          <p:pic>
            <p:nvPicPr>
              <p:cNvPr id="180227" name="Ink 3"/>
              <p:cNvPicPr>
                <a:picLocks noRot="1" noChangeAspect="1" noEditPoints="1" noChangeArrowheads="1" noChangeShapeType="1"/>
              </p:cNvPicPr>
              <p:nvPr/>
            </p:nvPicPr>
            <p:blipFill>
              <a:blip r:embed="rId9" cstate="print"/>
              <a:stretch>
                <a:fillRect/>
              </a:stretch>
            </p:blipFill>
            <p:spPr>
              <a:xfrm>
                <a:off x="2376696" y="1681066"/>
                <a:ext cx="27952" cy="36706"/>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80228" name="Ink 4"/>
              <p14:cNvContentPartPr>
                <a14:cpLocks xmlns:a14="http://schemas.microsoft.com/office/drawing/2010/main" noRot="1" noChangeAspect="1" noEditPoints="1" noChangeArrowheads="1" noChangeShapeType="1"/>
              </p14:cNvContentPartPr>
              <p14:nvPr/>
            </p14:nvContentPartPr>
            <p14:xfrm>
              <a:off x="1819275" y="1562100"/>
              <a:ext cx="463550" cy="284163"/>
            </p14:xfrm>
          </p:contentPart>
        </mc:Choice>
        <mc:Fallback xmlns="">
          <p:pic>
            <p:nvPicPr>
              <p:cNvPr id="180228" name="Ink 4"/>
              <p:cNvPicPr>
                <a:picLocks noRot="1" noChangeAspect="1" noEditPoints="1" noChangeArrowheads="1" noChangeShapeType="1"/>
              </p:cNvPicPr>
              <p:nvPr/>
            </p:nvPicPr>
            <p:blipFill>
              <a:blip r:embed="rId12" cstate="print"/>
              <a:stretch>
                <a:fillRect/>
              </a:stretch>
            </p:blipFill>
            <p:spPr>
              <a:xfrm>
                <a:off x="1814956" y="1550935"/>
                <a:ext cx="476866" cy="298569"/>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80229" name="Ink 5"/>
              <p14:cNvContentPartPr>
                <a14:cpLocks xmlns:a14="http://schemas.microsoft.com/office/drawing/2010/main" noRot="1" noChangeAspect="1" noEditPoints="1" noChangeArrowheads="1" noChangeShapeType="1"/>
              </p14:cNvContentPartPr>
              <p14:nvPr/>
            </p14:nvContentPartPr>
            <p14:xfrm>
              <a:off x="2454275" y="1441450"/>
              <a:ext cx="1552575" cy="422275"/>
            </p14:xfrm>
          </p:contentPart>
        </mc:Choice>
        <mc:Fallback xmlns="">
          <p:pic>
            <p:nvPicPr>
              <p:cNvPr id="180229" name="Ink 5"/>
              <p:cNvPicPr>
                <a:picLocks noRot="1" noChangeAspect="1" noEditPoints="1" noChangeArrowheads="1" noChangeShapeType="1"/>
              </p:cNvPicPr>
              <p:nvPr/>
            </p:nvPicPr>
            <p:blipFill>
              <a:blip r:embed="rId14" cstate="print"/>
              <a:stretch>
                <a:fillRect/>
              </a:stretch>
            </p:blipFill>
            <p:spPr>
              <a:xfrm>
                <a:off x="2442756" y="1431370"/>
                <a:ext cx="1572374" cy="44495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80230" name="Ink 6"/>
              <p14:cNvContentPartPr>
                <a14:cpLocks xmlns:a14="http://schemas.microsoft.com/office/drawing/2010/main" noRot="1" noChangeAspect="1" noEditPoints="1" noChangeArrowheads="1" noChangeShapeType="1"/>
              </p14:cNvContentPartPr>
              <p14:nvPr/>
            </p14:nvContentPartPr>
            <p14:xfrm>
              <a:off x="6305550" y="2806700"/>
              <a:ext cx="712788" cy="163513"/>
            </p14:xfrm>
          </p:contentPart>
        </mc:Choice>
        <mc:Fallback xmlns="">
          <p:pic>
            <p:nvPicPr>
              <p:cNvPr id="180230" name="Ink 6"/>
              <p:cNvPicPr>
                <a:picLocks noRot="1" noChangeAspect="1" noEditPoints="1" noChangeArrowheads="1" noChangeShapeType="1"/>
              </p:cNvPicPr>
              <p:nvPr/>
            </p:nvPicPr>
            <p:blipFill>
              <a:blip r:embed="rId16" cstate="print"/>
              <a:stretch>
                <a:fillRect/>
              </a:stretch>
            </p:blipFill>
            <p:spPr>
              <a:xfrm>
                <a:off x="6294390" y="2795895"/>
                <a:ext cx="734748" cy="1793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0231" name="Ink 7"/>
              <p14:cNvContentPartPr>
                <a14:cpLocks xmlns:a14="http://schemas.microsoft.com/office/drawing/2010/main" noRot="1" noChangeAspect="1" noEditPoints="1" noChangeArrowheads="1" noChangeShapeType="1"/>
              </p14:cNvContentPartPr>
              <p14:nvPr/>
            </p14:nvContentPartPr>
            <p14:xfrm>
              <a:off x="6375400" y="3476625"/>
              <a:ext cx="574675" cy="163513"/>
            </p14:xfrm>
          </p:contentPart>
        </mc:Choice>
        <mc:Fallback xmlns="">
          <p:pic>
            <p:nvPicPr>
              <p:cNvPr id="180231" name="Ink 7"/>
              <p:cNvPicPr>
                <a:picLocks noRot="1" noChangeAspect="1" noEditPoints="1" noChangeArrowheads="1" noChangeShapeType="1"/>
              </p:cNvPicPr>
              <p:nvPr/>
            </p:nvPicPr>
            <p:blipFill>
              <a:blip r:embed="rId18" cstate="print"/>
              <a:stretch>
                <a:fillRect/>
              </a:stretch>
            </p:blipFill>
            <p:spPr>
              <a:xfrm>
                <a:off x="6367478" y="3466540"/>
                <a:ext cx="594479" cy="177919"/>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80232" name="Ink 8"/>
              <p14:cNvContentPartPr>
                <a14:cpLocks xmlns:a14="http://schemas.microsoft.com/office/drawing/2010/main" noRot="1" noChangeAspect="1" noEditPoints="1" noChangeArrowheads="1" noChangeShapeType="1"/>
              </p14:cNvContentPartPr>
              <p14:nvPr/>
            </p14:nvContentPartPr>
            <p14:xfrm>
              <a:off x="5224463" y="5767388"/>
              <a:ext cx="3278187" cy="258762"/>
            </p14:xfrm>
          </p:contentPart>
        </mc:Choice>
        <mc:Fallback xmlns="">
          <p:pic>
            <p:nvPicPr>
              <p:cNvPr id="180232" name="Ink 8"/>
              <p:cNvPicPr>
                <a:picLocks noRot="1" noChangeAspect="1" noEditPoints="1" noChangeArrowheads="1" noChangeShapeType="1"/>
              </p:cNvPicPr>
              <p:nvPr/>
            </p:nvPicPr>
            <p:blipFill>
              <a:blip r:embed="rId20" cstate="print"/>
              <a:stretch>
                <a:fillRect/>
              </a:stretch>
            </p:blipFill>
            <p:spPr>
              <a:xfrm>
                <a:off x="5215823" y="5755871"/>
                <a:ext cx="3290067" cy="279276"/>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80233" name="Ink 9"/>
              <p14:cNvContentPartPr>
                <a14:cpLocks xmlns:a14="http://schemas.microsoft.com/office/drawing/2010/main" noRot="1" noChangeAspect="1" noEditPoints="1" noChangeArrowheads="1" noChangeShapeType="1"/>
              </p14:cNvContentPartPr>
              <p14:nvPr/>
            </p14:nvContentPartPr>
            <p14:xfrm>
              <a:off x="652463" y="3983038"/>
              <a:ext cx="2016125" cy="566737"/>
            </p14:xfrm>
          </p:contentPart>
        </mc:Choice>
        <mc:Fallback xmlns="">
          <p:pic>
            <p:nvPicPr>
              <p:cNvPr id="180233" name="Ink 9"/>
              <p:cNvPicPr>
                <a:picLocks noRot="1" noChangeAspect="1" noEditPoints="1" noChangeArrowheads="1" noChangeShapeType="1"/>
              </p:cNvPicPr>
              <p:nvPr/>
            </p:nvPicPr>
            <p:blipFill>
              <a:blip r:embed="rId22" cstate="print"/>
              <a:stretch>
                <a:fillRect/>
              </a:stretch>
            </p:blipFill>
            <p:spPr>
              <a:xfrm>
                <a:off x="647063" y="3968996"/>
                <a:ext cx="2028006" cy="592661"/>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80234" name="Ink 10"/>
              <p14:cNvContentPartPr>
                <a14:cpLocks xmlns:a14="http://schemas.microsoft.com/office/drawing/2010/main" noRot="1" noChangeAspect="1" noEditPoints="1" noChangeArrowheads="1" noChangeShapeType="1"/>
              </p14:cNvContentPartPr>
              <p14:nvPr/>
            </p14:nvContentPartPr>
            <p14:xfrm>
              <a:off x="5276850" y="4522788"/>
              <a:ext cx="574675" cy="533400"/>
            </p14:xfrm>
          </p:contentPart>
        </mc:Choice>
        <mc:Fallback xmlns="">
          <p:pic>
            <p:nvPicPr>
              <p:cNvPr id="180234" name="Ink 10"/>
              <p:cNvPicPr>
                <a:picLocks noRot="1" noChangeAspect="1" noEditPoints="1" noChangeArrowheads="1" noChangeShapeType="1"/>
              </p:cNvPicPr>
              <p:nvPr/>
            </p:nvPicPr>
            <p:blipFill>
              <a:blip r:embed="rId24" cstate="print"/>
              <a:stretch>
                <a:fillRect/>
              </a:stretch>
            </p:blipFill>
            <p:spPr>
              <a:xfrm>
                <a:off x="5266048" y="4510551"/>
                <a:ext cx="597360" cy="553915"/>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80235" name="Ink 11"/>
              <p14:cNvContentPartPr>
                <a14:cpLocks xmlns:a14="http://schemas.microsoft.com/office/drawing/2010/main" noRot="1" noChangeAspect="1" noEditPoints="1" noChangeArrowheads="1" noChangeShapeType="1"/>
              </p14:cNvContentPartPr>
              <p14:nvPr/>
            </p14:nvContentPartPr>
            <p14:xfrm>
              <a:off x="6838950" y="4754563"/>
              <a:ext cx="1071563" cy="412750"/>
            </p14:xfrm>
          </p:contentPart>
        </mc:Choice>
        <mc:Fallback xmlns="">
          <p:pic>
            <p:nvPicPr>
              <p:cNvPr id="180235" name="Ink 11"/>
              <p:cNvPicPr>
                <a:picLocks noRot="1" noChangeAspect="1" noEditPoints="1" noChangeArrowheads="1" noChangeShapeType="1"/>
              </p:cNvPicPr>
              <p:nvPr/>
            </p:nvPicPr>
            <p:blipFill>
              <a:blip r:embed="rId26" cstate="print"/>
              <a:stretch>
                <a:fillRect/>
              </a:stretch>
            </p:blipFill>
            <p:spPr>
              <a:xfrm>
                <a:off x="6827432" y="4743408"/>
                <a:ext cx="1095320" cy="4365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80236" name="Ink 12"/>
              <p14:cNvContentPartPr>
                <a14:cpLocks xmlns:a14="http://schemas.microsoft.com/office/drawing/2010/main" noRot="1" noChangeAspect="1" noEditPoints="1" noChangeArrowheads="1" noChangeShapeType="1"/>
              </p14:cNvContentPartPr>
              <p14:nvPr/>
            </p14:nvContentPartPr>
            <p14:xfrm>
              <a:off x="6289675" y="1158875"/>
              <a:ext cx="523875" cy="266700"/>
            </p14:xfrm>
          </p:contentPart>
        </mc:Choice>
        <mc:Fallback xmlns="">
          <p:pic>
            <p:nvPicPr>
              <p:cNvPr id="180236" name="Ink 12"/>
              <p:cNvPicPr>
                <a:picLocks noRot="1" noChangeAspect="1" noEditPoints="1" noChangeArrowheads="1" noChangeShapeType="1"/>
              </p:cNvPicPr>
              <p:nvPr/>
            </p:nvPicPr>
            <p:blipFill>
              <a:blip r:embed="rId28" cstate="print"/>
              <a:stretch>
                <a:fillRect/>
              </a:stretch>
            </p:blipFill>
            <p:spPr>
              <a:xfrm>
                <a:off x="6279234" y="1155276"/>
                <a:ext cx="545838" cy="281457"/>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80237" name="Ink 13"/>
              <p14:cNvContentPartPr>
                <a14:cpLocks xmlns:a14="http://schemas.microsoft.com/office/drawing/2010/main" noRot="1" noChangeAspect="1" noEditPoints="1" noChangeArrowheads="1" noChangeShapeType="1"/>
              </p14:cNvContentPartPr>
              <p14:nvPr/>
            </p14:nvContentPartPr>
            <p14:xfrm>
              <a:off x="7567613" y="1373188"/>
              <a:ext cx="352425" cy="25400"/>
            </p14:xfrm>
          </p:contentPart>
        </mc:Choice>
        <mc:Fallback xmlns="">
          <p:pic>
            <p:nvPicPr>
              <p:cNvPr id="180237" name="Ink 13"/>
              <p:cNvPicPr>
                <a:picLocks noRot="1" noChangeAspect="1" noEditPoints="1" noChangeArrowheads="1" noChangeShapeType="1"/>
              </p:cNvPicPr>
              <p:nvPr/>
            </p:nvPicPr>
            <p:blipFill>
              <a:blip r:embed="rId30" cstate="print"/>
              <a:stretch>
                <a:fillRect/>
              </a:stretch>
            </p:blipFill>
            <p:spPr>
              <a:xfrm>
                <a:off x="7556813" y="1362098"/>
                <a:ext cx="374024" cy="475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80238" name="Ink 14"/>
              <p14:cNvContentPartPr>
                <a14:cpLocks xmlns:a14="http://schemas.microsoft.com/office/drawing/2010/main" noRot="1" noChangeAspect="1" noEditPoints="1" noChangeArrowheads="1" noChangeShapeType="1"/>
              </p14:cNvContentPartPr>
              <p14:nvPr/>
            </p14:nvContentPartPr>
            <p14:xfrm>
              <a:off x="1682750" y="2738438"/>
              <a:ext cx="831850" cy="282575"/>
            </p14:xfrm>
          </p:contentPart>
        </mc:Choice>
        <mc:Fallback xmlns="">
          <p:pic>
            <p:nvPicPr>
              <p:cNvPr id="180238" name="Ink 14"/>
              <p:cNvPicPr>
                <a:picLocks noRot="1" noChangeAspect="1" noEditPoints="1" noChangeArrowheads="1" noChangeShapeType="1"/>
              </p:cNvPicPr>
              <p:nvPr/>
            </p:nvPicPr>
            <p:blipFill>
              <a:blip r:embed="rId32" cstate="print"/>
              <a:stretch>
                <a:fillRect/>
              </a:stretch>
            </p:blipFill>
            <p:spPr>
              <a:xfrm>
                <a:off x="1673031" y="2727639"/>
                <a:ext cx="851647" cy="304893"/>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80239" name="Ink 15"/>
              <p14:cNvContentPartPr>
                <a14:cpLocks xmlns:a14="http://schemas.microsoft.com/office/drawing/2010/main" noRot="1" noChangeAspect="1" noEditPoints="1" noChangeArrowheads="1" noChangeShapeType="1"/>
              </p14:cNvContentPartPr>
              <p14:nvPr/>
            </p14:nvContentPartPr>
            <p14:xfrm>
              <a:off x="2668588" y="3209925"/>
              <a:ext cx="1570037" cy="1158875"/>
            </p14:xfrm>
          </p:contentPart>
        </mc:Choice>
        <mc:Fallback xmlns="">
          <p:pic>
            <p:nvPicPr>
              <p:cNvPr id="180239" name="Ink 15"/>
              <p:cNvPicPr>
                <a:picLocks noRot="1" noChangeAspect="1" noEditPoints="1" noChangeArrowheads="1" noChangeShapeType="1"/>
              </p:cNvPicPr>
              <p:nvPr/>
            </p:nvPicPr>
            <p:blipFill>
              <a:blip r:embed="rId34" cstate="print"/>
              <a:stretch>
                <a:fillRect/>
              </a:stretch>
            </p:blipFill>
            <p:spPr>
              <a:xfrm>
                <a:off x="2657067" y="3202005"/>
                <a:ext cx="1589838" cy="1180836"/>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80240" name="Ink 16"/>
              <p14:cNvContentPartPr>
                <a14:cpLocks xmlns:a14="http://schemas.microsoft.com/office/drawing/2010/main" noRot="1" noChangeAspect="1" noEditPoints="1" noChangeArrowheads="1" noChangeShapeType="1"/>
              </p14:cNvContentPartPr>
              <p14:nvPr/>
            </p14:nvContentPartPr>
            <p14:xfrm>
              <a:off x="4521200" y="5278438"/>
              <a:ext cx="798513" cy="284162"/>
            </p14:xfrm>
          </p:contentPart>
        </mc:Choice>
        <mc:Fallback xmlns="">
          <p:pic>
            <p:nvPicPr>
              <p:cNvPr id="180240" name="Ink 16"/>
              <p:cNvPicPr>
                <a:picLocks noRot="1" noChangeAspect="1" noEditPoints="1" noChangeArrowheads="1" noChangeShapeType="1"/>
              </p:cNvPicPr>
              <p:nvPr/>
            </p:nvPicPr>
            <p:blipFill>
              <a:blip r:embed="rId36" cstate="print"/>
              <a:stretch>
                <a:fillRect/>
              </a:stretch>
            </p:blipFill>
            <p:spPr>
              <a:xfrm>
                <a:off x="4508599" y="5274476"/>
                <a:ext cx="815074" cy="301449"/>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80241" name="Ink 17"/>
              <p14:cNvContentPartPr>
                <a14:cpLocks xmlns:a14="http://schemas.microsoft.com/office/drawing/2010/main" noRot="1" noChangeAspect="1" noEditPoints="1" noChangeArrowheads="1" noChangeShapeType="1"/>
              </p14:cNvContentPartPr>
              <p14:nvPr/>
            </p14:nvContentPartPr>
            <p14:xfrm>
              <a:off x="5526088" y="6505575"/>
              <a:ext cx="1244600" cy="103188"/>
            </p14:xfrm>
          </p:contentPart>
        </mc:Choice>
        <mc:Fallback xmlns="">
          <p:pic>
            <p:nvPicPr>
              <p:cNvPr id="180241" name="Ink 17"/>
              <p:cNvPicPr>
                <a:picLocks noRot="1" noChangeAspect="1" noEditPoints="1" noChangeArrowheads="1" noChangeShapeType="1"/>
              </p:cNvPicPr>
              <p:nvPr/>
            </p:nvPicPr>
            <p:blipFill>
              <a:blip r:embed="rId38" cstate="print"/>
              <a:stretch>
                <a:fillRect/>
              </a:stretch>
            </p:blipFill>
            <p:spPr>
              <a:xfrm>
                <a:off x="5513487" y="6500901"/>
                <a:ext cx="1267281" cy="120805"/>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80242" name="Ink 18"/>
              <p14:cNvContentPartPr>
                <a14:cpLocks xmlns:a14="http://schemas.microsoft.com/office/drawing/2010/main" noRot="1" noChangeAspect="1" noEditPoints="1" noChangeArrowheads="1" noChangeShapeType="1"/>
              </p14:cNvContentPartPr>
              <p14:nvPr/>
            </p14:nvContentPartPr>
            <p14:xfrm>
              <a:off x="1252538" y="4754563"/>
              <a:ext cx="523875" cy="317500"/>
            </p14:xfrm>
          </p:contentPart>
        </mc:Choice>
        <mc:Fallback xmlns="">
          <p:pic>
            <p:nvPicPr>
              <p:cNvPr id="180242" name="Ink 18"/>
              <p:cNvPicPr>
                <a:picLocks noRot="1" noChangeAspect="1" noEditPoints="1" noChangeArrowheads="1" noChangeShapeType="1"/>
              </p:cNvPicPr>
              <p:nvPr/>
            </p:nvPicPr>
            <p:blipFill>
              <a:blip r:embed="rId40" cstate="print"/>
              <a:stretch>
                <a:fillRect/>
              </a:stretch>
            </p:blipFill>
            <p:spPr>
              <a:xfrm>
                <a:off x="1241736" y="4744472"/>
                <a:ext cx="545478" cy="33624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80243" name="Ink 19"/>
              <p14:cNvContentPartPr>
                <a14:cpLocks xmlns:a14="http://schemas.microsoft.com/office/drawing/2010/main" noRot="1" noChangeAspect="1" noEditPoints="1" noChangeArrowheads="1" noChangeShapeType="1"/>
              </p14:cNvContentPartPr>
              <p14:nvPr/>
            </p14:nvContentPartPr>
            <p14:xfrm>
              <a:off x="2111375" y="4618038"/>
              <a:ext cx="627063" cy="300037"/>
            </p14:xfrm>
          </p:contentPart>
        </mc:Choice>
        <mc:Fallback xmlns="">
          <p:pic>
            <p:nvPicPr>
              <p:cNvPr id="180243" name="Ink 19"/>
              <p:cNvPicPr>
                <a:picLocks noRot="1" noChangeAspect="1" noEditPoints="1" noChangeArrowheads="1" noChangeShapeType="1"/>
              </p:cNvPicPr>
              <p:nvPr/>
            </p:nvPicPr>
            <p:blipFill>
              <a:blip r:embed="rId42" cstate="print"/>
              <a:stretch>
                <a:fillRect/>
              </a:stretch>
            </p:blipFill>
            <p:spPr>
              <a:xfrm>
                <a:off x="2099856" y="4605792"/>
                <a:ext cx="641462" cy="315525"/>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80244" name="Ink 20"/>
              <p14:cNvContentPartPr>
                <a14:cpLocks xmlns:a14="http://schemas.microsoft.com/office/drawing/2010/main" noRot="1" noChangeAspect="1" noEditPoints="1" noChangeArrowheads="1" noChangeShapeType="1"/>
              </p14:cNvContentPartPr>
              <p14:nvPr/>
            </p14:nvContentPartPr>
            <p14:xfrm>
              <a:off x="6426200" y="3983038"/>
              <a:ext cx="541338" cy="153987"/>
            </p14:xfrm>
          </p:contentPart>
        </mc:Choice>
        <mc:Fallback xmlns="">
          <p:pic>
            <p:nvPicPr>
              <p:cNvPr id="180244" name="Ink 20"/>
              <p:cNvPicPr>
                <a:picLocks noRot="1" noChangeAspect="1" noEditPoints="1" noChangeArrowheads="1" noChangeShapeType="1"/>
              </p:cNvPicPr>
              <p:nvPr/>
            </p:nvPicPr>
            <p:blipFill>
              <a:blip r:embed="rId44" cstate="print"/>
              <a:stretch>
                <a:fillRect/>
              </a:stretch>
            </p:blipFill>
            <p:spPr>
              <a:xfrm>
                <a:off x="6415402" y="3971525"/>
                <a:ext cx="564374" cy="168738"/>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80245" name="Ink 21"/>
              <p14:cNvContentPartPr>
                <a14:cpLocks xmlns:a14="http://schemas.microsoft.com/office/drawing/2010/main" noRot="1" noChangeAspect="1" noEditPoints="1" noChangeArrowheads="1" noChangeShapeType="1"/>
              </p14:cNvContentPartPr>
              <p14:nvPr/>
            </p14:nvContentPartPr>
            <p14:xfrm>
              <a:off x="2008188" y="4908550"/>
              <a:ext cx="831850" cy="404813"/>
            </p14:xfrm>
          </p:contentPart>
        </mc:Choice>
        <mc:Fallback xmlns="">
          <p:pic>
            <p:nvPicPr>
              <p:cNvPr id="180245" name="Ink 21"/>
              <p:cNvPicPr>
                <a:picLocks noRot="1" noChangeAspect="1" noEditPoints="1" noChangeArrowheads="1" noChangeShapeType="1"/>
              </p:cNvPicPr>
              <p:nvPr/>
            </p:nvPicPr>
            <p:blipFill>
              <a:blip r:embed="rId46" cstate="print"/>
              <a:stretch>
                <a:fillRect/>
              </a:stretch>
            </p:blipFill>
            <p:spPr>
              <a:xfrm>
                <a:off x="2000989" y="4897025"/>
                <a:ext cx="848408" cy="423901"/>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80246" name="Ink 22"/>
              <p14:cNvContentPartPr>
                <a14:cpLocks xmlns:a14="http://schemas.microsoft.com/office/drawing/2010/main" noRot="1" noChangeAspect="1" noEditPoints="1" noChangeArrowheads="1" noChangeShapeType="1"/>
              </p14:cNvContentPartPr>
              <p14:nvPr/>
            </p14:nvContentPartPr>
            <p14:xfrm>
              <a:off x="3225800" y="4618038"/>
              <a:ext cx="1158875" cy="377825"/>
            </p14:xfrm>
          </p:contentPart>
        </mc:Choice>
        <mc:Fallback xmlns="">
          <p:pic>
            <p:nvPicPr>
              <p:cNvPr id="180246" name="Ink 22"/>
              <p:cNvPicPr>
                <a:picLocks noRot="1" noChangeAspect="1" noEditPoints="1" noChangeArrowheads="1" noChangeShapeType="1"/>
              </p:cNvPicPr>
              <p:nvPr/>
            </p:nvPicPr>
            <p:blipFill>
              <a:blip r:embed="rId48" cstate="print"/>
              <a:stretch>
                <a:fillRect/>
              </a:stretch>
            </p:blipFill>
            <p:spPr>
              <a:xfrm>
                <a:off x="3215000" y="4607603"/>
                <a:ext cx="1181916" cy="391859"/>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80247" name="Ink 23"/>
              <p14:cNvContentPartPr>
                <a14:cpLocks xmlns:a14="http://schemas.microsoft.com/office/drawing/2010/main" noRot="1" noChangeAspect="1" noEditPoints="1" noChangeArrowheads="1" noChangeShapeType="1"/>
              </p14:cNvContentPartPr>
              <p14:nvPr/>
            </p14:nvContentPartPr>
            <p14:xfrm>
              <a:off x="1381125" y="5467350"/>
              <a:ext cx="130175" cy="274638"/>
            </p14:xfrm>
          </p:contentPart>
        </mc:Choice>
        <mc:Fallback xmlns="">
          <p:pic>
            <p:nvPicPr>
              <p:cNvPr id="180247" name="Ink 23"/>
              <p:cNvPicPr>
                <a:picLocks noRot="1" noChangeAspect="1" noEditPoints="1" noChangeArrowheads="1" noChangeShapeType="1"/>
              </p:cNvPicPr>
              <p:nvPr/>
            </p:nvPicPr>
            <p:blipFill>
              <a:blip r:embed="rId50" cstate="print"/>
              <a:stretch>
                <a:fillRect/>
              </a:stretch>
            </p:blipFill>
            <p:spPr>
              <a:xfrm>
                <a:off x="1368831" y="5455298"/>
                <a:ext cx="154402" cy="296916"/>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80248" name="Ink 24"/>
              <p14:cNvContentPartPr>
                <a14:cpLocks xmlns:a14="http://schemas.microsoft.com/office/drawing/2010/main" noRot="1" noChangeAspect="1" noEditPoints="1" noChangeArrowheads="1" noChangeShapeType="1"/>
              </p14:cNvContentPartPr>
              <p14:nvPr/>
            </p14:nvContentPartPr>
            <p14:xfrm>
              <a:off x="1665288" y="5441950"/>
              <a:ext cx="1192212" cy="300038"/>
            </p14:xfrm>
          </p:contentPart>
        </mc:Choice>
        <mc:Fallback xmlns="">
          <p:pic>
            <p:nvPicPr>
              <p:cNvPr id="180248" name="Ink 24"/>
              <p:cNvPicPr>
                <a:picLocks noRot="1" noChangeAspect="1" noEditPoints="1" noChangeArrowheads="1" noChangeShapeType="1"/>
              </p:cNvPicPr>
              <p:nvPr/>
            </p:nvPicPr>
            <p:blipFill>
              <a:blip r:embed="rId52" cstate="print"/>
              <a:stretch>
                <a:fillRect/>
              </a:stretch>
            </p:blipFill>
            <p:spPr>
              <a:xfrm>
                <a:off x="1654849" y="5430784"/>
                <a:ext cx="1214170" cy="315526"/>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80249" name="Ink 25"/>
              <p14:cNvContentPartPr>
                <a14:cpLocks xmlns:a14="http://schemas.microsoft.com/office/drawing/2010/main" noRot="1" noChangeAspect="1" noEditPoints="1" noChangeArrowheads="1" noChangeShapeType="1"/>
              </p14:cNvContentPartPr>
              <p14:nvPr/>
            </p14:nvContentPartPr>
            <p14:xfrm>
              <a:off x="3089275" y="5475288"/>
              <a:ext cx="146050" cy="95250"/>
            </p14:xfrm>
          </p:contentPart>
        </mc:Choice>
        <mc:Fallback xmlns="">
          <p:pic>
            <p:nvPicPr>
              <p:cNvPr id="180249" name="Ink 25"/>
              <p:cNvPicPr>
                <a:picLocks noRot="1" noChangeAspect="1" noEditPoints="1" noChangeArrowheads="1" noChangeShapeType="1"/>
              </p:cNvPicPr>
              <p:nvPr/>
            </p:nvPicPr>
            <p:blipFill>
              <a:blip r:embed="rId54" cstate="print"/>
              <a:stretch>
                <a:fillRect/>
              </a:stretch>
            </p:blipFill>
            <p:spPr>
              <a:xfrm>
                <a:off x="3078843" y="5469896"/>
                <a:ext cx="161878" cy="112862"/>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180250" name="Ink 26"/>
              <p14:cNvContentPartPr>
                <a14:cpLocks xmlns:a14="http://schemas.microsoft.com/office/drawing/2010/main" noRot="1" noChangeAspect="1" noEditPoints="1" noChangeArrowheads="1" noChangeShapeType="1"/>
              </p14:cNvContentPartPr>
              <p14:nvPr/>
            </p14:nvContentPartPr>
            <p14:xfrm>
              <a:off x="3509963" y="5303838"/>
              <a:ext cx="781050" cy="344487"/>
            </p14:xfrm>
          </p:contentPart>
        </mc:Choice>
        <mc:Fallback xmlns="">
          <p:pic>
            <p:nvPicPr>
              <p:cNvPr id="180250" name="Ink 26"/>
              <p:cNvPicPr>
                <a:picLocks noRot="1" noChangeAspect="1" noEditPoints="1" noChangeArrowheads="1" noChangeShapeType="1"/>
              </p:cNvPicPr>
              <p:nvPr/>
            </p:nvPicPr>
            <p:blipFill>
              <a:blip r:embed="rId56" cstate="print"/>
              <a:stretch>
                <a:fillRect/>
              </a:stretch>
            </p:blipFill>
            <p:spPr>
              <a:xfrm>
                <a:off x="3499165" y="5292679"/>
                <a:ext cx="805525" cy="361405"/>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80251" name="Ink 27"/>
              <p14:cNvContentPartPr>
                <a14:cpLocks xmlns:a14="http://schemas.microsoft.com/office/drawing/2010/main" noRot="1" noChangeAspect="1" noEditPoints="1" noChangeArrowheads="1" noChangeShapeType="1"/>
              </p14:cNvContentPartPr>
              <p14:nvPr/>
            </p14:nvContentPartPr>
            <p14:xfrm>
              <a:off x="1450975" y="6008688"/>
              <a:ext cx="68263" cy="257175"/>
            </p14:xfrm>
          </p:contentPart>
        </mc:Choice>
        <mc:Fallback xmlns="">
          <p:pic>
            <p:nvPicPr>
              <p:cNvPr id="180251" name="Ink 27"/>
              <p:cNvPicPr>
                <a:picLocks noRot="1" noChangeAspect="1" noEditPoints="1" noChangeArrowheads="1" noChangeShapeType="1"/>
              </p:cNvPicPr>
              <p:nvPr/>
            </p:nvPicPr>
            <p:blipFill>
              <a:blip r:embed="rId58" cstate="print"/>
              <a:stretch>
                <a:fillRect/>
              </a:stretch>
            </p:blipFill>
            <p:spPr>
              <a:xfrm>
                <a:off x="1439478" y="5996442"/>
                <a:ext cx="91975" cy="280227"/>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180252" name="Ink 28"/>
              <p14:cNvContentPartPr>
                <a14:cpLocks xmlns:a14="http://schemas.microsoft.com/office/drawing/2010/main" noRot="1" noChangeAspect="1" noEditPoints="1" noChangeArrowheads="1" noChangeShapeType="1"/>
              </p14:cNvContentPartPr>
              <p14:nvPr/>
            </p14:nvContentPartPr>
            <p14:xfrm>
              <a:off x="1725613" y="5965825"/>
              <a:ext cx="960437" cy="325438"/>
            </p14:xfrm>
          </p:contentPart>
        </mc:Choice>
        <mc:Fallback xmlns="">
          <p:pic>
            <p:nvPicPr>
              <p:cNvPr id="180252" name="Ink 28"/>
              <p:cNvPicPr>
                <a:picLocks noRot="1" noChangeAspect="1" noEditPoints="1" noChangeArrowheads="1" noChangeShapeType="1"/>
              </p:cNvPicPr>
              <p:nvPr/>
            </p:nvPicPr>
            <p:blipFill>
              <a:blip r:embed="rId60" cstate="print"/>
              <a:stretch>
                <a:fillRect/>
              </a:stretch>
            </p:blipFill>
            <p:spPr>
              <a:xfrm>
                <a:off x="1715533" y="5962945"/>
                <a:ext cx="973396" cy="338398"/>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80253" name="Ink 29"/>
              <p14:cNvContentPartPr>
                <a14:cpLocks xmlns:a14="http://schemas.microsoft.com/office/drawing/2010/main" noRot="1" noChangeAspect="1" noEditPoints="1" noChangeArrowheads="1" noChangeShapeType="1"/>
              </p14:cNvContentPartPr>
              <p14:nvPr/>
            </p14:nvContentPartPr>
            <p14:xfrm>
              <a:off x="3054350" y="5965825"/>
              <a:ext cx="120650" cy="111125"/>
            </p14:xfrm>
          </p:contentPart>
        </mc:Choice>
        <mc:Fallback xmlns="">
          <p:pic>
            <p:nvPicPr>
              <p:cNvPr id="180253" name="Ink 29"/>
              <p:cNvPicPr>
                <a:picLocks noRot="1" noChangeAspect="1" noEditPoints="1" noChangeArrowheads="1" noChangeShapeType="1"/>
              </p:cNvPicPr>
              <p:nvPr/>
            </p:nvPicPr>
            <p:blipFill>
              <a:blip r:embed="rId62" cstate="print"/>
              <a:stretch>
                <a:fillRect/>
              </a:stretch>
            </p:blipFill>
            <p:spPr>
              <a:xfrm>
                <a:off x="3043906" y="5954317"/>
                <a:ext cx="140458" cy="132343"/>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80254" name="Ink 30"/>
              <p14:cNvContentPartPr>
                <a14:cpLocks xmlns:a14="http://schemas.microsoft.com/office/drawing/2010/main" noRot="1" noChangeAspect="1" noEditPoints="1" noChangeArrowheads="1" noChangeShapeType="1"/>
              </p14:cNvContentPartPr>
              <p14:nvPr/>
            </p14:nvContentPartPr>
            <p14:xfrm>
              <a:off x="3509963" y="5845175"/>
              <a:ext cx="557212" cy="317500"/>
            </p14:xfrm>
          </p:contentPart>
        </mc:Choice>
        <mc:Fallback xmlns="">
          <p:pic>
            <p:nvPicPr>
              <p:cNvPr id="180254" name="Ink 30"/>
              <p:cNvPicPr>
                <a:picLocks noRot="1" noChangeAspect="1" noEditPoints="1" noChangeArrowheads="1" noChangeShapeType="1"/>
              </p:cNvPicPr>
              <p:nvPr/>
            </p:nvPicPr>
            <p:blipFill>
              <a:blip r:embed="rId64" cstate="print"/>
              <a:stretch>
                <a:fillRect/>
              </a:stretch>
            </p:blipFill>
            <p:spPr>
              <a:xfrm>
                <a:off x="3496645" y="5832576"/>
                <a:ext cx="583489" cy="344858"/>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80255" name="Ink 31"/>
              <p14:cNvContentPartPr>
                <a14:cpLocks xmlns:a14="http://schemas.microsoft.com/office/drawing/2010/main" noRot="1" noChangeAspect="1" noEditPoints="1" noChangeArrowheads="1" noChangeShapeType="1"/>
              </p14:cNvContentPartPr>
              <p14:nvPr/>
            </p14:nvContentPartPr>
            <p14:xfrm>
              <a:off x="669925" y="3330575"/>
              <a:ext cx="506413" cy="549275"/>
            </p14:xfrm>
          </p:contentPart>
        </mc:Choice>
        <mc:Fallback xmlns="">
          <p:pic>
            <p:nvPicPr>
              <p:cNvPr id="180255" name="Ink 31"/>
              <p:cNvPicPr>
                <a:picLocks noRot="1" noChangeAspect="1" noEditPoints="1" noChangeArrowheads="1" noChangeShapeType="1"/>
              </p:cNvPicPr>
              <p:nvPr/>
            </p:nvPicPr>
            <p:blipFill>
              <a:blip r:embed="rId66" cstate="print"/>
              <a:stretch>
                <a:fillRect/>
              </a:stretch>
            </p:blipFill>
            <p:spPr>
              <a:xfrm>
                <a:off x="660927" y="3318337"/>
                <a:ext cx="520090" cy="574831"/>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180256" name="Ink 32"/>
              <p14:cNvContentPartPr>
                <a14:cpLocks xmlns:a14="http://schemas.microsoft.com/office/drawing/2010/main" noRot="1" noChangeAspect="1" noEditPoints="1" noChangeArrowheads="1" noChangeShapeType="1"/>
              </p14:cNvContentPartPr>
              <p14:nvPr/>
            </p14:nvContentPartPr>
            <p14:xfrm>
              <a:off x="1381125" y="3484563"/>
              <a:ext cx="112713" cy="95250"/>
            </p14:xfrm>
          </p:contentPart>
        </mc:Choice>
        <mc:Fallback xmlns="">
          <p:pic>
            <p:nvPicPr>
              <p:cNvPr id="180256" name="Ink 32"/>
              <p:cNvPicPr>
                <a:picLocks noRot="1" noChangeAspect="1" noEditPoints="1" noChangeArrowheads="1" noChangeShapeType="1"/>
              </p:cNvPicPr>
              <p:nvPr/>
            </p:nvPicPr>
            <p:blipFill>
              <a:blip r:embed="rId68" cstate="print"/>
              <a:stretch>
                <a:fillRect/>
              </a:stretch>
            </p:blipFill>
            <p:spPr>
              <a:xfrm>
                <a:off x="1369962" y="3472342"/>
                <a:ext cx="132159" cy="117894"/>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80257" name="Ink 33"/>
              <p14:cNvContentPartPr>
                <a14:cpLocks xmlns:a14="http://schemas.microsoft.com/office/drawing/2010/main" noRot="1" noChangeAspect="1" noEditPoints="1" noChangeArrowheads="1" noChangeShapeType="1"/>
              </p14:cNvContentPartPr>
              <p14:nvPr/>
            </p14:nvContentPartPr>
            <p14:xfrm>
              <a:off x="1698625" y="3381375"/>
              <a:ext cx="765175" cy="377825"/>
            </p14:xfrm>
          </p:contentPart>
        </mc:Choice>
        <mc:Fallback xmlns="">
          <p:pic>
            <p:nvPicPr>
              <p:cNvPr id="180257" name="Ink 33"/>
              <p:cNvPicPr>
                <a:picLocks noRot="1" noChangeAspect="1" noEditPoints="1" noChangeArrowheads="1" noChangeShapeType="1"/>
              </p:cNvPicPr>
              <p:nvPr/>
            </p:nvPicPr>
            <p:blipFill>
              <a:blip r:embed="rId70" cstate="print"/>
              <a:stretch>
                <a:fillRect/>
              </a:stretch>
            </p:blipFill>
            <p:spPr>
              <a:xfrm>
                <a:off x="1688183" y="3371659"/>
                <a:ext cx="778138" cy="390419"/>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80258" name="Ink 34"/>
              <p14:cNvContentPartPr>
                <a14:cpLocks xmlns:a14="http://schemas.microsoft.com/office/drawing/2010/main" noRot="1" noChangeAspect="1" noEditPoints="1" noChangeArrowheads="1" noChangeShapeType="1"/>
              </p14:cNvContentPartPr>
              <p14:nvPr/>
            </p14:nvContentPartPr>
            <p14:xfrm>
              <a:off x="223838" y="2128838"/>
              <a:ext cx="531812" cy="360362"/>
            </p14:xfrm>
          </p:contentPart>
        </mc:Choice>
        <mc:Fallback xmlns="">
          <p:pic>
            <p:nvPicPr>
              <p:cNvPr id="180258" name="Ink 34"/>
              <p:cNvPicPr>
                <a:picLocks noRot="1" noChangeAspect="1" noEditPoints="1" noChangeArrowheads="1" noChangeShapeType="1"/>
              </p:cNvPicPr>
              <p:nvPr/>
            </p:nvPicPr>
            <p:blipFill>
              <a:blip r:embed="rId72" cstate="print"/>
              <a:stretch>
                <a:fillRect/>
              </a:stretch>
            </p:blipFill>
            <p:spPr>
              <a:xfrm>
                <a:off x="216997" y="2117318"/>
                <a:ext cx="541534" cy="380882"/>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80259" name="Ink 35"/>
              <p14:cNvContentPartPr>
                <a14:cpLocks xmlns:a14="http://schemas.microsoft.com/office/drawing/2010/main" noRot="1" noChangeAspect="1" noEditPoints="1" noChangeArrowheads="1" noChangeShapeType="1"/>
              </p14:cNvContentPartPr>
              <p14:nvPr/>
            </p14:nvContentPartPr>
            <p14:xfrm>
              <a:off x="1004888" y="2119313"/>
              <a:ext cx="1192212" cy="422275"/>
            </p14:xfrm>
          </p:contentPart>
        </mc:Choice>
        <mc:Fallback xmlns="">
          <p:pic>
            <p:nvPicPr>
              <p:cNvPr id="180259" name="Ink 35"/>
              <p:cNvPicPr>
                <a:picLocks noRot="1" noChangeAspect="1" noEditPoints="1" noChangeArrowheads="1" noChangeShapeType="1"/>
              </p:cNvPicPr>
              <p:nvPr/>
            </p:nvPicPr>
            <p:blipFill>
              <a:blip r:embed="rId74" cstate="print"/>
              <a:stretch>
                <a:fillRect/>
              </a:stretch>
            </p:blipFill>
            <p:spPr>
              <a:xfrm>
                <a:off x="993729" y="2109233"/>
                <a:ext cx="1215250" cy="438475"/>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180260" name="Ink 36"/>
              <p14:cNvContentPartPr>
                <a14:cpLocks xmlns:a14="http://schemas.microsoft.com/office/drawing/2010/main" noRot="1" noChangeAspect="1" noEditPoints="1" noChangeArrowheads="1" noChangeShapeType="1"/>
              </p14:cNvContentPartPr>
              <p14:nvPr/>
            </p14:nvContentPartPr>
            <p14:xfrm>
              <a:off x="1073150" y="5562600"/>
              <a:ext cx="85725" cy="50800"/>
            </p14:xfrm>
          </p:contentPart>
        </mc:Choice>
        <mc:Fallback xmlns="">
          <p:pic>
            <p:nvPicPr>
              <p:cNvPr id="180260" name="Ink 36"/>
              <p:cNvPicPr>
                <a:picLocks noRot="1" noChangeAspect="1" noEditPoints="1" noChangeArrowheads="1" noChangeShapeType="1"/>
              </p:cNvPicPr>
              <p:nvPr/>
            </p:nvPicPr>
            <p:blipFill>
              <a:blip r:embed="rId76" cstate="print"/>
              <a:stretch>
                <a:fillRect/>
              </a:stretch>
            </p:blipFill>
            <p:spPr>
              <a:xfrm>
                <a:off x="1063425" y="5555394"/>
                <a:ext cx="102654" cy="67733"/>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80261" name="Ink 37"/>
              <p14:cNvContentPartPr>
                <a14:cpLocks xmlns:a14="http://schemas.microsoft.com/office/drawing/2010/main" noRot="1" noChangeAspect="1" noEditPoints="1" noChangeArrowheads="1" noChangeShapeType="1"/>
              </p14:cNvContentPartPr>
              <p14:nvPr/>
            </p14:nvContentPartPr>
            <p14:xfrm>
              <a:off x="652463" y="2660650"/>
              <a:ext cx="781050" cy="481013"/>
            </p14:xfrm>
          </p:contentPart>
        </mc:Choice>
        <mc:Fallback xmlns="">
          <p:pic>
            <p:nvPicPr>
              <p:cNvPr id="180261" name="Ink 37"/>
              <p:cNvPicPr>
                <a:picLocks noRot="1" noChangeAspect="1" noEditPoints="1" noChangeArrowheads="1" noChangeShapeType="1"/>
              </p:cNvPicPr>
              <p:nvPr/>
            </p:nvPicPr>
            <p:blipFill>
              <a:blip r:embed="rId78" cstate="print"/>
              <a:stretch>
                <a:fillRect/>
              </a:stretch>
            </p:blipFill>
            <p:spPr>
              <a:xfrm>
                <a:off x="641305" y="2648409"/>
                <a:ext cx="802646" cy="506576"/>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180262" name="Ink 38"/>
              <p14:cNvContentPartPr>
                <a14:cpLocks xmlns:a14="http://schemas.microsoft.com/office/drawing/2010/main" noRot="1" noChangeAspect="1" noEditPoints="1" noChangeArrowheads="1" noChangeShapeType="1"/>
              </p14:cNvContentPartPr>
              <p14:nvPr/>
            </p14:nvContentPartPr>
            <p14:xfrm>
              <a:off x="387350" y="4764088"/>
              <a:ext cx="582613" cy="463550"/>
            </p14:xfrm>
          </p:contentPart>
        </mc:Choice>
        <mc:Fallback xmlns="">
          <p:pic>
            <p:nvPicPr>
              <p:cNvPr id="180262" name="Ink 38"/>
              <p:cNvPicPr>
                <a:picLocks noRot="1" noChangeAspect="1" noEditPoints="1" noChangeArrowheads="1" noChangeShapeType="1"/>
              </p:cNvPicPr>
              <p:nvPr/>
            </p:nvPicPr>
            <p:blipFill>
              <a:blip r:embed="rId80" cstate="print"/>
              <a:stretch>
                <a:fillRect/>
              </a:stretch>
            </p:blipFill>
            <p:spPr>
              <a:xfrm>
                <a:off x="376187" y="4753667"/>
                <a:ext cx="602778" cy="486548"/>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180263" name="Ink 39"/>
              <p14:cNvContentPartPr>
                <a14:cpLocks xmlns:a14="http://schemas.microsoft.com/office/drawing/2010/main" noRot="1" noChangeAspect="1" noEditPoints="1" noChangeArrowheads="1" noChangeShapeType="1"/>
              </p14:cNvContentPartPr>
              <p14:nvPr/>
            </p14:nvContentPartPr>
            <p14:xfrm>
              <a:off x="377825" y="5424488"/>
              <a:ext cx="738188" cy="987425"/>
            </p14:xfrm>
          </p:contentPart>
        </mc:Choice>
        <mc:Fallback xmlns="">
          <p:pic>
            <p:nvPicPr>
              <p:cNvPr id="180263" name="Ink 39"/>
              <p:cNvPicPr>
                <a:picLocks noRot="1" noChangeAspect="1" noEditPoints="1" noChangeArrowheads="1" noChangeShapeType="1"/>
              </p:cNvPicPr>
              <p:nvPr/>
            </p:nvPicPr>
            <p:blipFill>
              <a:blip r:embed="rId82" cstate="print"/>
              <a:stretch>
                <a:fillRect/>
              </a:stretch>
            </p:blipFill>
            <p:spPr>
              <a:xfrm>
                <a:off x="367028" y="5415485"/>
                <a:ext cx="757264" cy="1007951"/>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180264" name="Ink 40"/>
              <p14:cNvContentPartPr>
                <a14:cpLocks xmlns:a14="http://schemas.microsoft.com/office/drawing/2010/main" noRot="1" noChangeAspect="1" noEditPoints="1" noChangeArrowheads="1" noChangeShapeType="1"/>
              </p14:cNvContentPartPr>
              <p14:nvPr/>
            </p14:nvContentPartPr>
            <p14:xfrm>
              <a:off x="8228013" y="1373188"/>
              <a:ext cx="463550" cy="34925"/>
            </p14:xfrm>
          </p:contentPart>
        </mc:Choice>
        <mc:Fallback xmlns="">
          <p:pic>
            <p:nvPicPr>
              <p:cNvPr id="180264" name="Ink 40"/>
              <p:cNvPicPr>
                <a:picLocks noRot="1" noChangeAspect="1" noEditPoints="1" noChangeArrowheads="1" noChangeShapeType="1"/>
              </p:cNvPicPr>
              <p:nvPr/>
            </p:nvPicPr>
            <p:blipFill>
              <a:blip r:embed="rId84" cstate="print"/>
              <a:stretch>
                <a:fillRect/>
              </a:stretch>
            </p:blipFill>
            <p:spPr>
              <a:xfrm>
                <a:off x="8216136" y="1361428"/>
                <a:ext cx="487303" cy="58802"/>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180265" name="Ink 41"/>
              <p14:cNvContentPartPr>
                <a14:cpLocks xmlns:a14="http://schemas.microsoft.com/office/drawing/2010/main" noRot="1" noChangeAspect="1" noEditPoints="1" noChangeArrowheads="1" noChangeShapeType="1"/>
              </p14:cNvContentPartPr>
              <p14:nvPr/>
            </p14:nvContentPartPr>
            <p14:xfrm>
              <a:off x="8261350" y="2403475"/>
              <a:ext cx="765175" cy="788988"/>
            </p14:xfrm>
          </p:contentPart>
        </mc:Choice>
        <mc:Fallback xmlns="">
          <p:pic>
            <p:nvPicPr>
              <p:cNvPr id="180265" name="Ink 41"/>
              <p:cNvPicPr>
                <a:picLocks noRot="1" noChangeAspect="1" noEditPoints="1" noChangeArrowheads="1" noChangeShapeType="1"/>
              </p:cNvPicPr>
              <p:nvPr/>
            </p:nvPicPr>
            <p:blipFill>
              <a:blip r:embed="rId86" cstate="print"/>
              <a:stretch>
                <a:fillRect/>
              </a:stretch>
            </p:blipFill>
            <p:spPr>
              <a:xfrm>
                <a:off x="8250548" y="2394477"/>
                <a:ext cx="784980" cy="810584"/>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180266" name="Ink 42"/>
              <p14:cNvContentPartPr>
                <a14:cpLocks xmlns:a14="http://schemas.microsoft.com/office/drawing/2010/main" noRot="1" noChangeAspect="1" noEditPoints="1" noChangeArrowheads="1" noChangeShapeType="1"/>
              </p14:cNvContentPartPr>
              <p14:nvPr/>
            </p14:nvContentPartPr>
            <p14:xfrm>
              <a:off x="8261350" y="3708400"/>
              <a:ext cx="755650" cy="685800"/>
            </p14:xfrm>
          </p:contentPart>
        </mc:Choice>
        <mc:Fallback xmlns="">
          <p:pic>
            <p:nvPicPr>
              <p:cNvPr id="180266" name="Ink 42"/>
              <p:cNvPicPr>
                <a:picLocks noRot="1" noChangeAspect="1" noEditPoints="1" noChangeArrowheads="1" noChangeShapeType="1"/>
              </p:cNvPicPr>
              <p:nvPr/>
            </p:nvPicPr>
            <p:blipFill>
              <a:blip r:embed="rId88" cstate="print"/>
              <a:stretch>
                <a:fillRect/>
              </a:stretch>
            </p:blipFill>
            <p:spPr>
              <a:xfrm>
                <a:off x="8251994" y="3697960"/>
                <a:ext cx="775801" cy="70740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180267" name="Ink 43"/>
              <p14:cNvContentPartPr>
                <a14:cpLocks xmlns:a14="http://schemas.microsoft.com/office/drawing/2010/main" noRot="1" noChangeAspect="1" noEditPoints="1" noChangeArrowheads="1" noChangeShapeType="1"/>
              </p14:cNvContentPartPr>
              <p14:nvPr/>
            </p14:nvContentPartPr>
            <p14:xfrm>
              <a:off x="4203700" y="6094413"/>
              <a:ext cx="344488" cy="120650"/>
            </p14:xfrm>
          </p:contentPart>
        </mc:Choice>
        <mc:Fallback xmlns="">
          <p:pic>
            <p:nvPicPr>
              <p:cNvPr id="180267" name="Ink 43"/>
              <p:cNvPicPr>
                <a:picLocks noRot="1" noChangeAspect="1" noEditPoints="1" noChangeArrowheads="1" noChangeShapeType="1"/>
              </p:cNvPicPr>
              <p:nvPr/>
            </p:nvPicPr>
            <p:blipFill>
              <a:blip r:embed="rId90" cstate="print"/>
              <a:stretch>
                <a:fillRect/>
              </a:stretch>
            </p:blipFill>
            <p:spPr>
              <a:xfrm>
                <a:off x="4191101" y="6084689"/>
                <a:ext cx="366806" cy="143339"/>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351233" name="Ink 1"/>
              <p14:cNvContentPartPr>
                <a14:cpLocks xmlns:a14="http://schemas.microsoft.com/office/drawing/2010/main" noRot="1" noChangeAspect="1" noEditPoints="1" noChangeArrowheads="1" noChangeShapeType="1"/>
              </p14:cNvContentPartPr>
              <p14:nvPr/>
            </p14:nvContentPartPr>
            <p14:xfrm>
              <a:off x="3136900" y="693738"/>
              <a:ext cx="1073150" cy="592137"/>
            </p14:xfrm>
          </p:contentPart>
        </mc:Choice>
        <mc:Fallback xmlns="">
          <p:pic>
            <p:nvPicPr>
              <p:cNvPr id="351233" name="Ink 1"/>
              <p:cNvPicPr>
                <a:picLocks noRot="1" noChangeAspect="1" noEditPoints="1" noChangeArrowheads="1" noChangeShapeType="1"/>
              </p:cNvPicPr>
              <p:nvPr/>
            </p:nvPicPr>
            <p:blipFill>
              <a:blip r:embed="rId92" cstate="print"/>
              <a:stretch>
                <a:fillRect/>
              </a:stretch>
            </p:blipFill>
            <p:spPr>
              <a:xfrm>
                <a:off x="3127540" y="684379"/>
                <a:ext cx="1091870" cy="610855"/>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351234" name="Ink 2"/>
              <p14:cNvContentPartPr>
                <a14:cpLocks xmlns:a14="http://schemas.microsoft.com/office/drawing/2010/main" noRot="1" noChangeAspect="1" noEditPoints="1" noChangeArrowheads="1" noChangeShapeType="1"/>
              </p14:cNvContentPartPr>
              <p14:nvPr/>
            </p14:nvContentPartPr>
            <p14:xfrm>
              <a:off x="4337050" y="1920875"/>
              <a:ext cx="755650" cy="85725"/>
            </p14:xfrm>
          </p:contentPart>
        </mc:Choice>
        <mc:Fallback xmlns="">
          <p:pic>
            <p:nvPicPr>
              <p:cNvPr id="351234" name="Ink 2"/>
              <p:cNvPicPr>
                <a:picLocks noRot="1" noChangeAspect="1" noEditPoints="1" noChangeArrowheads="1" noChangeShapeType="1"/>
              </p:cNvPicPr>
              <p:nvPr/>
            </p:nvPicPr>
            <p:blipFill>
              <a:blip r:embed="rId94" cstate="print"/>
              <a:stretch>
                <a:fillRect/>
              </a:stretch>
            </p:blipFill>
            <p:spPr>
              <a:xfrm>
                <a:off x="4327690" y="1911510"/>
                <a:ext cx="774370" cy="104455"/>
              </a:xfrm>
              <a:prstGeom prst="rect">
                <a:avLst/>
              </a:prstGeom>
            </p:spPr>
          </p:pic>
        </mc:Fallback>
      </mc:AlternateContent>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81250" name="Ink 2"/>
              <p14:cNvContentPartPr>
                <a14:cpLocks xmlns:a14="http://schemas.microsoft.com/office/drawing/2010/main" noRot="1" noChangeAspect="1" noEditPoints="1" noChangeArrowheads="1" noChangeShapeType="1"/>
              </p14:cNvContentPartPr>
              <p14:nvPr/>
            </p14:nvContentPartPr>
            <p14:xfrm>
              <a:off x="4803775" y="5394325"/>
              <a:ext cx="0" cy="0"/>
            </p14:xfrm>
          </p:contentPart>
        </mc:Choice>
        <mc:Fallback xmlns="">
          <p:pic>
            <p:nvPicPr>
              <p:cNvPr id="181250" name="Ink 2"/>
              <p:cNvPicPr>
                <a:picLocks noRot="1" noChangeAspect="1" noEditPoints="1" noChangeArrowheads="1" noChangeShapeType="1"/>
              </p:cNvPicPr>
              <p:nvPr/>
            </p:nvPicPr>
            <p:blipFill>
              <a:blip r:embed="rId4"/>
              <a:stretch>
                <a:fillRect/>
              </a:stretch>
            </p:blipFill>
            <p:spPr>
              <a:xfrm>
                <a:off x="4803775" y="5394325"/>
                <a:ext cx="0" cy="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81251" name="Ink 3"/>
              <p14:cNvContentPartPr>
                <a14:cpLocks xmlns:a14="http://schemas.microsoft.com/office/drawing/2010/main" noRot="1" noChangeAspect="1" noEditPoints="1" noChangeArrowheads="1" noChangeShapeType="1"/>
              </p14:cNvContentPartPr>
              <p14:nvPr/>
            </p14:nvContentPartPr>
            <p14:xfrm>
              <a:off x="455613" y="257175"/>
              <a:ext cx="831850" cy="2343150"/>
            </p14:xfrm>
          </p:contentPart>
        </mc:Choice>
        <mc:Fallback xmlns="">
          <p:pic>
            <p:nvPicPr>
              <p:cNvPr id="181251" name="Ink 3"/>
              <p:cNvPicPr>
                <a:picLocks noRot="1" noChangeAspect="1" noEditPoints="1" noChangeArrowheads="1" noChangeShapeType="1"/>
              </p:cNvPicPr>
              <p:nvPr/>
            </p:nvPicPr>
            <p:blipFill>
              <a:blip r:embed="rId6" cstate="print"/>
              <a:stretch>
                <a:fillRect/>
              </a:stretch>
            </p:blipFill>
            <p:spPr>
              <a:xfrm>
                <a:off x="443015" y="245655"/>
                <a:ext cx="848768" cy="2367989"/>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1252" name="Ink 4"/>
              <p14:cNvContentPartPr>
                <a14:cpLocks xmlns:a14="http://schemas.microsoft.com/office/drawing/2010/main" noRot="1" noChangeAspect="1" noEditPoints="1" noChangeArrowheads="1" noChangeShapeType="1"/>
              </p14:cNvContentPartPr>
              <p14:nvPr/>
            </p14:nvContentPartPr>
            <p14:xfrm>
              <a:off x="5859463" y="103188"/>
              <a:ext cx="1587" cy="9525"/>
            </p14:xfrm>
          </p:contentPart>
        </mc:Choice>
        <mc:Fallback xmlns="">
          <p:pic>
            <p:nvPicPr>
              <p:cNvPr id="181252" name="Ink 4"/>
              <p:cNvPicPr>
                <a:picLocks noRot="1" noChangeAspect="1" noEditPoints="1" noChangeArrowheads="1" noChangeShapeType="1"/>
              </p:cNvPicPr>
              <p:nvPr/>
            </p:nvPicPr>
            <p:blipFill>
              <a:blip r:embed="rId8" cstate="print"/>
              <a:stretch>
                <a:fillRect/>
              </a:stretch>
            </p:blipFill>
            <p:spPr>
              <a:xfrm>
                <a:off x="5843593" y="100624"/>
                <a:ext cx="33327" cy="15753"/>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81253" name="Ink 5"/>
              <p14:cNvContentPartPr>
                <a14:cpLocks xmlns:a14="http://schemas.microsoft.com/office/drawing/2010/main" noRot="1" noChangeAspect="1" noEditPoints="1" noChangeArrowheads="1" noChangeShapeType="1"/>
              </p14:cNvContentPartPr>
              <p14:nvPr/>
            </p14:nvContentPartPr>
            <p14:xfrm>
              <a:off x="1073150" y="377825"/>
              <a:ext cx="68263" cy="111125"/>
            </p14:xfrm>
          </p:contentPart>
        </mc:Choice>
        <mc:Fallback xmlns="">
          <p:pic>
            <p:nvPicPr>
              <p:cNvPr id="181253" name="Ink 5"/>
              <p:cNvPicPr>
                <a:picLocks noRot="1" noChangeAspect="1" noEditPoints="1" noChangeArrowheads="1" noChangeShapeType="1"/>
              </p:cNvPicPr>
              <p:nvPr/>
            </p:nvPicPr>
            <p:blipFill>
              <a:blip r:embed="rId10" cstate="print"/>
              <a:stretch>
                <a:fillRect/>
              </a:stretch>
            </p:blipFill>
            <p:spPr>
              <a:xfrm>
                <a:off x="1063449" y="368115"/>
                <a:ext cx="82275" cy="130545"/>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81254" name="Ink 6"/>
              <p14:cNvContentPartPr>
                <a14:cpLocks xmlns:a14="http://schemas.microsoft.com/office/drawing/2010/main" noRot="1" noChangeAspect="1" noEditPoints="1" noChangeArrowheads="1" noChangeShapeType="1"/>
              </p14:cNvContentPartPr>
              <p14:nvPr/>
            </p14:nvContentPartPr>
            <p14:xfrm>
              <a:off x="1579563" y="334963"/>
              <a:ext cx="412750" cy="257175"/>
            </p14:xfrm>
          </p:contentPart>
        </mc:Choice>
        <mc:Fallback xmlns="">
          <p:pic>
            <p:nvPicPr>
              <p:cNvPr id="181254" name="Ink 6"/>
              <p:cNvPicPr>
                <a:picLocks noRot="1" noChangeAspect="1" noEditPoints="1" noChangeArrowheads="1" noChangeShapeType="1"/>
              </p:cNvPicPr>
              <p:nvPr/>
            </p:nvPicPr>
            <p:blipFill>
              <a:blip r:embed="rId12" cstate="print"/>
              <a:stretch>
                <a:fillRect/>
              </a:stretch>
            </p:blipFill>
            <p:spPr>
              <a:xfrm>
                <a:off x="1569127" y="323797"/>
                <a:ext cx="426784" cy="271222"/>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81255" name="Ink 7"/>
              <p14:cNvContentPartPr>
                <a14:cpLocks xmlns:a14="http://schemas.microsoft.com/office/drawing/2010/main" noRot="1" noChangeAspect="1" noEditPoints="1" noChangeArrowheads="1" noChangeShapeType="1"/>
              </p14:cNvContentPartPr>
              <p14:nvPr/>
            </p14:nvContentPartPr>
            <p14:xfrm>
              <a:off x="2187575" y="309563"/>
              <a:ext cx="601663" cy="300037"/>
            </p14:xfrm>
          </p:contentPart>
        </mc:Choice>
        <mc:Fallback xmlns="">
          <p:pic>
            <p:nvPicPr>
              <p:cNvPr id="181255" name="Ink 7"/>
              <p:cNvPicPr>
                <a:picLocks noRot="1" noChangeAspect="1" noEditPoints="1" noChangeArrowheads="1" noChangeShapeType="1"/>
              </p:cNvPicPr>
              <p:nvPr/>
            </p:nvPicPr>
            <p:blipFill>
              <a:blip r:embed="rId14" cstate="print"/>
              <a:stretch>
                <a:fillRect/>
              </a:stretch>
            </p:blipFill>
            <p:spPr>
              <a:xfrm>
                <a:off x="2177133" y="298037"/>
                <a:ext cx="623267" cy="31480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81256" name="Ink 8"/>
              <p14:cNvContentPartPr>
                <a14:cpLocks xmlns:a14="http://schemas.microsoft.com/office/drawing/2010/main" noRot="1" noChangeAspect="1" noEditPoints="1" noChangeArrowheads="1" noChangeShapeType="1"/>
              </p14:cNvContentPartPr>
              <p14:nvPr/>
            </p14:nvContentPartPr>
            <p14:xfrm>
              <a:off x="3106738" y="77788"/>
              <a:ext cx="909637" cy="669925"/>
            </p14:xfrm>
          </p:contentPart>
        </mc:Choice>
        <mc:Fallback xmlns="">
          <p:pic>
            <p:nvPicPr>
              <p:cNvPr id="181256" name="Ink 8"/>
              <p:cNvPicPr>
                <a:picLocks noRot="1" noChangeAspect="1" noEditPoints="1" noChangeArrowheads="1" noChangeShapeType="1"/>
              </p:cNvPicPr>
              <p:nvPr/>
            </p:nvPicPr>
            <p:blipFill>
              <a:blip r:embed="rId16" cstate="print"/>
              <a:stretch>
                <a:fillRect/>
              </a:stretch>
            </p:blipFill>
            <p:spPr>
              <a:xfrm>
                <a:off x="3093414" y="65549"/>
                <a:ext cx="936285" cy="693684"/>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1257" name="Ink 9"/>
              <p14:cNvContentPartPr>
                <a14:cpLocks xmlns:a14="http://schemas.microsoft.com/office/drawing/2010/main" noRot="1" noChangeAspect="1" noEditPoints="1" noChangeArrowheads="1" noChangeShapeType="1"/>
              </p14:cNvContentPartPr>
              <p14:nvPr/>
            </p14:nvContentPartPr>
            <p14:xfrm>
              <a:off x="4606925" y="257175"/>
              <a:ext cx="130175" cy="95250"/>
            </p14:xfrm>
          </p:contentPart>
        </mc:Choice>
        <mc:Fallback xmlns="">
          <p:pic>
            <p:nvPicPr>
              <p:cNvPr id="181257" name="Ink 9"/>
              <p:cNvPicPr>
                <a:picLocks noRot="1" noChangeAspect="1" noEditPoints="1" noChangeArrowheads="1" noChangeShapeType="1"/>
              </p:cNvPicPr>
              <p:nvPr/>
            </p:nvPicPr>
            <p:blipFill>
              <a:blip r:embed="rId18" cstate="print"/>
              <a:stretch>
                <a:fillRect/>
              </a:stretch>
            </p:blipFill>
            <p:spPr>
              <a:xfrm>
                <a:off x="4597575" y="250346"/>
                <a:ext cx="147436" cy="111065"/>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81258" name="Ink 10"/>
              <p14:cNvContentPartPr>
                <a14:cpLocks xmlns:a14="http://schemas.microsoft.com/office/drawing/2010/main" noRot="1" noChangeAspect="1" noEditPoints="1" noChangeArrowheads="1" noChangeShapeType="1"/>
              </p14:cNvContentPartPr>
              <p14:nvPr/>
            </p14:nvContentPartPr>
            <p14:xfrm>
              <a:off x="5181600" y="50800"/>
              <a:ext cx="669925" cy="292100"/>
            </p14:xfrm>
          </p:contentPart>
        </mc:Choice>
        <mc:Fallback xmlns="">
          <p:pic>
            <p:nvPicPr>
              <p:cNvPr id="181258" name="Ink 10"/>
              <p:cNvPicPr>
                <a:picLocks noRot="1" noChangeAspect="1" noEditPoints="1" noChangeArrowheads="1" noChangeShapeType="1"/>
              </p:cNvPicPr>
              <p:nvPr/>
            </p:nvPicPr>
            <p:blipFill>
              <a:blip r:embed="rId20" cstate="print"/>
              <a:stretch>
                <a:fillRect/>
              </a:stretch>
            </p:blipFill>
            <p:spPr>
              <a:xfrm>
                <a:off x="5171521" y="40368"/>
                <a:ext cx="689364" cy="313684"/>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81259" name="Ink 11"/>
              <p14:cNvContentPartPr>
                <a14:cpLocks xmlns:a14="http://schemas.microsoft.com/office/drawing/2010/main" noRot="1" noChangeAspect="1" noEditPoints="1" noChangeArrowheads="1" noChangeShapeType="1"/>
              </p14:cNvContentPartPr>
              <p14:nvPr/>
            </p14:nvContentPartPr>
            <p14:xfrm>
              <a:off x="1527175" y="566738"/>
              <a:ext cx="5286375" cy="1262062"/>
            </p14:xfrm>
          </p:contentPart>
        </mc:Choice>
        <mc:Fallback xmlns="">
          <p:pic>
            <p:nvPicPr>
              <p:cNvPr id="181259" name="Ink 11"/>
              <p:cNvPicPr>
                <a:picLocks noRot="1" noChangeAspect="1" noEditPoints="1" noChangeArrowheads="1" noChangeShapeType="1"/>
              </p:cNvPicPr>
              <p:nvPr/>
            </p:nvPicPr>
            <p:blipFill>
              <a:blip r:embed="rId22" cstate="print"/>
              <a:stretch>
                <a:fillRect/>
              </a:stretch>
            </p:blipFill>
            <p:spPr>
              <a:xfrm>
                <a:off x="1515655" y="554499"/>
                <a:ext cx="5301135" cy="12858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81260" name="Ink 12"/>
              <p14:cNvContentPartPr>
                <a14:cpLocks xmlns:a14="http://schemas.microsoft.com/office/drawing/2010/main" noRot="1" noChangeAspect="1" noEditPoints="1" noChangeArrowheads="1" noChangeShapeType="1"/>
              </p14:cNvContentPartPr>
              <p14:nvPr/>
            </p14:nvContentPartPr>
            <p14:xfrm>
              <a:off x="7215188" y="755650"/>
              <a:ext cx="1193800" cy="455613"/>
            </p14:xfrm>
          </p:contentPart>
        </mc:Choice>
        <mc:Fallback xmlns="">
          <p:pic>
            <p:nvPicPr>
              <p:cNvPr id="181260" name="Ink 12"/>
              <p:cNvPicPr>
                <a:picLocks noRot="1" noChangeAspect="1" noEditPoints="1" noChangeArrowheads="1" noChangeShapeType="1"/>
              </p:cNvPicPr>
              <p:nvPr/>
            </p:nvPicPr>
            <p:blipFill>
              <a:blip r:embed="rId24" cstate="print"/>
              <a:stretch>
                <a:fillRect/>
              </a:stretch>
            </p:blipFill>
            <p:spPr>
              <a:xfrm>
                <a:off x="7206908" y="742694"/>
                <a:ext cx="1215761" cy="476486"/>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81261" name="Ink 13"/>
              <p14:cNvContentPartPr>
                <a14:cpLocks xmlns:a14="http://schemas.microsoft.com/office/drawing/2010/main" noRot="1" noChangeAspect="1" noEditPoints="1" noChangeArrowheads="1" noChangeShapeType="1"/>
              </p14:cNvContentPartPr>
              <p14:nvPr/>
            </p14:nvContentPartPr>
            <p14:xfrm>
              <a:off x="1725613" y="2093913"/>
              <a:ext cx="7937" cy="309562"/>
            </p14:xfrm>
          </p:contentPart>
        </mc:Choice>
        <mc:Fallback xmlns="">
          <p:pic>
            <p:nvPicPr>
              <p:cNvPr id="181261" name="Ink 13"/>
              <p:cNvPicPr>
                <a:picLocks noRot="1" noChangeAspect="1" noEditPoints="1" noChangeArrowheads="1" noChangeShapeType="1"/>
              </p:cNvPicPr>
              <p:nvPr/>
            </p:nvPicPr>
            <p:blipFill>
              <a:blip r:embed="rId26" cstate="print"/>
              <a:stretch>
                <a:fillRect/>
              </a:stretch>
            </p:blipFill>
            <p:spPr>
              <a:xfrm>
                <a:off x="1715486" y="2082448"/>
                <a:ext cx="27916" cy="334284"/>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81262" name="Ink 14"/>
              <p14:cNvContentPartPr>
                <a14:cpLocks xmlns:a14="http://schemas.microsoft.com/office/drawing/2010/main" noRot="1" noChangeAspect="1" noEditPoints="1" noChangeArrowheads="1" noChangeShapeType="1"/>
              </p14:cNvContentPartPr>
              <p14:nvPr/>
            </p14:nvContentPartPr>
            <p14:xfrm>
              <a:off x="284163" y="3098800"/>
              <a:ext cx="1184275" cy="652463"/>
            </p14:xfrm>
          </p:contentPart>
        </mc:Choice>
        <mc:Fallback xmlns="">
          <p:pic>
            <p:nvPicPr>
              <p:cNvPr id="181262" name="Ink 14"/>
              <p:cNvPicPr>
                <a:picLocks noRot="1" noChangeAspect="1" noEditPoints="1" noChangeArrowheads="1" noChangeShapeType="1"/>
              </p:cNvPicPr>
              <p:nvPr/>
            </p:nvPicPr>
            <p:blipFill>
              <a:blip r:embed="rId28" cstate="print"/>
              <a:stretch>
                <a:fillRect/>
              </a:stretch>
            </p:blipFill>
            <p:spPr>
              <a:xfrm>
                <a:off x="273004" y="3086197"/>
                <a:ext cx="1198314" cy="676588"/>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81263" name="Ink 15"/>
              <p14:cNvContentPartPr>
                <a14:cpLocks xmlns:a14="http://schemas.microsoft.com/office/drawing/2010/main" noRot="1" noChangeAspect="1" noEditPoints="1" noChangeArrowheads="1" noChangeShapeType="1"/>
              </p14:cNvContentPartPr>
              <p14:nvPr/>
            </p14:nvContentPartPr>
            <p14:xfrm>
              <a:off x="1751013" y="3141663"/>
              <a:ext cx="1055687" cy="239712"/>
            </p14:xfrm>
          </p:contentPart>
        </mc:Choice>
        <mc:Fallback xmlns="">
          <p:pic>
            <p:nvPicPr>
              <p:cNvPr id="181263" name="Ink 15"/>
              <p:cNvPicPr>
                <a:picLocks noRot="1" noChangeAspect="1" noEditPoints="1" noChangeArrowheads="1" noChangeShapeType="1"/>
              </p:cNvPicPr>
              <p:nvPr/>
            </p:nvPicPr>
            <p:blipFill>
              <a:blip r:embed="rId30" cstate="print"/>
              <a:stretch>
                <a:fillRect/>
              </a:stretch>
            </p:blipFill>
            <p:spPr>
              <a:xfrm>
                <a:off x="1739131" y="3131585"/>
                <a:ext cx="1078371" cy="260588"/>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81264" name="Ink 16"/>
              <p14:cNvContentPartPr>
                <a14:cpLocks xmlns:a14="http://schemas.microsoft.com/office/drawing/2010/main" noRot="1" noChangeAspect="1" noEditPoints="1" noChangeArrowheads="1" noChangeShapeType="1"/>
              </p14:cNvContentPartPr>
              <p14:nvPr/>
            </p14:nvContentPartPr>
            <p14:xfrm>
              <a:off x="2994025" y="2900363"/>
              <a:ext cx="1211263" cy="455612"/>
            </p14:xfrm>
          </p:contentPart>
        </mc:Choice>
        <mc:Fallback xmlns="">
          <p:pic>
            <p:nvPicPr>
              <p:cNvPr id="181264" name="Ink 16"/>
              <p:cNvPicPr>
                <a:picLocks noRot="1" noChangeAspect="1" noEditPoints="1" noChangeArrowheads="1" noChangeShapeType="1"/>
              </p:cNvPicPr>
              <p:nvPr/>
            </p:nvPicPr>
            <p:blipFill>
              <a:blip r:embed="rId32" cstate="print"/>
              <a:stretch>
                <a:fillRect/>
              </a:stretch>
            </p:blipFill>
            <p:spPr>
              <a:xfrm>
                <a:off x="2983586" y="2887407"/>
                <a:ext cx="1227821" cy="475046"/>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81265" name="Ink 17"/>
              <p14:cNvContentPartPr>
                <a14:cpLocks xmlns:a14="http://schemas.microsoft.com/office/drawing/2010/main" noRot="1" noChangeAspect="1" noEditPoints="1" noChangeArrowheads="1" noChangeShapeType="1"/>
              </p14:cNvContentPartPr>
              <p14:nvPr/>
            </p14:nvContentPartPr>
            <p14:xfrm>
              <a:off x="4513263" y="2917825"/>
              <a:ext cx="763587" cy="395288"/>
            </p14:xfrm>
          </p:contentPart>
        </mc:Choice>
        <mc:Fallback xmlns="">
          <p:pic>
            <p:nvPicPr>
              <p:cNvPr id="181265" name="Ink 17"/>
              <p:cNvPicPr>
                <a:picLocks noRot="1" noChangeAspect="1" noEditPoints="1" noChangeArrowheads="1" noChangeShapeType="1"/>
              </p:cNvPicPr>
              <p:nvPr/>
            </p:nvPicPr>
            <p:blipFill>
              <a:blip r:embed="rId34" cstate="print"/>
              <a:stretch>
                <a:fillRect/>
              </a:stretch>
            </p:blipFill>
            <p:spPr>
              <a:xfrm>
                <a:off x="4502103" y="2906665"/>
                <a:ext cx="786628" cy="414368"/>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81266" name="Ink 18"/>
              <p14:cNvContentPartPr>
                <a14:cpLocks xmlns:a14="http://schemas.microsoft.com/office/drawing/2010/main" noRot="1" noChangeAspect="1" noEditPoints="1" noChangeArrowheads="1" noChangeShapeType="1"/>
              </p14:cNvContentPartPr>
              <p14:nvPr/>
            </p14:nvContentPartPr>
            <p14:xfrm>
              <a:off x="5584825" y="2987675"/>
              <a:ext cx="190500" cy="222250"/>
            </p14:xfrm>
          </p:contentPart>
        </mc:Choice>
        <mc:Fallback xmlns="">
          <p:pic>
            <p:nvPicPr>
              <p:cNvPr id="181266" name="Ink 18"/>
              <p:cNvPicPr>
                <a:picLocks noRot="1" noChangeAspect="1" noEditPoints="1" noChangeArrowheads="1" noChangeShapeType="1"/>
              </p:cNvPicPr>
              <p:nvPr/>
            </p:nvPicPr>
            <p:blipFill>
              <a:blip r:embed="rId36" cstate="print"/>
              <a:stretch>
                <a:fillRect/>
              </a:stretch>
            </p:blipFill>
            <p:spPr>
              <a:xfrm>
                <a:off x="5577263" y="2977229"/>
                <a:ext cx="208506" cy="238099"/>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81267" name="Ink 19"/>
              <p14:cNvContentPartPr>
                <a14:cpLocks xmlns:a14="http://schemas.microsoft.com/office/drawing/2010/main" noRot="1" noChangeAspect="1" noEditPoints="1" noChangeArrowheads="1" noChangeShapeType="1"/>
              </p14:cNvContentPartPr>
              <p14:nvPr/>
            </p14:nvContentPartPr>
            <p14:xfrm>
              <a:off x="6005513" y="2781300"/>
              <a:ext cx="850900" cy="411163"/>
            </p14:xfrm>
          </p:contentPart>
        </mc:Choice>
        <mc:Fallback xmlns="">
          <p:pic>
            <p:nvPicPr>
              <p:cNvPr id="181267" name="Ink 19"/>
              <p:cNvPicPr>
                <a:picLocks noRot="1" noChangeAspect="1" noEditPoints="1" noChangeArrowheads="1" noChangeShapeType="1"/>
              </p:cNvPicPr>
              <p:nvPr/>
            </p:nvPicPr>
            <p:blipFill>
              <a:blip r:embed="rId38" cstate="print"/>
              <a:stretch>
                <a:fillRect/>
              </a:stretch>
            </p:blipFill>
            <p:spPr>
              <a:xfrm>
                <a:off x="5995435" y="2769779"/>
                <a:ext cx="870337" cy="430965"/>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81268" name="Ink 20"/>
              <p14:cNvContentPartPr>
                <a14:cpLocks xmlns:a14="http://schemas.microsoft.com/office/drawing/2010/main" noRot="1" noChangeAspect="1" noEditPoints="1" noChangeArrowheads="1" noChangeShapeType="1"/>
              </p14:cNvContentPartPr>
              <p14:nvPr/>
            </p14:nvContentPartPr>
            <p14:xfrm>
              <a:off x="1476375" y="3741738"/>
              <a:ext cx="1819275" cy="438150"/>
            </p14:xfrm>
          </p:contentPart>
        </mc:Choice>
        <mc:Fallback xmlns="">
          <p:pic>
            <p:nvPicPr>
              <p:cNvPr id="181268" name="Ink 20"/>
              <p:cNvPicPr>
                <a:picLocks noRot="1" noChangeAspect="1" noEditPoints="1" noChangeArrowheads="1" noChangeShapeType="1"/>
              </p:cNvPicPr>
              <p:nvPr/>
            </p:nvPicPr>
            <p:blipFill>
              <a:blip r:embed="rId40" cstate="print"/>
              <a:stretch>
                <a:fillRect/>
              </a:stretch>
            </p:blipFill>
            <p:spPr>
              <a:xfrm>
                <a:off x="1465216" y="3729137"/>
                <a:ext cx="1842673" cy="453991"/>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81269" name="Ink 21"/>
              <p14:cNvContentPartPr>
                <a14:cpLocks xmlns:a14="http://schemas.microsoft.com/office/drawing/2010/main" noRot="1" noChangeAspect="1" noEditPoints="1" noChangeArrowheads="1" noChangeShapeType="1"/>
              </p14:cNvContentPartPr>
              <p14:nvPr/>
            </p14:nvContentPartPr>
            <p14:xfrm>
              <a:off x="3492500" y="3622675"/>
              <a:ext cx="909638" cy="539750"/>
            </p14:xfrm>
          </p:contentPart>
        </mc:Choice>
        <mc:Fallback xmlns="">
          <p:pic>
            <p:nvPicPr>
              <p:cNvPr id="181269" name="Ink 21"/>
              <p:cNvPicPr>
                <a:picLocks noRot="1" noChangeAspect="1" noEditPoints="1" noChangeArrowheads="1" noChangeShapeType="1"/>
              </p:cNvPicPr>
              <p:nvPr/>
            </p:nvPicPr>
            <p:blipFill>
              <a:blip r:embed="rId42" cstate="print"/>
              <a:stretch>
                <a:fillRect/>
              </a:stretch>
            </p:blipFill>
            <p:spPr>
              <a:xfrm>
                <a:off x="3481341" y="3608632"/>
                <a:ext cx="926916" cy="557754"/>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81270" name="Ink 22"/>
              <p14:cNvContentPartPr>
                <a14:cpLocks xmlns:a14="http://schemas.microsoft.com/office/drawing/2010/main" noRot="1" noChangeAspect="1" noEditPoints="1" noChangeArrowheads="1" noChangeShapeType="1"/>
              </p14:cNvContentPartPr>
              <p14:nvPr/>
            </p14:nvContentPartPr>
            <p14:xfrm>
              <a:off x="4676775" y="3579813"/>
              <a:ext cx="2351088" cy="514350"/>
            </p14:xfrm>
          </p:contentPart>
        </mc:Choice>
        <mc:Fallback xmlns="">
          <p:pic>
            <p:nvPicPr>
              <p:cNvPr id="181270" name="Ink 22"/>
              <p:cNvPicPr>
                <a:picLocks noRot="1" noChangeAspect="1" noEditPoints="1" noChangeArrowheads="1" noChangeShapeType="1"/>
              </p:cNvPicPr>
              <p:nvPr/>
            </p:nvPicPr>
            <p:blipFill>
              <a:blip r:embed="rId44" cstate="print"/>
              <a:stretch>
                <a:fillRect/>
              </a:stretch>
            </p:blipFill>
            <p:spPr>
              <a:xfrm>
                <a:off x="4667055" y="3568655"/>
                <a:ext cx="2373767" cy="530547"/>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81271" name="Ink 23"/>
              <p14:cNvContentPartPr>
                <a14:cpLocks xmlns:a14="http://schemas.microsoft.com/office/drawing/2010/main" noRot="1" noChangeAspect="1" noEditPoints="1" noChangeArrowheads="1" noChangeShapeType="1"/>
              </p14:cNvContentPartPr>
              <p14:nvPr/>
            </p14:nvContentPartPr>
            <p14:xfrm>
              <a:off x="2033588" y="4479925"/>
              <a:ext cx="4306887" cy="87313"/>
            </p14:xfrm>
          </p:contentPart>
        </mc:Choice>
        <mc:Fallback xmlns="">
          <p:pic>
            <p:nvPicPr>
              <p:cNvPr id="181271" name="Ink 23"/>
              <p:cNvPicPr>
                <a:picLocks noRot="1" noChangeAspect="1" noEditPoints="1" noChangeArrowheads="1" noChangeShapeType="1"/>
              </p:cNvPicPr>
              <p:nvPr/>
            </p:nvPicPr>
            <p:blipFill>
              <a:blip r:embed="rId46" cstate="print"/>
              <a:stretch>
                <a:fillRect/>
              </a:stretch>
            </p:blipFill>
            <p:spPr>
              <a:xfrm>
                <a:off x="2024588" y="4466630"/>
                <a:ext cx="4329206" cy="111387"/>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81272" name="Ink 24"/>
              <p14:cNvContentPartPr>
                <a14:cpLocks xmlns:a14="http://schemas.microsoft.com/office/drawing/2010/main" noRot="1" noChangeAspect="1" noEditPoints="1" noChangeArrowheads="1" noChangeShapeType="1"/>
              </p14:cNvContentPartPr>
              <p14:nvPr/>
            </p14:nvContentPartPr>
            <p14:xfrm>
              <a:off x="1381125" y="4464050"/>
              <a:ext cx="549275" cy="411163"/>
            </p14:xfrm>
          </p:contentPart>
        </mc:Choice>
        <mc:Fallback xmlns="">
          <p:pic>
            <p:nvPicPr>
              <p:cNvPr id="181272" name="Ink 24"/>
              <p:cNvPicPr>
                <a:picLocks noRot="1" noChangeAspect="1" noEditPoints="1" noChangeArrowheads="1" noChangeShapeType="1"/>
              </p:cNvPicPr>
              <p:nvPr/>
            </p:nvPicPr>
            <p:blipFill>
              <a:blip r:embed="rId48" cstate="print"/>
              <a:stretch>
                <a:fillRect/>
              </a:stretch>
            </p:blipFill>
            <p:spPr>
              <a:xfrm>
                <a:off x="1368527" y="4453249"/>
                <a:ext cx="571232" cy="425204"/>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81273" name="Ink 25"/>
              <p14:cNvContentPartPr>
                <a14:cpLocks xmlns:a14="http://schemas.microsoft.com/office/drawing/2010/main" noRot="1" noChangeAspect="1" noEditPoints="1" noChangeArrowheads="1" noChangeShapeType="1"/>
              </p14:cNvContentPartPr>
              <p14:nvPr/>
            </p14:nvContentPartPr>
            <p14:xfrm>
              <a:off x="2144713" y="4265613"/>
              <a:ext cx="4976812" cy="515937"/>
            </p14:xfrm>
          </p:contentPart>
        </mc:Choice>
        <mc:Fallback xmlns="">
          <p:pic>
            <p:nvPicPr>
              <p:cNvPr id="181273" name="Ink 25"/>
              <p:cNvPicPr>
                <a:picLocks noRot="1" noChangeAspect="1" noEditPoints="1" noChangeArrowheads="1" noChangeShapeType="1"/>
              </p:cNvPicPr>
              <p:nvPr/>
            </p:nvPicPr>
            <p:blipFill>
              <a:blip r:embed="rId50" cstate="print"/>
              <a:stretch>
                <a:fillRect/>
              </a:stretch>
            </p:blipFill>
            <p:spPr>
              <a:xfrm>
                <a:off x="2134273" y="4253012"/>
                <a:ext cx="4999853" cy="532139"/>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81274" name="Ink 26"/>
              <p14:cNvContentPartPr>
                <a14:cpLocks xmlns:a14="http://schemas.microsoft.com/office/drawing/2010/main" noRot="1" noChangeAspect="1" noEditPoints="1" noChangeArrowheads="1" noChangeShapeType="1"/>
              </p14:cNvContentPartPr>
              <p14:nvPr/>
            </p14:nvContentPartPr>
            <p14:xfrm>
              <a:off x="5053013" y="5270500"/>
              <a:ext cx="9525" cy="1588"/>
            </p14:xfrm>
          </p:contentPart>
        </mc:Choice>
        <mc:Fallback xmlns="">
          <p:pic>
            <p:nvPicPr>
              <p:cNvPr id="181274" name="Ink 26"/>
              <p:cNvPicPr>
                <a:picLocks noRot="1" noChangeAspect="1" noEditPoints="1" noChangeArrowheads="1" noChangeShapeType="1"/>
              </p:cNvPicPr>
              <p:nvPr/>
            </p:nvPicPr>
            <p:blipFill>
              <a:blip r:embed="rId52" cstate="print"/>
              <a:stretch>
                <a:fillRect/>
              </a:stretch>
            </p:blipFill>
            <p:spPr>
              <a:xfrm>
                <a:off x="5042755" y="5213332"/>
                <a:ext cx="32971" cy="115924"/>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81275" name="Ink 27"/>
              <p14:cNvContentPartPr>
                <a14:cpLocks xmlns:a14="http://schemas.microsoft.com/office/drawing/2010/main" noRot="1" noChangeAspect="1" noEditPoints="1" noChangeArrowheads="1" noChangeShapeType="1"/>
              </p14:cNvContentPartPr>
              <p14:nvPr/>
            </p14:nvContentPartPr>
            <p14:xfrm>
              <a:off x="1322388" y="5218113"/>
              <a:ext cx="214312" cy="180975"/>
            </p14:xfrm>
          </p:contentPart>
        </mc:Choice>
        <mc:Fallback xmlns="">
          <p:pic>
            <p:nvPicPr>
              <p:cNvPr id="181275" name="Ink 27"/>
              <p:cNvPicPr>
                <a:picLocks noRot="1" noChangeAspect="1" noEditPoints="1" noChangeArrowheads="1" noChangeShapeType="1"/>
              </p:cNvPicPr>
              <p:nvPr/>
            </p:nvPicPr>
            <p:blipFill>
              <a:blip r:embed="rId54" cstate="print"/>
              <a:stretch>
                <a:fillRect/>
              </a:stretch>
            </p:blipFill>
            <p:spPr>
              <a:xfrm>
                <a:off x="1311582" y="5208399"/>
                <a:ext cx="232321" cy="199324"/>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181276" name="Ink 28"/>
              <p14:cNvContentPartPr>
                <a14:cpLocks xmlns:a14="http://schemas.microsoft.com/office/drawing/2010/main" noRot="1" noChangeAspect="1" noEditPoints="1" noChangeArrowheads="1" noChangeShapeType="1"/>
              </p14:cNvContentPartPr>
              <p14:nvPr/>
            </p14:nvContentPartPr>
            <p14:xfrm>
              <a:off x="1844675" y="5081588"/>
              <a:ext cx="2000250" cy="300037"/>
            </p14:xfrm>
          </p:contentPart>
        </mc:Choice>
        <mc:Fallback xmlns="">
          <p:pic>
            <p:nvPicPr>
              <p:cNvPr id="181276" name="Ink 28"/>
              <p:cNvPicPr>
                <a:picLocks noRot="1" noChangeAspect="1" noEditPoints="1" noChangeArrowheads="1" noChangeShapeType="1"/>
              </p:cNvPicPr>
              <p:nvPr/>
            </p:nvPicPr>
            <p:blipFill>
              <a:blip r:embed="rId56" cstate="print"/>
              <a:stretch>
                <a:fillRect/>
              </a:stretch>
            </p:blipFill>
            <p:spPr>
              <a:xfrm>
                <a:off x="1833154" y="5067901"/>
                <a:ext cx="2019691" cy="323809"/>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81277" name="Ink 29"/>
              <p14:cNvContentPartPr>
                <a14:cpLocks xmlns:a14="http://schemas.microsoft.com/office/drawing/2010/main" noRot="1" noChangeAspect="1" noEditPoints="1" noChangeArrowheads="1" noChangeShapeType="1"/>
              </p14:cNvContentPartPr>
              <p14:nvPr/>
            </p14:nvContentPartPr>
            <p14:xfrm>
              <a:off x="4092575" y="4908550"/>
              <a:ext cx="3663950" cy="422275"/>
            </p14:xfrm>
          </p:contentPart>
        </mc:Choice>
        <mc:Fallback xmlns="">
          <p:pic>
            <p:nvPicPr>
              <p:cNvPr id="181277" name="Ink 29"/>
              <p:cNvPicPr>
                <a:picLocks noRot="1" noChangeAspect="1" noEditPoints="1" noChangeArrowheads="1" noChangeShapeType="1"/>
              </p:cNvPicPr>
              <p:nvPr/>
            </p:nvPicPr>
            <p:blipFill>
              <a:blip r:embed="rId58" cstate="print"/>
              <a:stretch>
                <a:fillRect/>
              </a:stretch>
            </p:blipFill>
            <p:spPr>
              <a:xfrm>
                <a:off x="4081415" y="4899182"/>
                <a:ext cx="3678349" cy="443893"/>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181278" name="Ink 30"/>
              <p14:cNvContentPartPr>
                <a14:cpLocks xmlns:a14="http://schemas.microsoft.com/office/drawing/2010/main" noRot="1" noChangeAspect="1" noEditPoints="1" noChangeArrowheads="1" noChangeShapeType="1"/>
              </p14:cNvContentPartPr>
              <p14:nvPr/>
            </p14:nvContentPartPr>
            <p14:xfrm>
              <a:off x="2058988" y="5673725"/>
              <a:ext cx="1768475" cy="352425"/>
            </p14:xfrm>
          </p:contentPart>
        </mc:Choice>
        <mc:Fallback xmlns="">
          <p:pic>
            <p:nvPicPr>
              <p:cNvPr id="181278" name="Ink 30"/>
              <p:cNvPicPr>
                <a:picLocks noRot="1" noChangeAspect="1" noEditPoints="1" noChangeArrowheads="1" noChangeShapeType="1"/>
              </p:cNvPicPr>
              <p:nvPr/>
            </p:nvPicPr>
            <p:blipFill>
              <a:blip r:embed="rId60" cstate="print"/>
              <a:stretch>
                <a:fillRect/>
              </a:stretch>
            </p:blipFill>
            <p:spPr>
              <a:xfrm>
                <a:off x="2049987" y="5667965"/>
                <a:ext cx="1789717" cy="367904"/>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81279" name="Ink 31"/>
              <p14:cNvContentPartPr>
                <a14:cpLocks xmlns:a14="http://schemas.microsoft.com/office/drawing/2010/main" noRot="1" noChangeAspect="1" noEditPoints="1" noChangeArrowheads="1" noChangeShapeType="1"/>
              </p14:cNvContentPartPr>
              <p14:nvPr/>
            </p14:nvContentPartPr>
            <p14:xfrm>
              <a:off x="4230688" y="5613400"/>
              <a:ext cx="1270000" cy="412750"/>
            </p14:xfrm>
          </p:contentPart>
        </mc:Choice>
        <mc:Fallback xmlns="">
          <p:pic>
            <p:nvPicPr>
              <p:cNvPr id="181279" name="Ink 31"/>
              <p:cNvPicPr>
                <a:picLocks noRot="1" noChangeAspect="1" noEditPoints="1" noChangeArrowheads="1" noChangeShapeType="1"/>
              </p:cNvPicPr>
              <p:nvPr/>
            </p:nvPicPr>
            <p:blipFill>
              <a:blip r:embed="rId62" cstate="print"/>
              <a:stretch>
                <a:fillRect/>
              </a:stretch>
            </p:blipFill>
            <p:spPr>
              <a:xfrm>
                <a:off x="4217009" y="5603324"/>
                <a:ext cx="1288719" cy="430383"/>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81280" name="Ink 32"/>
              <p14:cNvContentPartPr>
                <a14:cpLocks xmlns:a14="http://schemas.microsoft.com/office/drawing/2010/main" noRot="1" noChangeAspect="1" noEditPoints="1" noChangeArrowheads="1" noChangeShapeType="1"/>
              </p14:cNvContentPartPr>
              <p14:nvPr/>
            </p14:nvContentPartPr>
            <p14:xfrm>
              <a:off x="1511300" y="5502275"/>
              <a:ext cx="1200150" cy="446088"/>
            </p14:xfrm>
          </p:contentPart>
        </mc:Choice>
        <mc:Fallback xmlns="">
          <p:pic>
            <p:nvPicPr>
              <p:cNvPr id="181280" name="Ink 32"/>
              <p:cNvPicPr>
                <a:picLocks noRot="1" noChangeAspect="1" noEditPoints="1" noChangeArrowheads="1" noChangeShapeType="1"/>
              </p:cNvPicPr>
              <p:nvPr/>
            </p:nvPicPr>
            <p:blipFill>
              <a:blip r:embed="rId64" cstate="print"/>
              <a:stretch>
                <a:fillRect/>
              </a:stretch>
            </p:blipFill>
            <p:spPr>
              <a:xfrm>
                <a:off x="1500861" y="5492554"/>
                <a:ext cx="1220308" cy="46553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81281" name="Ink 33"/>
              <p14:cNvContentPartPr>
                <a14:cpLocks xmlns:a14="http://schemas.microsoft.com/office/drawing/2010/main" noRot="1" noChangeAspect="1" noEditPoints="1" noChangeArrowheads="1" noChangeShapeType="1"/>
              </p14:cNvContentPartPr>
              <p14:nvPr/>
            </p14:nvContentPartPr>
            <p14:xfrm>
              <a:off x="4298950" y="5407025"/>
              <a:ext cx="3114675" cy="77788"/>
            </p14:xfrm>
          </p:contentPart>
        </mc:Choice>
        <mc:Fallback xmlns="">
          <p:pic>
            <p:nvPicPr>
              <p:cNvPr id="181281" name="Ink 33"/>
              <p:cNvPicPr>
                <a:picLocks noRot="1" noChangeAspect="1" noEditPoints="1" noChangeArrowheads="1" noChangeShapeType="1"/>
              </p:cNvPicPr>
              <p:nvPr/>
            </p:nvPicPr>
            <p:blipFill>
              <a:blip r:embed="rId66" cstate="print"/>
              <a:stretch>
                <a:fillRect/>
              </a:stretch>
            </p:blipFill>
            <p:spPr>
              <a:xfrm>
                <a:off x="4290310" y="5396581"/>
                <a:ext cx="3133035" cy="97595"/>
              </a:xfrm>
              <a:prstGeom prst="rect">
                <a:avLst/>
              </a:prstGeom>
            </p:spPr>
          </p:pic>
        </mc:Fallback>
      </mc:AlternateContent>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82274" name="Ink 2"/>
              <p14:cNvContentPartPr>
                <a14:cpLocks xmlns:a14="http://schemas.microsoft.com/office/drawing/2010/main" noRot="1" noChangeAspect="1" noEditPoints="1" noChangeArrowheads="1" noChangeShapeType="1"/>
              </p14:cNvContentPartPr>
              <p14:nvPr/>
            </p14:nvContentPartPr>
            <p14:xfrm>
              <a:off x="619125" y="471488"/>
              <a:ext cx="900113" cy="790575"/>
            </p14:xfrm>
          </p:contentPart>
        </mc:Choice>
        <mc:Fallback xmlns="">
          <p:pic>
            <p:nvPicPr>
              <p:cNvPr id="182274" name="Ink 2"/>
              <p:cNvPicPr>
                <a:picLocks noRot="1" noChangeAspect="1" noEditPoints="1" noChangeArrowheads="1" noChangeShapeType="1"/>
              </p:cNvPicPr>
              <p:nvPr/>
            </p:nvPicPr>
            <p:blipFill>
              <a:blip r:embed="rId4" cstate="print"/>
              <a:stretch>
                <a:fillRect/>
              </a:stretch>
            </p:blipFill>
            <p:spPr>
              <a:xfrm>
                <a:off x="608324" y="460688"/>
                <a:ext cx="916315" cy="80677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82275" name="Ink 3"/>
              <p14:cNvContentPartPr>
                <a14:cpLocks xmlns:a14="http://schemas.microsoft.com/office/drawing/2010/main" noRot="1" noChangeAspect="1" noEditPoints="1" noChangeArrowheads="1" noChangeShapeType="1"/>
              </p14:cNvContentPartPr>
              <p14:nvPr/>
            </p14:nvContentPartPr>
            <p14:xfrm>
              <a:off x="1871663" y="866775"/>
              <a:ext cx="93662" cy="128588"/>
            </p14:xfrm>
          </p:contentPart>
        </mc:Choice>
        <mc:Fallback xmlns="">
          <p:pic>
            <p:nvPicPr>
              <p:cNvPr id="182275" name="Ink 3"/>
              <p:cNvPicPr>
                <a:picLocks noRot="1" noChangeAspect="1" noEditPoints="1" noChangeArrowheads="1" noChangeShapeType="1"/>
              </p:cNvPicPr>
              <p:nvPr/>
            </p:nvPicPr>
            <p:blipFill>
              <a:blip r:embed="rId6" cstate="print"/>
              <a:stretch>
                <a:fillRect/>
              </a:stretch>
            </p:blipFill>
            <p:spPr>
              <a:xfrm>
                <a:off x="1858334" y="853448"/>
                <a:ext cx="115637" cy="15488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2276" name="Ink 4"/>
              <p14:cNvContentPartPr>
                <a14:cpLocks xmlns:a14="http://schemas.microsoft.com/office/drawing/2010/main" noRot="1" noChangeAspect="1" noEditPoints="1" noChangeArrowheads="1" noChangeShapeType="1"/>
              </p14:cNvContentPartPr>
              <p14:nvPr/>
            </p14:nvContentPartPr>
            <p14:xfrm>
              <a:off x="2814638" y="506413"/>
              <a:ext cx="153987" cy="257175"/>
            </p14:xfrm>
          </p:contentPart>
        </mc:Choice>
        <mc:Fallback xmlns="">
          <p:pic>
            <p:nvPicPr>
              <p:cNvPr id="182276" name="Ink 4"/>
              <p:cNvPicPr>
                <a:picLocks noRot="1" noChangeAspect="1" noEditPoints="1" noChangeArrowheads="1" noChangeShapeType="1"/>
              </p:cNvPicPr>
              <p:nvPr/>
            </p:nvPicPr>
            <p:blipFill>
              <a:blip r:embed="rId8" cstate="print"/>
              <a:stretch>
                <a:fillRect/>
              </a:stretch>
            </p:blipFill>
            <p:spPr>
              <a:xfrm>
                <a:off x="2802765" y="494527"/>
                <a:ext cx="178452" cy="281308"/>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82277" name="Ink 5"/>
              <p14:cNvContentPartPr>
                <a14:cpLocks xmlns:a14="http://schemas.microsoft.com/office/drawing/2010/main" noRot="1" noChangeAspect="1" noEditPoints="1" noChangeArrowheads="1" noChangeShapeType="1"/>
              </p14:cNvContentPartPr>
              <p14:nvPr/>
            </p14:nvContentPartPr>
            <p14:xfrm>
              <a:off x="3140075" y="317500"/>
              <a:ext cx="1176338" cy="446088"/>
            </p14:xfrm>
          </p:contentPart>
        </mc:Choice>
        <mc:Fallback xmlns="">
          <p:pic>
            <p:nvPicPr>
              <p:cNvPr id="182277" name="Ink 5"/>
              <p:cNvPicPr>
                <a:picLocks noRot="1" noChangeAspect="1" noEditPoints="1" noChangeArrowheads="1" noChangeShapeType="1"/>
              </p:cNvPicPr>
              <p:nvPr/>
            </p:nvPicPr>
            <p:blipFill>
              <a:blip r:embed="rId10" cstate="print"/>
              <a:stretch>
                <a:fillRect/>
              </a:stretch>
            </p:blipFill>
            <p:spPr>
              <a:xfrm>
                <a:off x="3128913" y="306348"/>
                <a:ext cx="1199382" cy="464795"/>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82278" name="Ink 6"/>
              <p14:cNvContentPartPr>
                <a14:cpLocks xmlns:a14="http://schemas.microsoft.com/office/drawing/2010/main" noRot="1" noChangeAspect="1" noEditPoints="1" noChangeArrowheads="1" noChangeShapeType="1"/>
              </p14:cNvContentPartPr>
              <p14:nvPr/>
            </p14:nvContentPartPr>
            <p14:xfrm>
              <a:off x="4530725" y="231775"/>
              <a:ext cx="411163" cy="300038"/>
            </p14:xfrm>
          </p:contentPart>
        </mc:Choice>
        <mc:Fallback xmlns="">
          <p:pic>
            <p:nvPicPr>
              <p:cNvPr id="182278" name="Ink 6"/>
              <p:cNvPicPr>
                <a:picLocks noRot="1" noChangeAspect="1" noEditPoints="1" noChangeArrowheads="1" noChangeShapeType="1"/>
              </p:cNvPicPr>
              <p:nvPr/>
            </p:nvPicPr>
            <p:blipFill>
              <a:blip r:embed="rId12" cstate="print"/>
              <a:stretch>
                <a:fillRect/>
              </a:stretch>
            </p:blipFill>
            <p:spPr>
              <a:xfrm>
                <a:off x="4526045" y="218808"/>
                <a:ext cx="429165" cy="320929"/>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82279" name="Ink 7"/>
              <p14:cNvContentPartPr>
                <a14:cpLocks xmlns:a14="http://schemas.microsoft.com/office/drawing/2010/main" noRot="1" noChangeAspect="1" noEditPoints="1" noChangeArrowheads="1" noChangeShapeType="1"/>
              </p14:cNvContentPartPr>
              <p14:nvPr/>
            </p14:nvContentPartPr>
            <p14:xfrm>
              <a:off x="2489200" y="814388"/>
              <a:ext cx="2684463" cy="757237"/>
            </p14:xfrm>
          </p:contentPart>
        </mc:Choice>
        <mc:Fallback xmlns="">
          <p:pic>
            <p:nvPicPr>
              <p:cNvPr id="182279" name="Ink 7"/>
              <p:cNvPicPr>
                <a:picLocks noRot="1" noChangeAspect="1" noEditPoints="1" noChangeArrowheads="1" noChangeShapeType="1"/>
              </p:cNvPicPr>
              <p:nvPr/>
            </p:nvPicPr>
            <p:blipFill>
              <a:blip r:embed="rId14" cstate="print"/>
              <a:stretch>
                <a:fillRect/>
              </a:stretch>
            </p:blipFill>
            <p:spPr>
              <a:xfrm>
                <a:off x="2481280" y="801425"/>
                <a:ext cx="2702103" cy="781002"/>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82280" name="Ink 8"/>
              <p14:cNvContentPartPr>
                <a14:cpLocks xmlns:a14="http://schemas.microsoft.com/office/drawing/2010/main" noRot="1" noChangeAspect="1" noEditPoints="1" noChangeArrowheads="1" noChangeShapeType="1"/>
              </p14:cNvContentPartPr>
              <p14:nvPr/>
            </p14:nvContentPartPr>
            <p14:xfrm>
              <a:off x="2093913" y="4214813"/>
              <a:ext cx="1870075" cy="935037"/>
            </p14:xfrm>
          </p:contentPart>
        </mc:Choice>
        <mc:Fallback xmlns="">
          <p:pic>
            <p:nvPicPr>
              <p:cNvPr id="182280" name="Ink 8"/>
              <p:cNvPicPr>
                <a:picLocks noRot="1" noChangeAspect="1" noEditPoints="1" noChangeArrowheads="1" noChangeShapeType="1"/>
              </p:cNvPicPr>
              <p:nvPr/>
            </p:nvPicPr>
            <p:blipFill>
              <a:blip r:embed="rId16" cstate="print"/>
              <a:stretch>
                <a:fillRect/>
              </a:stretch>
            </p:blipFill>
            <p:spPr>
              <a:xfrm>
                <a:off x="2082754" y="4205452"/>
                <a:ext cx="1893113" cy="950519"/>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2281" name="Ink 9"/>
              <p14:cNvContentPartPr>
                <a14:cpLocks xmlns:a14="http://schemas.microsoft.com/office/drawing/2010/main" noRot="1" noChangeAspect="1" noEditPoints="1" noChangeArrowheads="1" noChangeShapeType="1"/>
              </p14:cNvContentPartPr>
              <p14:nvPr/>
            </p14:nvContentPartPr>
            <p14:xfrm>
              <a:off x="1879600" y="2051050"/>
              <a:ext cx="292100" cy="215900"/>
            </p14:xfrm>
          </p:contentPart>
        </mc:Choice>
        <mc:Fallback xmlns="">
          <p:pic>
            <p:nvPicPr>
              <p:cNvPr id="182281" name="Ink 9"/>
              <p:cNvPicPr>
                <a:picLocks noRot="1" noChangeAspect="1" noEditPoints="1" noChangeArrowheads="1" noChangeShapeType="1"/>
              </p:cNvPicPr>
              <p:nvPr/>
            </p:nvPicPr>
            <p:blipFill>
              <a:blip r:embed="rId18" cstate="print"/>
              <a:stretch>
                <a:fillRect/>
              </a:stretch>
            </p:blipFill>
            <p:spPr>
              <a:xfrm>
                <a:off x="1869515" y="2047092"/>
                <a:ext cx="306147" cy="231373"/>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82282" name="Ink 10"/>
              <p14:cNvContentPartPr>
                <a14:cpLocks xmlns:a14="http://schemas.microsoft.com/office/drawing/2010/main" noRot="1" noChangeAspect="1" noEditPoints="1" noChangeArrowheads="1" noChangeShapeType="1"/>
              </p14:cNvContentPartPr>
              <p14:nvPr/>
            </p14:nvContentPartPr>
            <p14:xfrm>
              <a:off x="2489200" y="1914525"/>
              <a:ext cx="566738" cy="385763"/>
            </p14:xfrm>
          </p:contentPart>
        </mc:Choice>
        <mc:Fallback xmlns="">
          <p:pic>
            <p:nvPicPr>
              <p:cNvPr id="182282" name="Ink 10"/>
              <p:cNvPicPr>
                <a:picLocks noRot="1" noChangeAspect="1" noEditPoints="1" noChangeArrowheads="1" noChangeShapeType="1"/>
              </p:cNvPicPr>
              <p:nvPr/>
            </p:nvPicPr>
            <p:blipFill>
              <a:blip r:embed="rId20" cstate="print"/>
              <a:stretch>
                <a:fillRect/>
              </a:stretch>
            </p:blipFill>
            <p:spPr>
              <a:xfrm>
                <a:off x="2478398" y="1903370"/>
                <a:ext cx="589422" cy="406275"/>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82283" name="Ink 11"/>
              <p14:cNvContentPartPr>
                <a14:cpLocks xmlns:a14="http://schemas.microsoft.com/office/drawing/2010/main" noRot="1" noChangeAspect="1" noEditPoints="1" noChangeArrowheads="1" noChangeShapeType="1"/>
              </p14:cNvContentPartPr>
              <p14:nvPr/>
            </p14:nvContentPartPr>
            <p14:xfrm>
              <a:off x="3346450" y="1862138"/>
              <a:ext cx="1690688" cy="377825"/>
            </p14:xfrm>
          </p:contentPart>
        </mc:Choice>
        <mc:Fallback xmlns="">
          <p:pic>
            <p:nvPicPr>
              <p:cNvPr id="182283" name="Ink 11"/>
              <p:cNvPicPr>
                <a:picLocks noRot="1" noChangeAspect="1" noEditPoints="1" noChangeArrowheads="1" noChangeShapeType="1"/>
              </p:cNvPicPr>
              <p:nvPr/>
            </p:nvPicPr>
            <p:blipFill>
              <a:blip r:embed="rId22" cstate="print"/>
              <a:stretch>
                <a:fillRect/>
              </a:stretch>
            </p:blipFill>
            <p:spPr>
              <a:xfrm>
                <a:off x="3333129" y="1847385"/>
                <a:ext cx="1711210" cy="398695"/>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82284" name="Ink 12"/>
              <p14:cNvContentPartPr>
                <a14:cpLocks xmlns:a14="http://schemas.microsoft.com/office/drawing/2010/main" noRot="1" noChangeAspect="1" noEditPoints="1" noChangeArrowheads="1" noChangeShapeType="1"/>
              </p14:cNvContentPartPr>
              <p14:nvPr/>
            </p14:nvContentPartPr>
            <p14:xfrm>
              <a:off x="5448300" y="1819275"/>
              <a:ext cx="488950" cy="404813"/>
            </p14:xfrm>
          </p:contentPart>
        </mc:Choice>
        <mc:Fallback xmlns="">
          <p:pic>
            <p:nvPicPr>
              <p:cNvPr id="182284" name="Ink 12"/>
              <p:cNvPicPr>
                <a:picLocks noRot="1" noChangeAspect="1" noEditPoints="1" noChangeArrowheads="1" noChangeShapeType="1"/>
              </p:cNvPicPr>
              <p:nvPr/>
            </p:nvPicPr>
            <p:blipFill>
              <a:blip r:embed="rId24" cstate="print"/>
              <a:stretch>
                <a:fillRect/>
              </a:stretch>
            </p:blipFill>
            <p:spPr>
              <a:xfrm>
                <a:off x="5438579" y="1806670"/>
                <a:ext cx="513073" cy="428943"/>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82285" name="Ink 13"/>
              <p14:cNvContentPartPr>
                <a14:cpLocks xmlns:a14="http://schemas.microsoft.com/office/drawing/2010/main" noRot="1" noChangeAspect="1" noEditPoints="1" noChangeArrowheads="1" noChangeShapeType="1"/>
              </p14:cNvContentPartPr>
              <p14:nvPr/>
            </p14:nvContentPartPr>
            <p14:xfrm>
              <a:off x="5405438" y="2343150"/>
              <a:ext cx="773112" cy="344488"/>
            </p14:xfrm>
          </p:contentPart>
        </mc:Choice>
        <mc:Fallback xmlns="">
          <p:pic>
            <p:nvPicPr>
              <p:cNvPr id="182285" name="Ink 13"/>
              <p:cNvPicPr>
                <a:picLocks noRot="1" noChangeAspect="1" noEditPoints="1" noChangeArrowheads="1" noChangeShapeType="1"/>
              </p:cNvPicPr>
              <p:nvPr/>
            </p:nvPicPr>
            <p:blipFill>
              <a:blip r:embed="rId26" cstate="print"/>
              <a:stretch>
                <a:fillRect/>
              </a:stretch>
            </p:blipFill>
            <p:spPr>
              <a:xfrm>
                <a:off x="5393201" y="2329111"/>
                <a:ext cx="788949" cy="370406"/>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82286" name="Ink 14"/>
              <p14:cNvContentPartPr>
                <a14:cpLocks xmlns:a14="http://schemas.microsoft.com/office/drawing/2010/main" noRot="1" noChangeAspect="1" noEditPoints="1" noChangeArrowheads="1" noChangeShapeType="1"/>
              </p14:cNvContentPartPr>
              <p14:nvPr/>
            </p14:nvContentPartPr>
            <p14:xfrm>
              <a:off x="531813" y="2849563"/>
              <a:ext cx="1355725" cy="893762"/>
            </p14:xfrm>
          </p:contentPart>
        </mc:Choice>
        <mc:Fallback xmlns="">
          <p:pic>
            <p:nvPicPr>
              <p:cNvPr id="182286" name="Ink 14"/>
              <p:cNvPicPr>
                <a:picLocks noRot="1" noChangeAspect="1" noEditPoints="1" noChangeArrowheads="1" noChangeShapeType="1"/>
              </p:cNvPicPr>
              <p:nvPr/>
            </p:nvPicPr>
            <p:blipFill>
              <a:blip r:embed="rId28" cstate="print"/>
              <a:stretch>
                <a:fillRect/>
              </a:stretch>
            </p:blipFill>
            <p:spPr>
              <a:xfrm>
                <a:off x="519933" y="2836965"/>
                <a:ext cx="1376604" cy="913199"/>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82287" name="Ink 15"/>
              <p14:cNvContentPartPr>
                <a14:cpLocks xmlns:a14="http://schemas.microsoft.com/office/drawing/2010/main" noRot="1" noChangeAspect="1" noEditPoints="1" noChangeArrowheads="1" noChangeShapeType="1"/>
              </p14:cNvContentPartPr>
              <p14:nvPr/>
            </p14:nvContentPartPr>
            <p14:xfrm>
              <a:off x="2300288" y="2917825"/>
              <a:ext cx="3422650" cy="609600"/>
            </p14:xfrm>
          </p:contentPart>
        </mc:Choice>
        <mc:Fallback xmlns="">
          <p:pic>
            <p:nvPicPr>
              <p:cNvPr id="182287" name="Ink 15"/>
              <p:cNvPicPr>
                <a:picLocks noRot="1" noChangeAspect="1" noEditPoints="1" noChangeArrowheads="1" noChangeShapeType="1"/>
              </p:cNvPicPr>
              <p:nvPr/>
            </p:nvPicPr>
            <p:blipFill>
              <a:blip r:embed="rId30" cstate="print"/>
              <a:stretch>
                <a:fillRect/>
              </a:stretch>
            </p:blipFill>
            <p:spPr>
              <a:xfrm>
                <a:off x="2290928" y="2905223"/>
                <a:ext cx="3444611" cy="625083"/>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82288" name="Ink 16"/>
              <p14:cNvContentPartPr>
                <a14:cpLocks xmlns:a14="http://schemas.microsoft.com/office/drawing/2010/main" noRot="1" noChangeAspect="1" noEditPoints="1" noChangeArrowheads="1" noChangeShapeType="1"/>
              </p14:cNvContentPartPr>
              <p14:nvPr/>
            </p14:nvContentPartPr>
            <p14:xfrm>
              <a:off x="1947863" y="3802063"/>
              <a:ext cx="223837" cy="223837"/>
            </p14:xfrm>
          </p:contentPart>
        </mc:Choice>
        <mc:Fallback xmlns="">
          <p:pic>
            <p:nvPicPr>
              <p:cNvPr id="182288" name="Ink 16"/>
              <p:cNvPicPr>
                <a:picLocks noRot="1" noChangeAspect="1" noEditPoints="1" noChangeArrowheads="1" noChangeShapeType="1"/>
              </p:cNvPicPr>
              <p:nvPr/>
            </p:nvPicPr>
            <p:blipFill>
              <a:blip r:embed="rId32" cstate="print"/>
              <a:stretch>
                <a:fillRect/>
              </a:stretch>
            </p:blipFill>
            <p:spPr>
              <a:xfrm>
                <a:off x="1934548" y="3798464"/>
                <a:ext cx="240751" cy="24219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82289" name="Ink 17"/>
              <p14:cNvContentPartPr>
                <a14:cpLocks xmlns:a14="http://schemas.microsoft.com/office/drawing/2010/main" noRot="1" noChangeAspect="1" noEditPoints="1" noChangeArrowheads="1" noChangeShapeType="1"/>
              </p14:cNvContentPartPr>
              <p14:nvPr/>
            </p14:nvContentPartPr>
            <p14:xfrm>
              <a:off x="2532063" y="3638550"/>
              <a:ext cx="1423987" cy="404813"/>
            </p14:xfrm>
          </p:contentPart>
        </mc:Choice>
        <mc:Fallback xmlns="">
          <p:pic>
            <p:nvPicPr>
              <p:cNvPr id="182289" name="Ink 17"/>
              <p:cNvPicPr>
                <a:picLocks noRot="1" noChangeAspect="1" noEditPoints="1" noChangeArrowheads="1" noChangeShapeType="1"/>
              </p:cNvPicPr>
              <p:nvPr/>
            </p:nvPicPr>
            <p:blipFill>
              <a:blip r:embed="rId34" cstate="print"/>
              <a:stretch>
                <a:fillRect/>
              </a:stretch>
            </p:blipFill>
            <p:spPr>
              <a:xfrm>
                <a:off x="2520544" y="3628466"/>
                <a:ext cx="1446664" cy="427143"/>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82290" name="Ink 18"/>
              <p14:cNvContentPartPr>
                <a14:cpLocks xmlns:a14="http://schemas.microsoft.com/office/drawing/2010/main" noRot="1" noChangeAspect="1" noEditPoints="1" noChangeArrowheads="1" noChangeShapeType="1"/>
              </p14:cNvContentPartPr>
              <p14:nvPr/>
            </p14:nvContentPartPr>
            <p14:xfrm>
              <a:off x="4495800" y="3656013"/>
              <a:ext cx="987425" cy="636587"/>
            </p14:xfrm>
          </p:contentPart>
        </mc:Choice>
        <mc:Fallback xmlns="">
          <p:pic>
            <p:nvPicPr>
              <p:cNvPr id="182290" name="Ink 18"/>
              <p:cNvPicPr>
                <a:picLocks noRot="1" noChangeAspect="1" noEditPoints="1" noChangeArrowheads="1" noChangeShapeType="1"/>
              </p:cNvPicPr>
              <p:nvPr/>
            </p:nvPicPr>
            <p:blipFill>
              <a:blip r:embed="rId36" cstate="print"/>
              <a:stretch>
                <a:fillRect/>
              </a:stretch>
            </p:blipFill>
            <p:spPr>
              <a:xfrm>
                <a:off x="4487880" y="3645571"/>
                <a:ext cx="1008304" cy="658191"/>
              </a:xfrm>
              <a:prstGeom prst="rect">
                <a:avLst/>
              </a:prstGeom>
            </p:spPr>
          </p:pic>
        </mc:Fallback>
      </mc:AlternateContent>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28600" y="195590"/>
            <a:ext cx="1592103" cy="261610"/>
          </a:xfrm>
          <a:prstGeom prst="rect">
            <a:avLst/>
          </a:prstGeom>
          <a:noFill/>
        </p:spPr>
        <p:txBody>
          <a:bodyPr wrap="none" rtlCol="0">
            <a:spAutoFit/>
          </a:bodyPr>
          <a:lstStyle/>
          <a:p>
            <a:r>
              <a:rPr lang="en-US" sz="1100" dirty="0" smtClean="0">
                <a:solidFill>
                  <a:srgbClr val="FF0000"/>
                </a:solidFill>
              </a:rPr>
              <a:t>Section 5  Lecture # 6</a:t>
            </a:r>
          </a:p>
        </p:txBody>
      </p:sp>
      <p:sp>
        <p:nvSpPr>
          <p:cNvPr id="3" name="TextBox 2"/>
          <p:cNvSpPr txBox="1"/>
          <p:nvPr/>
        </p:nvSpPr>
        <p:spPr>
          <a:xfrm>
            <a:off x="231821" y="618186"/>
            <a:ext cx="4224233" cy="646331"/>
          </a:xfrm>
          <a:prstGeom prst="rect">
            <a:avLst/>
          </a:prstGeom>
          <a:solidFill>
            <a:srgbClr val="FFFF00"/>
          </a:solidFill>
        </p:spPr>
        <p:txBody>
          <a:bodyPr wrap="none" rtlCol="0">
            <a:spAutoFit/>
          </a:bodyPr>
          <a:lstStyle/>
          <a:p>
            <a:r>
              <a:rPr lang="en-US" u="sng" dirty="0" smtClean="0">
                <a:solidFill>
                  <a:schemeClr val="bg1"/>
                </a:solidFill>
              </a:rPr>
              <a:t>Vesic’s Equation</a:t>
            </a:r>
          </a:p>
          <a:p>
            <a:r>
              <a:rPr lang="en-US" dirty="0" smtClean="0">
                <a:solidFill>
                  <a:schemeClr val="bg1"/>
                </a:solidFill>
              </a:rPr>
              <a:t>using compressibility correction factor </a:t>
            </a:r>
            <a:endParaRPr lang="en-US" dirty="0">
              <a:solidFill>
                <a:schemeClr val="bg1"/>
              </a:solidFill>
            </a:endParaRPr>
          </a:p>
        </p:txBody>
      </p:sp>
      <p:sp>
        <p:nvSpPr>
          <p:cNvPr id="4" name="TextBox 3"/>
          <p:cNvSpPr txBox="1"/>
          <p:nvPr/>
        </p:nvSpPr>
        <p:spPr>
          <a:xfrm>
            <a:off x="964843" y="1704564"/>
            <a:ext cx="1592103" cy="261610"/>
          </a:xfrm>
          <a:prstGeom prst="rect">
            <a:avLst/>
          </a:prstGeom>
          <a:noFill/>
        </p:spPr>
        <p:txBody>
          <a:bodyPr wrap="none" rtlCol="0">
            <a:spAutoFit/>
          </a:bodyPr>
          <a:lstStyle/>
          <a:p>
            <a:r>
              <a:rPr lang="en-US" sz="1100" dirty="0" smtClean="0">
                <a:solidFill>
                  <a:srgbClr val="FF0000"/>
                </a:solidFill>
              </a:rPr>
              <a:t>Section 1   Lecture # 6</a:t>
            </a:r>
          </a:p>
        </p:txBody>
      </p:sp>
      <p:sp>
        <p:nvSpPr>
          <p:cNvPr id="5" name="TextBox 4"/>
          <p:cNvSpPr txBox="1"/>
          <p:nvPr/>
        </p:nvSpPr>
        <p:spPr>
          <a:xfrm>
            <a:off x="218941" y="1648496"/>
            <a:ext cx="723275" cy="369332"/>
          </a:xfrm>
          <a:prstGeom prst="rect">
            <a:avLst/>
          </a:prstGeom>
          <a:noFill/>
        </p:spPr>
        <p:txBody>
          <a:bodyPr wrap="none" rtlCol="0">
            <a:spAutoFit/>
          </a:bodyPr>
          <a:lstStyle/>
          <a:p>
            <a:r>
              <a:rPr lang="en-US" dirty="0" smtClean="0">
                <a:solidFill>
                  <a:schemeClr val="bg1"/>
                </a:solidFill>
              </a:rPr>
              <a:t>From</a:t>
            </a:r>
            <a:endParaRPr lang="en-US" dirty="0">
              <a:solidFill>
                <a:schemeClr val="bg1"/>
              </a:solidFill>
            </a:endParaRPr>
          </a:p>
        </p:txBody>
      </p:sp>
      <p:graphicFrame>
        <p:nvGraphicFramePr>
          <p:cNvPr id="345089" name="Object 1"/>
          <p:cNvGraphicFramePr>
            <a:graphicFrameLocks noChangeAspect="1"/>
          </p:cNvGraphicFramePr>
          <p:nvPr/>
        </p:nvGraphicFramePr>
        <p:xfrm>
          <a:off x="200159" y="2126982"/>
          <a:ext cx="7886700" cy="635000"/>
        </p:xfrm>
        <a:graphic>
          <a:graphicData uri="http://schemas.openxmlformats.org/presentationml/2006/ole">
            <mc:AlternateContent xmlns:mc="http://schemas.openxmlformats.org/markup-compatibility/2006">
              <mc:Choice xmlns:v="urn:schemas-microsoft-com:vml" Requires="v">
                <p:oleObj spid="_x0000_s345210" name="Equation" r:id="rId4" imgW="5918200" imgH="393700" progId="Equation.3">
                  <p:embed/>
                </p:oleObj>
              </mc:Choice>
              <mc:Fallback>
                <p:oleObj name="Equation" r:id="rId4" imgW="5918200" imgH="393700" progId="Equation.3">
                  <p:embed/>
                  <p:pic>
                    <p:nvPicPr>
                      <p:cNvPr id="0" name="Picture 1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159" y="2126982"/>
                        <a:ext cx="7886700" cy="635000"/>
                      </a:xfrm>
                      <a:prstGeom prst="rect">
                        <a:avLst/>
                      </a:prstGeom>
                      <a:solidFill>
                        <a:srgbClr val="FFFF00"/>
                      </a:solidFill>
                    </p:spPr>
                  </p:pic>
                </p:oleObj>
              </mc:Fallback>
            </mc:AlternateContent>
          </a:graphicData>
        </a:graphic>
      </p:graphicFrame>
      <p:grpSp>
        <p:nvGrpSpPr>
          <p:cNvPr id="7" name="Group 6"/>
          <p:cNvGrpSpPr/>
          <p:nvPr/>
        </p:nvGrpSpPr>
        <p:grpSpPr>
          <a:xfrm>
            <a:off x="494227" y="3082317"/>
            <a:ext cx="1787488" cy="725648"/>
            <a:chOff x="832290" y="2292439"/>
            <a:chExt cx="1787488" cy="725648"/>
          </a:xfrm>
        </p:grpSpPr>
        <p:grpSp>
          <p:nvGrpSpPr>
            <p:cNvPr id="8" name="Group 8"/>
            <p:cNvGrpSpPr/>
            <p:nvPr/>
          </p:nvGrpSpPr>
          <p:grpSpPr>
            <a:xfrm>
              <a:off x="1248178" y="2292439"/>
              <a:ext cx="1371600" cy="725648"/>
              <a:chOff x="2845158" y="4572000"/>
              <a:chExt cx="1371600" cy="725648"/>
            </a:xfrm>
          </p:grpSpPr>
          <p:cxnSp>
            <p:nvCxnSpPr>
              <p:cNvPr id="10" name="Straight Connector 9"/>
              <p:cNvCxnSpPr/>
              <p:nvPr/>
            </p:nvCxnSpPr>
            <p:spPr>
              <a:xfrm>
                <a:off x="2895600" y="4953000"/>
                <a:ext cx="1219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276600" y="4572000"/>
                <a:ext cx="441146" cy="369332"/>
              </a:xfrm>
              <a:prstGeom prst="rect">
                <a:avLst/>
              </a:prstGeom>
            </p:spPr>
            <p:txBody>
              <a:bodyPr wrap="none">
                <a:spAutoFit/>
              </a:bodyPr>
              <a:lstStyle/>
              <a:p>
                <a:r>
                  <a:rPr lang="en-US" i="1" dirty="0" smtClean="0">
                    <a:solidFill>
                      <a:schemeClr val="bg1"/>
                    </a:solidFill>
                  </a:rPr>
                  <a:t>G</a:t>
                </a:r>
                <a:r>
                  <a:rPr lang="en-US" i="1" baseline="-25000" dirty="0" smtClean="0">
                    <a:solidFill>
                      <a:schemeClr val="bg1"/>
                    </a:solidFill>
                  </a:rPr>
                  <a:t>s</a:t>
                </a:r>
                <a:endParaRPr lang="en-US" baseline="-25000" dirty="0"/>
              </a:p>
            </p:txBody>
          </p:sp>
          <p:sp>
            <p:nvSpPr>
              <p:cNvPr id="12" name="Rectangle 11"/>
              <p:cNvSpPr/>
              <p:nvPr/>
            </p:nvSpPr>
            <p:spPr>
              <a:xfrm>
                <a:off x="2845158" y="4928316"/>
                <a:ext cx="1371600" cy="369332"/>
              </a:xfrm>
              <a:prstGeom prst="rect">
                <a:avLst/>
              </a:prstGeom>
            </p:spPr>
            <p:txBody>
              <a:bodyPr wrap="square">
                <a:spAutoFit/>
              </a:bodyPr>
              <a:lstStyle/>
              <a:p>
                <a:r>
                  <a:rPr lang="en-US" i="1" dirty="0" smtClean="0">
                    <a:solidFill>
                      <a:schemeClr val="bg1"/>
                    </a:solidFill>
                  </a:rPr>
                  <a:t>c’ + q’ tan</a:t>
                </a:r>
                <a:r>
                  <a:rPr lang="en-US" i="1" dirty="0" smtClean="0">
                    <a:solidFill>
                      <a:schemeClr val="bg1"/>
                    </a:solidFill>
                    <a:latin typeface="Symbol" pitchFamily="18" charset="2"/>
                  </a:rPr>
                  <a:t>f</a:t>
                </a:r>
                <a:endParaRPr lang="en-US" baseline="-25000" dirty="0">
                  <a:latin typeface="Symbol" pitchFamily="18" charset="2"/>
                </a:endParaRPr>
              </a:p>
            </p:txBody>
          </p:sp>
        </p:grpSp>
        <p:sp>
          <p:nvSpPr>
            <p:cNvPr id="9" name="Rectangle 8"/>
            <p:cNvSpPr/>
            <p:nvPr/>
          </p:nvSpPr>
          <p:spPr>
            <a:xfrm>
              <a:off x="832290" y="2497360"/>
              <a:ext cx="498855" cy="369332"/>
            </a:xfrm>
            <a:prstGeom prst="rect">
              <a:avLst/>
            </a:prstGeom>
          </p:spPr>
          <p:txBody>
            <a:bodyPr wrap="none">
              <a:spAutoFit/>
            </a:bodyPr>
            <a:lstStyle/>
            <a:p>
              <a:r>
                <a:rPr lang="en-US" i="1" dirty="0" smtClean="0">
                  <a:solidFill>
                    <a:schemeClr val="bg1"/>
                  </a:solidFill>
                </a:rPr>
                <a:t>I</a:t>
              </a:r>
              <a:r>
                <a:rPr lang="en-US" i="1" baseline="-25000" dirty="0" smtClean="0">
                  <a:solidFill>
                    <a:schemeClr val="bg1"/>
                  </a:solidFill>
                </a:rPr>
                <a:t>r</a:t>
              </a:r>
              <a:r>
                <a:rPr lang="en-US" i="1" dirty="0" smtClean="0">
                  <a:solidFill>
                    <a:schemeClr val="bg1"/>
                  </a:solidFill>
                </a:rPr>
                <a:t> =</a:t>
              </a:r>
            </a:p>
          </p:txBody>
        </p:sp>
      </p:grpSp>
      <p:sp>
        <p:nvSpPr>
          <p:cNvPr id="13" name="Rectangle 12"/>
          <p:cNvSpPr/>
          <p:nvPr/>
        </p:nvSpPr>
        <p:spPr>
          <a:xfrm>
            <a:off x="463530" y="4673889"/>
            <a:ext cx="1906291" cy="369332"/>
          </a:xfrm>
          <a:prstGeom prst="rect">
            <a:avLst/>
          </a:prstGeom>
        </p:spPr>
        <p:txBody>
          <a:bodyPr wrap="none">
            <a:spAutoFit/>
          </a:bodyPr>
          <a:lstStyle/>
          <a:p>
            <a:r>
              <a:rPr lang="en-US" i="1" dirty="0" smtClean="0">
                <a:solidFill>
                  <a:srgbClr val="005EA4"/>
                </a:solidFill>
              </a:rPr>
              <a:t>If   I</a:t>
            </a:r>
            <a:r>
              <a:rPr lang="en-US" i="1" baseline="-25000" dirty="0" smtClean="0">
                <a:solidFill>
                  <a:srgbClr val="005EA4"/>
                </a:solidFill>
              </a:rPr>
              <a:t>r </a:t>
            </a:r>
            <a:r>
              <a:rPr lang="en-US" i="1" dirty="0" smtClean="0">
                <a:solidFill>
                  <a:srgbClr val="005EA4"/>
                </a:solidFill>
              </a:rPr>
              <a:t> </a:t>
            </a:r>
            <a:r>
              <a:rPr lang="en-US" i="1" dirty="0" smtClean="0">
                <a:solidFill>
                  <a:srgbClr val="005EA4"/>
                </a:solidFill>
                <a:sym typeface="Symbol"/>
              </a:rPr>
              <a:t>  </a:t>
            </a:r>
            <a:r>
              <a:rPr lang="en-US" i="1" dirty="0" smtClean="0">
                <a:solidFill>
                  <a:srgbClr val="005EA4"/>
                </a:solidFill>
              </a:rPr>
              <a:t>I</a:t>
            </a:r>
            <a:r>
              <a:rPr lang="en-US" i="1" baseline="-25000" dirty="0" smtClean="0">
                <a:solidFill>
                  <a:srgbClr val="005EA4"/>
                </a:solidFill>
              </a:rPr>
              <a:t>r(cr)</a:t>
            </a:r>
            <a:r>
              <a:rPr lang="en-US" i="1" dirty="0" smtClean="0">
                <a:solidFill>
                  <a:srgbClr val="005EA4"/>
                </a:solidFill>
              </a:rPr>
              <a:t>  then</a:t>
            </a:r>
            <a:endParaRPr lang="en-US" dirty="0"/>
          </a:p>
        </p:txBody>
      </p:sp>
      <p:grpSp>
        <p:nvGrpSpPr>
          <p:cNvPr id="14" name="Group 3"/>
          <p:cNvGrpSpPr/>
          <p:nvPr/>
        </p:nvGrpSpPr>
        <p:grpSpPr>
          <a:xfrm>
            <a:off x="5988674" y="4842455"/>
            <a:ext cx="2575777" cy="1712891"/>
            <a:chOff x="2076450" y="1952625"/>
            <a:chExt cx="4991100" cy="3266337"/>
          </a:xfrm>
        </p:grpSpPr>
        <p:pic>
          <p:nvPicPr>
            <p:cNvPr id="15" name="Picture 1"/>
            <p:cNvPicPr>
              <a:picLocks noChangeAspect="1" noChangeArrowheads="1"/>
            </p:cNvPicPr>
            <p:nvPr/>
          </p:nvPicPr>
          <p:blipFill>
            <a:blip r:embed="rId6" cstate="print"/>
            <a:srcRect/>
            <a:stretch>
              <a:fillRect/>
            </a:stretch>
          </p:blipFill>
          <p:spPr bwMode="auto">
            <a:xfrm>
              <a:off x="2076450" y="1952625"/>
              <a:ext cx="4991100" cy="2952750"/>
            </a:xfrm>
            <a:prstGeom prst="rect">
              <a:avLst/>
            </a:prstGeom>
            <a:noFill/>
            <a:ln w="9525">
              <a:noFill/>
              <a:miter lim="800000"/>
              <a:headEnd/>
              <a:tailEnd/>
            </a:ln>
          </p:spPr>
        </p:pic>
        <p:pic>
          <p:nvPicPr>
            <p:cNvPr id="16" name="Picture 2"/>
            <p:cNvPicPr>
              <a:picLocks noChangeAspect="1" noChangeArrowheads="1"/>
            </p:cNvPicPr>
            <p:nvPr/>
          </p:nvPicPr>
          <p:blipFill>
            <a:blip r:embed="rId7" cstate="print"/>
            <a:srcRect/>
            <a:stretch>
              <a:fillRect/>
            </a:stretch>
          </p:blipFill>
          <p:spPr bwMode="auto">
            <a:xfrm>
              <a:off x="3448922" y="4961787"/>
              <a:ext cx="2143125" cy="257175"/>
            </a:xfrm>
            <a:prstGeom prst="rect">
              <a:avLst/>
            </a:prstGeom>
            <a:noFill/>
            <a:ln w="9525">
              <a:noFill/>
              <a:miter lim="800000"/>
              <a:headEnd/>
              <a:tailEnd/>
            </a:ln>
          </p:spPr>
        </p:pic>
      </p:grpSp>
      <p:graphicFrame>
        <p:nvGraphicFramePr>
          <p:cNvPr id="345090" name="Object 2"/>
          <p:cNvGraphicFramePr>
            <a:graphicFrameLocks noChangeAspect="1"/>
          </p:cNvGraphicFramePr>
          <p:nvPr/>
        </p:nvGraphicFramePr>
        <p:xfrm>
          <a:off x="430726" y="4062750"/>
          <a:ext cx="4592034" cy="586874"/>
        </p:xfrm>
        <a:graphic>
          <a:graphicData uri="http://schemas.openxmlformats.org/presentationml/2006/ole">
            <mc:AlternateContent xmlns:mc="http://schemas.openxmlformats.org/markup-compatibility/2006">
              <mc:Choice xmlns:v="urn:schemas-microsoft-com:vml" Requires="v">
                <p:oleObj spid="_x0000_s345211" name="Equation" r:id="rId8" imgW="2755900" imgH="431800" progId="Equation.3">
                  <p:embed/>
                </p:oleObj>
              </mc:Choice>
              <mc:Fallback>
                <p:oleObj name="Equation" r:id="rId8" imgW="2755900" imgH="431800" progId="Equation.3">
                  <p:embed/>
                  <p:pic>
                    <p:nvPicPr>
                      <p:cNvPr id="0" name="Picture 1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0726" y="4062750"/>
                        <a:ext cx="4592034" cy="586874"/>
                      </a:xfrm>
                      <a:prstGeom prst="rect">
                        <a:avLst/>
                      </a:prstGeom>
                      <a:noFill/>
                      <a:extLst>
                        <a:ext uri="{909E8E84-426E-40DD-AFC4-6F175D3DCCD1}">
                          <a14:hiddenFill xmlns:a14="http://schemas.microsoft.com/office/drawing/2010/main">
                            <a:solidFill>
                              <a:srgbClr val="FFFF00"/>
                            </a:solidFill>
                          </a14:hiddenFill>
                        </a:ext>
                      </a:extLst>
                    </p:spPr>
                  </p:pic>
                </p:oleObj>
              </mc:Fallback>
            </mc:AlternateContent>
          </a:graphicData>
        </a:graphic>
      </p:graphicFrame>
      <p:sp>
        <p:nvSpPr>
          <p:cNvPr id="18" name="Rectangle 17"/>
          <p:cNvSpPr/>
          <p:nvPr/>
        </p:nvSpPr>
        <p:spPr>
          <a:xfrm>
            <a:off x="505932" y="5292074"/>
            <a:ext cx="3486518" cy="523220"/>
          </a:xfrm>
          <a:prstGeom prst="rect">
            <a:avLst/>
          </a:prstGeom>
        </p:spPr>
        <p:txBody>
          <a:bodyPr wrap="square">
            <a:spAutoFit/>
          </a:bodyPr>
          <a:lstStyle/>
          <a:p>
            <a:r>
              <a:rPr lang="en-US" sz="2800" dirty="0" smtClean="0">
                <a:solidFill>
                  <a:schemeClr val="bg1"/>
                </a:solidFill>
                <a:sym typeface="Symbol"/>
              </a:rPr>
              <a:t></a:t>
            </a:r>
            <a:r>
              <a:rPr lang="en-US" sz="2800" baseline="-25000" dirty="0" smtClean="0">
                <a:solidFill>
                  <a:schemeClr val="bg1"/>
                </a:solidFill>
                <a:sym typeface="Symbol"/>
              </a:rPr>
              <a:t>c</a:t>
            </a:r>
            <a:r>
              <a:rPr lang="en-US" sz="2800" dirty="0" smtClean="0">
                <a:solidFill>
                  <a:schemeClr val="bg1"/>
                </a:solidFill>
                <a:sym typeface="Symbol"/>
              </a:rPr>
              <a:t>, </a:t>
            </a:r>
            <a:r>
              <a:rPr lang="en-US" sz="2800" baseline="-25000" dirty="0" smtClean="0">
                <a:solidFill>
                  <a:schemeClr val="bg1"/>
                </a:solidFill>
                <a:sym typeface="Symbol"/>
              </a:rPr>
              <a:t>q</a:t>
            </a:r>
            <a:r>
              <a:rPr lang="en-US" sz="2800" dirty="0" smtClean="0">
                <a:solidFill>
                  <a:schemeClr val="bg1"/>
                </a:solidFill>
                <a:sym typeface="Symbol"/>
              </a:rPr>
              <a:t> , </a:t>
            </a:r>
            <a:r>
              <a:rPr lang="en-US" sz="2800" baseline="-25000" dirty="0" smtClean="0">
                <a:solidFill>
                  <a:schemeClr val="bg1"/>
                </a:solidFill>
                <a:latin typeface="Symbol" pitchFamily="18" charset="2"/>
                <a:sym typeface="Symbol"/>
              </a:rPr>
              <a:t>g  </a:t>
            </a:r>
            <a:r>
              <a:rPr lang="en-US" sz="2800" dirty="0" smtClean="0">
                <a:solidFill>
                  <a:schemeClr val="bg1"/>
                </a:solidFill>
                <a:latin typeface="Symbol" pitchFamily="18" charset="2"/>
                <a:sym typeface="Symbol"/>
              </a:rPr>
              <a:t>= 1</a:t>
            </a:r>
            <a:endParaRPr lang="en-US" sz="2800" dirty="0"/>
          </a:p>
        </p:txBody>
      </p:sp>
      <p:grpSp>
        <p:nvGrpSpPr>
          <p:cNvPr id="19" name="Group 18"/>
          <p:cNvGrpSpPr/>
          <p:nvPr/>
        </p:nvGrpSpPr>
        <p:grpSpPr>
          <a:xfrm>
            <a:off x="6215129" y="2910626"/>
            <a:ext cx="1962955" cy="1854558"/>
            <a:chOff x="2235558" y="669701"/>
            <a:chExt cx="4959184" cy="5035639"/>
          </a:xfrm>
        </p:grpSpPr>
        <p:pic>
          <p:nvPicPr>
            <p:cNvPr id="20" name="Picture 19"/>
            <p:cNvPicPr>
              <a:picLocks noChangeAspect="1" noChangeArrowheads="1"/>
            </p:cNvPicPr>
            <p:nvPr/>
          </p:nvPicPr>
          <p:blipFill>
            <a:blip r:embed="rId10" cstate="print"/>
            <a:srcRect/>
            <a:stretch>
              <a:fillRect/>
            </a:stretch>
          </p:blipFill>
          <p:spPr bwMode="auto">
            <a:xfrm>
              <a:off x="2235558" y="762469"/>
              <a:ext cx="4959184" cy="4942871"/>
            </a:xfrm>
            <a:prstGeom prst="rect">
              <a:avLst/>
            </a:prstGeom>
            <a:noFill/>
            <a:ln w="9525">
              <a:noFill/>
              <a:miter lim="800000"/>
              <a:headEnd/>
              <a:tailEnd/>
            </a:ln>
          </p:spPr>
        </p:pic>
        <p:sp>
          <p:nvSpPr>
            <p:cNvPr id="21" name="Rectangle 20"/>
            <p:cNvSpPr/>
            <p:nvPr/>
          </p:nvSpPr>
          <p:spPr>
            <a:xfrm>
              <a:off x="2343955" y="669701"/>
              <a:ext cx="1043189" cy="4250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TextBox 21"/>
          <p:cNvSpPr txBox="1"/>
          <p:nvPr/>
        </p:nvSpPr>
        <p:spPr>
          <a:xfrm>
            <a:off x="4662152" y="5241701"/>
            <a:ext cx="697627" cy="369332"/>
          </a:xfrm>
          <a:prstGeom prst="rect">
            <a:avLst/>
          </a:prstGeom>
          <a:noFill/>
        </p:spPr>
        <p:txBody>
          <a:bodyPr wrap="none" rtlCol="0">
            <a:spAutoFit/>
          </a:bodyPr>
          <a:lstStyle/>
          <a:p>
            <a:r>
              <a:rPr lang="en-US" dirty="0" smtClean="0">
                <a:solidFill>
                  <a:srgbClr val="FF0000"/>
                </a:solidFill>
              </a:rPr>
              <a:t>If not</a:t>
            </a:r>
            <a:endParaRPr lang="en-US" dirty="0">
              <a:solidFill>
                <a:srgbClr val="FF0000"/>
              </a:solidFill>
            </a:endParaRPr>
          </a:p>
        </p:txBody>
      </p:sp>
      <p:cxnSp>
        <p:nvCxnSpPr>
          <p:cNvPr id="24" name="Straight Arrow Connector 23"/>
          <p:cNvCxnSpPr>
            <a:stCxn id="22" idx="3"/>
          </p:cNvCxnSpPr>
          <p:nvPr/>
        </p:nvCxnSpPr>
        <p:spPr>
          <a:xfrm>
            <a:off x="5359779" y="5426367"/>
            <a:ext cx="641776" cy="851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2" idx="3"/>
          </p:cNvCxnSpPr>
          <p:nvPr/>
        </p:nvCxnSpPr>
        <p:spPr>
          <a:xfrm>
            <a:off x="5359779" y="5426367"/>
            <a:ext cx="165258" cy="72973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503053" y="6207617"/>
            <a:ext cx="2702984" cy="307777"/>
          </a:xfrm>
          <a:prstGeom prst="rect">
            <a:avLst/>
          </a:prstGeom>
          <a:noFill/>
        </p:spPr>
        <p:txBody>
          <a:bodyPr wrap="none" rtlCol="0">
            <a:spAutoFit/>
          </a:bodyPr>
          <a:lstStyle/>
          <a:p>
            <a:r>
              <a:rPr lang="en-US" sz="1400" dirty="0" smtClean="0">
                <a:solidFill>
                  <a:srgbClr val="FF0000"/>
                </a:solidFill>
              </a:rPr>
              <a:t>Equations in Section 1 lecture 6</a:t>
            </a:r>
            <a:endParaRPr lang="en-US" sz="1400" dirty="0">
              <a:solidFill>
                <a:srgbClr val="FF0000"/>
              </a:solidFill>
            </a:endParaRPr>
          </a:p>
        </p:txBody>
      </p:sp>
      <p:sp>
        <p:nvSpPr>
          <p:cNvPr id="30" name="TextBox 29"/>
          <p:cNvSpPr txBox="1"/>
          <p:nvPr/>
        </p:nvSpPr>
        <p:spPr>
          <a:xfrm>
            <a:off x="5368343" y="4917583"/>
            <a:ext cx="751488" cy="523220"/>
          </a:xfrm>
          <a:prstGeom prst="rect">
            <a:avLst/>
          </a:prstGeom>
          <a:noFill/>
        </p:spPr>
        <p:txBody>
          <a:bodyPr wrap="none" rtlCol="0">
            <a:spAutoFit/>
          </a:bodyPr>
          <a:lstStyle/>
          <a:p>
            <a:r>
              <a:rPr lang="en-US" sz="1400" dirty="0" smtClean="0">
                <a:solidFill>
                  <a:srgbClr val="FF0000"/>
                </a:solidFill>
                <a:sym typeface="Symbol"/>
              </a:rPr>
              <a:t></a:t>
            </a:r>
            <a:r>
              <a:rPr lang="en-US" sz="1400" baseline="-25000" dirty="0" smtClean="0">
                <a:solidFill>
                  <a:srgbClr val="FF0000"/>
                </a:solidFill>
                <a:sym typeface="Symbol"/>
              </a:rPr>
              <a:t>q</a:t>
            </a:r>
            <a:r>
              <a:rPr lang="en-US" sz="1400" dirty="0" smtClean="0">
                <a:solidFill>
                  <a:srgbClr val="FF0000"/>
                </a:solidFill>
                <a:sym typeface="Symbol"/>
              </a:rPr>
              <a:t> , </a:t>
            </a:r>
            <a:r>
              <a:rPr lang="en-US" sz="1400" baseline="-25000" dirty="0" smtClean="0">
                <a:solidFill>
                  <a:srgbClr val="FF0000"/>
                </a:solidFill>
                <a:latin typeface="Symbol" pitchFamily="18" charset="2"/>
                <a:sym typeface="Symbol"/>
              </a:rPr>
              <a:t>g</a:t>
            </a:r>
            <a:endParaRPr lang="en-US" sz="1400" dirty="0" smtClean="0">
              <a:solidFill>
                <a:srgbClr val="FF0000"/>
              </a:solidFill>
            </a:endParaRPr>
          </a:p>
          <a:p>
            <a:r>
              <a:rPr lang="en-US" sz="1400" dirty="0" smtClean="0">
                <a:solidFill>
                  <a:srgbClr val="FF0000"/>
                </a:solidFill>
              </a:rPr>
              <a:t>Tables </a:t>
            </a:r>
            <a:endParaRPr lang="en-US" sz="1400" dirty="0">
              <a:solidFill>
                <a:srgbClr val="FF0000"/>
              </a:solidFill>
            </a:endParaRPr>
          </a:p>
        </p:txBody>
      </p:sp>
      <p:grpSp>
        <p:nvGrpSpPr>
          <p:cNvPr id="31" name="Group 30"/>
          <p:cNvGrpSpPr/>
          <p:nvPr/>
        </p:nvGrpSpPr>
        <p:grpSpPr>
          <a:xfrm>
            <a:off x="2601529" y="2910627"/>
            <a:ext cx="1996225" cy="1056067"/>
            <a:chOff x="6697014" y="2279561"/>
            <a:chExt cx="1996225" cy="1056067"/>
          </a:xfrm>
        </p:grpSpPr>
        <p:sp>
          <p:nvSpPr>
            <p:cNvPr id="32" name="Rectangle 31"/>
            <p:cNvSpPr/>
            <p:nvPr/>
          </p:nvSpPr>
          <p:spPr>
            <a:xfrm>
              <a:off x="6697014" y="2279561"/>
              <a:ext cx="1996225" cy="105606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635"/>
                </a:solidFill>
              </a:endParaRPr>
            </a:p>
          </p:txBody>
        </p:sp>
        <p:grpSp>
          <p:nvGrpSpPr>
            <p:cNvPr id="33" name="Group 24"/>
            <p:cNvGrpSpPr/>
            <p:nvPr/>
          </p:nvGrpSpPr>
          <p:grpSpPr>
            <a:xfrm>
              <a:off x="6752822" y="2386499"/>
              <a:ext cx="1903399" cy="725648"/>
              <a:chOff x="6289183" y="2386500"/>
              <a:chExt cx="1903399" cy="725648"/>
            </a:xfrm>
          </p:grpSpPr>
          <p:grpSp>
            <p:nvGrpSpPr>
              <p:cNvPr id="34" name="Group 8"/>
              <p:cNvGrpSpPr/>
              <p:nvPr/>
            </p:nvGrpSpPr>
            <p:grpSpPr>
              <a:xfrm>
                <a:off x="6820982" y="2386500"/>
                <a:ext cx="1371600" cy="725648"/>
                <a:chOff x="2845158" y="4572000"/>
                <a:chExt cx="1371600" cy="725648"/>
              </a:xfrm>
            </p:grpSpPr>
            <p:cxnSp>
              <p:nvCxnSpPr>
                <p:cNvPr id="36" name="Straight Connector 35"/>
                <p:cNvCxnSpPr/>
                <p:nvPr/>
              </p:nvCxnSpPr>
              <p:spPr>
                <a:xfrm>
                  <a:off x="2895600" y="4953000"/>
                  <a:ext cx="1219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3276600" y="4572000"/>
                  <a:ext cx="415498" cy="369332"/>
                </a:xfrm>
                <a:prstGeom prst="rect">
                  <a:avLst/>
                </a:prstGeom>
              </p:spPr>
              <p:txBody>
                <a:bodyPr wrap="none">
                  <a:spAutoFit/>
                </a:bodyPr>
                <a:lstStyle/>
                <a:p>
                  <a:r>
                    <a:rPr lang="en-US" i="1" dirty="0" smtClean="0">
                      <a:solidFill>
                        <a:srgbClr val="007635"/>
                      </a:solidFill>
                    </a:rPr>
                    <a:t>E</a:t>
                  </a:r>
                  <a:r>
                    <a:rPr lang="en-US" i="1" baseline="-25000" dirty="0" smtClean="0">
                      <a:solidFill>
                        <a:srgbClr val="007635"/>
                      </a:solidFill>
                    </a:rPr>
                    <a:t>s</a:t>
                  </a:r>
                  <a:endParaRPr lang="en-US" baseline="-25000" dirty="0">
                    <a:solidFill>
                      <a:srgbClr val="007635"/>
                    </a:solidFill>
                  </a:endParaRPr>
                </a:p>
              </p:txBody>
            </p:sp>
            <p:sp>
              <p:nvSpPr>
                <p:cNvPr id="38" name="Rectangle 37"/>
                <p:cNvSpPr/>
                <p:nvPr/>
              </p:nvSpPr>
              <p:spPr>
                <a:xfrm>
                  <a:off x="2845158" y="4928316"/>
                  <a:ext cx="1371600" cy="369332"/>
                </a:xfrm>
                <a:prstGeom prst="rect">
                  <a:avLst/>
                </a:prstGeom>
              </p:spPr>
              <p:txBody>
                <a:bodyPr wrap="square">
                  <a:spAutoFit/>
                </a:bodyPr>
                <a:lstStyle/>
                <a:p>
                  <a:r>
                    <a:rPr lang="en-US" i="1" dirty="0" smtClean="0">
                      <a:solidFill>
                        <a:srgbClr val="007635"/>
                      </a:solidFill>
                    </a:rPr>
                    <a:t>2(1 + </a:t>
                  </a:r>
                  <a:r>
                    <a:rPr lang="en-US" i="1" dirty="0" smtClean="0">
                      <a:solidFill>
                        <a:srgbClr val="007635"/>
                      </a:solidFill>
                      <a:latin typeface="Symbol" pitchFamily="18" charset="2"/>
                    </a:rPr>
                    <a:t>m</a:t>
                  </a:r>
                  <a:r>
                    <a:rPr lang="en-US" i="1" baseline="-25000" dirty="0" smtClean="0">
                      <a:solidFill>
                        <a:srgbClr val="007635"/>
                      </a:solidFill>
                    </a:rPr>
                    <a:t>s </a:t>
                  </a:r>
                  <a:r>
                    <a:rPr lang="en-US" i="1" dirty="0" smtClean="0">
                      <a:solidFill>
                        <a:srgbClr val="007635"/>
                      </a:solidFill>
                    </a:rPr>
                    <a:t>)</a:t>
                  </a:r>
                  <a:endParaRPr lang="en-US" baseline="-25000" dirty="0">
                    <a:solidFill>
                      <a:srgbClr val="007635"/>
                    </a:solidFill>
                    <a:latin typeface="Symbol" pitchFamily="18" charset="2"/>
                  </a:endParaRPr>
                </a:p>
              </p:txBody>
            </p:sp>
          </p:grpSp>
          <p:sp>
            <p:nvSpPr>
              <p:cNvPr id="35" name="Rectangle 34"/>
              <p:cNvSpPr/>
              <p:nvPr/>
            </p:nvSpPr>
            <p:spPr>
              <a:xfrm>
                <a:off x="6289183" y="2591421"/>
                <a:ext cx="575799" cy="369332"/>
              </a:xfrm>
              <a:prstGeom prst="rect">
                <a:avLst/>
              </a:prstGeom>
            </p:spPr>
            <p:txBody>
              <a:bodyPr wrap="none">
                <a:spAutoFit/>
              </a:bodyPr>
              <a:lstStyle/>
              <a:p>
                <a:r>
                  <a:rPr lang="en-US" i="1" dirty="0" smtClean="0">
                    <a:solidFill>
                      <a:srgbClr val="007635"/>
                    </a:solidFill>
                  </a:rPr>
                  <a:t>G</a:t>
                </a:r>
                <a:r>
                  <a:rPr lang="en-US" i="1" baseline="-25000" dirty="0" smtClean="0">
                    <a:solidFill>
                      <a:srgbClr val="007635"/>
                    </a:solidFill>
                  </a:rPr>
                  <a:t>s</a:t>
                </a:r>
                <a:r>
                  <a:rPr lang="en-US" i="1" dirty="0" smtClean="0">
                    <a:solidFill>
                      <a:srgbClr val="007635"/>
                    </a:solidFill>
                  </a:rPr>
                  <a:t>=</a:t>
                </a:r>
              </a:p>
            </p:txBody>
          </p:sp>
        </p:grpSp>
      </p:grpSp>
      <p:sp>
        <p:nvSpPr>
          <p:cNvPr id="43" name="Rectangle 42"/>
          <p:cNvSpPr/>
          <p:nvPr/>
        </p:nvSpPr>
        <p:spPr>
          <a:xfrm>
            <a:off x="3612525" y="1642356"/>
            <a:ext cx="3406462" cy="276999"/>
          </a:xfrm>
          <a:prstGeom prst="rect">
            <a:avLst/>
          </a:prstGeom>
        </p:spPr>
        <p:txBody>
          <a:bodyPr wrap="square">
            <a:spAutoFit/>
          </a:bodyPr>
          <a:lstStyle/>
          <a:p>
            <a:r>
              <a:rPr lang="en-US" sz="1200" i="1" dirty="0" smtClean="0">
                <a:solidFill>
                  <a:schemeClr val="accent3">
                    <a:lumMod val="75000"/>
                  </a:schemeClr>
                </a:solidFill>
              </a:rPr>
              <a:t>q’ = effective overburden pressure at   D</a:t>
            </a:r>
            <a:r>
              <a:rPr lang="en-US" sz="1200" i="1" baseline="-25000" dirty="0" smtClean="0">
                <a:solidFill>
                  <a:schemeClr val="accent3">
                    <a:lumMod val="75000"/>
                  </a:schemeClr>
                </a:solidFill>
              </a:rPr>
              <a:t>f</a:t>
            </a:r>
            <a:r>
              <a:rPr lang="en-US" sz="1200" i="1" dirty="0" smtClean="0">
                <a:solidFill>
                  <a:schemeClr val="accent3">
                    <a:lumMod val="75000"/>
                  </a:schemeClr>
                </a:solidFill>
              </a:rPr>
              <a:t> + BI2</a:t>
            </a:r>
          </a:p>
        </p:txBody>
      </p:sp>
      <p:grpSp>
        <p:nvGrpSpPr>
          <p:cNvPr id="44" name="Group 43"/>
          <p:cNvGrpSpPr/>
          <p:nvPr/>
        </p:nvGrpSpPr>
        <p:grpSpPr>
          <a:xfrm>
            <a:off x="7129529" y="533095"/>
            <a:ext cx="1739927" cy="1583471"/>
            <a:chOff x="6678769" y="4680092"/>
            <a:chExt cx="1739927" cy="1583471"/>
          </a:xfrm>
        </p:grpSpPr>
        <p:sp>
          <p:nvSpPr>
            <p:cNvPr id="45" name="Rectangle 44"/>
            <p:cNvSpPr/>
            <p:nvPr/>
          </p:nvSpPr>
          <p:spPr>
            <a:xfrm>
              <a:off x="6791410" y="4943027"/>
              <a:ext cx="1627286" cy="1009539"/>
            </a:xfrm>
            <a:prstGeom prst="rect">
              <a:avLst/>
            </a:prstGeom>
            <a:gradFill>
              <a:gsLst>
                <a:gs pos="0">
                  <a:schemeClr val="accent1">
                    <a:tint val="66000"/>
                    <a:satMod val="160000"/>
                    <a:alpha val="79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6" name="Rectangle 45"/>
            <p:cNvSpPr/>
            <p:nvPr/>
          </p:nvSpPr>
          <p:spPr>
            <a:xfrm>
              <a:off x="7191970" y="5444923"/>
              <a:ext cx="934118" cy="194130"/>
            </a:xfrm>
            <a:prstGeom prst="rect">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7" name="Rectangle 46"/>
            <p:cNvSpPr/>
            <p:nvPr/>
          </p:nvSpPr>
          <p:spPr>
            <a:xfrm>
              <a:off x="7576909" y="4720489"/>
              <a:ext cx="189903" cy="752844"/>
            </a:xfrm>
            <a:prstGeom prst="rect">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8" name="Rectangle 47"/>
            <p:cNvSpPr/>
            <p:nvPr/>
          </p:nvSpPr>
          <p:spPr>
            <a:xfrm>
              <a:off x="7463994" y="5449658"/>
              <a:ext cx="395203" cy="1136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49" name="Straight Connector 48"/>
            <p:cNvCxnSpPr/>
            <p:nvPr/>
          </p:nvCxnSpPr>
          <p:spPr>
            <a:xfrm rot="10800000">
              <a:off x="6923368" y="5628399"/>
              <a:ext cx="21257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rot="5400000" flipH="1" flipV="1">
              <a:off x="6694656" y="5278192"/>
              <a:ext cx="700366" cy="633"/>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6791410" y="5195886"/>
              <a:ext cx="225954" cy="165243"/>
            </a:xfrm>
            <a:prstGeom prst="rect">
              <a:avLst/>
            </a:prstGeom>
            <a:noFill/>
          </p:spPr>
          <p:txBody>
            <a:bodyPr wrap="none" rtlCol="0">
              <a:spAutoFit/>
            </a:bodyPr>
            <a:lstStyle/>
            <a:p>
              <a:r>
                <a:rPr lang="en-US" sz="1200" dirty="0" smtClean="0">
                  <a:solidFill>
                    <a:schemeClr val="bg1"/>
                  </a:solidFill>
                </a:rPr>
                <a:t>D</a:t>
              </a:r>
              <a:r>
                <a:rPr lang="en-US" sz="1200" baseline="-25000" dirty="0" smtClean="0">
                  <a:solidFill>
                    <a:schemeClr val="bg1"/>
                  </a:solidFill>
                </a:rPr>
                <a:t>f</a:t>
              </a:r>
              <a:endParaRPr lang="en-US" sz="1200" baseline="-25000" dirty="0">
                <a:solidFill>
                  <a:schemeClr val="bg1"/>
                </a:solidFill>
              </a:endParaRPr>
            </a:p>
          </p:txBody>
        </p:sp>
        <p:sp>
          <p:nvSpPr>
            <p:cNvPr id="52" name="Rectangle 51"/>
            <p:cNvSpPr/>
            <p:nvPr/>
          </p:nvSpPr>
          <p:spPr>
            <a:xfrm>
              <a:off x="7471475" y="4680092"/>
              <a:ext cx="395203" cy="1136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53" name="Straight Arrow Connector 52"/>
            <p:cNvCxnSpPr>
              <a:stCxn id="46" idx="1"/>
              <a:endCxn id="46" idx="3"/>
            </p:cNvCxnSpPr>
            <p:nvPr/>
          </p:nvCxnSpPr>
          <p:spPr>
            <a:xfrm rot="10800000" flipH="1">
              <a:off x="7191970" y="5541988"/>
              <a:ext cx="934118" cy="1588"/>
            </a:xfrm>
            <a:prstGeom prst="straightConnector1">
              <a:avLst/>
            </a:prstGeom>
            <a:ln w="6350">
              <a:solidFill>
                <a:schemeClr val="bg1"/>
              </a:solidFill>
              <a:headEnd type="arrow" w="med" len="med"/>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7543800" y="5334000"/>
              <a:ext cx="287258" cy="276999"/>
            </a:xfrm>
            <a:prstGeom prst="rect">
              <a:avLst/>
            </a:prstGeom>
            <a:noFill/>
          </p:spPr>
          <p:txBody>
            <a:bodyPr wrap="none" rtlCol="0">
              <a:spAutoFit/>
            </a:bodyPr>
            <a:lstStyle/>
            <a:p>
              <a:r>
                <a:rPr lang="en-US" sz="1200" dirty="0" smtClean="0">
                  <a:solidFill>
                    <a:schemeClr val="bg1"/>
                  </a:solidFill>
                </a:rPr>
                <a:t>B</a:t>
              </a:r>
              <a:endParaRPr lang="en-US" sz="1200" dirty="0">
                <a:solidFill>
                  <a:schemeClr val="bg1"/>
                </a:solidFill>
              </a:endParaRPr>
            </a:p>
          </p:txBody>
        </p:sp>
        <p:cxnSp>
          <p:nvCxnSpPr>
            <p:cNvPr id="55" name="Straight Arrow Connector 54"/>
            <p:cNvCxnSpPr/>
            <p:nvPr/>
          </p:nvCxnSpPr>
          <p:spPr>
            <a:xfrm rot="5400000" flipH="1" flipV="1">
              <a:off x="6820754" y="5867085"/>
              <a:ext cx="457200" cy="631"/>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6678769" y="5705341"/>
              <a:ext cx="415498" cy="276999"/>
            </a:xfrm>
            <a:prstGeom prst="rect">
              <a:avLst/>
            </a:prstGeom>
            <a:noFill/>
          </p:spPr>
          <p:txBody>
            <a:bodyPr wrap="none" rtlCol="0">
              <a:spAutoFit/>
            </a:bodyPr>
            <a:lstStyle/>
            <a:p>
              <a:r>
                <a:rPr lang="en-US" sz="1200" dirty="0" smtClean="0">
                  <a:solidFill>
                    <a:schemeClr val="bg1"/>
                  </a:solidFill>
                </a:rPr>
                <a:t>B/2</a:t>
              </a:r>
              <a:endParaRPr lang="en-US" sz="1200" dirty="0">
                <a:solidFill>
                  <a:schemeClr val="bg1"/>
                </a:solidFill>
              </a:endParaRPr>
            </a:p>
          </p:txBody>
        </p:sp>
        <p:cxnSp>
          <p:nvCxnSpPr>
            <p:cNvPr id="57" name="Straight Connector 56"/>
            <p:cNvCxnSpPr/>
            <p:nvPr/>
          </p:nvCxnSpPr>
          <p:spPr>
            <a:xfrm>
              <a:off x="7109137" y="6078828"/>
              <a:ext cx="682581" cy="0"/>
            </a:xfrm>
            <a:prstGeom prst="line">
              <a:avLst/>
            </a:prstGeom>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7814256" y="5894231"/>
              <a:ext cx="364202" cy="369332"/>
            </a:xfrm>
            <a:prstGeom prst="rect">
              <a:avLst/>
            </a:prstGeom>
          </p:spPr>
          <p:txBody>
            <a:bodyPr wrap="none">
              <a:spAutoFit/>
            </a:bodyPr>
            <a:lstStyle/>
            <a:p>
              <a:r>
                <a:rPr lang="en-US" i="1" dirty="0" smtClean="0">
                  <a:solidFill>
                    <a:schemeClr val="bg1"/>
                  </a:solidFill>
                </a:rPr>
                <a:t>I</a:t>
              </a:r>
              <a:r>
                <a:rPr lang="en-US" i="1" baseline="-25000" dirty="0" smtClean="0">
                  <a:solidFill>
                    <a:schemeClr val="bg1"/>
                  </a:solidFill>
                </a:rPr>
                <a:t>r</a:t>
              </a:r>
              <a:r>
                <a:rPr lang="en-US" i="1" dirty="0" smtClean="0">
                  <a:solidFill>
                    <a:schemeClr val="bg1"/>
                  </a:solidFill>
                </a:rPr>
                <a:t> </a:t>
              </a:r>
            </a:p>
          </p:txBody>
        </p:sp>
        <p:grpSp>
          <p:nvGrpSpPr>
            <p:cNvPr id="59" name="Group 63"/>
            <p:cNvGrpSpPr/>
            <p:nvPr/>
          </p:nvGrpSpPr>
          <p:grpSpPr>
            <a:xfrm>
              <a:off x="7250291" y="5841642"/>
              <a:ext cx="458788" cy="228600"/>
              <a:chOff x="7696200" y="5791200"/>
              <a:chExt cx="458788" cy="304800"/>
            </a:xfrm>
          </p:grpSpPr>
          <p:cxnSp>
            <p:nvCxnSpPr>
              <p:cNvPr id="61" name="Straight Arrow Connector 60"/>
              <p:cNvCxnSpPr/>
              <p:nvPr/>
            </p:nvCxnSpPr>
            <p:spPr>
              <a:xfrm rot="5400000">
                <a:off x="7544594" y="5942806"/>
                <a:ext cx="304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rot="5400000">
                <a:off x="7696994" y="5942806"/>
                <a:ext cx="304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rot="5400000">
                <a:off x="7849394" y="5942806"/>
                <a:ext cx="304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rot="5400000">
                <a:off x="8001794" y="5942806"/>
                <a:ext cx="304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60" name="Rectangle 59"/>
            <p:cNvSpPr/>
            <p:nvPr/>
          </p:nvSpPr>
          <p:spPr>
            <a:xfrm>
              <a:off x="7648331" y="5652684"/>
              <a:ext cx="415563" cy="369332"/>
            </a:xfrm>
            <a:prstGeom prst="rect">
              <a:avLst/>
            </a:prstGeom>
          </p:spPr>
          <p:txBody>
            <a:bodyPr wrap="none">
              <a:spAutoFit/>
            </a:bodyPr>
            <a:lstStyle/>
            <a:p>
              <a:r>
                <a:rPr lang="en-US" i="1" dirty="0" smtClean="0">
                  <a:solidFill>
                    <a:schemeClr val="bg1"/>
                  </a:solidFill>
                </a:rPr>
                <a:t>q’ </a:t>
              </a:r>
              <a:endParaRPr lang="en-US" dirty="0"/>
            </a:p>
          </p:txBody>
        </p:sp>
      </p:grpSp>
      <p:cxnSp>
        <p:nvCxnSpPr>
          <p:cNvPr id="66" name="Straight Arrow Connector 65"/>
          <p:cNvCxnSpPr/>
          <p:nvPr/>
        </p:nvCxnSpPr>
        <p:spPr>
          <a:xfrm flipV="1">
            <a:off x="5061397" y="3193961"/>
            <a:ext cx="2421228" cy="10818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31821" y="1642356"/>
            <a:ext cx="2369708" cy="3754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p14="http://schemas.microsoft.com/office/powerpoint/2010/main">
        <mc:Choice Requires="p14">
          <p:contentPart p14:bwMode="auto" r:id="rId11">
            <p14:nvContentPartPr>
              <p14:cNvPr id="345119" name="Ink 31"/>
              <p14:cNvContentPartPr>
                <a14:cpLocks xmlns:a14="http://schemas.microsoft.com/office/drawing/2010/main" noRot="1" noChangeAspect="1" noEditPoints="1" noChangeArrowheads="1" noChangeShapeType="1"/>
              </p14:cNvContentPartPr>
              <p14:nvPr/>
            </p14:nvContentPartPr>
            <p14:xfrm>
              <a:off x="7935913" y="0"/>
              <a:ext cx="566737" cy="1398588"/>
            </p14:xfrm>
          </p:contentPart>
        </mc:Choice>
        <mc:Fallback xmlns="">
          <p:pic>
            <p:nvPicPr>
              <p:cNvPr id="345119" name="Ink 31"/>
              <p:cNvPicPr>
                <a:picLocks noRot="1" noChangeAspect="1" noEditPoints="1" noChangeArrowheads="1" noChangeShapeType="1"/>
              </p:cNvPicPr>
              <p:nvPr/>
            </p:nvPicPr>
            <p:blipFill>
              <a:blip r:embed="rId12" cstate="print"/>
              <a:stretch>
                <a:fillRect/>
              </a:stretch>
            </p:blipFill>
            <p:spPr>
              <a:xfrm>
                <a:off x="7926191" y="-9720"/>
                <a:ext cx="584740" cy="1419108"/>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45120" name="Ink 32"/>
              <p14:cNvContentPartPr>
                <a14:cpLocks xmlns:a14="http://schemas.microsoft.com/office/drawing/2010/main" noRot="1" noChangeAspect="1" noEditPoints="1" noChangeArrowheads="1" noChangeShapeType="1"/>
              </p14:cNvContentPartPr>
              <p14:nvPr/>
            </p14:nvContentPartPr>
            <p14:xfrm>
              <a:off x="6443663" y="763588"/>
              <a:ext cx="1116012" cy="1219200"/>
            </p14:xfrm>
          </p:contentPart>
        </mc:Choice>
        <mc:Fallback xmlns="">
          <p:pic>
            <p:nvPicPr>
              <p:cNvPr id="345120" name="Ink 32"/>
              <p:cNvPicPr>
                <a:picLocks noRot="1" noChangeAspect="1" noEditPoints="1" noChangeArrowheads="1" noChangeShapeType="1"/>
              </p:cNvPicPr>
              <p:nvPr/>
            </p:nvPicPr>
            <p:blipFill>
              <a:blip r:embed="rId14" cstate="print"/>
              <a:stretch>
                <a:fillRect/>
              </a:stretch>
            </p:blipFill>
            <p:spPr>
              <a:xfrm>
                <a:off x="6429983" y="751709"/>
                <a:ext cx="1139412" cy="1243678"/>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45121" name="Ink 33"/>
              <p14:cNvContentPartPr>
                <a14:cpLocks xmlns:a14="http://schemas.microsoft.com/office/drawing/2010/main" noRot="1" noChangeAspect="1" noEditPoints="1" noChangeArrowheads="1" noChangeShapeType="1"/>
              </p14:cNvContentPartPr>
              <p14:nvPr/>
            </p14:nvContentPartPr>
            <p14:xfrm>
              <a:off x="215900" y="2643188"/>
              <a:ext cx="746125" cy="69850"/>
            </p14:xfrm>
          </p:contentPart>
        </mc:Choice>
        <mc:Fallback xmlns="">
          <p:pic>
            <p:nvPicPr>
              <p:cNvPr id="345121" name="Ink 33"/>
              <p:cNvPicPr>
                <a:picLocks noRot="1" noChangeAspect="1" noEditPoints="1" noChangeArrowheads="1" noChangeShapeType="1"/>
              </p:cNvPicPr>
              <p:nvPr/>
            </p:nvPicPr>
            <p:blipFill>
              <a:blip r:embed="rId16" cstate="print"/>
              <a:stretch>
                <a:fillRect/>
              </a:stretch>
            </p:blipFill>
            <p:spPr>
              <a:xfrm>
                <a:off x="205822" y="2633467"/>
                <a:ext cx="760522" cy="91093"/>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45122" name="Ink 34"/>
              <p14:cNvContentPartPr>
                <a14:cpLocks xmlns:a14="http://schemas.microsoft.com/office/drawing/2010/main" noRot="1" noChangeAspect="1" noEditPoints="1" noChangeArrowheads="1" noChangeShapeType="1"/>
              </p14:cNvContentPartPr>
              <p14:nvPr/>
            </p14:nvContentPartPr>
            <p14:xfrm>
              <a:off x="1647825" y="2043113"/>
              <a:ext cx="1320800" cy="644525"/>
            </p14:xfrm>
          </p:contentPart>
        </mc:Choice>
        <mc:Fallback xmlns="">
          <p:pic>
            <p:nvPicPr>
              <p:cNvPr id="345122" name="Ink 34"/>
              <p:cNvPicPr>
                <a:picLocks noRot="1" noChangeAspect="1" noEditPoints="1" noChangeArrowheads="1" noChangeShapeType="1"/>
              </p:cNvPicPr>
              <p:nvPr/>
            </p:nvPicPr>
            <p:blipFill>
              <a:blip r:embed="rId18" cstate="print"/>
              <a:stretch>
                <a:fillRect/>
              </a:stretch>
            </p:blipFill>
            <p:spPr>
              <a:xfrm>
                <a:off x="1639545" y="2030871"/>
                <a:ext cx="1341319" cy="66901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45123" name="Ink 35"/>
              <p14:cNvContentPartPr>
                <a14:cpLocks xmlns:a14="http://schemas.microsoft.com/office/drawing/2010/main" noRot="1" noChangeAspect="1" noEditPoints="1" noChangeArrowheads="1" noChangeShapeType="1"/>
              </p14:cNvContentPartPr>
              <p14:nvPr/>
            </p14:nvContentPartPr>
            <p14:xfrm>
              <a:off x="515938" y="2711450"/>
              <a:ext cx="2393950" cy="1271588"/>
            </p14:xfrm>
          </p:contentPart>
        </mc:Choice>
        <mc:Fallback xmlns="">
          <p:pic>
            <p:nvPicPr>
              <p:cNvPr id="345123" name="Ink 35"/>
              <p:cNvPicPr>
                <a:picLocks noRot="1" noChangeAspect="1" noEditPoints="1" noChangeArrowheads="1" noChangeShapeType="1"/>
              </p:cNvPicPr>
              <p:nvPr/>
            </p:nvPicPr>
            <p:blipFill>
              <a:blip r:embed="rId20" cstate="print"/>
              <a:stretch>
                <a:fillRect/>
              </a:stretch>
            </p:blipFill>
            <p:spPr>
              <a:xfrm>
                <a:off x="505498" y="2702810"/>
                <a:ext cx="2410510" cy="1284189"/>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45124" name="Ink 36"/>
              <p14:cNvContentPartPr>
                <a14:cpLocks xmlns:a14="http://schemas.microsoft.com/office/drawing/2010/main" noRot="1" noChangeAspect="1" noEditPoints="1" noChangeArrowheads="1" noChangeShapeType="1"/>
              </p14:cNvContentPartPr>
              <p14:nvPr/>
            </p14:nvContentPartPr>
            <p14:xfrm>
              <a:off x="3595688" y="1965325"/>
              <a:ext cx="1981200" cy="1460500"/>
            </p14:xfrm>
          </p:contentPart>
        </mc:Choice>
        <mc:Fallback xmlns="">
          <p:pic>
            <p:nvPicPr>
              <p:cNvPr id="345124" name="Ink 36"/>
              <p:cNvPicPr>
                <a:picLocks noRot="1" noChangeAspect="1" noEditPoints="1" noChangeArrowheads="1" noChangeShapeType="1"/>
              </p:cNvPicPr>
              <p:nvPr/>
            </p:nvPicPr>
            <p:blipFill>
              <a:blip r:embed="rId22" cstate="print"/>
              <a:stretch>
                <a:fillRect/>
              </a:stretch>
            </p:blipFill>
            <p:spPr>
              <a:xfrm>
                <a:off x="3582727" y="1957045"/>
                <a:ext cx="2002441" cy="14821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45125" name="Ink 37"/>
              <p14:cNvContentPartPr>
                <a14:cpLocks xmlns:a14="http://schemas.microsoft.com/office/drawing/2010/main" noRot="1" noChangeAspect="1" noEditPoints="1" noChangeArrowheads="1" noChangeShapeType="1"/>
              </p14:cNvContentPartPr>
              <p14:nvPr/>
            </p14:nvContentPartPr>
            <p14:xfrm>
              <a:off x="6846888" y="1416050"/>
              <a:ext cx="2101850" cy="1511300"/>
            </p14:xfrm>
          </p:contentPart>
        </mc:Choice>
        <mc:Fallback xmlns="">
          <p:pic>
            <p:nvPicPr>
              <p:cNvPr id="345125" name="Ink 37"/>
              <p:cNvPicPr>
                <a:picLocks noRot="1" noChangeAspect="1" noEditPoints="1" noChangeArrowheads="1" noChangeShapeType="1"/>
              </p:cNvPicPr>
              <p:nvPr/>
            </p:nvPicPr>
            <p:blipFill>
              <a:blip r:embed="rId24" cstate="print"/>
              <a:stretch>
                <a:fillRect/>
              </a:stretch>
            </p:blipFill>
            <p:spPr>
              <a:xfrm>
                <a:off x="6842928" y="1403813"/>
                <a:ext cx="2115891" cy="1530376"/>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45126" name="Ink 38"/>
              <p14:cNvContentPartPr>
                <a14:cpLocks xmlns:a14="http://schemas.microsoft.com/office/drawing/2010/main" noRot="1" noChangeAspect="1" noEditPoints="1" noChangeArrowheads="1" noChangeShapeType="1"/>
              </p14:cNvContentPartPr>
              <p14:nvPr/>
            </p14:nvContentPartPr>
            <p14:xfrm>
              <a:off x="3860800" y="3313113"/>
              <a:ext cx="1562100" cy="617537"/>
            </p14:xfrm>
          </p:contentPart>
        </mc:Choice>
        <mc:Fallback xmlns="">
          <p:pic>
            <p:nvPicPr>
              <p:cNvPr id="345126" name="Ink 38"/>
              <p:cNvPicPr>
                <a:picLocks noRot="1" noChangeAspect="1" noEditPoints="1" noChangeArrowheads="1" noChangeShapeType="1"/>
              </p:cNvPicPr>
              <p:nvPr/>
            </p:nvPicPr>
            <p:blipFill>
              <a:blip r:embed="rId26" cstate="print"/>
              <a:stretch>
                <a:fillRect/>
              </a:stretch>
            </p:blipFill>
            <p:spPr>
              <a:xfrm>
                <a:off x="3849280" y="3302671"/>
                <a:ext cx="1584061" cy="633381"/>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45127" name="Ink 39"/>
              <p14:cNvContentPartPr>
                <a14:cpLocks xmlns:a14="http://schemas.microsoft.com/office/drawing/2010/main" noRot="1" noChangeAspect="1" noEditPoints="1" noChangeArrowheads="1" noChangeShapeType="1"/>
              </p14:cNvContentPartPr>
              <p14:nvPr/>
            </p14:nvContentPartPr>
            <p14:xfrm>
              <a:off x="5002213" y="3622675"/>
              <a:ext cx="292100" cy="292100"/>
            </p14:xfrm>
          </p:contentPart>
        </mc:Choice>
        <mc:Fallback xmlns="">
          <p:pic>
            <p:nvPicPr>
              <p:cNvPr id="345127" name="Ink 39"/>
              <p:cNvPicPr>
                <a:picLocks noRot="1" noChangeAspect="1" noEditPoints="1" noChangeArrowheads="1" noChangeShapeType="1"/>
              </p:cNvPicPr>
              <p:nvPr/>
            </p:nvPicPr>
            <p:blipFill>
              <a:blip r:embed="rId28" cstate="print"/>
              <a:stretch>
                <a:fillRect/>
              </a:stretch>
            </p:blipFill>
            <p:spPr>
              <a:xfrm>
                <a:off x="4992929" y="3618713"/>
                <a:ext cx="304598" cy="306867"/>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45128" name="Ink 40"/>
              <p14:cNvContentPartPr>
                <a14:cpLocks xmlns:a14="http://schemas.microsoft.com/office/drawing/2010/main" noRot="1" noChangeAspect="1" noEditPoints="1" noChangeArrowheads="1" noChangeShapeType="1"/>
              </p14:cNvContentPartPr>
              <p14:nvPr/>
            </p14:nvContentPartPr>
            <p14:xfrm>
              <a:off x="1047750" y="6059488"/>
              <a:ext cx="728663" cy="515937"/>
            </p14:xfrm>
          </p:contentPart>
        </mc:Choice>
        <mc:Fallback xmlns="">
          <p:pic>
            <p:nvPicPr>
              <p:cNvPr id="345128" name="Ink 40"/>
              <p:cNvPicPr>
                <a:picLocks noRot="1" noChangeAspect="1" noEditPoints="1" noChangeArrowheads="1" noChangeShapeType="1"/>
              </p:cNvPicPr>
              <p:nvPr/>
            </p:nvPicPr>
            <p:blipFill>
              <a:blip r:embed="rId30" cstate="print"/>
              <a:stretch>
                <a:fillRect/>
              </a:stretch>
            </p:blipFill>
            <p:spPr>
              <a:xfrm>
                <a:off x="1034462" y="6053367"/>
                <a:ext cx="747697" cy="534299"/>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45129" name="Ink 41"/>
              <p14:cNvContentPartPr>
                <a14:cpLocks xmlns:a14="http://schemas.microsoft.com/office/drawing/2010/main" noRot="1" noChangeAspect="1" noEditPoints="1" noChangeArrowheads="1" noChangeShapeType="1"/>
              </p14:cNvContentPartPr>
              <p14:nvPr/>
            </p14:nvContentPartPr>
            <p14:xfrm>
              <a:off x="2043113" y="5973763"/>
              <a:ext cx="1501775" cy="377825"/>
            </p14:xfrm>
          </p:contentPart>
        </mc:Choice>
        <mc:Fallback xmlns="">
          <p:pic>
            <p:nvPicPr>
              <p:cNvPr id="345129" name="Ink 41"/>
              <p:cNvPicPr>
                <a:picLocks noRot="1" noChangeAspect="1" noEditPoints="1" noChangeArrowheads="1" noChangeShapeType="1"/>
              </p:cNvPicPr>
              <p:nvPr/>
            </p:nvPicPr>
            <p:blipFill>
              <a:blip r:embed="rId32" cstate="print"/>
              <a:stretch>
                <a:fillRect/>
              </a:stretch>
            </p:blipFill>
            <p:spPr>
              <a:xfrm>
                <a:off x="2029794" y="5960797"/>
                <a:ext cx="1527333" cy="403037"/>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45130" name="Ink 42"/>
              <p14:cNvContentPartPr>
                <a14:cpLocks xmlns:a14="http://schemas.microsoft.com/office/drawing/2010/main" noRot="1" noChangeAspect="1" noEditPoints="1" noChangeArrowheads="1" noChangeShapeType="1"/>
              </p14:cNvContentPartPr>
              <p14:nvPr/>
            </p14:nvContentPartPr>
            <p14:xfrm>
              <a:off x="3714750" y="5578475"/>
              <a:ext cx="576263" cy="498475"/>
            </p14:xfrm>
          </p:contentPart>
        </mc:Choice>
        <mc:Fallback xmlns="">
          <p:pic>
            <p:nvPicPr>
              <p:cNvPr id="345130" name="Ink 42"/>
              <p:cNvPicPr>
                <a:picLocks noRot="1" noChangeAspect="1" noEditPoints="1" noChangeArrowheads="1" noChangeShapeType="1"/>
              </p:cNvPicPr>
              <p:nvPr/>
            </p:nvPicPr>
            <p:blipFill>
              <a:blip r:embed="rId34" cstate="print"/>
              <a:stretch>
                <a:fillRect/>
              </a:stretch>
            </p:blipFill>
            <p:spPr>
              <a:xfrm>
                <a:off x="3702872" y="5566598"/>
                <a:ext cx="597859" cy="521149"/>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45131" name="Ink 43"/>
              <p14:cNvContentPartPr>
                <a14:cpLocks xmlns:a14="http://schemas.microsoft.com/office/drawing/2010/main" noRot="1" noChangeAspect="1" noEditPoints="1" noChangeArrowheads="1" noChangeShapeType="1"/>
              </p14:cNvContentPartPr>
              <p14:nvPr/>
            </p14:nvContentPartPr>
            <p14:xfrm>
              <a:off x="77788" y="2884488"/>
              <a:ext cx="8991600" cy="2522537"/>
            </p14:xfrm>
          </p:contentPart>
        </mc:Choice>
        <mc:Fallback xmlns="">
          <p:pic>
            <p:nvPicPr>
              <p:cNvPr id="345131" name="Ink 43"/>
              <p:cNvPicPr>
                <a:picLocks noRot="1" noChangeAspect="1" noEditPoints="1" noChangeArrowheads="1" noChangeShapeType="1"/>
              </p:cNvPicPr>
              <p:nvPr/>
            </p:nvPicPr>
            <p:blipFill>
              <a:blip r:embed="rId36" cstate="print"/>
              <a:stretch>
                <a:fillRect/>
              </a:stretch>
            </p:blipFill>
            <p:spPr>
              <a:xfrm>
                <a:off x="69147" y="2876928"/>
                <a:ext cx="9009962" cy="2541977"/>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45132" name="Ink 44"/>
              <p14:cNvContentPartPr>
                <a14:cpLocks xmlns:a14="http://schemas.microsoft.com/office/drawing/2010/main" noRot="1" noChangeAspect="1" noEditPoints="1" noChangeArrowheads="1" noChangeShapeType="1"/>
              </p14:cNvContentPartPr>
              <p14:nvPr/>
            </p14:nvContentPartPr>
            <p14:xfrm>
              <a:off x="3338513" y="4600575"/>
              <a:ext cx="1570037" cy="677863"/>
            </p14:xfrm>
          </p:contentPart>
        </mc:Choice>
        <mc:Fallback xmlns="">
          <p:pic>
            <p:nvPicPr>
              <p:cNvPr id="345132" name="Ink 44"/>
              <p:cNvPicPr>
                <a:picLocks noRot="1" noChangeAspect="1" noEditPoints="1" noChangeArrowheads="1" noChangeShapeType="1"/>
              </p:cNvPicPr>
              <p:nvPr/>
            </p:nvPicPr>
            <p:blipFill>
              <a:blip r:embed="rId38" cstate="print"/>
              <a:stretch>
                <a:fillRect/>
              </a:stretch>
            </p:blipFill>
            <p:spPr>
              <a:xfrm>
                <a:off x="3325192" y="4593375"/>
                <a:ext cx="1590558" cy="699822"/>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45133" name="Ink 45"/>
              <p14:cNvContentPartPr>
                <a14:cpLocks xmlns:a14="http://schemas.microsoft.com/office/drawing/2010/main" noRot="1" noChangeAspect="1" noEditPoints="1" noChangeArrowheads="1" noChangeShapeType="1"/>
              </p14:cNvContentPartPr>
              <p14:nvPr/>
            </p14:nvContentPartPr>
            <p14:xfrm>
              <a:off x="6348413" y="3348038"/>
              <a:ext cx="3013075" cy="909637"/>
            </p14:xfrm>
          </p:contentPart>
        </mc:Choice>
        <mc:Fallback xmlns="">
          <p:pic>
            <p:nvPicPr>
              <p:cNvPr id="345133" name="Ink 45"/>
              <p:cNvPicPr>
                <a:picLocks noRot="1" noChangeAspect="1" noEditPoints="1" noChangeArrowheads="1" noChangeShapeType="1"/>
              </p:cNvPicPr>
              <p:nvPr/>
            </p:nvPicPr>
            <p:blipFill>
              <a:blip r:embed="rId40" cstate="print"/>
              <a:stretch>
                <a:fillRect/>
              </a:stretch>
            </p:blipFill>
            <p:spPr>
              <a:xfrm>
                <a:off x="6339773" y="3343358"/>
                <a:ext cx="3024595" cy="923676"/>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45134" name="Ink 46"/>
              <p14:cNvContentPartPr>
                <a14:cpLocks xmlns:a14="http://schemas.microsoft.com/office/drawing/2010/main" noRot="1" noChangeAspect="1" noEditPoints="1" noChangeArrowheads="1" noChangeShapeType="1"/>
              </p14:cNvContentPartPr>
              <p14:nvPr/>
            </p14:nvContentPartPr>
            <p14:xfrm>
              <a:off x="2779713" y="1398588"/>
              <a:ext cx="592137" cy="292100"/>
            </p14:xfrm>
          </p:contentPart>
        </mc:Choice>
        <mc:Fallback xmlns="">
          <p:pic>
            <p:nvPicPr>
              <p:cNvPr id="345134" name="Ink 46"/>
              <p:cNvPicPr>
                <a:picLocks noRot="1" noChangeAspect="1" noEditPoints="1" noChangeArrowheads="1" noChangeShapeType="1"/>
              </p:cNvPicPr>
              <p:nvPr/>
            </p:nvPicPr>
            <p:blipFill>
              <a:blip r:embed="rId42" cstate="print"/>
              <a:stretch>
                <a:fillRect/>
              </a:stretch>
            </p:blipFill>
            <p:spPr>
              <a:xfrm>
                <a:off x="2767114" y="1384541"/>
                <a:ext cx="618054" cy="319833"/>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45135" name="Ink 47"/>
              <p14:cNvContentPartPr>
                <a14:cpLocks xmlns:a14="http://schemas.microsoft.com/office/drawing/2010/main" noRot="1" noChangeAspect="1" noEditPoints="1" noChangeArrowheads="1" noChangeShapeType="1"/>
              </p14:cNvContentPartPr>
              <p14:nvPr/>
            </p14:nvContentPartPr>
            <p14:xfrm>
              <a:off x="39546213" y="10445750"/>
              <a:ext cx="0" cy="0"/>
            </p14:xfrm>
          </p:contentPart>
        </mc:Choice>
        <mc:Fallback xmlns="">
          <p:pic>
            <p:nvPicPr>
              <p:cNvPr id="345135" name="Ink 47"/>
              <p:cNvPicPr>
                <a:picLocks noRot="1" noChangeAspect="1" noEditPoints="1" noChangeArrowheads="1" noChangeShapeType="1"/>
              </p:cNvPicPr>
              <p:nvPr/>
            </p:nvPicPr>
            <p:blipFill>
              <a:blip r:embed="rId44"/>
              <a:stretch>
                <a:fillRect/>
              </a:stretch>
            </p:blipFill>
            <p:spPr>
              <a:xfrm>
                <a:off x="39546213" y="10445750"/>
                <a:ext cx="0" cy="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45136" name="Ink 48"/>
              <p14:cNvContentPartPr>
                <a14:cpLocks xmlns:a14="http://schemas.microsoft.com/office/drawing/2010/main" noRot="1" noChangeAspect="1" noEditPoints="1" noChangeArrowheads="1" noChangeShapeType="1"/>
              </p14:cNvContentPartPr>
              <p14:nvPr/>
            </p14:nvContentPartPr>
            <p14:xfrm>
              <a:off x="6348413" y="788988"/>
              <a:ext cx="1211262" cy="1193800"/>
            </p14:xfrm>
          </p:contentPart>
        </mc:Choice>
        <mc:Fallback xmlns="">
          <p:pic>
            <p:nvPicPr>
              <p:cNvPr id="345136" name="Ink 48"/>
              <p:cNvPicPr>
                <a:picLocks noRot="1" noChangeAspect="1" noEditPoints="1" noChangeArrowheads="1" noChangeShapeType="1"/>
              </p:cNvPicPr>
              <p:nvPr/>
            </p:nvPicPr>
            <p:blipFill>
              <a:blip r:embed="rId46" cstate="print"/>
              <a:stretch>
                <a:fillRect/>
              </a:stretch>
            </p:blipFill>
            <p:spPr>
              <a:xfrm>
                <a:off x="6336534" y="777108"/>
                <a:ext cx="1232140" cy="1219001"/>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45137" name="Ink 49"/>
              <p14:cNvContentPartPr>
                <a14:cpLocks xmlns:a14="http://schemas.microsoft.com/office/drawing/2010/main" noRot="1" noChangeAspect="1" noEditPoints="1" noChangeArrowheads="1" noChangeShapeType="1"/>
              </p14:cNvContentPartPr>
              <p14:nvPr/>
            </p14:nvContentPartPr>
            <p14:xfrm>
              <a:off x="430213" y="3055938"/>
              <a:ext cx="161925" cy="282575"/>
            </p14:xfrm>
          </p:contentPart>
        </mc:Choice>
        <mc:Fallback xmlns="">
          <p:pic>
            <p:nvPicPr>
              <p:cNvPr id="345137" name="Ink 49"/>
              <p:cNvPicPr>
                <a:picLocks noRot="1" noChangeAspect="1" noEditPoints="1" noChangeArrowheads="1" noChangeShapeType="1"/>
              </p:cNvPicPr>
              <p:nvPr/>
            </p:nvPicPr>
            <p:blipFill>
              <a:blip r:embed="rId48" cstate="print"/>
              <a:stretch>
                <a:fillRect/>
              </a:stretch>
            </p:blipFill>
            <p:spPr>
              <a:xfrm>
                <a:off x="416899" y="3046939"/>
                <a:ext cx="187473" cy="304173"/>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45138" name="Ink 50"/>
              <p14:cNvContentPartPr>
                <a14:cpLocks xmlns:a14="http://schemas.microsoft.com/office/drawing/2010/main" noRot="1" noChangeAspect="1" noEditPoints="1" noChangeArrowheads="1" noChangeShapeType="1"/>
              </p14:cNvContentPartPr>
              <p14:nvPr/>
            </p14:nvContentPartPr>
            <p14:xfrm>
              <a:off x="309563" y="4068763"/>
              <a:ext cx="103187" cy="171450"/>
            </p14:xfrm>
          </p:contentPart>
        </mc:Choice>
        <mc:Fallback xmlns="">
          <p:pic>
            <p:nvPicPr>
              <p:cNvPr id="345138" name="Ink 50"/>
              <p:cNvPicPr>
                <a:picLocks noRot="1" noChangeAspect="1" noEditPoints="1" noChangeArrowheads="1" noChangeShapeType="1"/>
              </p:cNvPicPr>
              <p:nvPr/>
            </p:nvPicPr>
            <p:blipFill>
              <a:blip r:embed="rId50" cstate="print"/>
              <a:stretch>
                <a:fillRect/>
              </a:stretch>
            </p:blipFill>
            <p:spPr>
              <a:xfrm>
                <a:off x="296260" y="4056877"/>
                <a:ext cx="128355" cy="195583"/>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345139" name="Ink 51"/>
              <p14:cNvContentPartPr>
                <a14:cpLocks xmlns:a14="http://schemas.microsoft.com/office/drawing/2010/main" noRot="1" noChangeAspect="1" noEditPoints="1" noChangeArrowheads="1" noChangeShapeType="1"/>
              </p14:cNvContentPartPr>
              <p14:nvPr/>
            </p14:nvContentPartPr>
            <p14:xfrm>
              <a:off x="6443663" y="3055938"/>
              <a:ext cx="103187" cy="222250"/>
            </p14:xfrm>
          </p:contentPart>
        </mc:Choice>
        <mc:Fallback xmlns="">
          <p:pic>
            <p:nvPicPr>
              <p:cNvPr id="345139" name="Ink 51"/>
              <p:cNvPicPr>
                <a:picLocks noRot="1" noChangeAspect="1" noEditPoints="1" noChangeArrowheads="1" noChangeShapeType="1"/>
              </p:cNvPicPr>
              <p:nvPr/>
            </p:nvPicPr>
            <p:blipFill>
              <a:blip r:embed="rId52" cstate="print"/>
              <a:stretch>
                <a:fillRect/>
              </a:stretch>
            </p:blipFill>
            <p:spPr>
              <a:xfrm>
                <a:off x="6432274" y="3045492"/>
                <a:ext cx="125619" cy="244583"/>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345140" name="Ink 52"/>
              <p14:cNvContentPartPr>
                <a14:cpLocks xmlns:a14="http://schemas.microsoft.com/office/drawing/2010/main" noRot="1" noChangeAspect="1" noEditPoints="1" noChangeArrowheads="1" noChangeShapeType="1"/>
              </p14:cNvContentPartPr>
              <p14:nvPr/>
            </p14:nvContentPartPr>
            <p14:xfrm>
              <a:off x="180975" y="3149600"/>
              <a:ext cx="625475" cy="619125"/>
            </p14:xfrm>
          </p:contentPart>
        </mc:Choice>
        <mc:Fallback xmlns="">
          <p:pic>
            <p:nvPicPr>
              <p:cNvPr id="345140" name="Ink 52"/>
              <p:cNvPicPr>
                <a:picLocks noRot="1" noChangeAspect="1" noEditPoints="1" noChangeArrowheads="1" noChangeShapeType="1"/>
              </p:cNvPicPr>
              <p:nvPr/>
            </p:nvPicPr>
            <p:blipFill>
              <a:blip r:embed="rId54" cstate="print"/>
              <a:stretch>
                <a:fillRect/>
              </a:stretch>
            </p:blipFill>
            <p:spPr>
              <a:xfrm>
                <a:off x="170172" y="3140247"/>
                <a:ext cx="647080" cy="638911"/>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345141" name="Ink 53"/>
              <p14:cNvContentPartPr>
                <a14:cpLocks xmlns:a14="http://schemas.microsoft.com/office/drawing/2010/main" noRot="1" noChangeAspect="1" noEditPoints="1" noChangeArrowheads="1" noChangeShapeType="1"/>
              </p14:cNvContentPartPr>
              <p14:nvPr/>
            </p14:nvContentPartPr>
            <p14:xfrm>
              <a:off x="798513" y="5089525"/>
              <a:ext cx="771525" cy="198438"/>
            </p14:xfrm>
          </p:contentPart>
        </mc:Choice>
        <mc:Fallback xmlns="">
          <p:pic>
            <p:nvPicPr>
              <p:cNvPr id="345141" name="Ink 53"/>
              <p:cNvPicPr>
                <a:picLocks noRot="1" noChangeAspect="1" noEditPoints="1" noChangeArrowheads="1" noChangeShapeType="1"/>
              </p:cNvPicPr>
              <p:nvPr/>
            </p:nvPicPr>
            <p:blipFill>
              <a:blip r:embed="rId56" cstate="print"/>
              <a:stretch>
                <a:fillRect/>
              </a:stretch>
            </p:blipFill>
            <p:spPr>
              <a:xfrm>
                <a:off x="795273" y="5083763"/>
                <a:ext cx="780886" cy="212844"/>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345142" name="Ink 54"/>
              <p14:cNvContentPartPr>
                <a14:cpLocks xmlns:a14="http://schemas.microsoft.com/office/drawing/2010/main" noRot="1" noChangeAspect="1" noEditPoints="1" noChangeArrowheads="1" noChangeShapeType="1"/>
              </p14:cNvContentPartPr>
              <p14:nvPr/>
            </p14:nvContentPartPr>
            <p14:xfrm>
              <a:off x="635000" y="5878513"/>
              <a:ext cx="171450" cy="9525"/>
            </p14:xfrm>
          </p:contentPart>
        </mc:Choice>
        <mc:Fallback xmlns="">
          <p:pic>
            <p:nvPicPr>
              <p:cNvPr id="345142" name="Ink 54"/>
              <p:cNvPicPr>
                <a:picLocks noRot="1" noChangeAspect="1" noEditPoints="1" noChangeArrowheads="1" noChangeShapeType="1"/>
              </p:cNvPicPr>
              <p:nvPr/>
            </p:nvPicPr>
            <p:blipFill>
              <a:blip r:embed="rId58" cstate="print"/>
              <a:stretch>
                <a:fillRect/>
              </a:stretch>
            </p:blipFill>
            <p:spPr>
              <a:xfrm>
                <a:off x="625275" y="5869750"/>
                <a:ext cx="189459" cy="28956"/>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345143" name="Ink 55"/>
              <p14:cNvContentPartPr>
                <a14:cpLocks xmlns:a14="http://schemas.microsoft.com/office/drawing/2010/main" noRot="1" noChangeAspect="1" noEditPoints="1" noChangeArrowheads="1" noChangeShapeType="1"/>
              </p14:cNvContentPartPr>
              <p14:nvPr/>
            </p14:nvContentPartPr>
            <p14:xfrm>
              <a:off x="1150938" y="5878513"/>
              <a:ext cx="204787" cy="9525"/>
            </p14:xfrm>
          </p:contentPart>
        </mc:Choice>
        <mc:Fallback xmlns="">
          <p:pic>
            <p:nvPicPr>
              <p:cNvPr id="345143" name="Ink 55"/>
              <p:cNvPicPr>
                <a:picLocks noRot="1" noChangeAspect="1" noEditPoints="1" noChangeArrowheads="1" noChangeShapeType="1"/>
              </p:cNvPicPr>
              <p:nvPr/>
            </p:nvPicPr>
            <p:blipFill>
              <a:blip r:embed="rId60" cstate="print"/>
              <a:stretch>
                <a:fillRect/>
              </a:stretch>
            </p:blipFill>
            <p:spPr>
              <a:xfrm>
                <a:off x="1141940" y="5869354"/>
                <a:ext cx="216664" cy="28941"/>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345144" name="Ink 56"/>
              <p14:cNvContentPartPr>
                <a14:cpLocks xmlns:a14="http://schemas.microsoft.com/office/drawing/2010/main" noRot="1" noChangeAspect="1" noEditPoints="1" noChangeArrowheads="1" noChangeShapeType="1"/>
              </p14:cNvContentPartPr>
              <p14:nvPr/>
            </p14:nvContentPartPr>
            <p14:xfrm>
              <a:off x="1776413" y="5895975"/>
              <a:ext cx="223837" cy="34925"/>
            </p14:xfrm>
          </p:contentPart>
        </mc:Choice>
        <mc:Fallback xmlns="">
          <p:pic>
            <p:nvPicPr>
              <p:cNvPr id="345144" name="Ink 56"/>
              <p:cNvPicPr>
                <a:picLocks noRot="1" noChangeAspect="1" noEditPoints="1" noChangeArrowheads="1" noChangeShapeType="1"/>
              </p:cNvPicPr>
              <p:nvPr/>
            </p:nvPicPr>
            <p:blipFill>
              <a:blip r:embed="rId62" cstate="print"/>
              <a:stretch>
                <a:fillRect/>
              </a:stretch>
            </p:blipFill>
            <p:spPr>
              <a:xfrm>
                <a:off x="1767416" y="5893455"/>
                <a:ext cx="235353" cy="47887"/>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345145" name="Ink 57"/>
              <p14:cNvContentPartPr>
                <a14:cpLocks xmlns:a14="http://schemas.microsoft.com/office/drawing/2010/main" noRot="1" noChangeAspect="1" noEditPoints="1" noChangeArrowheads="1" noChangeShapeType="1"/>
              </p14:cNvContentPartPr>
              <p14:nvPr/>
            </p14:nvContentPartPr>
            <p14:xfrm>
              <a:off x="2257425" y="5295900"/>
              <a:ext cx="514350" cy="566738"/>
            </p14:xfrm>
          </p:contentPart>
        </mc:Choice>
        <mc:Fallback xmlns="">
          <p:pic>
            <p:nvPicPr>
              <p:cNvPr id="345145" name="Ink 57"/>
              <p:cNvPicPr>
                <a:picLocks noRot="1" noChangeAspect="1" noEditPoints="1" noChangeArrowheads="1" noChangeShapeType="1"/>
              </p:cNvPicPr>
              <p:nvPr/>
            </p:nvPicPr>
            <p:blipFill>
              <a:blip r:embed="rId64" cstate="print"/>
              <a:stretch>
                <a:fillRect/>
              </a:stretch>
            </p:blipFill>
            <p:spPr>
              <a:xfrm>
                <a:off x="2247673" y="5290496"/>
                <a:ext cx="535300" cy="58187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345146" name="Ink 58"/>
              <p14:cNvContentPartPr>
                <a14:cpLocks xmlns:a14="http://schemas.microsoft.com/office/drawing/2010/main" noRot="1" noChangeAspect="1" noEditPoints="1" noChangeArrowheads="1" noChangeShapeType="1"/>
              </p14:cNvContentPartPr>
              <p14:nvPr/>
            </p14:nvContentPartPr>
            <p14:xfrm>
              <a:off x="2678113" y="3656013"/>
              <a:ext cx="300037" cy="198437"/>
            </p14:xfrm>
          </p:contentPart>
        </mc:Choice>
        <mc:Fallback xmlns="">
          <p:pic>
            <p:nvPicPr>
              <p:cNvPr id="345146" name="Ink 58"/>
              <p:cNvPicPr>
                <a:picLocks noRot="1" noChangeAspect="1" noEditPoints="1" noChangeArrowheads="1" noChangeShapeType="1"/>
              </p:cNvPicPr>
              <p:nvPr/>
            </p:nvPicPr>
            <p:blipFill>
              <a:blip r:embed="rId66" cstate="print"/>
              <a:stretch>
                <a:fillRect/>
              </a:stretch>
            </p:blipFill>
            <p:spPr>
              <a:xfrm>
                <a:off x="2667307" y="3644128"/>
                <a:ext cx="323809" cy="223647"/>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345147" name="Ink 59"/>
              <p14:cNvContentPartPr>
                <a14:cpLocks xmlns:a14="http://schemas.microsoft.com/office/drawing/2010/main" noRot="1" noChangeAspect="1" noEditPoints="1" noChangeArrowheads="1" noChangeShapeType="1"/>
              </p14:cNvContentPartPr>
              <p14:nvPr/>
            </p14:nvContentPartPr>
            <p14:xfrm>
              <a:off x="377825" y="5862638"/>
              <a:ext cx="2728913" cy="136525"/>
            </p14:xfrm>
          </p:contentPart>
        </mc:Choice>
        <mc:Fallback xmlns="">
          <p:pic>
            <p:nvPicPr>
              <p:cNvPr id="345147" name="Ink 59"/>
              <p:cNvPicPr>
                <a:picLocks noRot="1" noChangeAspect="1" noEditPoints="1" noChangeArrowheads="1" noChangeShapeType="1"/>
              </p:cNvPicPr>
              <p:nvPr/>
            </p:nvPicPr>
            <p:blipFill>
              <a:blip r:embed="rId68" cstate="print"/>
              <a:stretch>
                <a:fillRect/>
              </a:stretch>
            </p:blipFill>
            <p:spPr>
              <a:xfrm>
                <a:off x="366305" y="5852219"/>
                <a:ext cx="2751594" cy="158441"/>
              </a:xfrm>
              <a:prstGeom prst="rect">
                <a:avLst/>
              </a:prstGeom>
            </p:spPr>
          </p:pic>
        </mc:Fallback>
      </mc:AlternateContent>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583864" y="629923"/>
            <a:ext cx="3724161" cy="369332"/>
          </a:xfrm>
          <a:prstGeom prst="rect">
            <a:avLst/>
          </a:prstGeom>
        </p:spPr>
        <p:txBody>
          <a:bodyPr wrap="none">
            <a:spAutoFit/>
          </a:bodyPr>
          <a:lstStyle/>
          <a:p>
            <a:r>
              <a:rPr lang="en-US" dirty="0" smtClean="0">
                <a:solidFill>
                  <a:schemeClr val="bg1"/>
                </a:solidFill>
              </a:rPr>
              <a:t>Typical Elastic Moduli of soils (E</a:t>
            </a:r>
            <a:r>
              <a:rPr lang="en-US" baseline="-25000" dirty="0" smtClean="0">
                <a:solidFill>
                  <a:schemeClr val="bg1"/>
                </a:solidFill>
              </a:rPr>
              <a:t>s</a:t>
            </a:r>
            <a:r>
              <a:rPr lang="en-US" dirty="0" smtClean="0">
                <a:solidFill>
                  <a:schemeClr val="bg1"/>
                </a:solidFill>
              </a:rPr>
              <a:t>) </a:t>
            </a:r>
            <a:endParaRPr lang="en-US" dirty="0">
              <a:solidFill>
                <a:schemeClr val="bg1"/>
              </a:solidFill>
            </a:endParaRPr>
          </a:p>
        </p:txBody>
      </p:sp>
      <p:graphicFrame>
        <p:nvGraphicFramePr>
          <p:cNvPr id="3" name="Table 2"/>
          <p:cNvGraphicFramePr>
            <a:graphicFrameLocks noGrp="1"/>
          </p:cNvGraphicFramePr>
          <p:nvPr/>
        </p:nvGraphicFramePr>
        <p:xfrm>
          <a:off x="849999" y="1422757"/>
          <a:ext cx="5473521" cy="4514402"/>
        </p:xfrm>
        <a:graphic>
          <a:graphicData uri="http://schemas.openxmlformats.org/drawingml/2006/table">
            <a:tbl>
              <a:tblPr/>
              <a:tblGrid>
                <a:gridCol w="2370572"/>
                <a:gridCol w="3102949"/>
              </a:tblGrid>
              <a:tr h="523770">
                <a:tc>
                  <a:txBody>
                    <a:bodyPr/>
                    <a:lstStyle/>
                    <a:p>
                      <a:pPr algn="ctr"/>
                      <a:r>
                        <a:rPr lang="en-US" sz="2400" b="1" dirty="0">
                          <a:solidFill>
                            <a:schemeClr val="bg1"/>
                          </a:solidFill>
                        </a:rPr>
                        <a:t>Soil</a:t>
                      </a:r>
                      <a:r>
                        <a:rPr lang="en-US" sz="2400" dirty="0">
                          <a:solidFill>
                            <a:schemeClr val="bg1"/>
                          </a:solidFill>
                        </a:rPr>
                        <a:t> </a:t>
                      </a:r>
                    </a:p>
                  </a:txBody>
                  <a:tcPr marL="67359" marR="67359" marT="33680" marB="3368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2400" b="1" dirty="0">
                          <a:solidFill>
                            <a:schemeClr val="bg1"/>
                          </a:solidFill>
                          <a:latin typeface="Arial"/>
                        </a:rPr>
                        <a:t>E</a:t>
                      </a:r>
                      <a:r>
                        <a:rPr lang="en-US" sz="2400" b="1" baseline="-25000" dirty="0">
                          <a:solidFill>
                            <a:schemeClr val="bg1"/>
                          </a:solidFill>
                          <a:latin typeface="Arial"/>
                        </a:rPr>
                        <a:t>s</a:t>
                      </a:r>
                      <a:r>
                        <a:rPr lang="en-US" sz="2400" b="1" dirty="0">
                          <a:solidFill>
                            <a:schemeClr val="bg1"/>
                          </a:solidFill>
                          <a:latin typeface="Arial"/>
                        </a:rPr>
                        <a:t> (tsf)</a:t>
                      </a:r>
                      <a:endParaRPr lang="en-US" sz="2400" dirty="0">
                        <a:solidFill>
                          <a:schemeClr val="bg1"/>
                        </a:solidFill>
                      </a:endParaRPr>
                    </a:p>
                  </a:txBody>
                  <a:tcPr marL="67359" marR="67359" marT="33680" marB="3368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448946">
                <a:tc>
                  <a:txBody>
                    <a:bodyPr/>
                    <a:lstStyle/>
                    <a:p>
                      <a:pPr algn="ctr"/>
                      <a:r>
                        <a:rPr lang="en-US" sz="1400" dirty="0">
                          <a:solidFill>
                            <a:schemeClr val="bg1"/>
                          </a:solidFill>
                          <a:latin typeface="Arial"/>
                        </a:rPr>
                        <a:t>very soft clay </a:t>
                      </a:r>
                      <a:endParaRPr lang="en-US" sz="1400" dirty="0">
                        <a:solidFill>
                          <a:schemeClr val="bg1"/>
                        </a:solidFill>
                      </a:endParaRPr>
                    </a:p>
                  </a:txBody>
                  <a:tcPr marL="67359" marR="67359" marT="33680" marB="3368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dirty="0">
                          <a:solidFill>
                            <a:schemeClr val="bg1"/>
                          </a:solidFill>
                          <a:latin typeface="Arial"/>
                        </a:rPr>
                        <a:t>5 - 50 </a:t>
                      </a:r>
                      <a:endParaRPr lang="en-US" sz="1400" dirty="0">
                        <a:solidFill>
                          <a:schemeClr val="bg1"/>
                        </a:solidFill>
                      </a:endParaRPr>
                    </a:p>
                  </a:txBody>
                  <a:tcPr marL="67359" marR="67359" marT="33680" marB="3368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324239">
                <a:tc>
                  <a:txBody>
                    <a:bodyPr/>
                    <a:lstStyle/>
                    <a:p>
                      <a:pPr algn="ctr"/>
                      <a:r>
                        <a:rPr lang="en-US" sz="1400" dirty="0">
                          <a:solidFill>
                            <a:schemeClr val="bg1"/>
                          </a:solidFill>
                          <a:latin typeface="Arial"/>
                        </a:rPr>
                        <a:t>soft clay </a:t>
                      </a:r>
                      <a:endParaRPr lang="en-US" sz="1400" dirty="0">
                        <a:solidFill>
                          <a:schemeClr val="bg1"/>
                        </a:solidFill>
                      </a:endParaRPr>
                    </a:p>
                  </a:txBody>
                  <a:tcPr marL="67359" marR="67359" marT="33680" marB="3368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dirty="0">
                          <a:solidFill>
                            <a:schemeClr val="bg1"/>
                          </a:solidFill>
                          <a:latin typeface="Arial"/>
                        </a:rPr>
                        <a:t>50 - 200 </a:t>
                      </a:r>
                      <a:endParaRPr lang="en-US" sz="1400" dirty="0">
                        <a:solidFill>
                          <a:schemeClr val="bg1"/>
                        </a:solidFill>
                      </a:endParaRPr>
                    </a:p>
                  </a:txBody>
                  <a:tcPr marL="67359" marR="67359" marT="33680" marB="3368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448946">
                <a:tc>
                  <a:txBody>
                    <a:bodyPr/>
                    <a:lstStyle/>
                    <a:p>
                      <a:pPr algn="ctr"/>
                      <a:r>
                        <a:rPr lang="en-US" sz="1400" dirty="0">
                          <a:solidFill>
                            <a:schemeClr val="bg1"/>
                          </a:solidFill>
                          <a:latin typeface="Arial"/>
                        </a:rPr>
                        <a:t>medium clay </a:t>
                      </a:r>
                      <a:endParaRPr lang="en-US" sz="1400" dirty="0">
                        <a:solidFill>
                          <a:schemeClr val="bg1"/>
                        </a:solidFill>
                      </a:endParaRPr>
                    </a:p>
                  </a:txBody>
                  <a:tcPr marL="67359" marR="67359" marT="33680" marB="3368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dirty="0">
                          <a:solidFill>
                            <a:schemeClr val="bg1"/>
                          </a:solidFill>
                          <a:latin typeface="Arial"/>
                        </a:rPr>
                        <a:t>200 - 500 </a:t>
                      </a:r>
                      <a:endParaRPr lang="en-US" sz="1400" dirty="0">
                        <a:solidFill>
                          <a:schemeClr val="bg1"/>
                        </a:solidFill>
                      </a:endParaRPr>
                    </a:p>
                  </a:txBody>
                  <a:tcPr marL="67359" marR="67359" marT="33680" marB="3368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573653">
                <a:tc>
                  <a:txBody>
                    <a:bodyPr/>
                    <a:lstStyle/>
                    <a:p>
                      <a:pPr algn="ctr"/>
                      <a:r>
                        <a:rPr lang="en-US" sz="1400" dirty="0">
                          <a:solidFill>
                            <a:schemeClr val="bg1"/>
                          </a:solidFill>
                          <a:latin typeface="Arial"/>
                        </a:rPr>
                        <a:t>stiff clay, silty clay </a:t>
                      </a:r>
                      <a:endParaRPr lang="en-US" sz="1400" dirty="0">
                        <a:solidFill>
                          <a:schemeClr val="bg1"/>
                        </a:solidFill>
                      </a:endParaRPr>
                    </a:p>
                  </a:txBody>
                  <a:tcPr marL="67359" marR="67359" marT="33680" marB="3368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dirty="0">
                          <a:solidFill>
                            <a:schemeClr val="bg1"/>
                          </a:solidFill>
                          <a:latin typeface="Arial"/>
                        </a:rPr>
                        <a:t>500 - 1000 </a:t>
                      </a:r>
                      <a:endParaRPr lang="en-US" sz="1400" dirty="0">
                        <a:solidFill>
                          <a:schemeClr val="bg1"/>
                        </a:solidFill>
                      </a:endParaRPr>
                    </a:p>
                  </a:txBody>
                  <a:tcPr marL="67359" marR="67359" marT="33680" marB="3368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324239">
                <a:tc>
                  <a:txBody>
                    <a:bodyPr/>
                    <a:lstStyle/>
                    <a:p>
                      <a:pPr algn="ctr"/>
                      <a:r>
                        <a:rPr lang="en-US" sz="1400" dirty="0">
                          <a:solidFill>
                            <a:schemeClr val="bg1"/>
                          </a:solidFill>
                          <a:latin typeface="Arial"/>
                        </a:rPr>
                        <a:t>sandy clay </a:t>
                      </a:r>
                      <a:endParaRPr lang="en-US" sz="1400" dirty="0">
                        <a:solidFill>
                          <a:schemeClr val="bg1"/>
                        </a:solidFill>
                      </a:endParaRPr>
                    </a:p>
                  </a:txBody>
                  <a:tcPr marL="67359" marR="67359" marT="33680" marB="3368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dirty="0">
                          <a:solidFill>
                            <a:schemeClr val="bg1"/>
                          </a:solidFill>
                          <a:latin typeface="Arial"/>
                        </a:rPr>
                        <a:t>250 - 2000 </a:t>
                      </a:r>
                      <a:endParaRPr lang="en-US" sz="1400" dirty="0">
                        <a:solidFill>
                          <a:schemeClr val="bg1"/>
                        </a:solidFill>
                      </a:endParaRPr>
                    </a:p>
                  </a:txBody>
                  <a:tcPr marL="67359" marR="67359" marT="33680" marB="3368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324239">
                <a:tc>
                  <a:txBody>
                    <a:bodyPr/>
                    <a:lstStyle/>
                    <a:p>
                      <a:pPr algn="ctr"/>
                      <a:r>
                        <a:rPr lang="en-US" sz="1400" dirty="0">
                          <a:solidFill>
                            <a:schemeClr val="bg1"/>
                          </a:solidFill>
                          <a:latin typeface="Arial"/>
                        </a:rPr>
                        <a:t>clay shale </a:t>
                      </a:r>
                      <a:endParaRPr lang="en-US" sz="1400" dirty="0">
                        <a:solidFill>
                          <a:schemeClr val="bg1"/>
                        </a:solidFill>
                      </a:endParaRPr>
                    </a:p>
                  </a:txBody>
                  <a:tcPr marL="67359" marR="67359" marT="33680" marB="3368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dirty="0">
                          <a:solidFill>
                            <a:schemeClr val="bg1"/>
                          </a:solidFill>
                          <a:latin typeface="Arial"/>
                        </a:rPr>
                        <a:t>1000 - 2000 </a:t>
                      </a:r>
                      <a:endParaRPr lang="en-US" sz="1400" dirty="0">
                        <a:solidFill>
                          <a:schemeClr val="bg1"/>
                        </a:solidFill>
                      </a:endParaRPr>
                    </a:p>
                  </a:txBody>
                  <a:tcPr marL="67359" marR="67359" marT="33680" marB="3368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324239">
                <a:tc>
                  <a:txBody>
                    <a:bodyPr/>
                    <a:lstStyle/>
                    <a:p>
                      <a:pPr algn="ctr"/>
                      <a:r>
                        <a:rPr lang="en-US" sz="1400" dirty="0">
                          <a:solidFill>
                            <a:schemeClr val="bg1"/>
                          </a:solidFill>
                          <a:latin typeface="Arial"/>
                        </a:rPr>
                        <a:t>loose sand </a:t>
                      </a:r>
                      <a:endParaRPr lang="en-US" sz="1400" dirty="0">
                        <a:solidFill>
                          <a:schemeClr val="bg1"/>
                        </a:solidFill>
                      </a:endParaRPr>
                    </a:p>
                  </a:txBody>
                  <a:tcPr marL="67359" marR="67359" marT="33680" marB="3368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dirty="0">
                          <a:solidFill>
                            <a:schemeClr val="bg1"/>
                          </a:solidFill>
                          <a:latin typeface="Arial"/>
                        </a:rPr>
                        <a:t>100 - 250 </a:t>
                      </a:r>
                      <a:endParaRPr lang="en-US" sz="1400" dirty="0">
                        <a:solidFill>
                          <a:schemeClr val="bg1"/>
                        </a:solidFill>
                      </a:endParaRPr>
                    </a:p>
                  </a:txBody>
                  <a:tcPr marL="67359" marR="67359" marT="33680" marB="3368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324239">
                <a:tc>
                  <a:txBody>
                    <a:bodyPr/>
                    <a:lstStyle/>
                    <a:p>
                      <a:pPr algn="ctr"/>
                      <a:r>
                        <a:rPr lang="en-US" sz="1400" dirty="0">
                          <a:solidFill>
                            <a:schemeClr val="bg1"/>
                          </a:solidFill>
                          <a:latin typeface="Arial"/>
                        </a:rPr>
                        <a:t>dense sand </a:t>
                      </a:r>
                      <a:endParaRPr lang="en-US" sz="1400" dirty="0">
                        <a:solidFill>
                          <a:schemeClr val="bg1"/>
                        </a:solidFill>
                      </a:endParaRPr>
                    </a:p>
                  </a:txBody>
                  <a:tcPr marL="67359" marR="67359" marT="33680" marB="3368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dirty="0">
                          <a:solidFill>
                            <a:schemeClr val="bg1"/>
                          </a:solidFill>
                          <a:latin typeface="Arial"/>
                        </a:rPr>
                        <a:t>250 - 1000 </a:t>
                      </a:r>
                      <a:endParaRPr lang="en-US" sz="1400" dirty="0">
                        <a:solidFill>
                          <a:schemeClr val="bg1"/>
                        </a:solidFill>
                      </a:endParaRPr>
                    </a:p>
                  </a:txBody>
                  <a:tcPr marL="67359" marR="67359" marT="33680" marB="3368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573653">
                <a:tc>
                  <a:txBody>
                    <a:bodyPr/>
                    <a:lstStyle/>
                    <a:p>
                      <a:pPr algn="ctr"/>
                      <a:r>
                        <a:rPr lang="en-US" sz="1400" dirty="0">
                          <a:solidFill>
                            <a:schemeClr val="bg1"/>
                          </a:solidFill>
                          <a:latin typeface="Arial"/>
                        </a:rPr>
                        <a:t>dense sand and gravel </a:t>
                      </a:r>
                      <a:endParaRPr lang="en-US" sz="1400" dirty="0">
                        <a:solidFill>
                          <a:schemeClr val="bg1"/>
                        </a:solidFill>
                      </a:endParaRPr>
                    </a:p>
                  </a:txBody>
                  <a:tcPr marL="67359" marR="67359" marT="33680" marB="3368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dirty="0">
                          <a:solidFill>
                            <a:schemeClr val="bg1"/>
                          </a:solidFill>
                          <a:latin typeface="Arial"/>
                        </a:rPr>
                        <a:t>1000 - 2000 </a:t>
                      </a:r>
                      <a:endParaRPr lang="en-US" sz="1400" dirty="0">
                        <a:solidFill>
                          <a:schemeClr val="bg1"/>
                        </a:solidFill>
                      </a:endParaRPr>
                    </a:p>
                  </a:txBody>
                  <a:tcPr marL="67359" marR="67359" marT="33680" marB="3368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324239">
                <a:tc>
                  <a:txBody>
                    <a:bodyPr/>
                    <a:lstStyle/>
                    <a:p>
                      <a:pPr algn="ctr"/>
                      <a:r>
                        <a:rPr lang="en-US" sz="1400" dirty="0">
                          <a:solidFill>
                            <a:schemeClr val="bg1"/>
                          </a:solidFill>
                          <a:latin typeface="Arial"/>
                        </a:rPr>
                        <a:t>silty sand </a:t>
                      </a:r>
                      <a:endParaRPr lang="en-US" sz="1400" dirty="0">
                        <a:solidFill>
                          <a:schemeClr val="bg1"/>
                        </a:solidFill>
                      </a:endParaRPr>
                    </a:p>
                  </a:txBody>
                  <a:tcPr marL="67359" marR="67359" marT="33680" marB="3368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dirty="0">
                          <a:solidFill>
                            <a:schemeClr val="bg1"/>
                          </a:solidFill>
                          <a:latin typeface="Arial"/>
                        </a:rPr>
                        <a:t>250 - 2000</a:t>
                      </a:r>
                      <a:endParaRPr lang="en-US" sz="1400" dirty="0">
                        <a:solidFill>
                          <a:schemeClr val="bg1"/>
                        </a:solidFill>
                      </a:endParaRPr>
                    </a:p>
                  </a:txBody>
                  <a:tcPr marL="67359" marR="67359" marT="33680" marB="3368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sp>
        <p:nvSpPr>
          <p:cNvPr id="4" name="Rectangle 3"/>
          <p:cNvSpPr/>
          <p:nvPr/>
        </p:nvSpPr>
        <p:spPr>
          <a:xfrm>
            <a:off x="1442427" y="3825025"/>
            <a:ext cx="3902299" cy="2060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6614761" y="3812146"/>
            <a:ext cx="1838965" cy="276999"/>
          </a:xfrm>
          <a:prstGeom prst="rect">
            <a:avLst/>
          </a:prstGeom>
          <a:noFill/>
        </p:spPr>
        <p:txBody>
          <a:bodyPr wrap="none" rtlCol="0">
            <a:spAutoFit/>
          </a:bodyPr>
          <a:lstStyle/>
          <a:p>
            <a:r>
              <a:rPr lang="en-US" sz="1200" dirty="0" smtClean="0">
                <a:solidFill>
                  <a:srgbClr val="007635"/>
                </a:solidFill>
              </a:rPr>
              <a:t>500,000 to 4000,000 psf</a:t>
            </a:r>
            <a:endParaRPr lang="en-US" sz="1200" dirty="0">
              <a:solidFill>
                <a:srgbClr val="007635"/>
              </a:solidFill>
            </a:endParaRPr>
          </a:p>
        </p:txBody>
      </p:sp>
      <mc:AlternateContent xmlns:mc="http://schemas.openxmlformats.org/markup-compatibility/2006" xmlns:p14="http://schemas.microsoft.com/office/powerpoint/2010/main">
        <mc:Choice Requires="p14">
          <p:contentPart p14:bwMode="auto" r:id="rId3">
            <p14:nvContentPartPr>
              <p14:cNvPr id="374786" name="Ink 2"/>
              <p14:cNvContentPartPr>
                <a14:cpLocks xmlns:a14="http://schemas.microsoft.com/office/drawing/2010/main" noRot="1" noChangeAspect="1" noEditPoints="1" noChangeArrowheads="1" noChangeShapeType="1"/>
              </p14:cNvContentPartPr>
              <p14:nvPr/>
            </p14:nvContentPartPr>
            <p14:xfrm>
              <a:off x="549275" y="3905250"/>
              <a:ext cx="806450" cy="223838"/>
            </p14:xfrm>
          </p:contentPart>
        </mc:Choice>
        <mc:Fallback xmlns="">
          <p:pic>
            <p:nvPicPr>
              <p:cNvPr id="374786" name="Ink 2"/>
              <p:cNvPicPr>
                <a:picLocks noRot="1" noChangeAspect="1" noEditPoints="1" noChangeArrowheads="1" noChangeShapeType="1"/>
              </p:cNvPicPr>
              <p:nvPr/>
            </p:nvPicPr>
            <p:blipFill>
              <a:blip r:embed="rId4" cstate="print"/>
              <a:stretch>
                <a:fillRect/>
              </a:stretch>
            </p:blipFill>
            <p:spPr>
              <a:xfrm>
                <a:off x="541355" y="3894454"/>
                <a:ext cx="825531" cy="243991"/>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74787" name="Ink 3"/>
              <p14:cNvContentPartPr>
                <a14:cpLocks xmlns:a14="http://schemas.microsoft.com/office/drawing/2010/main" noRot="1" noChangeAspect="1" noEditPoints="1" noChangeArrowheads="1" noChangeShapeType="1"/>
              </p14:cNvContentPartPr>
              <p14:nvPr/>
            </p14:nvContentPartPr>
            <p14:xfrm>
              <a:off x="4187825" y="4041775"/>
              <a:ext cx="1028700" cy="69850"/>
            </p14:xfrm>
          </p:contentPart>
        </mc:Choice>
        <mc:Fallback xmlns="">
          <p:pic>
            <p:nvPicPr>
              <p:cNvPr id="374787" name="Ink 3"/>
              <p:cNvPicPr>
                <a:picLocks noRot="1" noChangeAspect="1" noEditPoints="1" noChangeArrowheads="1" noChangeShapeType="1"/>
              </p:cNvPicPr>
              <p:nvPr/>
            </p:nvPicPr>
            <p:blipFill>
              <a:blip r:embed="rId6" cstate="print"/>
              <a:stretch>
                <a:fillRect/>
              </a:stretch>
            </p:blipFill>
            <p:spPr>
              <a:xfrm>
                <a:off x="4177027" y="4037189"/>
                <a:ext cx="1049216" cy="84667"/>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74788" name="Ink 4"/>
              <p14:cNvContentPartPr>
                <a14:cpLocks xmlns:a14="http://schemas.microsoft.com/office/drawing/2010/main" noRot="1" noChangeAspect="1" noEditPoints="1" noChangeArrowheads="1" noChangeShapeType="1"/>
              </p14:cNvContentPartPr>
              <p14:nvPr/>
            </p14:nvContentPartPr>
            <p14:xfrm>
              <a:off x="6632575" y="4437063"/>
              <a:ext cx="874713" cy="274637"/>
            </p14:xfrm>
          </p:contentPart>
        </mc:Choice>
        <mc:Fallback xmlns="">
          <p:pic>
            <p:nvPicPr>
              <p:cNvPr id="374788" name="Ink 4"/>
              <p:cNvPicPr>
                <a:picLocks noRot="1" noChangeAspect="1" noEditPoints="1" noChangeArrowheads="1" noChangeShapeType="1"/>
              </p:cNvPicPr>
              <p:nvPr/>
            </p:nvPicPr>
            <p:blipFill>
              <a:blip r:embed="rId8" cstate="print"/>
              <a:stretch>
                <a:fillRect/>
              </a:stretch>
            </p:blipFill>
            <p:spPr>
              <a:xfrm>
                <a:off x="6622496" y="4425545"/>
                <a:ext cx="897391" cy="299113"/>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74789" name="Ink 5"/>
              <p14:cNvContentPartPr>
                <a14:cpLocks xmlns:a14="http://schemas.microsoft.com/office/drawing/2010/main" noRot="1" noChangeAspect="1" noEditPoints="1" noChangeArrowheads="1" noChangeShapeType="1"/>
              </p14:cNvContentPartPr>
              <p14:nvPr/>
            </p14:nvContentPartPr>
            <p14:xfrm>
              <a:off x="7832725" y="4300538"/>
              <a:ext cx="627063" cy="300037"/>
            </p14:xfrm>
          </p:contentPart>
        </mc:Choice>
        <mc:Fallback xmlns="">
          <p:pic>
            <p:nvPicPr>
              <p:cNvPr id="374789" name="Ink 5"/>
              <p:cNvPicPr>
                <a:picLocks noRot="1" noChangeAspect="1" noEditPoints="1" noChangeArrowheads="1" noChangeShapeType="1"/>
              </p:cNvPicPr>
              <p:nvPr/>
            </p:nvPicPr>
            <p:blipFill>
              <a:blip r:embed="rId10" cstate="print"/>
              <a:stretch>
                <a:fillRect/>
              </a:stretch>
            </p:blipFill>
            <p:spPr>
              <a:xfrm>
                <a:off x="7821566" y="4293703"/>
                <a:ext cx="650101" cy="318025"/>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74790" name="Ink 6"/>
              <p14:cNvContentPartPr>
                <a14:cpLocks xmlns:a14="http://schemas.microsoft.com/office/drawing/2010/main" noRot="1" noChangeAspect="1" noEditPoints="1" noChangeArrowheads="1" noChangeShapeType="1"/>
              </p14:cNvContentPartPr>
              <p14:nvPr/>
            </p14:nvContentPartPr>
            <p14:xfrm>
              <a:off x="6975475" y="4625975"/>
              <a:ext cx="1733550" cy="858838"/>
            </p14:xfrm>
          </p:contentPart>
        </mc:Choice>
        <mc:Fallback xmlns="">
          <p:pic>
            <p:nvPicPr>
              <p:cNvPr id="374790" name="Ink 6"/>
              <p:cNvPicPr>
                <a:picLocks noRot="1" noChangeAspect="1" noEditPoints="1" noChangeArrowheads="1" noChangeShapeType="1"/>
              </p:cNvPicPr>
              <p:nvPr/>
            </p:nvPicPr>
            <p:blipFill>
              <a:blip r:embed="rId12" cstate="print"/>
              <a:stretch>
                <a:fillRect/>
              </a:stretch>
            </p:blipFill>
            <p:spPr>
              <a:xfrm>
                <a:off x="6962939" y="4611217"/>
                <a:ext cx="1751817" cy="880795"/>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74791" name="Ink 7"/>
              <p14:cNvContentPartPr>
                <a14:cpLocks xmlns:a14="http://schemas.microsoft.com/office/drawing/2010/main" noRot="1" noChangeAspect="1" noEditPoints="1" noChangeArrowheads="1" noChangeShapeType="1"/>
              </p14:cNvContentPartPr>
              <p14:nvPr/>
            </p14:nvContentPartPr>
            <p14:xfrm>
              <a:off x="6564313" y="5734050"/>
              <a:ext cx="1346200" cy="239713"/>
            </p14:xfrm>
          </p:contentPart>
        </mc:Choice>
        <mc:Fallback xmlns="">
          <p:pic>
            <p:nvPicPr>
              <p:cNvPr id="374791" name="Ink 7"/>
              <p:cNvPicPr>
                <a:picLocks noRot="1" noChangeAspect="1" noEditPoints="1" noChangeArrowheads="1" noChangeShapeType="1"/>
              </p:cNvPicPr>
              <p:nvPr/>
            </p:nvPicPr>
            <p:blipFill>
              <a:blip r:embed="rId14" cstate="print"/>
              <a:stretch>
                <a:fillRect/>
              </a:stretch>
            </p:blipFill>
            <p:spPr>
              <a:xfrm>
                <a:off x="6551327" y="5721452"/>
                <a:ext cx="1372532" cy="260589"/>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74792" name="Ink 8"/>
              <p14:cNvContentPartPr>
                <a14:cpLocks xmlns:a14="http://schemas.microsoft.com/office/drawing/2010/main" noRot="1" noChangeAspect="1" noEditPoints="1" noChangeArrowheads="1" noChangeShapeType="1"/>
              </p14:cNvContentPartPr>
              <p14:nvPr/>
            </p14:nvContentPartPr>
            <p14:xfrm>
              <a:off x="8245475" y="5562600"/>
              <a:ext cx="642938" cy="420688"/>
            </p14:xfrm>
          </p:contentPart>
        </mc:Choice>
        <mc:Fallback xmlns="">
          <p:pic>
            <p:nvPicPr>
              <p:cNvPr id="374792" name="Ink 8"/>
              <p:cNvPicPr>
                <a:picLocks noRot="1" noChangeAspect="1" noEditPoints="1" noChangeArrowheads="1" noChangeShapeType="1"/>
              </p:cNvPicPr>
              <p:nvPr/>
            </p:nvPicPr>
            <p:blipFill>
              <a:blip r:embed="rId16" cstate="print"/>
              <a:stretch>
                <a:fillRect/>
              </a:stretch>
            </p:blipFill>
            <p:spPr>
              <a:xfrm>
                <a:off x="8234315" y="5550364"/>
                <a:ext cx="665617" cy="444799"/>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74793" name="Ink 9"/>
              <p14:cNvContentPartPr>
                <a14:cpLocks xmlns:a14="http://schemas.microsoft.com/office/drawing/2010/main" noRot="1" noChangeAspect="1" noEditPoints="1" noChangeArrowheads="1" noChangeShapeType="1"/>
              </p14:cNvContentPartPr>
              <p14:nvPr/>
            </p14:nvContentPartPr>
            <p14:xfrm>
              <a:off x="3895725" y="1003300"/>
              <a:ext cx="1862138" cy="1090613"/>
            </p14:xfrm>
          </p:contentPart>
        </mc:Choice>
        <mc:Fallback xmlns="">
          <p:pic>
            <p:nvPicPr>
              <p:cNvPr id="374793" name="Ink 9"/>
              <p:cNvPicPr>
                <a:picLocks noRot="1" noChangeAspect="1" noEditPoints="1" noChangeArrowheads="1" noChangeShapeType="1"/>
              </p:cNvPicPr>
              <p:nvPr/>
            </p:nvPicPr>
            <p:blipFill>
              <a:blip r:embed="rId18" cstate="print"/>
              <a:stretch>
                <a:fillRect/>
              </a:stretch>
            </p:blipFill>
            <p:spPr>
              <a:xfrm>
                <a:off x="3885646" y="989973"/>
                <a:ext cx="1885176" cy="1115825"/>
              </a:xfrm>
              <a:prstGeom prst="rect">
                <a:avLst/>
              </a:prstGeom>
            </p:spPr>
          </p:pic>
        </mc:Fallback>
      </mc:AlternateContent>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1140854" y="218940"/>
            <a:ext cx="6496318" cy="6362164"/>
            <a:chOff x="2235558" y="669701"/>
            <a:chExt cx="4959184" cy="5035639"/>
          </a:xfrm>
        </p:grpSpPr>
        <p:pic>
          <p:nvPicPr>
            <p:cNvPr id="2" name="Picture 1"/>
            <p:cNvPicPr>
              <a:picLocks noChangeAspect="1" noChangeArrowheads="1"/>
            </p:cNvPicPr>
            <p:nvPr/>
          </p:nvPicPr>
          <p:blipFill>
            <a:blip r:embed="rId3" cstate="print"/>
            <a:srcRect/>
            <a:stretch>
              <a:fillRect/>
            </a:stretch>
          </p:blipFill>
          <p:spPr bwMode="auto">
            <a:xfrm>
              <a:off x="2235558" y="762469"/>
              <a:ext cx="4959184" cy="4942871"/>
            </a:xfrm>
            <a:prstGeom prst="rect">
              <a:avLst/>
            </a:prstGeom>
            <a:noFill/>
            <a:ln w="9525">
              <a:noFill/>
              <a:miter lim="800000"/>
              <a:headEnd/>
              <a:tailEnd/>
            </a:ln>
          </p:spPr>
        </p:pic>
        <p:sp>
          <p:nvSpPr>
            <p:cNvPr id="3" name="Rectangle 2"/>
            <p:cNvSpPr/>
            <p:nvPr/>
          </p:nvSpPr>
          <p:spPr>
            <a:xfrm>
              <a:off x="2343955" y="669701"/>
              <a:ext cx="1043189" cy="4250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mc:AlternateContent xmlns:mc="http://schemas.openxmlformats.org/markup-compatibility/2006" xmlns:p14="http://schemas.microsoft.com/office/powerpoint/2010/main">
        <mc:Choice Requires="p14">
          <p:contentPart p14:bwMode="auto" r:id="rId4">
            <p14:nvContentPartPr>
              <p14:cNvPr id="376834" name="Ink 2"/>
              <p14:cNvContentPartPr>
                <a14:cpLocks xmlns:a14="http://schemas.microsoft.com/office/drawing/2010/main" noRot="1" noChangeAspect="1" noEditPoints="1" noChangeArrowheads="1" noChangeShapeType="1"/>
              </p14:cNvContentPartPr>
              <p14:nvPr/>
            </p14:nvContentPartPr>
            <p14:xfrm>
              <a:off x="7721600" y="231775"/>
              <a:ext cx="635000" cy="369888"/>
            </p14:xfrm>
          </p:contentPart>
        </mc:Choice>
        <mc:Fallback xmlns="">
          <p:pic>
            <p:nvPicPr>
              <p:cNvPr id="376834" name="Ink 2"/>
              <p:cNvPicPr>
                <a:picLocks noRot="1" noChangeAspect="1" noEditPoints="1" noChangeArrowheads="1" noChangeShapeType="1"/>
              </p:cNvPicPr>
              <p:nvPr/>
            </p:nvPicPr>
            <p:blipFill>
              <a:blip r:embed="rId5" cstate="print"/>
              <a:stretch>
                <a:fillRect/>
              </a:stretch>
            </p:blipFill>
            <p:spPr>
              <a:xfrm>
                <a:off x="7710441" y="222771"/>
                <a:ext cx="655159" cy="390777"/>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76835" name="Ink 3"/>
              <p14:cNvContentPartPr>
                <a14:cpLocks xmlns:a14="http://schemas.microsoft.com/office/drawing/2010/main" noRot="1" noChangeAspect="1" noEditPoints="1" noChangeArrowheads="1" noChangeShapeType="1"/>
              </p14:cNvContentPartPr>
              <p14:nvPr/>
            </p14:nvContentPartPr>
            <p14:xfrm>
              <a:off x="1038225" y="1090613"/>
              <a:ext cx="2317750" cy="3252787"/>
            </p14:xfrm>
          </p:contentPart>
        </mc:Choice>
        <mc:Fallback xmlns="">
          <p:pic>
            <p:nvPicPr>
              <p:cNvPr id="376835" name="Ink 3"/>
              <p:cNvPicPr>
                <a:picLocks noRot="1" noChangeAspect="1" noEditPoints="1" noChangeArrowheads="1" noChangeShapeType="1"/>
              </p:cNvPicPr>
              <p:nvPr/>
            </p:nvPicPr>
            <p:blipFill>
              <a:blip r:embed="rId7" cstate="print"/>
              <a:stretch>
                <a:fillRect/>
              </a:stretch>
            </p:blipFill>
            <p:spPr>
              <a:xfrm>
                <a:off x="1028503" y="1079814"/>
                <a:ext cx="2338994" cy="3269346"/>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76836" name="Ink 4"/>
              <p14:cNvContentPartPr>
                <a14:cpLocks xmlns:a14="http://schemas.microsoft.com/office/drawing/2010/main" noRot="1" noChangeAspect="1" noEditPoints="1" noChangeArrowheads="1" noChangeShapeType="1"/>
              </p14:cNvContentPartPr>
              <p14:nvPr/>
            </p14:nvContentPartPr>
            <p14:xfrm>
              <a:off x="1425575" y="4222750"/>
              <a:ext cx="6030913" cy="412750"/>
            </p14:xfrm>
          </p:contentPart>
        </mc:Choice>
        <mc:Fallback xmlns="">
          <p:pic>
            <p:nvPicPr>
              <p:cNvPr id="376836" name="Ink 4"/>
              <p:cNvPicPr>
                <a:picLocks noRot="1" noChangeAspect="1" noEditPoints="1" noChangeArrowheads="1" noChangeShapeType="1"/>
              </p:cNvPicPr>
              <p:nvPr/>
            </p:nvPicPr>
            <p:blipFill>
              <a:blip r:embed="rId9" cstate="print"/>
              <a:stretch>
                <a:fillRect/>
              </a:stretch>
            </p:blipFill>
            <p:spPr>
              <a:xfrm>
                <a:off x="1416935" y="4214114"/>
                <a:ext cx="6051072" cy="431462"/>
              </a:xfrm>
              <a:prstGeom prst="rect">
                <a:avLst/>
              </a:prstGeom>
            </p:spPr>
          </p:pic>
        </mc:Fallback>
      </mc:AlternateContent>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9" name="Group 8"/>
          <p:cNvGrpSpPr/>
          <p:nvPr/>
        </p:nvGrpSpPr>
        <p:grpSpPr>
          <a:xfrm>
            <a:off x="157497" y="0"/>
            <a:ext cx="8757292" cy="6631217"/>
            <a:chOff x="801441" y="690494"/>
            <a:chExt cx="7234976" cy="5478485"/>
          </a:xfrm>
        </p:grpSpPr>
        <p:grpSp>
          <p:nvGrpSpPr>
            <p:cNvPr id="2" name="Group 3"/>
            <p:cNvGrpSpPr/>
            <p:nvPr/>
          </p:nvGrpSpPr>
          <p:grpSpPr>
            <a:xfrm>
              <a:off x="801441" y="690494"/>
              <a:ext cx="7234976" cy="5478485"/>
              <a:chOff x="2076450" y="1952625"/>
              <a:chExt cx="4991100" cy="3266337"/>
            </a:xfrm>
          </p:grpSpPr>
          <p:pic>
            <p:nvPicPr>
              <p:cNvPr id="307201" name="Picture 1"/>
              <p:cNvPicPr>
                <a:picLocks noChangeAspect="1" noChangeArrowheads="1"/>
              </p:cNvPicPr>
              <p:nvPr/>
            </p:nvPicPr>
            <p:blipFill>
              <a:blip r:embed="rId3" cstate="print"/>
              <a:srcRect/>
              <a:stretch>
                <a:fillRect/>
              </a:stretch>
            </p:blipFill>
            <p:spPr bwMode="auto">
              <a:xfrm>
                <a:off x="2076450" y="1952625"/>
                <a:ext cx="4991100" cy="2952750"/>
              </a:xfrm>
              <a:prstGeom prst="rect">
                <a:avLst/>
              </a:prstGeom>
              <a:noFill/>
              <a:ln w="9525">
                <a:noFill/>
                <a:miter lim="800000"/>
                <a:headEnd/>
                <a:tailEnd/>
              </a:ln>
            </p:spPr>
          </p:pic>
          <p:pic>
            <p:nvPicPr>
              <p:cNvPr id="307202" name="Picture 2"/>
              <p:cNvPicPr>
                <a:picLocks noChangeAspect="1" noChangeArrowheads="1"/>
              </p:cNvPicPr>
              <p:nvPr/>
            </p:nvPicPr>
            <p:blipFill>
              <a:blip r:embed="rId4" cstate="print"/>
              <a:srcRect/>
              <a:stretch>
                <a:fillRect/>
              </a:stretch>
            </p:blipFill>
            <p:spPr bwMode="auto">
              <a:xfrm>
                <a:off x="3448922" y="4961787"/>
                <a:ext cx="2143125" cy="257175"/>
              </a:xfrm>
              <a:prstGeom prst="rect">
                <a:avLst/>
              </a:prstGeom>
              <a:noFill/>
              <a:ln w="9525">
                <a:noFill/>
                <a:miter lim="800000"/>
                <a:headEnd/>
                <a:tailEnd/>
              </a:ln>
            </p:spPr>
          </p:pic>
        </p:grpSp>
        <p:pic>
          <p:nvPicPr>
            <p:cNvPr id="307203" name="Picture 3"/>
            <p:cNvPicPr>
              <a:picLocks noChangeAspect="1" noChangeArrowheads="1"/>
            </p:cNvPicPr>
            <p:nvPr/>
          </p:nvPicPr>
          <p:blipFill>
            <a:blip r:embed="rId5" cstate="print">
              <a:duotone>
                <a:prstClr val="black"/>
                <a:schemeClr val="accent1">
                  <a:tint val="45000"/>
                  <a:satMod val="400000"/>
                </a:schemeClr>
              </a:duotone>
            </a:blip>
            <a:srcRect/>
            <a:stretch>
              <a:fillRect/>
            </a:stretch>
          </p:blipFill>
          <p:spPr bwMode="auto">
            <a:xfrm>
              <a:off x="5981902" y="5880413"/>
              <a:ext cx="1095375" cy="171450"/>
            </a:xfrm>
            <a:prstGeom prst="rect">
              <a:avLst/>
            </a:prstGeom>
            <a:noFill/>
            <a:ln w="9525">
              <a:noFill/>
              <a:miter lim="800000"/>
              <a:headEnd/>
              <a:tailEnd/>
            </a:ln>
          </p:spPr>
        </p:pic>
      </p:grpSp>
      <p:sp>
        <p:nvSpPr>
          <p:cNvPr id="10" name="Rectangle 9"/>
          <p:cNvSpPr/>
          <p:nvPr/>
        </p:nvSpPr>
        <p:spPr>
          <a:xfrm rot="16200000">
            <a:off x="-94947" y="2188266"/>
            <a:ext cx="1252266" cy="523220"/>
          </a:xfrm>
          <a:prstGeom prst="rect">
            <a:avLst/>
          </a:prstGeom>
          <a:solidFill>
            <a:schemeClr val="tx1"/>
          </a:solidFill>
        </p:spPr>
        <p:txBody>
          <a:bodyPr wrap="none">
            <a:spAutoFit/>
          </a:bodyPr>
          <a:lstStyle/>
          <a:p>
            <a:r>
              <a:rPr lang="en-US" sz="2800" b="1" dirty="0" smtClean="0">
                <a:solidFill>
                  <a:srgbClr val="FF0000"/>
                </a:solidFill>
                <a:sym typeface="Symbol"/>
              </a:rPr>
              <a:t></a:t>
            </a:r>
            <a:r>
              <a:rPr lang="en-US" sz="2800" b="1" baseline="-25000" dirty="0" smtClean="0">
                <a:solidFill>
                  <a:srgbClr val="FF0000"/>
                </a:solidFill>
                <a:sym typeface="Symbol"/>
              </a:rPr>
              <a:t>q</a:t>
            </a:r>
            <a:r>
              <a:rPr lang="en-US" sz="2800" b="1" dirty="0" smtClean="0">
                <a:solidFill>
                  <a:srgbClr val="FF0000"/>
                </a:solidFill>
                <a:sym typeface="Symbol"/>
              </a:rPr>
              <a:t> = </a:t>
            </a:r>
            <a:r>
              <a:rPr lang="en-US" sz="2800" b="1" baseline="-25000" dirty="0" smtClean="0">
                <a:solidFill>
                  <a:srgbClr val="FF0000"/>
                </a:solidFill>
                <a:latin typeface="Symbol" pitchFamily="18" charset="2"/>
                <a:sym typeface="Symbol"/>
              </a:rPr>
              <a:t>g </a:t>
            </a:r>
            <a:endParaRPr lang="en-US" sz="2800" b="1" dirty="0">
              <a:solidFill>
                <a:srgbClr val="FF0000"/>
              </a:solidFill>
            </a:endParaRPr>
          </a:p>
        </p:txBody>
      </p:sp>
      <p:sp>
        <p:nvSpPr>
          <p:cNvPr id="11" name="Rectangle 10"/>
          <p:cNvSpPr/>
          <p:nvPr/>
        </p:nvSpPr>
        <p:spPr>
          <a:xfrm rot="16200000">
            <a:off x="4255966" y="2237635"/>
            <a:ext cx="1252266" cy="523220"/>
          </a:xfrm>
          <a:prstGeom prst="rect">
            <a:avLst/>
          </a:prstGeom>
          <a:solidFill>
            <a:schemeClr val="tx1"/>
          </a:solidFill>
        </p:spPr>
        <p:txBody>
          <a:bodyPr wrap="none">
            <a:spAutoFit/>
          </a:bodyPr>
          <a:lstStyle/>
          <a:p>
            <a:r>
              <a:rPr lang="en-US" sz="2800" b="1" dirty="0" smtClean="0">
                <a:solidFill>
                  <a:srgbClr val="FF0000"/>
                </a:solidFill>
                <a:sym typeface="Symbol"/>
              </a:rPr>
              <a:t></a:t>
            </a:r>
            <a:r>
              <a:rPr lang="en-US" sz="2800" b="1" baseline="-25000" dirty="0" smtClean="0">
                <a:solidFill>
                  <a:srgbClr val="FF0000"/>
                </a:solidFill>
                <a:sym typeface="Symbol"/>
              </a:rPr>
              <a:t>q</a:t>
            </a:r>
            <a:r>
              <a:rPr lang="en-US" sz="2800" b="1" dirty="0" smtClean="0">
                <a:solidFill>
                  <a:srgbClr val="FF0000"/>
                </a:solidFill>
                <a:sym typeface="Symbol"/>
              </a:rPr>
              <a:t> = </a:t>
            </a:r>
            <a:r>
              <a:rPr lang="en-US" sz="2800" b="1" baseline="-25000" dirty="0" smtClean="0">
                <a:solidFill>
                  <a:srgbClr val="FF0000"/>
                </a:solidFill>
                <a:latin typeface="Symbol" pitchFamily="18" charset="2"/>
                <a:sym typeface="Symbol"/>
              </a:rPr>
              <a:t>g </a:t>
            </a:r>
            <a:endParaRPr lang="en-US" sz="2800" b="1" dirty="0">
              <a:solidFill>
                <a:srgbClr val="FF0000"/>
              </a:solidFill>
            </a:endParaRPr>
          </a:p>
        </p:txBody>
      </p:sp>
      <p:cxnSp>
        <p:nvCxnSpPr>
          <p:cNvPr id="13" name="Straight Arrow Connector 12"/>
          <p:cNvCxnSpPr/>
          <p:nvPr/>
        </p:nvCxnSpPr>
        <p:spPr>
          <a:xfrm rot="5400000" flipH="1" flipV="1">
            <a:off x="2551506" y="4072696"/>
            <a:ext cx="894921" cy="281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0800000">
            <a:off x="1321595" y="3629025"/>
            <a:ext cx="1679621" cy="194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95325" y="3355182"/>
            <a:ext cx="583814" cy="338554"/>
          </a:xfrm>
          <a:prstGeom prst="rect">
            <a:avLst/>
          </a:prstGeom>
          <a:noFill/>
        </p:spPr>
        <p:txBody>
          <a:bodyPr wrap="none" rtlCol="0">
            <a:spAutoFit/>
          </a:bodyPr>
          <a:lstStyle/>
          <a:p>
            <a:r>
              <a:rPr lang="en-US" sz="1600" dirty="0" smtClean="0">
                <a:solidFill>
                  <a:srgbClr val="FF0000"/>
                </a:solidFill>
              </a:rPr>
              <a:t>0.22</a:t>
            </a:r>
            <a:endParaRPr lang="en-US" sz="1600" dirty="0">
              <a:solidFill>
                <a:srgbClr val="FF0000"/>
              </a:solidFill>
            </a:endParaRPr>
          </a:p>
        </p:txBody>
      </p:sp>
      <p:sp>
        <p:nvSpPr>
          <p:cNvPr id="25" name="Rectangle 24"/>
          <p:cNvSpPr/>
          <p:nvPr/>
        </p:nvSpPr>
        <p:spPr>
          <a:xfrm>
            <a:off x="3880336" y="6189302"/>
            <a:ext cx="910827" cy="338554"/>
          </a:xfrm>
          <a:prstGeom prst="rect">
            <a:avLst/>
          </a:prstGeom>
          <a:solidFill>
            <a:schemeClr val="tx1"/>
          </a:solidFill>
        </p:spPr>
        <p:txBody>
          <a:bodyPr wrap="none">
            <a:spAutoFit/>
          </a:bodyPr>
          <a:lstStyle/>
          <a:p>
            <a:r>
              <a:rPr lang="en-US" sz="1600" b="1" dirty="0" smtClean="0">
                <a:solidFill>
                  <a:srgbClr val="FF0000"/>
                </a:solidFill>
                <a:sym typeface="Symbol"/>
              </a:rPr>
              <a:t></a:t>
            </a:r>
            <a:r>
              <a:rPr lang="en-US" sz="1600" b="1" baseline="-25000" dirty="0" smtClean="0">
                <a:solidFill>
                  <a:srgbClr val="FF0000"/>
                </a:solidFill>
                <a:sym typeface="Symbol"/>
              </a:rPr>
              <a:t>q</a:t>
            </a:r>
            <a:r>
              <a:rPr lang="en-US" sz="1600" b="1" dirty="0" smtClean="0">
                <a:solidFill>
                  <a:srgbClr val="FF0000"/>
                </a:solidFill>
                <a:sym typeface="Symbol"/>
              </a:rPr>
              <a:t>  =  </a:t>
            </a:r>
            <a:r>
              <a:rPr lang="en-US" sz="1600" b="1" baseline="-25000" dirty="0" smtClean="0">
                <a:solidFill>
                  <a:srgbClr val="FF0000"/>
                </a:solidFill>
                <a:latin typeface="Symbol" pitchFamily="18" charset="2"/>
                <a:sym typeface="Symbol"/>
              </a:rPr>
              <a:t>g </a:t>
            </a:r>
            <a:endParaRPr lang="en-US" sz="1600" b="1" dirty="0">
              <a:solidFill>
                <a:srgbClr val="FF0000"/>
              </a:solidFill>
            </a:endParaRPr>
          </a:p>
        </p:txBody>
      </p:sp>
      <mc:AlternateContent xmlns:mc="http://schemas.openxmlformats.org/markup-compatibility/2006" xmlns:p14="http://schemas.microsoft.com/office/powerpoint/2010/main">
        <mc:Choice Requires="p14">
          <p:contentPart p14:bwMode="auto" r:id="rId6">
            <p14:nvContentPartPr>
              <p14:cNvPr id="377858" name="Ink 2"/>
              <p14:cNvContentPartPr>
                <a14:cpLocks xmlns:a14="http://schemas.microsoft.com/office/drawing/2010/main" noRot="1" noChangeAspect="1" noEditPoints="1" noChangeArrowheads="1" noChangeShapeType="1"/>
              </p14:cNvContentPartPr>
              <p14:nvPr/>
            </p14:nvContentPartPr>
            <p14:xfrm>
              <a:off x="395288" y="3106738"/>
              <a:ext cx="2625725" cy="644525"/>
            </p14:xfrm>
          </p:contentPart>
        </mc:Choice>
        <mc:Fallback xmlns="">
          <p:pic>
            <p:nvPicPr>
              <p:cNvPr id="377858" name="Ink 2"/>
              <p:cNvPicPr>
                <a:picLocks noRot="1" noChangeAspect="1" noEditPoints="1" noChangeArrowheads="1" noChangeShapeType="1"/>
              </p:cNvPicPr>
              <p:nvPr/>
            </p:nvPicPr>
            <p:blipFill>
              <a:blip r:embed="rId7" cstate="print"/>
              <a:stretch>
                <a:fillRect/>
              </a:stretch>
            </p:blipFill>
            <p:spPr>
              <a:xfrm>
                <a:off x="385208" y="3098096"/>
                <a:ext cx="2645164" cy="665049"/>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77859" name="Ink 3"/>
              <p14:cNvContentPartPr>
                <a14:cpLocks xmlns:a14="http://schemas.microsoft.com/office/drawing/2010/main" noRot="1" noChangeAspect="1" noEditPoints="1" noChangeArrowheads="1" noChangeShapeType="1"/>
              </p14:cNvContentPartPr>
              <p14:nvPr/>
            </p14:nvContentPartPr>
            <p14:xfrm>
              <a:off x="1854200" y="5303838"/>
              <a:ext cx="1466850" cy="765175"/>
            </p14:xfrm>
          </p:contentPart>
        </mc:Choice>
        <mc:Fallback xmlns="">
          <p:pic>
            <p:nvPicPr>
              <p:cNvPr id="377859" name="Ink 3"/>
              <p:cNvPicPr>
                <a:picLocks noRot="1" noChangeAspect="1" noEditPoints="1" noChangeArrowheads="1" noChangeShapeType="1"/>
              </p:cNvPicPr>
              <p:nvPr/>
            </p:nvPicPr>
            <p:blipFill>
              <a:blip r:embed="rId9" cstate="print"/>
              <a:stretch>
                <a:fillRect/>
              </a:stretch>
            </p:blipFill>
            <p:spPr>
              <a:xfrm>
                <a:off x="1844121" y="5295196"/>
                <a:ext cx="1489168" cy="777778"/>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77860" name="Ink 4"/>
              <p14:cNvContentPartPr>
                <a14:cpLocks xmlns:a14="http://schemas.microsoft.com/office/drawing/2010/main" noRot="1" noChangeAspect="1" noEditPoints="1" noChangeArrowheads="1" noChangeShapeType="1"/>
              </p14:cNvContentPartPr>
              <p14:nvPr/>
            </p14:nvContentPartPr>
            <p14:xfrm>
              <a:off x="2892425" y="3552825"/>
              <a:ext cx="206375" cy="1143000"/>
            </p14:xfrm>
          </p:contentPart>
        </mc:Choice>
        <mc:Fallback xmlns="">
          <p:pic>
            <p:nvPicPr>
              <p:cNvPr id="377860" name="Ink 4"/>
              <p:cNvPicPr>
                <a:picLocks noRot="1" noChangeAspect="1" noEditPoints="1" noChangeArrowheads="1" noChangeShapeType="1"/>
              </p:cNvPicPr>
              <p:nvPr/>
            </p:nvPicPr>
            <p:blipFill>
              <a:blip r:embed="rId11" cstate="print"/>
              <a:stretch>
                <a:fillRect/>
              </a:stretch>
            </p:blipFill>
            <p:spPr>
              <a:xfrm>
                <a:off x="2880243" y="3543825"/>
                <a:ext cx="228231" cy="11631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77861" name="Ink 5"/>
              <p14:cNvContentPartPr>
                <a14:cpLocks xmlns:a14="http://schemas.microsoft.com/office/drawing/2010/main" noRot="1" noChangeAspect="1" noEditPoints="1" noChangeArrowheads="1" noChangeShapeType="1"/>
              </p14:cNvContentPartPr>
              <p14:nvPr/>
            </p14:nvContentPartPr>
            <p14:xfrm>
              <a:off x="6118225" y="5235575"/>
              <a:ext cx="2427288" cy="781050"/>
            </p14:xfrm>
          </p:contentPart>
        </mc:Choice>
        <mc:Fallback xmlns="">
          <p:pic>
            <p:nvPicPr>
              <p:cNvPr id="377861" name="Ink 5"/>
              <p:cNvPicPr>
                <a:picLocks noRot="1" noChangeAspect="1" noEditPoints="1" noChangeArrowheads="1" noChangeShapeType="1"/>
              </p:cNvPicPr>
              <p:nvPr/>
            </p:nvPicPr>
            <p:blipFill>
              <a:blip r:embed="rId13" cstate="print"/>
              <a:stretch>
                <a:fillRect/>
              </a:stretch>
            </p:blipFill>
            <p:spPr>
              <a:xfrm>
                <a:off x="6107423" y="5226518"/>
                <a:ext cx="2448533" cy="802062"/>
              </a:xfrm>
              <a:prstGeom prst="rect">
                <a:avLst/>
              </a:prstGeom>
            </p:spPr>
          </p:pic>
        </mc:Fallback>
      </mc:AlternateContent>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46" name="Picture 6"/>
          <p:cNvPicPr>
            <a:picLocks noChangeAspect="1" noChangeArrowheads="1"/>
          </p:cNvPicPr>
          <p:nvPr/>
        </p:nvPicPr>
        <p:blipFill>
          <a:blip r:embed="rId3" cstate="print"/>
          <a:srcRect/>
          <a:stretch>
            <a:fillRect/>
          </a:stretch>
        </p:blipFill>
        <p:spPr bwMode="auto">
          <a:xfrm>
            <a:off x="820385" y="1991125"/>
            <a:ext cx="4010025" cy="2609850"/>
          </a:xfrm>
          <a:prstGeom prst="rect">
            <a:avLst/>
          </a:prstGeom>
          <a:noFill/>
          <a:ln w="9525">
            <a:noFill/>
            <a:miter lim="800000"/>
            <a:headEnd/>
            <a:tailEnd/>
          </a:ln>
        </p:spPr>
      </p:pic>
      <p:pic>
        <p:nvPicPr>
          <p:cNvPr id="61447" name="Picture 7"/>
          <p:cNvPicPr>
            <a:picLocks noChangeAspect="1" noChangeArrowheads="1"/>
          </p:cNvPicPr>
          <p:nvPr/>
        </p:nvPicPr>
        <p:blipFill>
          <a:blip r:embed="rId4" cstate="print"/>
          <a:srcRect/>
          <a:stretch>
            <a:fillRect/>
          </a:stretch>
        </p:blipFill>
        <p:spPr bwMode="auto">
          <a:xfrm>
            <a:off x="4981762" y="1947681"/>
            <a:ext cx="3249769" cy="2791748"/>
          </a:xfrm>
          <a:prstGeom prst="rect">
            <a:avLst/>
          </a:prstGeom>
          <a:noFill/>
          <a:ln w="9525">
            <a:noFill/>
            <a:miter lim="800000"/>
            <a:headEnd/>
            <a:tailEnd/>
          </a:ln>
        </p:spPr>
      </p:pic>
      <p:sp>
        <p:nvSpPr>
          <p:cNvPr id="10" name="Rectangle 9"/>
          <p:cNvSpPr/>
          <p:nvPr/>
        </p:nvSpPr>
        <p:spPr>
          <a:xfrm>
            <a:off x="555685" y="5021192"/>
            <a:ext cx="7815582" cy="369332"/>
          </a:xfrm>
          <a:prstGeom prst="rect">
            <a:avLst/>
          </a:prstGeom>
        </p:spPr>
        <p:txBody>
          <a:bodyPr wrap="square">
            <a:spAutoFit/>
          </a:bodyPr>
          <a:lstStyle/>
          <a:p>
            <a:pPr algn="ctr"/>
            <a:r>
              <a:rPr lang="en-US" dirty="0" smtClean="0">
                <a:solidFill>
                  <a:srgbClr val="C00000"/>
                </a:solidFill>
              </a:rPr>
              <a:t>Punching shear foundation failure. (</a:t>
            </a:r>
            <a:r>
              <a:rPr lang="en-US" i="1" dirty="0" smtClean="0">
                <a:solidFill>
                  <a:srgbClr val="C00000"/>
                </a:solidFill>
              </a:rPr>
              <a:t>After Vesic, 1963)</a:t>
            </a:r>
            <a:endParaRPr lang="en-US" dirty="0">
              <a:solidFill>
                <a:srgbClr val="C00000"/>
              </a:solidFill>
            </a:endParaRPr>
          </a:p>
        </p:txBody>
      </p:sp>
      <p:sp>
        <p:nvSpPr>
          <p:cNvPr id="12" name="Rectangle 11"/>
          <p:cNvSpPr/>
          <p:nvPr/>
        </p:nvSpPr>
        <p:spPr>
          <a:xfrm>
            <a:off x="502277" y="250182"/>
            <a:ext cx="8178084" cy="664217"/>
          </a:xfrm>
          <a:prstGeom prst="rect">
            <a:avLst/>
          </a:prstGeom>
          <a:solidFill>
            <a:srgbClr val="FFFF00"/>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Rectangle 12"/>
          <p:cNvSpPr/>
          <p:nvPr/>
        </p:nvSpPr>
        <p:spPr>
          <a:xfrm>
            <a:off x="862886" y="298241"/>
            <a:ext cx="7431108" cy="523220"/>
          </a:xfrm>
          <a:prstGeom prst="rect">
            <a:avLst/>
          </a:prstGeom>
        </p:spPr>
        <p:txBody>
          <a:bodyPr wrap="square">
            <a:spAutoFit/>
          </a:bodyPr>
          <a:lstStyle/>
          <a:p>
            <a:pPr algn="ctr"/>
            <a:r>
              <a:rPr lang="en-US" sz="2800" b="1" dirty="0" smtClean="0">
                <a:solidFill>
                  <a:srgbClr val="0562AF"/>
                </a:solidFill>
                <a:effectLst>
                  <a:outerShdw blurRad="38100" dist="38100" dir="2700000" algn="tl">
                    <a:srgbClr val="000000">
                      <a:alpha val="43137"/>
                    </a:srgbClr>
                  </a:outerShdw>
                </a:effectLst>
              </a:rPr>
              <a:t>Bearing Capacity of Foundations</a:t>
            </a:r>
          </a:p>
        </p:txBody>
      </p:sp>
      <p:sp>
        <p:nvSpPr>
          <p:cNvPr id="14" name="TextBox 13"/>
          <p:cNvSpPr txBox="1"/>
          <p:nvPr/>
        </p:nvSpPr>
        <p:spPr>
          <a:xfrm>
            <a:off x="1481070" y="2150775"/>
            <a:ext cx="312906" cy="369332"/>
          </a:xfrm>
          <a:prstGeom prst="rect">
            <a:avLst/>
          </a:prstGeom>
          <a:noFill/>
        </p:spPr>
        <p:txBody>
          <a:bodyPr wrap="none" rtlCol="0">
            <a:spAutoFit/>
          </a:bodyPr>
          <a:lstStyle/>
          <a:p>
            <a:r>
              <a:rPr lang="en-US" dirty="0" smtClean="0">
                <a:solidFill>
                  <a:schemeClr val="accent1">
                    <a:lumMod val="50000"/>
                  </a:schemeClr>
                </a:solidFill>
              </a:rPr>
              <a:t>3</a:t>
            </a:r>
            <a:endParaRPr lang="en-US" dirty="0">
              <a:solidFill>
                <a:schemeClr val="accent1">
                  <a:lumMod val="50000"/>
                </a:schemeClr>
              </a:solidFill>
            </a:endParaRPr>
          </a:p>
        </p:txBody>
      </p:sp>
      <p:sp>
        <p:nvSpPr>
          <p:cNvPr id="15" name="Oval 14"/>
          <p:cNvSpPr/>
          <p:nvPr/>
        </p:nvSpPr>
        <p:spPr>
          <a:xfrm>
            <a:off x="1416675" y="2112138"/>
            <a:ext cx="450760" cy="4507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375810" name="Ink 2"/>
              <p14:cNvContentPartPr>
                <a14:cpLocks xmlns:a14="http://schemas.microsoft.com/office/drawing/2010/main" noRot="1" noChangeAspect="1" noEditPoints="1" noChangeArrowheads="1" noChangeShapeType="1"/>
              </p14:cNvContentPartPr>
              <p14:nvPr/>
            </p14:nvContentPartPr>
            <p14:xfrm>
              <a:off x="3946525" y="282575"/>
              <a:ext cx="9525" cy="1588"/>
            </p14:xfrm>
          </p:contentPart>
        </mc:Choice>
        <mc:Fallback xmlns="">
          <p:pic>
            <p:nvPicPr>
              <p:cNvPr id="375810" name="Ink 2"/>
              <p:cNvPicPr>
                <a:picLocks noRot="1" noChangeAspect="1" noEditPoints="1" noChangeArrowheads="1" noChangeShapeType="1"/>
              </p:cNvPicPr>
              <p:nvPr/>
            </p:nvPicPr>
            <p:blipFill>
              <a:blip r:embed="rId4"/>
              <a:stretch>
                <a:fillRect/>
              </a:stretch>
            </p:blipFill>
            <p:spPr>
              <a:xfrm>
                <a:off x="0" y="-2160"/>
                <a:ext cx="9360" cy="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75811" name="Ink 3"/>
              <p14:cNvContentPartPr>
                <a14:cpLocks xmlns:a14="http://schemas.microsoft.com/office/drawing/2010/main" noRot="1" noChangeAspect="1" noEditPoints="1" noChangeArrowheads="1" noChangeShapeType="1"/>
              </p14:cNvContentPartPr>
              <p14:nvPr/>
            </p14:nvContentPartPr>
            <p14:xfrm>
              <a:off x="790575" y="360363"/>
              <a:ext cx="798513" cy="473075"/>
            </p14:xfrm>
          </p:contentPart>
        </mc:Choice>
        <mc:Fallback xmlns="">
          <p:pic>
            <p:nvPicPr>
              <p:cNvPr id="375811" name="Ink 3"/>
              <p:cNvPicPr>
                <a:picLocks noRot="1" noChangeAspect="1" noEditPoints="1" noChangeArrowheads="1" noChangeShapeType="1"/>
              </p:cNvPicPr>
              <p:nvPr/>
            </p:nvPicPr>
            <p:blipFill>
              <a:blip r:embed="rId6" cstate="print"/>
              <a:stretch>
                <a:fillRect/>
              </a:stretch>
            </p:blipFill>
            <p:spPr>
              <a:xfrm>
                <a:off x="779775" y="348851"/>
                <a:ext cx="821554" cy="497538"/>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75812" name="Ink 4"/>
              <p14:cNvContentPartPr>
                <a14:cpLocks xmlns:a14="http://schemas.microsoft.com/office/drawing/2010/main" noRot="1" noChangeAspect="1" noEditPoints="1" noChangeArrowheads="1" noChangeShapeType="1"/>
              </p14:cNvContentPartPr>
              <p14:nvPr/>
            </p14:nvContentPartPr>
            <p14:xfrm>
              <a:off x="1965325" y="50800"/>
              <a:ext cx="2386013" cy="712788"/>
            </p14:xfrm>
          </p:contentPart>
        </mc:Choice>
        <mc:Fallback xmlns="">
          <p:pic>
            <p:nvPicPr>
              <p:cNvPr id="375812" name="Ink 4"/>
              <p:cNvPicPr>
                <a:picLocks noRot="1" noChangeAspect="1" noEditPoints="1" noChangeArrowheads="1" noChangeShapeType="1"/>
              </p:cNvPicPr>
              <p:nvPr/>
            </p:nvPicPr>
            <p:blipFill>
              <a:blip r:embed="rId8" cstate="print"/>
              <a:stretch>
                <a:fillRect/>
              </a:stretch>
            </p:blipFill>
            <p:spPr>
              <a:xfrm>
                <a:off x="1953445" y="38200"/>
                <a:ext cx="2410492" cy="737268"/>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75813" name="Ink 5"/>
              <p14:cNvContentPartPr>
                <a14:cpLocks xmlns:a14="http://schemas.microsoft.com/office/drawing/2010/main" noRot="1" noChangeAspect="1" noEditPoints="1" noChangeArrowheads="1" noChangeShapeType="1"/>
              </p14:cNvContentPartPr>
              <p14:nvPr/>
            </p14:nvContentPartPr>
            <p14:xfrm>
              <a:off x="4633913" y="68263"/>
              <a:ext cx="866775" cy="481012"/>
            </p14:xfrm>
          </p:contentPart>
        </mc:Choice>
        <mc:Fallback xmlns="">
          <p:pic>
            <p:nvPicPr>
              <p:cNvPr id="375813" name="Ink 5"/>
              <p:cNvPicPr>
                <a:picLocks noRot="1" noChangeAspect="1" noEditPoints="1" noChangeArrowheads="1" noChangeShapeType="1"/>
              </p:cNvPicPr>
              <p:nvPr/>
            </p:nvPicPr>
            <p:blipFill>
              <a:blip r:embed="rId10" cstate="print"/>
              <a:stretch>
                <a:fillRect/>
              </a:stretch>
            </p:blipFill>
            <p:spPr>
              <a:xfrm>
                <a:off x="4627794" y="57822"/>
                <a:ext cx="881173" cy="499374"/>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75814" name="Ink 6"/>
              <p14:cNvContentPartPr>
                <a14:cpLocks xmlns:a14="http://schemas.microsoft.com/office/drawing/2010/main" noRot="1" noChangeAspect="1" noEditPoints="1" noChangeArrowheads="1" noChangeShapeType="1"/>
              </p14:cNvContentPartPr>
              <p14:nvPr/>
            </p14:nvContentPartPr>
            <p14:xfrm>
              <a:off x="5559425" y="25400"/>
              <a:ext cx="2214563" cy="387350"/>
            </p14:xfrm>
          </p:contentPart>
        </mc:Choice>
        <mc:Fallback xmlns="">
          <p:pic>
            <p:nvPicPr>
              <p:cNvPr id="375814" name="Ink 6"/>
              <p:cNvPicPr>
                <a:picLocks noRot="1" noChangeAspect="1" noEditPoints="1" noChangeArrowheads="1" noChangeShapeType="1"/>
              </p:cNvPicPr>
              <p:nvPr/>
            </p:nvPicPr>
            <p:blipFill>
              <a:blip r:embed="rId12" cstate="print"/>
              <a:stretch>
                <a:fillRect/>
              </a:stretch>
            </p:blipFill>
            <p:spPr>
              <a:xfrm>
                <a:off x="5549346" y="12068"/>
                <a:ext cx="2239041" cy="410411"/>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75815" name="Ink 7"/>
              <p14:cNvContentPartPr>
                <a14:cpLocks xmlns:a14="http://schemas.microsoft.com/office/drawing/2010/main" noRot="1" noChangeAspect="1" noEditPoints="1" noChangeArrowheads="1" noChangeShapeType="1"/>
              </p14:cNvContentPartPr>
              <p14:nvPr/>
            </p14:nvContentPartPr>
            <p14:xfrm>
              <a:off x="2547938" y="977900"/>
              <a:ext cx="593725" cy="276225"/>
            </p14:xfrm>
          </p:contentPart>
        </mc:Choice>
        <mc:Fallback xmlns="">
          <p:pic>
            <p:nvPicPr>
              <p:cNvPr id="375815" name="Ink 7"/>
              <p:cNvPicPr>
                <a:picLocks noRot="1" noChangeAspect="1" noEditPoints="1" noChangeArrowheads="1" noChangeShapeType="1"/>
              </p:cNvPicPr>
              <p:nvPr/>
            </p:nvPicPr>
            <p:blipFill>
              <a:blip r:embed="rId14" cstate="print"/>
              <a:stretch>
                <a:fillRect/>
              </a:stretch>
            </p:blipFill>
            <p:spPr>
              <a:xfrm>
                <a:off x="2535696" y="972498"/>
                <a:ext cx="611368" cy="293872"/>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75816" name="Ink 8"/>
              <p14:cNvContentPartPr>
                <a14:cpLocks xmlns:a14="http://schemas.microsoft.com/office/drawing/2010/main" noRot="1" noChangeAspect="1" noEditPoints="1" noChangeArrowheads="1" noChangeShapeType="1"/>
              </p14:cNvContentPartPr>
              <p14:nvPr/>
            </p14:nvContentPartPr>
            <p14:xfrm>
              <a:off x="5816600" y="755650"/>
              <a:ext cx="1400175" cy="617538"/>
            </p14:xfrm>
          </p:contentPart>
        </mc:Choice>
        <mc:Fallback xmlns="">
          <p:pic>
            <p:nvPicPr>
              <p:cNvPr id="375816" name="Ink 8"/>
              <p:cNvPicPr>
                <a:picLocks noRot="1" noChangeAspect="1" noEditPoints="1" noChangeArrowheads="1" noChangeShapeType="1"/>
              </p:cNvPicPr>
              <p:nvPr/>
            </p:nvPicPr>
            <p:blipFill>
              <a:blip r:embed="rId16" cstate="print"/>
              <a:stretch>
                <a:fillRect/>
              </a:stretch>
            </p:blipFill>
            <p:spPr>
              <a:xfrm>
                <a:off x="5805082" y="745568"/>
                <a:ext cx="1424651" cy="639863"/>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75817" name="Ink 9"/>
              <p14:cNvContentPartPr>
                <a14:cpLocks xmlns:a14="http://schemas.microsoft.com/office/drawing/2010/main" noRot="1" noChangeAspect="1" noEditPoints="1" noChangeArrowheads="1" noChangeShapeType="1"/>
              </p14:cNvContentPartPr>
              <p14:nvPr/>
            </p14:nvContentPartPr>
            <p14:xfrm>
              <a:off x="6357938" y="1184275"/>
              <a:ext cx="1766887" cy="1339850"/>
            </p14:xfrm>
          </p:contentPart>
        </mc:Choice>
        <mc:Fallback xmlns="">
          <p:pic>
            <p:nvPicPr>
              <p:cNvPr id="375817" name="Ink 9"/>
              <p:cNvPicPr>
                <a:picLocks noRot="1" noChangeAspect="1" noEditPoints="1" noChangeArrowheads="1" noChangeShapeType="1"/>
              </p:cNvPicPr>
              <p:nvPr/>
            </p:nvPicPr>
            <p:blipFill>
              <a:blip r:embed="rId18" cstate="print"/>
              <a:stretch>
                <a:fillRect/>
              </a:stretch>
            </p:blipFill>
            <p:spPr>
              <a:xfrm>
                <a:off x="6348218" y="1172405"/>
                <a:ext cx="1784887" cy="136323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75818" name="Ink 10"/>
              <p14:cNvContentPartPr>
                <a14:cpLocks xmlns:a14="http://schemas.microsoft.com/office/drawing/2010/main" noRot="1" noChangeAspect="1" noEditPoints="1" noChangeArrowheads="1" noChangeShapeType="1"/>
              </p14:cNvContentPartPr>
              <p14:nvPr/>
            </p14:nvContentPartPr>
            <p14:xfrm>
              <a:off x="2436813" y="1836738"/>
              <a:ext cx="747712" cy="360362"/>
            </p14:xfrm>
          </p:contentPart>
        </mc:Choice>
        <mc:Fallback xmlns="">
          <p:pic>
            <p:nvPicPr>
              <p:cNvPr id="375818" name="Ink 10"/>
              <p:cNvPicPr>
                <a:picLocks noRot="1" noChangeAspect="1" noEditPoints="1" noChangeArrowheads="1" noChangeShapeType="1"/>
              </p:cNvPicPr>
              <p:nvPr/>
            </p:nvPicPr>
            <p:blipFill>
              <a:blip r:embed="rId20" cstate="print"/>
              <a:stretch>
                <a:fillRect/>
              </a:stretch>
            </p:blipFill>
            <p:spPr>
              <a:xfrm>
                <a:off x="2425293" y="1834215"/>
                <a:ext cx="761752" cy="375497"/>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75819" name="Ink 11"/>
              <p14:cNvContentPartPr>
                <a14:cpLocks xmlns:a14="http://schemas.microsoft.com/office/drawing/2010/main" noRot="1" noChangeAspect="1" noEditPoints="1" noChangeArrowheads="1" noChangeShapeType="1"/>
              </p14:cNvContentPartPr>
              <p14:nvPr/>
            </p14:nvContentPartPr>
            <p14:xfrm>
              <a:off x="6778625" y="1801813"/>
              <a:ext cx="1227138" cy="334962"/>
            </p14:xfrm>
          </p:contentPart>
        </mc:Choice>
        <mc:Fallback xmlns="">
          <p:pic>
            <p:nvPicPr>
              <p:cNvPr id="375819" name="Ink 11"/>
              <p:cNvPicPr>
                <a:picLocks noRot="1" noChangeAspect="1" noEditPoints="1" noChangeArrowheads="1" noChangeShapeType="1"/>
              </p:cNvPicPr>
              <p:nvPr/>
            </p:nvPicPr>
            <p:blipFill>
              <a:blip r:embed="rId22" cstate="print"/>
              <a:stretch>
                <a:fillRect/>
              </a:stretch>
            </p:blipFill>
            <p:spPr>
              <a:xfrm>
                <a:off x="6765306" y="1791008"/>
                <a:ext cx="1242977" cy="358733"/>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75820" name="Ink 12"/>
              <p14:cNvContentPartPr>
                <a14:cpLocks xmlns:a14="http://schemas.microsoft.com/office/drawing/2010/main" noRot="1" noChangeAspect="1" noEditPoints="1" noChangeArrowheads="1" noChangeShapeType="1"/>
              </p14:cNvContentPartPr>
              <p14:nvPr/>
            </p14:nvContentPartPr>
            <p14:xfrm>
              <a:off x="2479675" y="2909888"/>
              <a:ext cx="858838" cy="471487"/>
            </p14:xfrm>
          </p:contentPart>
        </mc:Choice>
        <mc:Fallback xmlns="">
          <p:pic>
            <p:nvPicPr>
              <p:cNvPr id="375820" name="Ink 12"/>
              <p:cNvPicPr>
                <a:picLocks noRot="1" noChangeAspect="1" noEditPoints="1" noChangeArrowheads="1" noChangeShapeType="1"/>
              </p:cNvPicPr>
              <p:nvPr/>
            </p:nvPicPr>
            <p:blipFill>
              <a:blip r:embed="rId24" cstate="print"/>
              <a:stretch>
                <a:fillRect/>
              </a:stretch>
            </p:blipFill>
            <p:spPr>
              <a:xfrm>
                <a:off x="2467437" y="2900530"/>
                <a:ext cx="880435" cy="493442"/>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75821" name="Ink 13"/>
              <p14:cNvContentPartPr>
                <a14:cpLocks xmlns:a14="http://schemas.microsoft.com/office/drawing/2010/main" noRot="1" noChangeAspect="1" noEditPoints="1" noChangeArrowheads="1" noChangeShapeType="1"/>
              </p14:cNvContentPartPr>
              <p14:nvPr/>
            </p14:nvContentPartPr>
            <p14:xfrm>
              <a:off x="806450" y="1133475"/>
              <a:ext cx="1347788" cy="2532063"/>
            </p14:xfrm>
          </p:contentPart>
        </mc:Choice>
        <mc:Fallback xmlns="">
          <p:pic>
            <p:nvPicPr>
              <p:cNvPr id="375821" name="Ink 13"/>
              <p:cNvPicPr>
                <a:picLocks noRot="1" noChangeAspect="1" noEditPoints="1" noChangeArrowheads="1" noChangeShapeType="1"/>
              </p:cNvPicPr>
              <p:nvPr/>
            </p:nvPicPr>
            <p:blipFill>
              <a:blip r:embed="rId26" cstate="print"/>
              <a:stretch>
                <a:fillRect/>
              </a:stretch>
            </p:blipFill>
            <p:spPr>
              <a:xfrm>
                <a:off x="797090" y="1120876"/>
                <a:ext cx="1370107" cy="2555821"/>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75822" name="Ink 14"/>
              <p14:cNvContentPartPr>
                <a14:cpLocks xmlns:a14="http://schemas.microsoft.com/office/drawing/2010/main" noRot="1" noChangeAspect="1" noEditPoints="1" noChangeArrowheads="1" noChangeShapeType="1"/>
              </p14:cNvContentPartPr>
              <p14:nvPr/>
            </p14:nvContentPartPr>
            <p14:xfrm>
              <a:off x="2565400" y="3579813"/>
              <a:ext cx="1939925" cy="642937"/>
            </p14:xfrm>
          </p:contentPart>
        </mc:Choice>
        <mc:Fallback xmlns="">
          <p:pic>
            <p:nvPicPr>
              <p:cNvPr id="375822" name="Ink 14"/>
              <p:cNvPicPr>
                <a:picLocks noRot="1" noChangeAspect="1" noEditPoints="1" noChangeArrowheads="1" noChangeShapeType="1"/>
              </p:cNvPicPr>
              <p:nvPr/>
            </p:nvPicPr>
            <p:blipFill>
              <a:blip r:embed="rId28" cstate="print"/>
              <a:stretch>
                <a:fillRect/>
              </a:stretch>
            </p:blipFill>
            <p:spPr>
              <a:xfrm>
                <a:off x="2555681" y="3575133"/>
                <a:ext cx="1954324" cy="659136"/>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75823" name="Ink 15"/>
              <p14:cNvContentPartPr>
                <a14:cpLocks xmlns:a14="http://schemas.microsoft.com/office/drawing/2010/main" noRot="1" noChangeAspect="1" noEditPoints="1" noChangeArrowheads="1" noChangeShapeType="1"/>
              </p14:cNvContentPartPr>
              <p14:nvPr/>
            </p14:nvContentPartPr>
            <p14:xfrm>
              <a:off x="258763" y="2944813"/>
              <a:ext cx="2916237" cy="3200400"/>
            </p14:xfrm>
          </p:contentPart>
        </mc:Choice>
        <mc:Fallback xmlns="">
          <p:pic>
            <p:nvPicPr>
              <p:cNvPr id="375823" name="Ink 15"/>
              <p:cNvPicPr>
                <a:picLocks noRot="1" noChangeAspect="1" noEditPoints="1" noChangeArrowheads="1" noChangeShapeType="1"/>
              </p:cNvPicPr>
              <p:nvPr/>
            </p:nvPicPr>
            <p:blipFill>
              <a:blip r:embed="rId30" cstate="print"/>
              <a:stretch>
                <a:fillRect/>
              </a:stretch>
            </p:blipFill>
            <p:spPr>
              <a:xfrm>
                <a:off x="250123" y="2935441"/>
                <a:ext cx="2933876" cy="3218422"/>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75824" name="Ink 16"/>
              <p14:cNvContentPartPr>
                <a14:cpLocks xmlns:a14="http://schemas.microsoft.com/office/drawing/2010/main" noRot="1" noChangeAspect="1" noEditPoints="1" noChangeArrowheads="1" noChangeShapeType="1"/>
              </p14:cNvContentPartPr>
              <p14:nvPr/>
            </p14:nvContentPartPr>
            <p14:xfrm>
              <a:off x="5680075" y="3940175"/>
              <a:ext cx="2608263" cy="531813"/>
            </p14:xfrm>
          </p:contentPart>
        </mc:Choice>
        <mc:Fallback xmlns="">
          <p:pic>
            <p:nvPicPr>
              <p:cNvPr id="375824" name="Ink 16"/>
              <p:cNvPicPr>
                <a:picLocks noRot="1" noChangeAspect="1" noEditPoints="1" noChangeArrowheads="1" noChangeShapeType="1"/>
              </p:cNvPicPr>
              <p:nvPr/>
            </p:nvPicPr>
            <p:blipFill>
              <a:blip r:embed="rId32" cstate="print"/>
              <a:stretch>
                <a:fillRect/>
              </a:stretch>
            </p:blipFill>
            <p:spPr>
              <a:xfrm>
                <a:off x="5668555" y="3935478"/>
                <a:ext cx="2632024" cy="546987"/>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75825" name="Ink 17"/>
              <p14:cNvContentPartPr>
                <a14:cpLocks xmlns:a14="http://schemas.microsoft.com/office/drawing/2010/main" noRot="1" noChangeAspect="1" noEditPoints="1" noChangeArrowheads="1" noChangeShapeType="1"/>
              </p14:cNvContentPartPr>
              <p14:nvPr/>
            </p14:nvContentPartPr>
            <p14:xfrm>
              <a:off x="1587500" y="4325938"/>
              <a:ext cx="4024313" cy="2532062"/>
            </p14:xfrm>
          </p:contentPart>
        </mc:Choice>
        <mc:Fallback xmlns="">
          <p:pic>
            <p:nvPicPr>
              <p:cNvPr id="375825" name="Ink 17"/>
              <p:cNvPicPr>
                <a:picLocks noRot="1" noChangeAspect="1" noEditPoints="1" noChangeArrowheads="1" noChangeShapeType="1"/>
              </p:cNvPicPr>
              <p:nvPr/>
            </p:nvPicPr>
            <p:blipFill>
              <a:blip r:embed="rId34" cstate="print"/>
              <a:stretch>
                <a:fillRect/>
              </a:stretch>
            </p:blipFill>
            <p:spPr>
              <a:xfrm>
                <a:off x="1575980" y="4314059"/>
                <a:ext cx="4047712" cy="255474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75826" name="Ink 18"/>
              <p14:cNvContentPartPr>
                <a14:cpLocks xmlns:a14="http://schemas.microsoft.com/office/drawing/2010/main" noRot="1" noChangeAspect="1" noEditPoints="1" noChangeArrowheads="1" noChangeShapeType="1"/>
              </p14:cNvContentPartPr>
              <p14:nvPr/>
            </p14:nvContentPartPr>
            <p14:xfrm>
              <a:off x="5165725" y="4273550"/>
              <a:ext cx="2770188" cy="190500"/>
            </p14:xfrm>
          </p:contentPart>
        </mc:Choice>
        <mc:Fallback xmlns="">
          <p:pic>
            <p:nvPicPr>
              <p:cNvPr id="375826" name="Ink 18"/>
              <p:cNvPicPr>
                <a:picLocks noRot="1" noChangeAspect="1" noEditPoints="1" noChangeArrowheads="1" noChangeShapeType="1"/>
              </p:cNvPicPr>
              <p:nvPr/>
            </p:nvPicPr>
            <p:blipFill>
              <a:blip r:embed="rId36" cstate="print"/>
              <a:stretch>
                <a:fillRect/>
              </a:stretch>
            </p:blipFill>
            <p:spPr>
              <a:xfrm>
                <a:off x="5155285" y="4263467"/>
                <a:ext cx="2790348" cy="210666"/>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75827" name="Ink 19"/>
              <p14:cNvContentPartPr>
                <a14:cpLocks xmlns:a14="http://schemas.microsoft.com/office/drawing/2010/main" noRot="1" noChangeAspect="1" noEditPoints="1" noChangeArrowheads="1" noChangeShapeType="1"/>
              </p14:cNvContentPartPr>
              <p14:nvPr/>
            </p14:nvContentPartPr>
            <p14:xfrm>
              <a:off x="2274888" y="4548188"/>
              <a:ext cx="368300" cy="250825"/>
            </p14:xfrm>
          </p:contentPart>
        </mc:Choice>
        <mc:Fallback xmlns="">
          <p:pic>
            <p:nvPicPr>
              <p:cNvPr id="375827" name="Ink 19"/>
              <p:cNvPicPr>
                <a:picLocks noRot="1" noChangeAspect="1" noEditPoints="1" noChangeArrowheads="1" noChangeShapeType="1"/>
              </p:cNvPicPr>
              <p:nvPr/>
            </p:nvPicPr>
            <p:blipFill>
              <a:blip r:embed="rId38" cstate="print"/>
              <a:stretch>
                <a:fillRect/>
              </a:stretch>
            </p:blipFill>
            <p:spPr>
              <a:xfrm>
                <a:off x="2264807" y="4539539"/>
                <a:ext cx="383781" cy="270646"/>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75828" name="Ink 20"/>
              <p14:cNvContentPartPr>
                <a14:cpLocks xmlns:a14="http://schemas.microsoft.com/office/drawing/2010/main" noRot="1" noChangeAspect="1" noEditPoints="1" noChangeArrowheads="1" noChangeShapeType="1"/>
              </p14:cNvContentPartPr>
              <p14:nvPr/>
            </p14:nvContentPartPr>
            <p14:xfrm>
              <a:off x="2968625" y="4540250"/>
              <a:ext cx="712788" cy="506413"/>
            </p14:xfrm>
          </p:contentPart>
        </mc:Choice>
        <mc:Fallback xmlns="">
          <p:pic>
            <p:nvPicPr>
              <p:cNvPr id="375828" name="Ink 20"/>
              <p:cNvPicPr>
                <a:picLocks noRot="1" noChangeAspect="1" noEditPoints="1" noChangeArrowheads="1" noChangeShapeType="1"/>
              </p:cNvPicPr>
              <p:nvPr/>
            </p:nvPicPr>
            <p:blipFill>
              <a:blip r:embed="rId40" cstate="print"/>
              <a:stretch>
                <a:fillRect/>
              </a:stretch>
            </p:blipFill>
            <p:spPr>
              <a:xfrm>
                <a:off x="2958185" y="4529805"/>
                <a:ext cx="728628" cy="530185"/>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75829" name="Ink 21"/>
              <p14:cNvContentPartPr>
                <a14:cpLocks xmlns:a14="http://schemas.microsoft.com/office/drawing/2010/main" noRot="1" noChangeAspect="1" noEditPoints="1" noChangeArrowheads="1" noChangeShapeType="1"/>
              </p14:cNvContentPartPr>
              <p14:nvPr/>
            </p14:nvContentPartPr>
            <p14:xfrm>
              <a:off x="3852863" y="4479925"/>
              <a:ext cx="2101850" cy="755650"/>
            </p14:xfrm>
          </p:contentPart>
        </mc:Choice>
        <mc:Fallback xmlns="">
          <p:pic>
            <p:nvPicPr>
              <p:cNvPr id="375829" name="Ink 21"/>
              <p:cNvPicPr>
                <a:picLocks noRot="1" noChangeAspect="1" noEditPoints="1" noChangeArrowheads="1" noChangeShapeType="1"/>
              </p:cNvPicPr>
              <p:nvPr/>
            </p:nvPicPr>
            <p:blipFill>
              <a:blip r:embed="rId42" cstate="print"/>
              <a:stretch>
                <a:fillRect/>
              </a:stretch>
            </p:blipFill>
            <p:spPr>
              <a:xfrm>
                <a:off x="3842782" y="4470565"/>
                <a:ext cx="2123812" cy="77653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75830" name="Ink 22"/>
              <p14:cNvContentPartPr>
                <a14:cpLocks xmlns:a14="http://schemas.microsoft.com/office/drawing/2010/main" noRot="1" noChangeAspect="1" noEditPoints="1" noChangeArrowheads="1" noChangeShapeType="1"/>
              </p14:cNvContentPartPr>
              <p14:nvPr/>
            </p14:nvContentPartPr>
            <p14:xfrm>
              <a:off x="6151563" y="4575175"/>
              <a:ext cx="2333625" cy="309563"/>
            </p14:xfrm>
          </p:contentPart>
        </mc:Choice>
        <mc:Fallback xmlns="">
          <p:pic>
            <p:nvPicPr>
              <p:cNvPr id="375830" name="Ink 22"/>
              <p:cNvPicPr>
                <a:picLocks noRot="1" noChangeAspect="1" noEditPoints="1" noChangeArrowheads="1" noChangeShapeType="1"/>
              </p:cNvPicPr>
              <p:nvPr/>
            </p:nvPicPr>
            <p:blipFill>
              <a:blip r:embed="rId44" cstate="print"/>
              <a:stretch>
                <a:fillRect/>
              </a:stretch>
            </p:blipFill>
            <p:spPr>
              <a:xfrm>
                <a:off x="6139321" y="4562577"/>
                <a:ext cx="2361351" cy="33224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75831" name="Ink 23"/>
              <p14:cNvContentPartPr>
                <a14:cpLocks xmlns:a14="http://schemas.microsoft.com/office/drawing/2010/main" noRot="1" noChangeAspect="1" noEditPoints="1" noChangeArrowheads="1" noChangeShapeType="1"/>
              </p14:cNvContentPartPr>
              <p14:nvPr/>
            </p14:nvContentPartPr>
            <p14:xfrm>
              <a:off x="506413" y="5287963"/>
              <a:ext cx="2497137" cy="582612"/>
            </p14:xfrm>
          </p:contentPart>
        </mc:Choice>
        <mc:Fallback xmlns="">
          <p:pic>
            <p:nvPicPr>
              <p:cNvPr id="375831" name="Ink 23"/>
              <p:cNvPicPr>
                <a:picLocks noRot="1" noChangeAspect="1" noEditPoints="1" noChangeArrowheads="1" noChangeShapeType="1"/>
              </p:cNvPicPr>
              <p:nvPr/>
            </p:nvPicPr>
            <p:blipFill>
              <a:blip r:embed="rId46" cstate="print"/>
              <a:stretch>
                <a:fillRect/>
              </a:stretch>
            </p:blipFill>
            <p:spPr>
              <a:xfrm>
                <a:off x="496694" y="5284002"/>
                <a:ext cx="2515496" cy="597375"/>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75832" name="Ink 24"/>
              <p14:cNvContentPartPr>
                <a14:cpLocks xmlns:a14="http://schemas.microsoft.com/office/drawing/2010/main" noRot="1" noChangeAspect="1" noEditPoints="1" noChangeArrowheads="1" noChangeShapeType="1"/>
              </p14:cNvContentPartPr>
              <p14:nvPr/>
            </p14:nvContentPartPr>
            <p14:xfrm>
              <a:off x="4187825" y="5389563"/>
              <a:ext cx="1827213" cy="309562"/>
            </p14:xfrm>
          </p:contentPart>
        </mc:Choice>
        <mc:Fallback xmlns="">
          <p:pic>
            <p:nvPicPr>
              <p:cNvPr id="375832" name="Ink 24"/>
              <p:cNvPicPr>
                <a:picLocks noRot="1" noChangeAspect="1" noEditPoints="1" noChangeArrowheads="1" noChangeShapeType="1"/>
              </p:cNvPicPr>
              <p:nvPr/>
            </p:nvPicPr>
            <p:blipFill>
              <a:blip r:embed="rId48" cstate="print"/>
              <a:stretch>
                <a:fillRect/>
              </a:stretch>
            </p:blipFill>
            <p:spPr>
              <a:xfrm>
                <a:off x="4174866" y="5378044"/>
                <a:ext cx="1853851" cy="32612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75833" name="Ink 25"/>
              <p14:cNvContentPartPr>
                <a14:cpLocks xmlns:a14="http://schemas.microsoft.com/office/drawing/2010/main" noRot="1" noChangeAspect="1" noEditPoints="1" noChangeArrowheads="1" noChangeShapeType="1"/>
              </p14:cNvContentPartPr>
              <p14:nvPr/>
            </p14:nvContentPartPr>
            <p14:xfrm>
              <a:off x="6521450" y="5303838"/>
              <a:ext cx="2530475" cy="377825"/>
            </p14:xfrm>
          </p:contentPart>
        </mc:Choice>
        <mc:Fallback xmlns="">
          <p:pic>
            <p:nvPicPr>
              <p:cNvPr id="375833" name="Ink 25"/>
              <p:cNvPicPr>
                <a:picLocks noRot="1" noChangeAspect="1" noEditPoints="1" noChangeArrowheads="1" noChangeShapeType="1"/>
              </p:cNvPicPr>
              <p:nvPr/>
            </p:nvPicPr>
            <p:blipFill>
              <a:blip r:embed="rId50" cstate="print"/>
              <a:stretch>
                <a:fillRect/>
              </a:stretch>
            </p:blipFill>
            <p:spPr>
              <a:xfrm>
                <a:off x="6509930" y="5291604"/>
                <a:ext cx="2551715" cy="394018"/>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375834" name="Ink 26"/>
              <p14:cNvContentPartPr>
                <a14:cpLocks xmlns:a14="http://schemas.microsoft.com/office/drawing/2010/main" noRot="1" noChangeAspect="1" noEditPoints="1" noChangeArrowheads="1" noChangeShapeType="1"/>
              </p14:cNvContentPartPr>
              <p14:nvPr/>
            </p14:nvContentPartPr>
            <p14:xfrm>
              <a:off x="1665288" y="5776913"/>
              <a:ext cx="1595437" cy="411162"/>
            </p14:xfrm>
          </p:contentPart>
        </mc:Choice>
        <mc:Fallback xmlns="">
          <p:pic>
            <p:nvPicPr>
              <p:cNvPr id="375834" name="Ink 26"/>
              <p:cNvPicPr>
                <a:picLocks noRot="1" noChangeAspect="1" noEditPoints="1" noChangeArrowheads="1" noChangeShapeType="1"/>
              </p:cNvPicPr>
              <p:nvPr/>
            </p:nvPicPr>
            <p:blipFill>
              <a:blip r:embed="rId52" cstate="print"/>
              <a:stretch>
                <a:fillRect/>
              </a:stretch>
            </p:blipFill>
            <p:spPr>
              <a:xfrm>
                <a:off x="1655569" y="5765752"/>
                <a:ext cx="1618116" cy="430604"/>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375835" name="Ink 27"/>
              <p14:cNvContentPartPr>
                <a14:cpLocks xmlns:a14="http://schemas.microsoft.com/office/drawing/2010/main" noRot="1" noChangeAspect="1" noEditPoints="1" noChangeArrowheads="1" noChangeShapeType="1"/>
              </p14:cNvContentPartPr>
              <p14:nvPr/>
            </p14:nvContentPartPr>
            <p14:xfrm>
              <a:off x="3424238" y="5699125"/>
              <a:ext cx="196850" cy="138113"/>
            </p14:xfrm>
          </p:contentPart>
        </mc:Choice>
        <mc:Fallback xmlns="">
          <p:pic>
            <p:nvPicPr>
              <p:cNvPr id="375835" name="Ink 27"/>
              <p:cNvPicPr>
                <a:picLocks noRot="1" noChangeAspect="1" noEditPoints="1" noChangeArrowheads="1" noChangeShapeType="1"/>
              </p:cNvPicPr>
              <p:nvPr/>
            </p:nvPicPr>
            <p:blipFill>
              <a:blip r:embed="rId54" cstate="print"/>
              <a:stretch>
                <a:fillRect/>
              </a:stretch>
            </p:blipFill>
            <p:spPr>
              <a:xfrm>
                <a:off x="3415961" y="5690853"/>
                <a:ext cx="213404" cy="155737"/>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375836" name="Ink 28"/>
              <p14:cNvContentPartPr>
                <a14:cpLocks xmlns:a14="http://schemas.microsoft.com/office/drawing/2010/main" noRot="1" noChangeAspect="1" noEditPoints="1" noChangeArrowheads="1" noChangeShapeType="1"/>
              </p14:cNvContentPartPr>
              <p14:nvPr/>
            </p14:nvContentPartPr>
            <p14:xfrm>
              <a:off x="3971925" y="5895975"/>
              <a:ext cx="465138" cy="319088"/>
            </p14:xfrm>
          </p:contentPart>
        </mc:Choice>
        <mc:Fallback xmlns="">
          <p:pic>
            <p:nvPicPr>
              <p:cNvPr id="375836" name="Ink 28"/>
              <p:cNvPicPr>
                <a:picLocks noRot="1" noChangeAspect="1" noEditPoints="1" noChangeArrowheads="1" noChangeShapeType="1"/>
              </p:cNvPicPr>
              <p:nvPr/>
            </p:nvPicPr>
            <p:blipFill>
              <a:blip r:embed="rId56" cstate="print"/>
              <a:stretch>
                <a:fillRect/>
              </a:stretch>
            </p:blipFill>
            <p:spPr>
              <a:xfrm>
                <a:off x="3958964" y="5884450"/>
                <a:ext cx="481699" cy="342858"/>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375837" name="Ink 29"/>
              <p14:cNvContentPartPr>
                <a14:cpLocks xmlns:a14="http://schemas.microsoft.com/office/drawing/2010/main" noRot="1" noChangeAspect="1" noEditPoints="1" noChangeArrowheads="1" noChangeShapeType="1"/>
              </p14:cNvContentPartPr>
              <p14:nvPr/>
            </p14:nvContentPartPr>
            <p14:xfrm>
              <a:off x="4641850" y="5930900"/>
              <a:ext cx="292100" cy="180975"/>
            </p14:xfrm>
          </p:contentPart>
        </mc:Choice>
        <mc:Fallback xmlns="">
          <p:pic>
            <p:nvPicPr>
              <p:cNvPr id="375837" name="Ink 29"/>
              <p:cNvPicPr>
                <a:picLocks noRot="1" noChangeAspect="1" noEditPoints="1" noChangeArrowheads="1" noChangeShapeType="1"/>
              </p:cNvPicPr>
              <p:nvPr/>
            </p:nvPicPr>
            <p:blipFill>
              <a:blip r:embed="rId58" cstate="print"/>
              <a:stretch>
                <a:fillRect/>
              </a:stretch>
            </p:blipFill>
            <p:spPr>
              <a:xfrm>
                <a:off x="4636808" y="5918307"/>
                <a:ext cx="306147" cy="201483"/>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375838" name="Ink 30"/>
              <p14:cNvContentPartPr>
                <a14:cpLocks xmlns:a14="http://schemas.microsoft.com/office/drawing/2010/main" noRot="1" noChangeAspect="1" noEditPoints="1" noChangeArrowheads="1" noChangeShapeType="1"/>
              </p14:cNvContentPartPr>
              <p14:nvPr/>
            </p14:nvContentPartPr>
            <p14:xfrm>
              <a:off x="5105400" y="5792788"/>
              <a:ext cx="909638" cy="301625"/>
            </p14:xfrm>
          </p:contentPart>
        </mc:Choice>
        <mc:Fallback xmlns="">
          <p:pic>
            <p:nvPicPr>
              <p:cNvPr id="375838" name="Ink 30"/>
              <p:cNvPicPr>
                <a:picLocks noRot="1" noChangeAspect="1" noEditPoints="1" noChangeArrowheads="1" noChangeShapeType="1"/>
              </p:cNvPicPr>
              <p:nvPr/>
            </p:nvPicPr>
            <p:blipFill>
              <a:blip r:embed="rId60" cstate="print"/>
              <a:stretch>
                <a:fillRect/>
              </a:stretch>
            </p:blipFill>
            <p:spPr>
              <a:xfrm>
                <a:off x="5092806" y="5780910"/>
                <a:ext cx="936985" cy="32898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375839" name="Ink 31"/>
              <p14:cNvContentPartPr>
                <a14:cpLocks xmlns:a14="http://schemas.microsoft.com/office/drawing/2010/main" noRot="1" noChangeAspect="1" noEditPoints="1" noChangeArrowheads="1" noChangeShapeType="1"/>
              </p14:cNvContentPartPr>
              <p14:nvPr/>
            </p14:nvContentPartPr>
            <p14:xfrm>
              <a:off x="4924425" y="6618288"/>
              <a:ext cx="9525" cy="7937"/>
            </p14:xfrm>
          </p:contentPart>
        </mc:Choice>
        <mc:Fallback xmlns="">
          <p:pic>
            <p:nvPicPr>
              <p:cNvPr id="375839" name="Ink 31"/>
              <p:cNvPicPr>
                <a:picLocks noRot="1" noChangeAspect="1" noEditPoints="1" noChangeArrowheads="1" noChangeShapeType="1"/>
              </p:cNvPicPr>
              <p:nvPr/>
            </p:nvPicPr>
            <p:blipFill>
              <a:blip r:embed="rId62" cstate="print"/>
              <a:stretch>
                <a:fillRect/>
              </a:stretch>
            </p:blipFill>
            <p:spPr>
              <a:xfrm>
                <a:off x="4912702" y="6609990"/>
                <a:ext cx="32971" cy="2778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375840" name="Ink 32"/>
              <p14:cNvContentPartPr>
                <a14:cpLocks xmlns:a14="http://schemas.microsoft.com/office/drawing/2010/main" noRot="1" noChangeAspect="1" noEditPoints="1" noChangeArrowheads="1" noChangeShapeType="1"/>
              </p14:cNvContentPartPr>
              <p14:nvPr/>
            </p14:nvContentPartPr>
            <p14:xfrm>
              <a:off x="2728913" y="6515100"/>
              <a:ext cx="95250" cy="163513"/>
            </p14:xfrm>
          </p:contentPart>
        </mc:Choice>
        <mc:Fallback xmlns="">
          <p:pic>
            <p:nvPicPr>
              <p:cNvPr id="375840" name="Ink 32"/>
              <p:cNvPicPr>
                <a:picLocks noRot="1" noChangeAspect="1" noEditPoints="1" noChangeArrowheads="1" noChangeShapeType="1"/>
              </p:cNvPicPr>
              <p:nvPr/>
            </p:nvPicPr>
            <p:blipFill>
              <a:blip r:embed="rId64" cstate="print"/>
              <a:stretch>
                <a:fillRect/>
              </a:stretch>
            </p:blipFill>
            <p:spPr>
              <a:xfrm>
                <a:off x="2716692" y="6511138"/>
                <a:ext cx="111425" cy="18008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375841" name="Ink 33"/>
              <p14:cNvContentPartPr>
                <a14:cpLocks xmlns:a14="http://schemas.microsoft.com/office/drawing/2010/main" noRot="1" noChangeAspect="1" noEditPoints="1" noChangeArrowheads="1" noChangeShapeType="1"/>
              </p14:cNvContentPartPr>
              <p14:nvPr/>
            </p14:nvContentPartPr>
            <p14:xfrm>
              <a:off x="3140075" y="6454775"/>
              <a:ext cx="962025" cy="317500"/>
            </p14:xfrm>
          </p:contentPart>
        </mc:Choice>
        <mc:Fallback xmlns="">
          <p:pic>
            <p:nvPicPr>
              <p:cNvPr id="375841" name="Ink 33"/>
              <p:cNvPicPr>
                <a:picLocks noRot="1" noChangeAspect="1" noEditPoints="1" noChangeArrowheads="1" noChangeShapeType="1"/>
              </p:cNvPicPr>
              <p:nvPr/>
            </p:nvPicPr>
            <p:blipFill>
              <a:blip r:embed="rId66" cstate="print"/>
              <a:stretch>
                <a:fillRect/>
              </a:stretch>
            </p:blipFill>
            <p:spPr>
              <a:xfrm>
                <a:off x="3129274" y="6442536"/>
                <a:ext cx="985068" cy="338019"/>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375842" name="Ink 34"/>
              <p14:cNvContentPartPr>
                <a14:cpLocks xmlns:a14="http://schemas.microsoft.com/office/drawing/2010/main" noRot="1" noChangeAspect="1" noEditPoints="1" noChangeArrowheads="1" noChangeShapeType="1"/>
              </p14:cNvContentPartPr>
              <p14:nvPr/>
            </p14:nvContentPartPr>
            <p14:xfrm>
              <a:off x="4616450" y="6591300"/>
              <a:ext cx="239713" cy="103188"/>
            </p14:xfrm>
          </p:contentPart>
        </mc:Choice>
        <mc:Fallback xmlns="">
          <p:pic>
            <p:nvPicPr>
              <p:cNvPr id="375842" name="Ink 34"/>
              <p:cNvPicPr>
                <a:picLocks noRot="1" noChangeAspect="1" noEditPoints="1" noChangeArrowheads="1" noChangeShapeType="1"/>
              </p:cNvPicPr>
              <p:nvPr/>
            </p:nvPicPr>
            <p:blipFill>
              <a:blip r:embed="rId68" cstate="print"/>
              <a:stretch>
                <a:fillRect/>
              </a:stretch>
            </p:blipFill>
            <p:spPr>
              <a:xfrm>
                <a:off x="4604572" y="6579435"/>
                <a:ext cx="263828" cy="126918"/>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375843" name="Ink 35"/>
              <p14:cNvContentPartPr>
                <a14:cpLocks xmlns:a14="http://schemas.microsoft.com/office/drawing/2010/main" noRot="1" noChangeAspect="1" noEditPoints="1" noChangeArrowheads="1" noChangeShapeType="1"/>
              </p14:cNvContentPartPr>
              <p14:nvPr/>
            </p14:nvContentPartPr>
            <p14:xfrm>
              <a:off x="5027613" y="6376988"/>
              <a:ext cx="541337" cy="360362"/>
            </p14:xfrm>
          </p:contentPart>
        </mc:Choice>
        <mc:Fallback xmlns="">
          <p:pic>
            <p:nvPicPr>
              <p:cNvPr id="375843" name="Ink 35"/>
              <p:cNvPicPr>
                <a:picLocks noRot="1" noChangeAspect="1" noEditPoints="1" noChangeArrowheads="1" noChangeShapeType="1"/>
              </p:cNvPicPr>
              <p:nvPr/>
            </p:nvPicPr>
            <p:blipFill>
              <a:blip r:embed="rId70" cstate="print"/>
              <a:stretch>
                <a:fillRect/>
              </a:stretch>
            </p:blipFill>
            <p:spPr>
              <a:xfrm>
                <a:off x="5017175" y="6366548"/>
                <a:ext cx="554295" cy="375122"/>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375844" name="Ink 36"/>
              <p14:cNvContentPartPr>
                <a14:cpLocks xmlns:a14="http://schemas.microsoft.com/office/drawing/2010/main" noRot="1" noChangeAspect="1" noEditPoints="1" noChangeArrowheads="1" noChangeShapeType="1"/>
              </p14:cNvContentPartPr>
              <p14:nvPr/>
            </p14:nvContentPartPr>
            <p14:xfrm>
              <a:off x="5954713" y="6230938"/>
              <a:ext cx="849312" cy="438150"/>
            </p14:xfrm>
          </p:contentPart>
        </mc:Choice>
        <mc:Fallback xmlns="">
          <p:pic>
            <p:nvPicPr>
              <p:cNvPr id="375844" name="Ink 36"/>
              <p:cNvPicPr>
                <a:picLocks noRot="1" noChangeAspect="1" noEditPoints="1" noChangeArrowheads="1" noChangeShapeType="1"/>
              </p:cNvPicPr>
              <p:nvPr/>
            </p:nvPicPr>
            <p:blipFill>
              <a:blip r:embed="rId72" cstate="print"/>
              <a:stretch>
                <a:fillRect/>
              </a:stretch>
            </p:blipFill>
            <p:spPr>
              <a:xfrm>
                <a:off x="5943192" y="6220857"/>
                <a:ext cx="874514" cy="461552"/>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375845" name="Ink 37"/>
              <p14:cNvContentPartPr>
                <a14:cpLocks xmlns:a14="http://schemas.microsoft.com/office/drawing/2010/main" noRot="1" noChangeAspect="1" noEditPoints="1" noChangeArrowheads="1" noChangeShapeType="1"/>
              </p14:cNvContentPartPr>
              <p14:nvPr/>
            </p14:nvContentPartPr>
            <p14:xfrm>
              <a:off x="677863" y="4144963"/>
              <a:ext cx="969962" cy="515937"/>
            </p14:xfrm>
          </p:contentPart>
        </mc:Choice>
        <mc:Fallback xmlns="">
          <p:pic>
            <p:nvPicPr>
              <p:cNvPr id="375845" name="Ink 37"/>
              <p:cNvPicPr>
                <a:picLocks noRot="1" noChangeAspect="1" noEditPoints="1" noChangeArrowheads="1" noChangeShapeType="1"/>
              </p:cNvPicPr>
              <p:nvPr/>
            </p:nvPicPr>
            <p:blipFill>
              <a:blip r:embed="rId74" cstate="print"/>
              <a:stretch>
                <a:fillRect/>
              </a:stretch>
            </p:blipFill>
            <p:spPr>
              <a:xfrm>
                <a:off x="670662" y="4132362"/>
                <a:ext cx="987604" cy="54186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375846" name="Ink 38"/>
              <p14:cNvContentPartPr>
                <a14:cpLocks xmlns:a14="http://schemas.microsoft.com/office/drawing/2010/main" noRot="1" noChangeAspect="1" noEditPoints="1" noChangeArrowheads="1" noChangeShapeType="1"/>
              </p14:cNvContentPartPr>
              <p14:nvPr/>
            </p14:nvContentPartPr>
            <p14:xfrm>
              <a:off x="249238" y="4386263"/>
              <a:ext cx="2101850" cy="2378075"/>
            </p14:xfrm>
          </p:contentPart>
        </mc:Choice>
        <mc:Fallback xmlns="">
          <p:pic>
            <p:nvPicPr>
              <p:cNvPr id="375846" name="Ink 38"/>
              <p:cNvPicPr>
                <a:picLocks noRot="1" noChangeAspect="1" noEditPoints="1" noChangeArrowheads="1" noChangeShapeType="1"/>
              </p:cNvPicPr>
              <p:nvPr/>
            </p:nvPicPr>
            <p:blipFill>
              <a:blip r:embed="rId76" cstate="print"/>
              <a:stretch>
                <a:fillRect/>
              </a:stretch>
            </p:blipFill>
            <p:spPr>
              <a:xfrm>
                <a:off x="240234" y="4377983"/>
                <a:ext cx="2115176" cy="2400754"/>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375847" name="Ink 39"/>
              <p14:cNvContentPartPr>
                <a14:cpLocks xmlns:a14="http://schemas.microsoft.com/office/drawing/2010/main" noRot="1" noChangeAspect="1" noEditPoints="1" noChangeArrowheads="1" noChangeShapeType="1"/>
              </p14:cNvContentPartPr>
              <p14:nvPr/>
            </p14:nvContentPartPr>
            <p14:xfrm>
              <a:off x="738188" y="549275"/>
              <a:ext cx="5611812" cy="344488"/>
            </p14:xfrm>
          </p:contentPart>
        </mc:Choice>
        <mc:Fallback xmlns="">
          <p:pic>
            <p:nvPicPr>
              <p:cNvPr id="375847" name="Ink 39"/>
              <p:cNvPicPr>
                <a:picLocks noRot="1" noChangeAspect="1" noEditPoints="1" noChangeArrowheads="1" noChangeShapeType="1"/>
              </p:cNvPicPr>
              <p:nvPr/>
            </p:nvPicPr>
            <p:blipFill>
              <a:blip r:embed="rId78" cstate="print"/>
              <a:stretch>
                <a:fillRect/>
              </a:stretch>
            </p:blipFill>
            <p:spPr>
              <a:xfrm>
                <a:off x="732068" y="538836"/>
                <a:ext cx="5627652" cy="362846"/>
              </a:xfrm>
              <a:prstGeom prst="rect">
                <a:avLst/>
              </a:prstGeom>
            </p:spPr>
          </p:pic>
        </mc:Fallback>
      </mc:AlternateContent>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76200" y="43190"/>
            <a:ext cx="1592103" cy="261610"/>
          </a:xfrm>
          <a:prstGeom prst="rect">
            <a:avLst/>
          </a:prstGeom>
          <a:noFill/>
        </p:spPr>
        <p:txBody>
          <a:bodyPr wrap="none" rtlCol="0">
            <a:spAutoFit/>
          </a:bodyPr>
          <a:lstStyle/>
          <a:p>
            <a:r>
              <a:rPr lang="en-US" sz="1100" dirty="0" smtClean="0">
                <a:solidFill>
                  <a:srgbClr val="FF0000"/>
                </a:solidFill>
              </a:rPr>
              <a:t>Section 1  Lecture # 7</a:t>
            </a:r>
          </a:p>
        </p:txBody>
      </p:sp>
      <p:sp>
        <p:nvSpPr>
          <p:cNvPr id="46" name="TextBox 45"/>
          <p:cNvSpPr txBox="1"/>
          <p:nvPr/>
        </p:nvSpPr>
        <p:spPr>
          <a:xfrm>
            <a:off x="270459" y="672927"/>
            <a:ext cx="3962400" cy="5355312"/>
          </a:xfrm>
          <a:prstGeom prst="rect">
            <a:avLst/>
          </a:prstGeom>
          <a:noFill/>
        </p:spPr>
        <p:txBody>
          <a:bodyPr wrap="square" rtlCol="0">
            <a:spAutoFit/>
          </a:bodyPr>
          <a:lstStyle/>
          <a:p>
            <a:r>
              <a:rPr lang="en-US" dirty="0" smtClean="0">
                <a:solidFill>
                  <a:schemeClr val="bg1"/>
                </a:solidFill>
              </a:rPr>
              <a:t>Example 2:</a:t>
            </a:r>
          </a:p>
          <a:p>
            <a:endParaRPr lang="en-US" dirty="0" smtClean="0">
              <a:solidFill>
                <a:schemeClr val="bg1"/>
              </a:solidFill>
            </a:endParaRPr>
          </a:p>
          <a:p>
            <a:r>
              <a:rPr lang="en-US" u="sng" dirty="0" smtClean="0">
                <a:solidFill>
                  <a:schemeClr val="bg1"/>
                </a:solidFill>
              </a:rPr>
              <a:t>Given</a:t>
            </a:r>
            <a:r>
              <a:rPr lang="en-US" dirty="0" smtClean="0">
                <a:solidFill>
                  <a:schemeClr val="bg1"/>
                </a:solidFill>
              </a:rPr>
              <a:t>:</a:t>
            </a:r>
          </a:p>
          <a:p>
            <a:r>
              <a:rPr lang="en-US" dirty="0" smtClean="0">
                <a:solidFill>
                  <a:schemeClr val="bg1"/>
                </a:solidFill>
                <a:latin typeface="Symbol" pitchFamily="18" charset="2"/>
              </a:rPr>
              <a:t>g</a:t>
            </a:r>
            <a:r>
              <a:rPr lang="en-US" baseline="-25000" dirty="0" smtClean="0">
                <a:solidFill>
                  <a:schemeClr val="bg1"/>
                </a:solidFill>
                <a:latin typeface="Symbol" pitchFamily="18" charset="2"/>
              </a:rPr>
              <a:t>1</a:t>
            </a:r>
            <a:r>
              <a:rPr lang="en-US" dirty="0" smtClean="0">
                <a:solidFill>
                  <a:schemeClr val="bg1"/>
                </a:solidFill>
              </a:rPr>
              <a:t> =  110 lb/ft</a:t>
            </a:r>
            <a:r>
              <a:rPr lang="en-US" baseline="30000" dirty="0" smtClean="0">
                <a:solidFill>
                  <a:schemeClr val="bg1"/>
                </a:solidFill>
              </a:rPr>
              <a:t>3</a:t>
            </a:r>
          </a:p>
          <a:p>
            <a:r>
              <a:rPr lang="en-US" dirty="0" smtClean="0">
                <a:solidFill>
                  <a:schemeClr val="bg1"/>
                </a:solidFill>
                <a:latin typeface="Symbol" pitchFamily="18" charset="2"/>
              </a:rPr>
              <a:t>g</a:t>
            </a:r>
            <a:r>
              <a:rPr lang="en-US" baseline="-25000" dirty="0" smtClean="0">
                <a:solidFill>
                  <a:schemeClr val="bg1"/>
                </a:solidFill>
                <a:latin typeface="Symbol" pitchFamily="18" charset="2"/>
              </a:rPr>
              <a:t>2</a:t>
            </a:r>
            <a:r>
              <a:rPr lang="en-US" dirty="0" smtClean="0">
                <a:solidFill>
                  <a:schemeClr val="bg1"/>
                </a:solidFill>
              </a:rPr>
              <a:t> =  120 lb/ft</a:t>
            </a:r>
            <a:r>
              <a:rPr lang="en-US" baseline="30000" dirty="0" smtClean="0">
                <a:solidFill>
                  <a:schemeClr val="bg1"/>
                </a:solidFill>
              </a:rPr>
              <a:t>3</a:t>
            </a:r>
          </a:p>
          <a:p>
            <a:r>
              <a:rPr lang="en-US" dirty="0" smtClean="0">
                <a:solidFill>
                  <a:schemeClr val="bg1"/>
                </a:solidFill>
                <a:latin typeface="Symbol" pitchFamily="18" charset="2"/>
              </a:rPr>
              <a:t>f</a:t>
            </a:r>
            <a:r>
              <a:rPr lang="en-US" baseline="-25000" dirty="0" smtClean="0">
                <a:solidFill>
                  <a:schemeClr val="bg1"/>
                </a:solidFill>
                <a:latin typeface="Symbol" pitchFamily="18" charset="2"/>
              </a:rPr>
              <a:t>2</a:t>
            </a:r>
            <a:r>
              <a:rPr lang="en-US" dirty="0" smtClean="0">
                <a:solidFill>
                  <a:schemeClr val="bg1"/>
                </a:solidFill>
                <a:latin typeface="Symbol" pitchFamily="18" charset="2"/>
              </a:rPr>
              <a:t> = 30</a:t>
            </a:r>
            <a:r>
              <a:rPr lang="en-US" baseline="30000" dirty="0" smtClean="0">
                <a:solidFill>
                  <a:schemeClr val="bg1"/>
                </a:solidFill>
                <a:latin typeface="Symbol" pitchFamily="18" charset="2"/>
              </a:rPr>
              <a:t>o</a:t>
            </a:r>
          </a:p>
          <a:p>
            <a:r>
              <a:rPr lang="en-US" dirty="0" smtClean="0">
                <a:solidFill>
                  <a:schemeClr val="bg1"/>
                </a:solidFill>
              </a:rPr>
              <a:t>c</a:t>
            </a:r>
            <a:r>
              <a:rPr lang="en-US" baseline="-25000" dirty="0" smtClean="0">
                <a:solidFill>
                  <a:schemeClr val="bg1"/>
                </a:solidFill>
              </a:rPr>
              <a:t>2</a:t>
            </a:r>
            <a:r>
              <a:rPr lang="en-US" dirty="0" smtClean="0">
                <a:solidFill>
                  <a:schemeClr val="bg1"/>
                </a:solidFill>
              </a:rPr>
              <a:t> = 200 lb/ft</a:t>
            </a:r>
            <a:r>
              <a:rPr lang="en-US" baseline="30000" dirty="0" smtClean="0">
                <a:solidFill>
                  <a:schemeClr val="bg1"/>
                </a:solidFill>
              </a:rPr>
              <a:t>2</a:t>
            </a:r>
          </a:p>
          <a:p>
            <a:r>
              <a:rPr lang="en-US" dirty="0" smtClean="0">
                <a:solidFill>
                  <a:schemeClr val="bg1"/>
                </a:solidFill>
              </a:rPr>
              <a:t>D</a:t>
            </a:r>
            <a:r>
              <a:rPr lang="en-US" baseline="-25000" dirty="0" smtClean="0">
                <a:solidFill>
                  <a:schemeClr val="bg1"/>
                </a:solidFill>
              </a:rPr>
              <a:t>f </a:t>
            </a:r>
            <a:r>
              <a:rPr lang="en-US" dirty="0" smtClean="0">
                <a:solidFill>
                  <a:schemeClr val="bg1"/>
                </a:solidFill>
              </a:rPr>
              <a:t>= 4ft</a:t>
            </a:r>
          </a:p>
          <a:p>
            <a:r>
              <a:rPr lang="en-US" dirty="0" smtClean="0">
                <a:solidFill>
                  <a:schemeClr val="bg1"/>
                </a:solidFill>
              </a:rPr>
              <a:t>B x B = 6’ x 6’</a:t>
            </a:r>
          </a:p>
          <a:p>
            <a:r>
              <a:rPr lang="en-US" dirty="0" smtClean="0">
                <a:solidFill>
                  <a:schemeClr val="bg1"/>
                </a:solidFill>
              </a:rPr>
              <a:t>F.S. = 3</a:t>
            </a:r>
          </a:p>
          <a:p>
            <a:r>
              <a:rPr lang="en-US" dirty="0" smtClean="0">
                <a:solidFill>
                  <a:schemeClr val="bg1"/>
                </a:solidFill>
                <a:latin typeface="Symbol" pitchFamily="18" charset="2"/>
              </a:rPr>
              <a:t>b</a:t>
            </a:r>
            <a:r>
              <a:rPr lang="en-US" dirty="0" smtClean="0">
                <a:solidFill>
                  <a:schemeClr val="bg1"/>
                </a:solidFill>
              </a:rPr>
              <a:t> = 20</a:t>
            </a:r>
            <a:r>
              <a:rPr lang="en-US" baseline="30000" dirty="0" smtClean="0">
                <a:solidFill>
                  <a:schemeClr val="bg1"/>
                </a:solidFill>
              </a:rPr>
              <a:t>o</a:t>
            </a:r>
          </a:p>
          <a:p>
            <a:pPr>
              <a:buFont typeface="Symbol"/>
              <a:buChar char="a"/>
            </a:pPr>
            <a:r>
              <a:rPr lang="en-US" dirty="0" smtClean="0">
                <a:solidFill>
                  <a:schemeClr val="bg1"/>
                </a:solidFill>
                <a:latin typeface="Symbol" pitchFamily="18" charset="2"/>
              </a:rPr>
              <a:t>= 15</a:t>
            </a:r>
            <a:r>
              <a:rPr lang="en-US" baseline="30000" dirty="0" smtClean="0">
                <a:solidFill>
                  <a:schemeClr val="bg1"/>
                </a:solidFill>
                <a:latin typeface="Symbol" pitchFamily="18" charset="2"/>
              </a:rPr>
              <a:t>o</a:t>
            </a:r>
          </a:p>
          <a:p>
            <a:r>
              <a:rPr lang="en-US" dirty="0" smtClean="0">
                <a:solidFill>
                  <a:schemeClr val="bg1"/>
                </a:solidFill>
              </a:rPr>
              <a:t>Q</a:t>
            </a:r>
            <a:r>
              <a:rPr lang="en-US" baseline="-25000" dirty="0" smtClean="0">
                <a:solidFill>
                  <a:schemeClr val="bg1"/>
                </a:solidFill>
              </a:rPr>
              <a:t>all</a:t>
            </a:r>
            <a:r>
              <a:rPr lang="en-US" dirty="0" smtClean="0">
                <a:solidFill>
                  <a:schemeClr val="bg1"/>
                </a:solidFill>
              </a:rPr>
              <a:t> = 120 kips</a:t>
            </a:r>
          </a:p>
          <a:p>
            <a:endParaRPr lang="en-US" dirty="0" smtClean="0">
              <a:solidFill>
                <a:schemeClr val="bg1"/>
              </a:solidFill>
            </a:endParaRPr>
          </a:p>
          <a:p>
            <a:r>
              <a:rPr lang="en-US" u="sng" dirty="0" smtClean="0">
                <a:solidFill>
                  <a:schemeClr val="bg1"/>
                </a:solidFill>
              </a:rPr>
              <a:t>Find</a:t>
            </a:r>
            <a:r>
              <a:rPr lang="en-US" dirty="0" smtClean="0">
                <a:solidFill>
                  <a:schemeClr val="bg1"/>
                </a:solidFill>
              </a:rPr>
              <a:t>: </a:t>
            </a:r>
          </a:p>
          <a:p>
            <a:r>
              <a:rPr lang="en-US" dirty="0" smtClean="0">
                <a:solidFill>
                  <a:schemeClr val="bg1"/>
                </a:solidFill>
              </a:rPr>
              <a:t>q</a:t>
            </a:r>
            <a:r>
              <a:rPr lang="en-US" baseline="-25000" dirty="0" smtClean="0">
                <a:solidFill>
                  <a:schemeClr val="bg1"/>
                </a:solidFill>
              </a:rPr>
              <a:t>all </a:t>
            </a:r>
            <a:r>
              <a:rPr lang="en-US" dirty="0" smtClean="0">
                <a:solidFill>
                  <a:schemeClr val="bg1"/>
                </a:solidFill>
              </a:rPr>
              <a:t>= ???</a:t>
            </a:r>
          </a:p>
          <a:p>
            <a:endParaRPr lang="en-US" dirty="0" smtClean="0">
              <a:solidFill>
                <a:schemeClr val="bg1"/>
              </a:solidFill>
            </a:endParaRPr>
          </a:p>
          <a:p>
            <a:pPr marL="342900" indent="-342900"/>
            <a:r>
              <a:rPr lang="en-US" dirty="0" smtClean="0">
                <a:solidFill>
                  <a:schemeClr val="bg1"/>
                </a:solidFill>
              </a:rPr>
              <a:t>Using Vesic’s B. C. Equation</a:t>
            </a:r>
          </a:p>
          <a:p>
            <a:endParaRPr lang="en-US" dirty="0">
              <a:solidFill>
                <a:schemeClr val="bg1"/>
              </a:solidFill>
            </a:endParaRPr>
          </a:p>
        </p:txBody>
      </p:sp>
      <p:sp>
        <p:nvSpPr>
          <p:cNvPr id="13" name="Rectangle 2"/>
          <p:cNvSpPr>
            <a:spLocks noChangeArrowheads="1"/>
          </p:cNvSpPr>
          <p:nvPr/>
        </p:nvSpPr>
        <p:spPr bwMode="auto">
          <a:xfrm>
            <a:off x="6424464" y="2931302"/>
            <a:ext cx="973450" cy="352053"/>
          </a:xfrm>
          <a:prstGeom prst="rect">
            <a:avLst/>
          </a:prstGeom>
          <a:solidFill>
            <a:srgbClr val="FFCC00"/>
          </a:solidFill>
          <a:ln w="0">
            <a:solidFill>
              <a:srgbClr val="000000"/>
            </a:solidFill>
            <a:miter lim="800000"/>
            <a:headEnd/>
            <a:tailEnd/>
          </a:ln>
        </p:spPr>
        <p:txBody>
          <a:bodyPr/>
          <a:lstStyle/>
          <a:p>
            <a:endParaRPr lang="en-US" dirty="0"/>
          </a:p>
        </p:txBody>
      </p:sp>
      <p:sp>
        <p:nvSpPr>
          <p:cNvPr id="14" name="Rectangle 3"/>
          <p:cNvSpPr>
            <a:spLocks noChangeArrowheads="1"/>
          </p:cNvSpPr>
          <p:nvPr/>
        </p:nvSpPr>
        <p:spPr bwMode="auto">
          <a:xfrm>
            <a:off x="6795738" y="1063516"/>
            <a:ext cx="237459" cy="1867784"/>
          </a:xfrm>
          <a:prstGeom prst="rect">
            <a:avLst/>
          </a:prstGeom>
          <a:solidFill>
            <a:srgbClr val="FFCC00"/>
          </a:solidFill>
          <a:ln w="0">
            <a:solidFill>
              <a:srgbClr val="000000"/>
            </a:solidFill>
            <a:miter lim="800000"/>
            <a:headEnd/>
            <a:tailEnd/>
          </a:ln>
        </p:spPr>
        <p:txBody>
          <a:bodyPr/>
          <a:lstStyle/>
          <a:p>
            <a:endParaRPr lang="en-US" dirty="0"/>
          </a:p>
        </p:txBody>
      </p:sp>
      <p:sp>
        <p:nvSpPr>
          <p:cNvPr id="15" name="Freeform 4"/>
          <p:cNvSpPr>
            <a:spLocks noChangeArrowheads="1"/>
          </p:cNvSpPr>
          <p:nvPr/>
        </p:nvSpPr>
        <p:spPr bwMode="auto">
          <a:xfrm>
            <a:off x="4770492" y="3151685"/>
            <a:ext cx="566753" cy="0"/>
          </a:xfrm>
          <a:custGeom>
            <a:avLst/>
            <a:gdLst>
              <a:gd name="T0" fmla="*/ 0 w 432"/>
              <a:gd name="T1" fmla="*/ 2147483647 w 432"/>
              <a:gd name="T2" fmla="*/ 0 60000 65536"/>
              <a:gd name="T3" fmla="*/ 0 60000 65536"/>
              <a:gd name="T4" fmla="*/ 0 w 432"/>
              <a:gd name="T5" fmla="*/ 432 w 432"/>
            </a:gdLst>
            <a:ahLst/>
            <a:cxnLst>
              <a:cxn ang="T2">
                <a:pos x="T0" y="0"/>
              </a:cxn>
              <a:cxn ang="T3">
                <a:pos x="T1" y="0"/>
              </a:cxn>
            </a:cxnLst>
            <a:rect l="T4" t="0" r="T5" b="0"/>
            <a:pathLst>
              <a:path w="432">
                <a:moveTo>
                  <a:pt x="0" y="0"/>
                </a:moveTo>
                <a:lnTo>
                  <a:pt x="43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400" dirty="0"/>
          </a:p>
        </p:txBody>
      </p:sp>
      <p:sp>
        <p:nvSpPr>
          <p:cNvPr id="16" name="Text Box 5"/>
          <p:cNvSpPr txBox="1">
            <a:spLocks noChangeArrowheads="1"/>
          </p:cNvSpPr>
          <p:nvPr/>
        </p:nvSpPr>
        <p:spPr bwMode="auto">
          <a:xfrm>
            <a:off x="5319296" y="2903876"/>
            <a:ext cx="905125" cy="250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381000" eaLnBrk="0" hangingPunct="0">
              <a:defRPr>
                <a:solidFill>
                  <a:schemeClr val="tx1"/>
                </a:solidFill>
                <a:latin typeface="Arial" charset="0"/>
              </a:defRPr>
            </a:lvl1pPr>
            <a:lvl2pPr marL="742950" indent="-285750" defTabSz="381000" eaLnBrk="0" hangingPunct="0">
              <a:defRPr>
                <a:solidFill>
                  <a:schemeClr val="tx1"/>
                </a:solidFill>
                <a:latin typeface="Arial" charset="0"/>
              </a:defRPr>
            </a:lvl2pPr>
            <a:lvl3pPr marL="1143000" indent="-228600" defTabSz="381000" eaLnBrk="0" hangingPunct="0">
              <a:defRPr>
                <a:solidFill>
                  <a:schemeClr val="tx1"/>
                </a:solidFill>
                <a:latin typeface="Arial" charset="0"/>
              </a:defRPr>
            </a:lvl3pPr>
            <a:lvl4pPr marL="1600200" indent="-228600" defTabSz="381000" eaLnBrk="0" hangingPunct="0">
              <a:defRPr>
                <a:solidFill>
                  <a:schemeClr val="tx1"/>
                </a:solidFill>
                <a:latin typeface="Arial" charset="0"/>
              </a:defRPr>
            </a:lvl4pPr>
            <a:lvl5pPr marL="2057400" indent="-228600" defTabSz="381000" eaLnBrk="0" hangingPunct="0">
              <a:defRPr>
                <a:solidFill>
                  <a:schemeClr val="tx1"/>
                </a:solidFill>
                <a:latin typeface="Arial" charset="0"/>
              </a:defRPr>
            </a:lvl5pPr>
            <a:lvl6pPr marL="2514600" indent="-228600" defTabSz="381000" eaLnBrk="0" fontAlgn="base" hangingPunct="0">
              <a:spcBef>
                <a:spcPct val="0"/>
              </a:spcBef>
              <a:spcAft>
                <a:spcPct val="0"/>
              </a:spcAft>
              <a:defRPr>
                <a:solidFill>
                  <a:schemeClr val="tx1"/>
                </a:solidFill>
                <a:latin typeface="Arial" charset="0"/>
              </a:defRPr>
            </a:lvl6pPr>
            <a:lvl7pPr marL="2971800" indent="-228600" defTabSz="381000" eaLnBrk="0" fontAlgn="base" hangingPunct="0">
              <a:spcBef>
                <a:spcPct val="0"/>
              </a:spcBef>
              <a:spcAft>
                <a:spcPct val="0"/>
              </a:spcAft>
              <a:defRPr>
                <a:solidFill>
                  <a:schemeClr val="tx1"/>
                </a:solidFill>
                <a:latin typeface="Arial" charset="0"/>
              </a:defRPr>
            </a:lvl7pPr>
            <a:lvl8pPr marL="3429000" indent="-228600" defTabSz="381000" eaLnBrk="0" fontAlgn="base" hangingPunct="0">
              <a:spcBef>
                <a:spcPct val="0"/>
              </a:spcBef>
              <a:spcAft>
                <a:spcPct val="0"/>
              </a:spcAft>
              <a:defRPr>
                <a:solidFill>
                  <a:schemeClr val="tx1"/>
                </a:solidFill>
                <a:latin typeface="Arial" charset="0"/>
              </a:defRPr>
            </a:lvl8pPr>
            <a:lvl9pPr marL="3886200" indent="-228600" defTabSz="381000" eaLnBrk="0" fontAlgn="base" hangingPunct="0">
              <a:spcBef>
                <a:spcPct val="0"/>
              </a:spcBef>
              <a:spcAft>
                <a:spcPct val="0"/>
              </a:spcAft>
              <a:defRPr>
                <a:solidFill>
                  <a:schemeClr val="tx1"/>
                </a:solidFill>
                <a:latin typeface="Arial" charset="0"/>
              </a:defRPr>
            </a:lvl9pPr>
          </a:lstStyle>
          <a:p>
            <a:r>
              <a:rPr lang="en-US" sz="1200" i="1" dirty="0" smtClean="0">
                <a:solidFill>
                  <a:srgbClr val="000000"/>
                </a:solidFill>
                <a:latin typeface="Symbol" pitchFamily="18" charset="2"/>
              </a:rPr>
              <a:t>b</a:t>
            </a:r>
            <a:r>
              <a:rPr lang="en-US" sz="1200" i="1" dirty="0" smtClean="0">
                <a:solidFill>
                  <a:srgbClr val="000000"/>
                </a:solidFill>
              </a:rPr>
              <a:t> </a:t>
            </a:r>
            <a:r>
              <a:rPr lang="en-US" sz="1200" i="1" dirty="0" smtClean="0">
                <a:solidFill>
                  <a:schemeClr val="bg1"/>
                </a:solidFill>
              </a:rPr>
              <a:t>= 20</a:t>
            </a:r>
            <a:r>
              <a:rPr lang="en-US" sz="1200" i="1" baseline="30000" dirty="0" smtClean="0">
                <a:solidFill>
                  <a:schemeClr val="bg1"/>
                </a:solidFill>
              </a:rPr>
              <a:t>o</a:t>
            </a:r>
            <a:endParaRPr lang="en-US" sz="1200" i="1" dirty="0">
              <a:solidFill>
                <a:srgbClr val="000000"/>
              </a:solidFill>
            </a:endParaRPr>
          </a:p>
        </p:txBody>
      </p:sp>
      <p:sp>
        <p:nvSpPr>
          <p:cNvPr id="17" name="Freeform 7"/>
          <p:cNvSpPr>
            <a:spLocks/>
          </p:cNvSpPr>
          <p:nvPr/>
        </p:nvSpPr>
        <p:spPr bwMode="auto">
          <a:xfrm>
            <a:off x="6915122" y="694124"/>
            <a:ext cx="0" cy="2589231"/>
          </a:xfrm>
          <a:custGeom>
            <a:avLst/>
            <a:gdLst>
              <a:gd name="T0" fmla="*/ 2147483647 h 1493"/>
              <a:gd name="T1" fmla="*/ 0 h 1493"/>
              <a:gd name="T2" fmla="*/ 0 60000 65536"/>
              <a:gd name="T3" fmla="*/ 0 60000 65536"/>
              <a:gd name="T4" fmla="*/ 0 h 1493"/>
              <a:gd name="T5" fmla="*/ 1493 h 1493"/>
            </a:gdLst>
            <a:ahLst/>
            <a:cxnLst>
              <a:cxn ang="T2">
                <a:pos x="0" y="T0"/>
              </a:cxn>
              <a:cxn ang="T3">
                <a:pos x="0" y="T1"/>
              </a:cxn>
            </a:cxnLst>
            <a:rect l="0" t="T4" r="0" b="T5"/>
            <a:pathLst>
              <a:path h="1493">
                <a:moveTo>
                  <a:pt x="0" y="1493"/>
                </a:moveTo>
                <a:lnTo>
                  <a:pt x="0" y="0"/>
                </a:lnTo>
              </a:path>
            </a:pathLst>
          </a:custGeom>
          <a:noFill/>
          <a:ln w="28575">
            <a:solidFill>
              <a:srgbClr val="005EA4"/>
            </a:solidFill>
            <a:prstDash val="solid"/>
            <a:round/>
            <a:headEnd type="stealth" w="med" len="me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8" name="Freeform 8"/>
          <p:cNvSpPr>
            <a:spLocks noChangeArrowheads="1"/>
          </p:cNvSpPr>
          <p:nvPr/>
        </p:nvSpPr>
        <p:spPr bwMode="auto">
          <a:xfrm>
            <a:off x="5907564" y="2489068"/>
            <a:ext cx="342412" cy="0"/>
          </a:xfrm>
          <a:custGeom>
            <a:avLst/>
            <a:gdLst>
              <a:gd name="T0" fmla="*/ 2147483647 w 261"/>
              <a:gd name="T1" fmla="*/ 0 w 261"/>
              <a:gd name="T2" fmla="*/ 0 60000 65536"/>
              <a:gd name="T3" fmla="*/ 0 60000 65536"/>
              <a:gd name="T4" fmla="*/ 0 w 261"/>
              <a:gd name="T5" fmla="*/ 261 w 261"/>
            </a:gdLst>
            <a:ahLst/>
            <a:cxnLst>
              <a:cxn ang="T2">
                <a:pos x="T0" y="0"/>
              </a:cxn>
              <a:cxn ang="T3">
                <a:pos x="T1" y="0"/>
              </a:cxn>
            </a:cxnLst>
            <a:rect l="T4" t="0" r="T5" b="0"/>
            <a:pathLst>
              <a:path w="261">
                <a:moveTo>
                  <a:pt x="261" y="0"/>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0" name="Text Box 10"/>
          <p:cNvSpPr txBox="1">
            <a:spLocks noChangeArrowheads="1"/>
          </p:cNvSpPr>
          <p:nvPr/>
        </p:nvSpPr>
        <p:spPr bwMode="auto">
          <a:xfrm>
            <a:off x="6971693" y="669702"/>
            <a:ext cx="309635" cy="250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381000" eaLnBrk="0" hangingPunct="0">
              <a:defRPr>
                <a:solidFill>
                  <a:schemeClr val="tx1"/>
                </a:solidFill>
                <a:latin typeface="Arial" charset="0"/>
              </a:defRPr>
            </a:lvl1pPr>
            <a:lvl2pPr marL="742950" indent="-285750" defTabSz="381000" eaLnBrk="0" hangingPunct="0">
              <a:defRPr>
                <a:solidFill>
                  <a:schemeClr val="tx1"/>
                </a:solidFill>
                <a:latin typeface="Arial" charset="0"/>
              </a:defRPr>
            </a:lvl2pPr>
            <a:lvl3pPr marL="1143000" indent="-228600" defTabSz="381000" eaLnBrk="0" hangingPunct="0">
              <a:defRPr>
                <a:solidFill>
                  <a:schemeClr val="tx1"/>
                </a:solidFill>
                <a:latin typeface="Arial" charset="0"/>
              </a:defRPr>
            </a:lvl3pPr>
            <a:lvl4pPr marL="1600200" indent="-228600" defTabSz="381000" eaLnBrk="0" hangingPunct="0">
              <a:defRPr>
                <a:solidFill>
                  <a:schemeClr val="tx1"/>
                </a:solidFill>
                <a:latin typeface="Arial" charset="0"/>
              </a:defRPr>
            </a:lvl4pPr>
            <a:lvl5pPr marL="2057400" indent="-228600" defTabSz="381000" eaLnBrk="0" hangingPunct="0">
              <a:defRPr>
                <a:solidFill>
                  <a:schemeClr val="tx1"/>
                </a:solidFill>
                <a:latin typeface="Arial" charset="0"/>
              </a:defRPr>
            </a:lvl5pPr>
            <a:lvl6pPr marL="2514600" indent="-228600" defTabSz="381000" eaLnBrk="0" fontAlgn="base" hangingPunct="0">
              <a:spcBef>
                <a:spcPct val="0"/>
              </a:spcBef>
              <a:spcAft>
                <a:spcPct val="0"/>
              </a:spcAft>
              <a:defRPr>
                <a:solidFill>
                  <a:schemeClr val="tx1"/>
                </a:solidFill>
                <a:latin typeface="Arial" charset="0"/>
              </a:defRPr>
            </a:lvl6pPr>
            <a:lvl7pPr marL="2971800" indent="-228600" defTabSz="381000" eaLnBrk="0" fontAlgn="base" hangingPunct="0">
              <a:spcBef>
                <a:spcPct val="0"/>
              </a:spcBef>
              <a:spcAft>
                <a:spcPct val="0"/>
              </a:spcAft>
              <a:defRPr>
                <a:solidFill>
                  <a:schemeClr val="tx1"/>
                </a:solidFill>
                <a:latin typeface="Arial" charset="0"/>
              </a:defRPr>
            </a:lvl7pPr>
            <a:lvl8pPr marL="3429000" indent="-228600" defTabSz="381000" eaLnBrk="0" fontAlgn="base" hangingPunct="0">
              <a:spcBef>
                <a:spcPct val="0"/>
              </a:spcBef>
              <a:spcAft>
                <a:spcPct val="0"/>
              </a:spcAft>
              <a:defRPr>
                <a:solidFill>
                  <a:schemeClr val="tx1"/>
                </a:solidFill>
                <a:latin typeface="Arial" charset="0"/>
              </a:defRPr>
            </a:lvl8pPr>
            <a:lvl9pPr marL="3886200" indent="-228600" defTabSz="381000" eaLnBrk="0" fontAlgn="base" hangingPunct="0">
              <a:spcBef>
                <a:spcPct val="0"/>
              </a:spcBef>
              <a:spcAft>
                <a:spcPct val="0"/>
              </a:spcAft>
              <a:defRPr>
                <a:solidFill>
                  <a:schemeClr val="tx1"/>
                </a:solidFill>
                <a:latin typeface="Arial" charset="0"/>
              </a:defRPr>
            </a:lvl9pPr>
          </a:lstStyle>
          <a:p>
            <a:r>
              <a:rPr lang="en-US" sz="1200" dirty="0">
                <a:solidFill>
                  <a:srgbClr val="000000"/>
                </a:solidFill>
              </a:rPr>
              <a:t>V</a:t>
            </a:r>
          </a:p>
        </p:txBody>
      </p:sp>
      <p:sp>
        <p:nvSpPr>
          <p:cNvPr id="21" name="Text Box 11"/>
          <p:cNvSpPr txBox="1">
            <a:spLocks noChangeArrowheads="1"/>
          </p:cNvSpPr>
          <p:nvPr/>
        </p:nvSpPr>
        <p:spPr bwMode="auto">
          <a:xfrm>
            <a:off x="6478543" y="3046684"/>
            <a:ext cx="175799" cy="19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eaLnBrk="0" hangingPunct="0">
              <a:defRPr>
                <a:solidFill>
                  <a:schemeClr val="tx1"/>
                </a:solidFill>
                <a:latin typeface="Arial" charset="0"/>
              </a:defRPr>
            </a:lvl1pPr>
            <a:lvl2pPr marL="742950" indent="-285750" defTabSz="381000" eaLnBrk="0" hangingPunct="0">
              <a:defRPr>
                <a:solidFill>
                  <a:schemeClr val="tx1"/>
                </a:solidFill>
                <a:latin typeface="Arial" charset="0"/>
              </a:defRPr>
            </a:lvl2pPr>
            <a:lvl3pPr marL="1143000" indent="-228600" defTabSz="381000" eaLnBrk="0" hangingPunct="0">
              <a:defRPr>
                <a:solidFill>
                  <a:schemeClr val="tx1"/>
                </a:solidFill>
                <a:latin typeface="Arial" charset="0"/>
              </a:defRPr>
            </a:lvl3pPr>
            <a:lvl4pPr marL="1600200" indent="-228600" defTabSz="381000" eaLnBrk="0" hangingPunct="0">
              <a:defRPr>
                <a:solidFill>
                  <a:schemeClr val="tx1"/>
                </a:solidFill>
                <a:latin typeface="Arial" charset="0"/>
              </a:defRPr>
            </a:lvl4pPr>
            <a:lvl5pPr marL="2057400" indent="-228600" defTabSz="381000" eaLnBrk="0" hangingPunct="0">
              <a:defRPr>
                <a:solidFill>
                  <a:schemeClr val="tx1"/>
                </a:solidFill>
                <a:latin typeface="Arial" charset="0"/>
              </a:defRPr>
            </a:lvl5pPr>
            <a:lvl6pPr marL="2514600" indent="-228600" defTabSz="381000" eaLnBrk="0" fontAlgn="base" hangingPunct="0">
              <a:spcBef>
                <a:spcPct val="0"/>
              </a:spcBef>
              <a:spcAft>
                <a:spcPct val="0"/>
              </a:spcAft>
              <a:defRPr>
                <a:solidFill>
                  <a:schemeClr val="tx1"/>
                </a:solidFill>
                <a:latin typeface="Arial" charset="0"/>
              </a:defRPr>
            </a:lvl6pPr>
            <a:lvl7pPr marL="2971800" indent="-228600" defTabSz="381000" eaLnBrk="0" fontAlgn="base" hangingPunct="0">
              <a:spcBef>
                <a:spcPct val="0"/>
              </a:spcBef>
              <a:spcAft>
                <a:spcPct val="0"/>
              </a:spcAft>
              <a:defRPr>
                <a:solidFill>
                  <a:schemeClr val="tx1"/>
                </a:solidFill>
                <a:latin typeface="Arial" charset="0"/>
              </a:defRPr>
            </a:lvl7pPr>
            <a:lvl8pPr marL="3429000" indent="-228600" defTabSz="381000" eaLnBrk="0" fontAlgn="base" hangingPunct="0">
              <a:spcBef>
                <a:spcPct val="0"/>
              </a:spcBef>
              <a:spcAft>
                <a:spcPct val="0"/>
              </a:spcAft>
              <a:defRPr>
                <a:solidFill>
                  <a:schemeClr val="tx1"/>
                </a:solidFill>
                <a:latin typeface="Arial" charset="0"/>
              </a:defRPr>
            </a:lvl8pPr>
            <a:lvl9pPr marL="3886200" indent="-228600" defTabSz="381000" eaLnBrk="0" fontAlgn="base" hangingPunct="0">
              <a:spcBef>
                <a:spcPct val="0"/>
              </a:spcBef>
              <a:spcAft>
                <a:spcPct val="0"/>
              </a:spcAft>
              <a:defRPr>
                <a:solidFill>
                  <a:schemeClr val="tx1"/>
                </a:solidFill>
                <a:latin typeface="Arial" charset="0"/>
              </a:defRPr>
            </a:lvl9pPr>
          </a:lstStyle>
          <a:p>
            <a:r>
              <a:rPr lang="en-US" sz="1200" dirty="0">
                <a:solidFill>
                  <a:srgbClr val="000000"/>
                </a:solidFill>
              </a:rPr>
              <a:t>H</a:t>
            </a:r>
          </a:p>
        </p:txBody>
      </p:sp>
      <p:sp>
        <p:nvSpPr>
          <p:cNvPr id="23" name="Freeform 13"/>
          <p:cNvSpPr>
            <a:spLocks noChangeArrowheads="1"/>
          </p:cNvSpPr>
          <p:nvPr/>
        </p:nvSpPr>
        <p:spPr bwMode="auto">
          <a:xfrm flipH="1">
            <a:off x="6376642" y="3445246"/>
            <a:ext cx="57377" cy="324292"/>
          </a:xfrm>
          <a:custGeom>
            <a:avLst/>
            <a:gdLst>
              <a:gd name="T0" fmla="*/ 0 h 262"/>
              <a:gd name="T1" fmla="*/ 2147483647 h 262"/>
              <a:gd name="T2" fmla="*/ 0 60000 65536"/>
              <a:gd name="T3" fmla="*/ 0 60000 65536"/>
              <a:gd name="T4" fmla="*/ 0 h 262"/>
              <a:gd name="T5" fmla="*/ 262 h 262"/>
            </a:gdLst>
            <a:ahLst/>
            <a:cxnLst>
              <a:cxn ang="T2">
                <a:pos x="0" y="T0"/>
              </a:cxn>
              <a:cxn ang="T3">
                <a:pos x="0" y="T1"/>
              </a:cxn>
            </a:cxnLst>
            <a:rect l="0" t="T4" r="0" b="T5"/>
            <a:pathLst>
              <a:path h="262">
                <a:moveTo>
                  <a:pt x="0" y="0"/>
                </a:moveTo>
                <a:lnTo>
                  <a:pt x="0" y="26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6" name="Freeform 16"/>
          <p:cNvSpPr>
            <a:spLocks noChangeArrowheads="1"/>
          </p:cNvSpPr>
          <p:nvPr/>
        </p:nvSpPr>
        <p:spPr bwMode="auto">
          <a:xfrm>
            <a:off x="4430332" y="2506412"/>
            <a:ext cx="1994132" cy="768272"/>
          </a:xfrm>
          <a:custGeom>
            <a:avLst/>
            <a:gdLst>
              <a:gd name="T0" fmla="*/ 2147483647 w 1520"/>
              <a:gd name="T1" fmla="*/ 0 h 443"/>
              <a:gd name="T2" fmla="*/ 0 w 1520"/>
              <a:gd name="T3" fmla="*/ 2147483647 h 443"/>
              <a:gd name="T4" fmla="*/ 0 60000 65536"/>
              <a:gd name="T5" fmla="*/ 0 60000 65536"/>
              <a:gd name="T6" fmla="*/ 0 w 1520"/>
              <a:gd name="T7" fmla="*/ 0 h 443"/>
              <a:gd name="T8" fmla="*/ 1520 w 1520"/>
              <a:gd name="T9" fmla="*/ 443 h 443"/>
            </a:gdLst>
            <a:ahLst/>
            <a:cxnLst>
              <a:cxn ang="T4">
                <a:pos x="T0" y="T1"/>
              </a:cxn>
              <a:cxn ang="T5">
                <a:pos x="T2" y="T3"/>
              </a:cxn>
            </a:cxnLst>
            <a:rect l="T6" t="T7" r="T8" b="T9"/>
            <a:pathLst>
              <a:path w="1520" h="443">
                <a:moveTo>
                  <a:pt x="1520" y="0"/>
                </a:moveTo>
                <a:lnTo>
                  <a:pt x="0" y="443"/>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7" name="Freeform 17"/>
          <p:cNvSpPr>
            <a:spLocks noChangeArrowheads="1"/>
          </p:cNvSpPr>
          <p:nvPr/>
        </p:nvSpPr>
        <p:spPr bwMode="auto">
          <a:xfrm>
            <a:off x="7397914" y="1562981"/>
            <a:ext cx="1469358" cy="563630"/>
          </a:xfrm>
          <a:custGeom>
            <a:avLst/>
            <a:gdLst>
              <a:gd name="T0" fmla="*/ 0 w 1120"/>
              <a:gd name="T1" fmla="*/ 2147483647 h 325"/>
              <a:gd name="T2" fmla="*/ 2147483647 w 1120"/>
              <a:gd name="T3" fmla="*/ 0 h 325"/>
              <a:gd name="T4" fmla="*/ 0 60000 65536"/>
              <a:gd name="T5" fmla="*/ 0 60000 65536"/>
              <a:gd name="T6" fmla="*/ 0 w 1120"/>
              <a:gd name="T7" fmla="*/ 0 h 325"/>
              <a:gd name="T8" fmla="*/ 1120 w 1120"/>
              <a:gd name="T9" fmla="*/ 325 h 325"/>
            </a:gdLst>
            <a:ahLst/>
            <a:cxnLst>
              <a:cxn ang="T4">
                <a:pos x="T0" y="T1"/>
              </a:cxn>
              <a:cxn ang="T5">
                <a:pos x="T2" y="T3"/>
              </a:cxn>
            </a:cxnLst>
            <a:rect l="T6" t="T7" r="T8" b="T9"/>
            <a:pathLst>
              <a:path w="1120" h="325">
                <a:moveTo>
                  <a:pt x="0" y="325"/>
                </a:moveTo>
                <a:lnTo>
                  <a:pt x="112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8" name="Freeform 18"/>
          <p:cNvSpPr>
            <a:spLocks noChangeArrowheads="1"/>
          </p:cNvSpPr>
          <p:nvPr/>
        </p:nvSpPr>
        <p:spPr bwMode="auto">
          <a:xfrm>
            <a:off x="6424464" y="2497739"/>
            <a:ext cx="0" cy="757867"/>
          </a:xfrm>
          <a:custGeom>
            <a:avLst/>
            <a:gdLst>
              <a:gd name="T0" fmla="*/ 2147483647 h 437"/>
              <a:gd name="T1" fmla="*/ 0 h 437"/>
              <a:gd name="T2" fmla="*/ 0 60000 65536"/>
              <a:gd name="T3" fmla="*/ 0 60000 65536"/>
              <a:gd name="T4" fmla="*/ 0 h 437"/>
              <a:gd name="T5" fmla="*/ 437 h 437"/>
            </a:gdLst>
            <a:ahLst/>
            <a:cxnLst>
              <a:cxn ang="T2">
                <a:pos x="0" y="T0"/>
              </a:cxn>
              <a:cxn ang="T3">
                <a:pos x="0" y="T1"/>
              </a:cxn>
            </a:cxnLst>
            <a:rect l="0" t="T4" r="0" b="T5"/>
            <a:pathLst>
              <a:path h="437">
                <a:moveTo>
                  <a:pt x="0" y="437"/>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9" name="Freeform 19"/>
          <p:cNvSpPr>
            <a:spLocks noChangeArrowheads="1"/>
          </p:cNvSpPr>
          <p:nvPr/>
        </p:nvSpPr>
        <p:spPr bwMode="auto">
          <a:xfrm>
            <a:off x="7397914" y="2126610"/>
            <a:ext cx="0" cy="1148070"/>
          </a:xfrm>
          <a:custGeom>
            <a:avLst/>
            <a:gdLst>
              <a:gd name="T0" fmla="*/ 2147483647 h 662"/>
              <a:gd name="T1" fmla="*/ 0 h 662"/>
              <a:gd name="T2" fmla="*/ 0 60000 65536"/>
              <a:gd name="T3" fmla="*/ 0 60000 65536"/>
              <a:gd name="T4" fmla="*/ 0 h 662"/>
              <a:gd name="T5" fmla="*/ 662 h 662"/>
            </a:gdLst>
            <a:ahLst/>
            <a:cxnLst>
              <a:cxn ang="T2">
                <a:pos x="0" y="T0"/>
              </a:cxn>
              <a:cxn ang="T3">
                <a:pos x="0" y="T1"/>
              </a:cxn>
            </a:cxnLst>
            <a:rect l="0" t="T4" r="0" b="T5"/>
            <a:pathLst>
              <a:path h="662">
                <a:moveTo>
                  <a:pt x="0" y="662"/>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0" name="Freeform 25"/>
          <p:cNvSpPr>
            <a:spLocks noChangeArrowheads="1"/>
          </p:cNvSpPr>
          <p:nvPr/>
        </p:nvSpPr>
        <p:spPr bwMode="auto">
          <a:xfrm>
            <a:off x="5977094" y="3285089"/>
            <a:ext cx="342412" cy="0"/>
          </a:xfrm>
          <a:custGeom>
            <a:avLst/>
            <a:gdLst>
              <a:gd name="T0" fmla="*/ 2147483647 w 261"/>
              <a:gd name="T1" fmla="*/ 0 w 261"/>
              <a:gd name="T2" fmla="*/ 0 60000 65536"/>
              <a:gd name="T3" fmla="*/ 0 60000 65536"/>
              <a:gd name="T4" fmla="*/ 0 w 261"/>
              <a:gd name="T5" fmla="*/ 261 w 261"/>
            </a:gdLst>
            <a:ahLst/>
            <a:cxnLst>
              <a:cxn ang="T2">
                <a:pos x="T0" y="0"/>
              </a:cxn>
              <a:cxn ang="T3">
                <a:pos x="T1" y="0"/>
              </a:cxn>
            </a:cxnLst>
            <a:rect l="T4" t="0" r="T5" b="0"/>
            <a:pathLst>
              <a:path w="261">
                <a:moveTo>
                  <a:pt x="261" y="0"/>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1" name="Line 26"/>
          <p:cNvSpPr>
            <a:spLocks noChangeShapeType="1"/>
          </p:cNvSpPr>
          <p:nvPr/>
        </p:nvSpPr>
        <p:spPr bwMode="auto">
          <a:xfrm>
            <a:off x="6117471" y="2496007"/>
            <a:ext cx="0" cy="799487"/>
          </a:xfrm>
          <a:prstGeom prst="line">
            <a:avLst/>
          </a:prstGeom>
          <a:noFill/>
          <a:ln w="10033">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32" name="Line 27"/>
          <p:cNvSpPr>
            <a:spLocks noChangeShapeType="1"/>
          </p:cNvSpPr>
          <p:nvPr/>
        </p:nvSpPr>
        <p:spPr bwMode="auto">
          <a:xfrm flipH="1">
            <a:off x="6368049" y="3281620"/>
            <a:ext cx="547073" cy="0"/>
          </a:xfrm>
          <a:prstGeom prst="line">
            <a:avLst/>
          </a:prstGeom>
          <a:noFill/>
          <a:ln w="38100">
            <a:solidFill>
              <a:srgbClr val="0562AF"/>
            </a:solidFill>
            <a:round/>
            <a:headEnd type="stealth" w="med" len="med"/>
            <a:tailEnd/>
          </a:ln>
          <a:extLst>
            <a:ext uri="{909E8E84-426E-40DD-AFC4-6F175D3DCCD1}">
              <a14:hiddenFill xmlns:a14="http://schemas.microsoft.com/office/drawing/2010/main">
                <a:noFill/>
              </a14:hiddenFill>
            </a:ext>
          </a:extLst>
        </p:spPr>
        <p:txBody>
          <a:bodyPr/>
          <a:lstStyle/>
          <a:p>
            <a:endParaRPr lang="en-US" dirty="0"/>
          </a:p>
        </p:txBody>
      </p:sp>
      <p:sp>
        <p:nvSpPr>
          <p:cNvPr id="33" name="Line 28"/>
          <p:cNvSpPr>
            <a:spLocks noChangeShapeType="1"/>
          </p:cNvSpPr>
          <p:nvPr/>
        </p:nvSpPr>
        <p:spPr bwMode="auto">
          <a:xfrm>
            <a:off x="6424464" y="3671826"/>
            <a:ext cx="969514" cy="0"/>
          </a:xfrm>
          <a:prstGeom prst="line">
            <a:avLst/>
          </a:prstGeom>
          <a:noFill/>
          <a:ln w="10033">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9" name="Text Box 9"/>
          <p:cNvSpPr txBox="1">
            <a:spLocks noChangeArrowheads="1"/>
          </p:cNvSpPr>
          <p:nvPr/>
        </p:nvSpPr>
        <p:spPr bwMode="auto">
          <a:xfrm>
            <a:off x="6705194" y="3703373"/>
            <a:ext cx="893344" cy="18466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381000" eaLnBrk="0" hangingPunct="0">
              <a:defRPr>
                <a:solidFill>
                  <a:schemeClr val="tx1"/>
                </a:solidFill>
                <a:latin typeface="Arial" charset="0"/>
              </a:defRPr>
            </a:lvl1pPr>
            <a:lvl2pPr marL="742950" indent="-285750" defTabSz="381000" eaLnBrk="0" hangingPunct="0">
              <a:defRPr>
                <a:solidFill>
                  <a:schemeClr val="tx1"/>
                </a:solidFill>
                <a:latin typeface="Arial" charset="0"/>
              </a:defRPr>
            </a:lvl2pPr>
            <a:lvl3pPr marL="1143000" indent="-228600" defTabSz="381000" eaLnBrk="0" hangingPunct="0">
              <a:defRPr>
                <a:solidFill>
                  <a:schemeClr val="tx1"/>
                </a:solidFill>
                <a:latin typeface="Arial" charset="0"/>
              </a:defRPr>
            </a:lvl3pPr>
            <a:lvl4pPr marL="1600200" indent="-228600" defTabSz="381000" eaLnBrk="0" hangingPunct="0">
              <a:defRPr>
                <a:solidFill>
                  <a:schemeClr val="tx1"/>
                </a:solidFill>
                <a:latin typeface="Arial" charset="0"/>
              </a:defRPr>
            </a:lvl4pPr>
            <a:lvl5pPr marL="2057400" indent="-228600" defTabSz="381000" eaLnBrk="0" hangingPunct="0">
              <a:defRPr>
                <a:solidFill>
                  <a:schemeClr val="tx1"/>
                </a:solidFill>
                <a:latin typeface="Arial" charset="0"/>
              </a:defRPr>
            </a:lvl5pPr>
            <a:lvl6pPr marL="2514600" indent="-228600" defTabSz="381000" eaLnBrk="0" fontAlgn="base" hangingPunct="0">
              <a:spcBef>
                <a:spcPct val="0"/>
              </a:spcBef>
              <a:spcAft>
                <a:spcPct val="0"/>
              </a:spcAft>
              <a:defRPr>
                <a:solidFill>
                  <a:schemeClr val="tx1"/>
                </a:solidFill>
                <a:latin typeface="Arial" charset="0"/>
              </a:defRPr>
            </a:lvl6pPr>
            <a:lvl7pPr marL="2971800" indent="-228600" defTabSz="381000" eaLnBrk="0" fontAlgn="base" hangingPunct="0">
              <a:spcBef>
                <a:spcPct val="0"/>
              </a:spcBef>
              <a:spcAft>
                <a:spcPct val="0"/>
              </a:spcAft>
              <a:defRPr>
                <a:solidFill>
                  <a:schemeClr val="tx1"/>
                </a:solidFill>
                <a:latin typeface="Arial" charset="0"/>
              </a:defRPr>
            </a:lvl7pPr>
            <a:lvl8pPr marL="3429000" indent="-228600" defTabSz="381000" eaLnBrk="0" fontAlgn="base" hangingPunct="0">
              <a:spcBef>
                <a:spcPct val="0"/>
              </a:spcBef>
              <a:spcAft>
                <a:spcPct val="0"/>
              </a:spcAft>
              <a:defRPr>
                <a:solidFill>
                  <a:schemeClr val="tx1"/>
                </a:solidFill>
                <a:latin typeface="Arial" charset="0"/>
              </a:defRPr>
            </a:lvl8pPr>
            <a:lvl9pPr marL="3886200" indent="-228600" defTabSz="381000" eaLnBrk="0" fontAlgn="base" hangingPunct="0">
              <a:spcBef>
                <a:spcPct val="0"/>
              </a:spcBef>
              <a:spcAft>
                <a:spcPct val="0"/>
              </a:spcAft>
              <a:defRPr>
                <a:solidFill>
                  <a:schemeClr val="tx1"/>
                </a:solidFill>
                <a:latin typeface="Arial" charset="0"/>
              </a:defRPr>
            </a:lvl9pPr>
          </a:lstStyle>
          <a:p>
            <a:r>
              <a:rPr lang="en-US" sz="1200" dirty="0" smtClean="0">
                <a:solidFill>
                  <a:srgbClr val="000000"/>
                </a:solidFill>
              </a:rPr>
              <a:t>B = 6’</a:t>
            </a:r>
            <a:endParaRPr lang="en-US" sz="1200" dirty="0">
              <a:solidFill>
                <a:srgbClr val="000000"/>
              </a:solidFill>
            </a:endParaRPr>
          </a:p>
        </p:txBody>
      </p:sp>
      <p:sp>
        <p:nvSpPr>
          <p:cNvPr id="25" name="Text Box 15"/>
          <p:cNvSpPr txBox="1">
            <a:spLocks noChangeArrowheads="1"/>
          </p:cNvSpPr>
          <p:nvPr/>
        </p:nvSpPr>
        <p:spPr bwMode="auto">
          <a:xfrm>
            <a:off x="6040519" y="2798866"/>
            <a:ext cx="175799" cy="18466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eaLnBrk="0" hangingPunct="0">
              <a:defRPr>
                <a:solidFill>
                  <a:schemeClr val="tx1"/>
                </a:solidFill>
                <a:latin typeface="Arial" charset="0"/>
              </a:defRPr>
            </a:lvl1pPr>
            <a:lvl2pPr marL="742950" indent="-285750" defTabSz="381000" eaLnBrk="0" hangingPunct="0">
              <a:defRPr>
                <a:solidFill>
                  <a:schemeClr val="tx1"/>
                </a:solidFill>
                <a:latin typeface="Arial" charset="0"/>
              </a:defRPr>
            </a:lvl2pPr>
            <a:lvl3pPr marL="1143000" indent="-228600" defTabSz="381000" eaLnBrk="0" hangingPunct="0">
              <a:defRPr>
                <a:solidFill>
                  <a:schemeClr val="tx1"/>
                </a:solidFill>
                <a:latin typeface="Arial" charset="0"/>
              </a:defRPr>
            </a:lvl3pPr>
            <a:lvl4pPr marL="1600200" indent="-228600" defTabSz="381000" eaLnBrk="0" hangingPunct="0">
              <a:defRPr>
                <a:solidFill>
                  <a:schemeClr val="tx1"/>
                </a:solidFill>
                <a:latin typeface="Arial" charset="0"/>
              </a:defRPr>
            </a:lvl4pPr>
            <a:lvl5pPr marL="2057400" indent="-228600" defTabSz="381000" eaLnBrk="0" hangingPunct="0">
              <a:defRPr>
                <a:solidFill>
                  <a:schemeClr val="tx1"/>
                </a:solidFill>
                <a:latin typeface="Arial" charset="0"/>
              </a:defRPr>
            </a:lvl5pPr>
            <a:lvl6pPr marL="2514600" indent="-228600" defTabSz="381000" eaLnBrk="0" fontAlgn="base" hangingPunct="0">
              <a:spcBef>
                <a:spcPct val="0"/>
              </a:spcBef>
              <a:spcAft>
                <a:spcPct val="0"/>
              </a:spcAft>
              <a:defRPr>
                <a:solidFill>
                  <a:schemeClr val="tx1"/>
                </a:solidFill>
                <a:latin typeface="Arial" charset="0"/>
              </a:defRPr>
            </a:lvl6pPr>
            <a:lvl7pPr marL="2971800" indent="-228600" defTabSz="381000" eaLnBrk="0" fontAlgn="base" hangingPunct="0">
              <a:spcBef>
                <a:spcPct val="0"/>
              </a:spcBef>
              <a:spcAft>
                <a:spcPct val="0"/>
              </a:spcAft>
              <a:defRPr>
                <a:solidFill>
                  <a:schemeClr val="tx1"/>
                </a:solidFill>
                <a:latin typeface="Arial" charset="0"/>
              </a:defRPr>
            </a:lvl7pPr>
            <a:lvl8pPr marL="3429000" indent="-228600" defTabSz="381000" eaLnBrk="0" fontAlgn="base" hangingPunct="0">
              <a:spcBef>
                <a:spcPct val="0"/>
              </a:spcBef>
              <a:spcAft>
                <a:spcPct val="0"/>
              </a:spcAft>
              <a:defRPr>
                <a:solidFill>
                  <a:schemeClr val="tx1"/>
                </a:solidFill>
                <a:latin typeface="Arial" charset="0"/>
              </a:defRPr>
            </a:lvl8pPr>
            <a:lvl9pPr marL="3886200" indent="-228600" defTabSz="381000" eaLnBrk="0" fontAlgn="base" hangingPunct="0">
              <a:spcBef>
                <a:spcPct val="0"/>
              </a:spcBef>
              <a:spcAft>
                <a:spcPct val="0"/>
              </a:spcAft>
              <a:defRPr>
                <a:solidFill>
                  <a:schemeClr val="tx1"/>
                </a:solidFill>
                <a:latin typeface="Arial" charset="0"/>
              </a:defRPr>
            </a:lvl9pPr>
          </a:lstStyle>
          <a:p>
            <a:r>
              <a:rPr lang="en-US" sz="1200" dirty="0" smtClean="0">
                <a:solidFill>
                  <a:srgbClr val="000000"/>
                </a:solidFill>
              </a:rPr>
              <a:t>D</a:t>
            </a:r>
            <a:r>
              <a:rPr lang="en-US" sz="1200" baseline="-25000" dirty="0" smtClean="0">
                <a:solidFill>
                  <a:srgbClr val="000000"/>
                </a:solidFill>
              </a:rPr>
              <a:t>f</a:t>
            </a:r>
            <a:endParaRPr lang="en-US" sz="1200" baseline="-25000" dirty="0">
              <a:solidFill>
                <a:srgbClr val="000000"/>
              </a:solidFill>
            </a:endParaRPr>
          </a:p>
        </p:txBody>
      </p:sp>
      <p:sp>
        <p:nvSpPr>
          <p:cNvPr id="39" name="Freeform 38"/>
          <p:cNvSpPr/>
          <p:nvPr/>
        </p:nvSpPr>
        <p:spPr>
          <a:xfrm>
            <a:off x="5171469" y="2985894"/>
            <a:ext cx="76704" cy="168215"/>
          </a:xfrm>
          <a:custGeom>
            <a:avLst/>
            <a:gdLst>
              <a:gd name="connsiteX0" fmla="*/ 0 w 61119"/>
              <a:gd name="connsiteY0" fmla="*/ 0 h 123825"/>
              <a:gd name="connsiteX1" fmla="*/ 52388 w 61119"/>
              <a:gd name="connsiteY1" fmla="*/ 52388 h 123825"/>
              <a:gd name="connsiteX2" fmla="*/ 52388 w 61119"/>
              <a:gd name="connsiteY2" fmla="*/ 123825 h 123825"/>
            </a:gdLst>
            <a:ahLst/>
            <a:cxnLst>
              <a:cxn ang="0">
                <a:pos x="connsiteX0" y="connsiteY0"/>
              </a:cxn>
              <a:cxn ang="0">
                <a:pos x="connsiteX1" y="connsiteY1"/>
              </a:cxn>
              <a:cxn ang="0">
                <a:pos x="connsiteX2" y="connsiteY2"/>
              </a:cxn>
            </a:cxnLst>
            <a:rect l="l" t="t" r="r" b="b"/>
            <a:pathLst>
              <a:path w="61119" h="123825">
                <a:moveTo>
                  <a:pt x="0" y="0"/>
                </a:moveTo>
                <a:cubicBezTo>
                  <a:pt x="21828" y="15875"/>
                  <a:pt x="43657" y="31750"/>
                  <a:pt x="52388" y="52388"/>
                </a:cubicBezTo>
                <a:cubicBezTo>
                  <a:pt x="61119" y="73026"/>
                  <a:pt x="56753" y="98425"/>
                  <a:pt x="52388" y="123825"/>
                </a:cubicBezTo>
              </a:path>
            </a:pathLst>
          </a:cu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42" name="Straight Arrow Connector 41"/>
          <p:cNvCxnSpPr>
            <a:endCxn id="32" idx="0"/>
          </p:cNvCxnSpPr>
          <p:nvPr/>
        </p:nvCxnSpPr>
        <p:spPr>
          <a:xfrm rot="16200000" flipH="1">
            <a:off x="5397077" y="1763575"/>
            <a:ext cx="2277068" cy="75902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5" name="Freeform 44"/>
          <p:cNvSpPr/>
          <p:nvPr/>
        </p:nvSpPr>
        <p:spPr>
          <a:xfrm>
            <a:off x="6552140" y="2000326"/>
            <a:ext cx="382523" cy="157431"/>
          </a:xfrm>
          <a:custGeom>
            <a:avLst/>
            <a:gdLst>
              <a:gd name="connsiteX0" fmla="*/ 0 w 304800"/>
              <a:gd name="connsiteY0" fmla="*/ 65881 h 65881"/>
              <a:gd name="connsiteX1" fmla="*/ 104775 w 304800"/>
              <a:gd name="connsiteY1" fmla="*/ 8731 h 65881"/>
              <a:gd name="connsiteX2" fmla="*/ 304800 w 304800"/>
              <a:gd name="connsiteY2" fmla="*/ 13494 h 65881"/>
              <a:gd name="connsiteX3" fmla="*/ 304800 w 304800"/>
              <a:gd name="connsiteY3" fmla="*/ 13494 h 65881"/>
              <a:gd name="connsiteX4" fmla="*/ 304800 w 304800"/>
              <a:gd name="connsiteY4" fmla="*/ 13494 h 65881"/>
              <a:gd name="connsiteX0" fmla="*/ 0 w 304800"/>
              <a:gd name="connsiteY0" fmla="*/ 80962 h 80962"/>
              <a:gd name="connsiteX1" fmla="*/ 138113 w 304800"/>
              <a:gd name="connsiteY1" fmla="*/ 0 h 80962"/>
              <a:gd name="connsiteX2" fmla="*/ 304800 w 304800"/>
              <a:gd name="connsiteY2" fmla="*/ 28575 h 80962"/>
              <a:gd name="connsiteX3" fmla="*/ 304800 w 304800"/>
              <a:gd name="connsiteY3" fmla="*/ 28575 h 80962"/>
              <a:gd name="connsiteX4" fmla="*/ 304800 w 304800"/>
              <a:gd name="connsiteY4" fmla="*/ 28575 h 80962"/>
              <a:gd name="connsiteX0" fmla="*/ 0 w 304800"/>
              <a:gd name="connsiteY0" fmla="*/ 52387 h 52387"/>
              <a:gd name="connsiteX1" fmla="*/ 304800 w 304800"/>
              <a:gd name="connsiteY1" fmla="*/ 0 h 52387"/>
              <a:gd name="connsiteX2" fmla="*/ 304800 w 304800"/>
              <a:gd name="connsiteY2" fmla="*/ 0 h 52387"/>
              <a:gd name="connsiteX3" fmla="*/ 304800 w 304800"/>
              <a:gd name="connsiteY3" fmla="*/ 0 h 52387"/>
              <a:gd name="connsiteX0" fmla="*/ 0 w 304800"/>
              <a:gd name="connsiteY0" fmla="*/ 323850 h 323850"/>
              <a:gd name="connsiteX1" fmla="*/ 304800 w 304800"/>
              <a:gd name="connsiteY1" fmla="*/ 271463 h 323850"/>
              <a:gd name="connsiteX2" fmla="*/ 304800 w 304800"/>
              <a:gd name="connsiteY2" fmla="*/ 271463 h 323850"/>
              <a:gd name="connsiteX3" fmla="*/ 109537 w 304800"/>
              <a:gd name="connsiteY3" fmla="*/ 0 h 323850"/>
              <a:gd name="connsiteX0" fmla="*/ 0 w 304800"/>
              <a:gd name="connsiteY0" fmla="*/ 52387 h 52387"/>
              <a:gd name="connsiteX1" fmla="*/ 304800 w 304800"/>
              <a:gd name="connsiteY1" fmla="*/ 0 h 52387"/>
              <a:gd name="connsiteX2" fmla="*/ 304800 w 304800"/>
              <a:gd name="connsiteY2" fmla="*/ 0 h 52387"/>
              <a:gd name="connsiteX0" fmla="*/ 0 w 304800"/>
              <a:gd name="connsiteY0" fmla="*/ 173037 h 173037"/>
              <a:gd name="connsiteX1" fmla="*/ 304800 w 304800"/>
              <a:gd name="connsiteY1" fmla="*/ 120650 h 173037"/>
              <a:gd name="connsiteX2" fmla="*/ 304800 w 304800"/>
              <a:gd name="connsiteY2" fmla="*/ 120650 h 173037"/>
              <a:gd name="connsiteX0" fmla="*/ 0 w 304800"/>
              <a:gd name="connsiteY0" fmla="*/ 104775 h 104775"/>
              <a:gd name="connsiteX1" fmla="*/ 128587 w 304800"/>
              <a:gd name="connsiteY1" fmla="*/ 0 h 104775"/>
              <a:gd name="connsiteX2" fmla="*/ 304800 w 304800"/>
              <a:gd name="connsiteY2" fmla="*/ 52388 h 104775"/>
              <a:gd name="connsiteX3" fmla="*/ 304800 w 304800"/>
              <a:gd name="connsiteY3" fmla="*/ 52388 h 104775"/>
              <a:gd name="connsiteX0" fmla="*/ 0 w 304800"/>
              <a:gd name="connsiteY0" fmla="*/ 115887 h 115887"/>
              <a:gd name="connsiteX1" fmla="*/ 128587 w 304800"/>
              <a:gd name="connsiteY1" fmla="*/ 11112 h 115887"/>
              <a:gd name="connsiteX2" fmla="*/ 304800 w 304800"/>
              <a:gd name="connsiteY2" fmla="*/ 63500 h 115887"/>
              <a:gd name="connsiteX3" fmla="*/ 304800 w 304800"/>
              <a:gd name="connsiteY3" fmla="*/ 63500 h 115887"/>
            </a:gdLst>
            <a:ahLst/>
            <a:cxnLst>
              <a:cxn ang="0">
                <a:pos x="connsiteX0" y="connsiteY0"/>
              </a:cxn>
              <a:cxn ang="0">
                <a:pos x="connsiteX1" y="connsiteY1"/>
              </a:cxn>
              <a:cxn ang="0">
                <a:pos x="connsiteX2" y="connsiteY2"/>
              </a:cxn>
              <a:cxn ang="0">
                <a:pos x="connsiteX3" y="connsiteY3"/>
              </a:cxn>
            </a:cxnLst>
            <a:rect l="l" t="t" r="r" b="b"/>
            <a:pathLst>
              <a:path w="304800" h="115887">
                <a:moveTo>
                  <a:pt x="0" y="115887"/>
                </a:moveTo>
                <a:cubicBezTo>
                  <a:pt x="2381" y="115093"/>
                  <a:pt x="77787" y="19843"/>
                  <a:pt x="128587" y="11112"/>
                </a:cubicBezTo>
                <a:cubicBezTo>
                  <a:pt x="225425" y="0"/>
                  <a:pt x="246062" y="46037"/>
                  <a:pt x="304800" y="63500"/>
                </a:cubicBezTo>
                <a:lnTo>
                  <a:pt x="304800" y="63500"/>
                </a:lnTo>
              </a:path>
            </a:pathLst>
          </a:cu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55" name="Group 54"/>
          <p:cNvGrpSpPr/>
          <p:nvPr/>
        </p:nvGrpSpPr>
        <p:grpSpPr>
          <a:xfrm>
            <a:off x="6528231" y="3302918"/>
            <a:ext cx="767039" cy="208113"/>
            <a:chOff x="7162800" y="2819400"/>
            <a:chExt cx="611188" cy="153194"/>
          </a:xfrm>
        </p:grpSpPr>
        <p:cxnSp>
          <p:nvCxnSpPr>
            <p:cNvPr id="50" name="Straight Arrow Connector 49"/>
            <p:cNvCxnSpPr/>
            <p:nvPr/>
          </p:nvCxnSpPr>
          <p:spPr>
            <a:xfrm rot="5400000" flipH="1" flipV="1">
              <a:off x="7543800" y="2895600"/>
              <a:ext cx="152400" cy="158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rot="5400000" flipH="1" flipV="1">
              <a:off x="7696994" y="2894806"/>
              <a:ext cx="152400" cy="158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rot="5400000" flipH="1" flipV="1">
              <a:off x="7392194" y="2894806"/>
              <a:ext cx="152400" cy="158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rot="5400000" flipH="1" flipV="1">
              <a:off x="7239794" y="2894806"/>
              <a:ext cx="152400" cy="158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rot="5400000" flipH="1" flipV="1">
              <a:off x="7087394" y="2894806"/>
              <a:ext cx="152400" cy="158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56" name="Text Box 9"/>
          <p:cNvSpPr txBox="1">
            <a:spLocks noChangeArrowheads="1"/>
          </p:cNvSpPr>
          <p:nvPr/>
        </p:nvSpPr>
        <p:spPr bwMode="auto">
          <a:xfrm>
            <a:off x="6181587" y="3251143"/>
            <a:ext cx="484130" cy="250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381000" eaLnBrk="0" hangingPunct="0">
              <a:defRPr>
                <a:solidFill>
                  <a:schemeClr val="tx1"/>
                </a:solidFill>
                <a:latin typeface="Arial" charset="0"/>
              </a:defRPr>
            </a:lvl1pPr>
            <a:lvl2pPr marL="742950" indent="-285750" defTabSz="381000" eaLnBrk="0" hangingPunct="0">
              <a:defRPr>
                <a:solidFill>
                  <a:schemeClr val="tx1"/>
                </a:solidFill>
                <a:latin typeface="Arial" charset="0"/>
              </a:defRPr>
            </a:lvl2pPr>
            <a:lvl3pPr marL="1143000" indent="-228600" defTabSz="381000" eaLnBrk="0" hangingPunct="0">
              <a:defRPr>
                <a:solidFill>
                  <a:schemeClr val="tx1"/>
                </a:solidFill>
                <a:latin typeface="Arial" charset="0"/>
              </a:defRPr>
            </a:lvl3pPr>
            <a:lvl4pPr marL="1600200" indent="-228600" defTabSz="381000" eaLnBrk="0" hangingPunct="0">
              <a:defRPr>
                <a:solidFill>
                  <a:schemeClr val="tx1"/>
                </a:solidFill>
                <a:latin typeface="Arial" charset="0"/>
              </a:defRPr>
            </a:lvl4pPr>
            <a:lvl5pPr marL="2057400" indent="-228600" defTabSz="381000" eaLnBrk="0" hangingPunct="0">
              <a:defRPr>
                <a:solidFill>
                  <a:schemeClr val="tx1"/>
                </a:solidFill>
                <a:latin typeface="Arial" charset="0"/>
              </a:defRPr>
            </a:lvl5pPr>
            <a:lvl6pPr marL="2514600" indent="-228600" defTabSz="381000" eaLnBrk="0" fontAlgn="base" hangingPunct="0">
              <a:spcBef>
                <a:spcPct val="0"/>
              </a:spcBef>
              <a:spcAft>
                <a:spcPct val="0"/>
              </a:spcAft>
              <a:defRPr>
                <a:solidFill>
                  <a:schemeClr val="tx1"/>
                </a:solidFill>
                <a:latin typeface="Arial" charset="0"/>
              </a:defRPr>
            </a:lvl6pPr>
            <a:lvl7pPr marL="2971800" indent="-228600" defTabSz="381000" eaLnBrk="0" fontAlgn="base" hangingPunct="0">
              <a:spcBef>
                <a:spcPct val="0"/>
              </a:spcBef>
              <a:spcAft>
                <a:spcPct val="0"/>
              </a:spcAft>
              <a:defRPr>
                <a:solidFill>
                  <a:schemeClr val="tx1"/>
                </a:solidFill>
                <a:latin typeface="Arial" charset="0"/>
              </a:defRPr>
            </a:lvl7pPr>
            <a:lvl8pPr marL="3429000" indent="-228600" defTabSz="381000" eaLnBrk="0" fontAlgn="base" hangingPunct="0">
              <a:spcBef>
                <a:spcPct val="0"/>
              </a:spcBef>
              <a:spcAft>
                <a:spcPct val="0"/>
              </a:spcAft>
              <a:defRPr>
                <a:solidFill>
                  <a:schemeClr val="tx1"/>
                </a:solidFill>
                <a:latin typeface="Arial" charset="0"/>
              </a:defRPr>
            </a:lvl8pPr>
            <a:lvl9pPr marL="3886200" indent="-228600" defTabSz="381000" eaLnBrk="0" fontAlgn="base" hangingPunct="0">
              <a:spcBef>
                <a:spcPct val="0"/>
              </a:spcBef>
              <a:spcAft>
                <a:spcPct val="0"/>
              </a:spcAft>
              <a:defRPr>
                <a:solidFill>
                  <a:schemeClr val="tx1"/>
                </a:solidFill>
                <a:latin typeface="Arial" charset="0"/>
              </a:defRPr>
            </a:lvl9pPr>
          </a:lstStyle>
          <a:p>
            <a:r>
              <a:rPr lang="en-US" sz="1200" dirty="0" smtClean="0">
                <a:solidFill>
                  <a:srgbClr val="00B050"/>
                </a:solidFill>
              </a:rPr>
              <a:t>q</a:t>
            </a:r>
            <a:r>
              <a:rPr lang="en-US" sz="1200" baseline="-25000" dirty="0" smtClean="0">
                <a:solidFill>
                  <a:srgbClr val="00B050"/>
                </a:solidFill>
              </a:rPr>
              <a:t>all</a:t>
            </a:r>
            <a:endParaRPr lang="en-US" sz="1200" baseline="-25000" dirty="0">
              <a:solidFill>
                <a:srgbClr val="00B050"/>
              </a:solidFill>
            </a:endParaRPr>
          </a:p>
        </p:txBody>
      </p:sp>
      <p:sp>
        <p:nvSpPr>
          <p:cNvPr id="57" name="Freeform 13"/>
          <p:cNvSpPr>
            <a:spLocks noChangeArrowheads="1"/>
          </p:cNvSpPr>
          <p:nvPr/>
        </p:nvSpPr>
        <p:spPr bwMode="auto">
          <a:xfrm flipH="1">
            <a:off x="7344904" y="3496999"/>
            <a:ext cx="57377" cy="324292"/>
          </a:xfrm>
          <a:custGeom>
            <a:avLst/>
            <a:gdLst>
              <a:gd name="T0" fmla="*/ 0 h 262"/>
              <a:gd name="T1" fmla="*/ 2147483647 h 262"/>
              <a:gd name="T2" fmla="*/ 0 60000 65536"/>
              <a:gd name="T3" fmla="*/ 0 60000 65536"/>
              <a:gd name="T4" fmla="*/ 0 h 262"/>
              <a:gd name="T5" fmla="*/ 262 h 262"/>
            </a:gdLst>
            <a:ahLst/>
            <a:cxnLst>
              <a:cxn ang="T2">
                <a:pos x="0" y="T0"/>
              </a:cxn>
              <a:cxn ang="T3">
                <a:pos x="0" y="T1"/>
              </a:cxn>
            </a:cxnLst>
            <a:rect l="0" t="T4" r="0" b="T5"/>
            <a:pathLst>
              <a:path h="262">
                <a:moveTo>
                  <a:pt x="0" y="0"/>
                </a:moveTo>
                <a:lnTo>
                  <a:pt x="0" y="26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8" name="Rectangle 57"/>
          <p:cNvSpPr/>
          <p:nvPr/>
        </p:nvSpPr>
        <p:spPr>
          <a:xfrm>
            <a:off x="6451086" y="1522834"/>
            <a:ext cx="394660" cy="461665"/>
          </a:xfrm>
          <a:prstGeom prst="rect">
            <a:avLst/>
          </a:prstGeom>
        </p:spPr>
        <p:txBody>
          <a:bodyPr wrap="none">
            <a:spAutoFit/>
          </a:bodyPr>
          <a:lstStyle/>
          <a:p>
            <a:pPr>
              <a:buFont typeface="Symbol"/>
              <a:buChar char="a"/>
            </a:pPr>
            <a:r>
              <a:rPr lang="en-US" sz="1200" dirty="0" smtClean="0">
                <a:solidFill>
                  <a:schemeClr val="bg1"/>
                </a:solidFill>
                <a:latin typeface="Symbol" pitchFamily="18" charset="2"/>
              </a:rPr>
              <a:t>=</a:t>
            </a:r>
          </a:p>
          <a:p>
            <a:r>
              <a:rPr lang="en-US" sz="1200" dirty="0" smtClean="0">
                <a:solidFill>
                  <a:schemeClr val="bg1"/>
                </a:solidFill>
                <a:latin typeface="Symbol" pitchFamily="18" charset="2"/>
              </a:rPr>
              <a:t>15</a:t>
            </a:r>
            <a:r>
              <a:rPr lang="en-US" sz="1200" baseline="30000" dirty="0" smtClean="0">
                <a:solidFill>
                  <a:schemeClr val="bg1"/>
                </a:solidFill>
                <a:latin typeface="Symbol" pitchFamily="18" charset="2"/>
              </a:rPr>
              <a:t>o</a:t>
            </a:r>
          </a:p>
        </p:txBody>
      </p:sp>
      <p:sp>
        <p:nvSpPr>
          <p:cNvPr id="64" name="Rectangle 63"/>
          <p:cNvSpPr/>
          <p:nvPr/>
        </p:nvSpPr>
        <p:spPr>
          <a:xfrm>
            <a:off x="5199588" y="732954"/>
            <a:ext cx="1468672" cy="307777"/>
          </a:xfrm>
          <a:prstGeom prst="rect">
            <a:avLst/>
          </a:prstGeom>
        </p:spPr>
        <p:txBody>
          <a:bodyPr wrap="none">
            <a:spAutoFit/>
          </a:bodyPr>
          <a:lstStyle/>
          <a:p>
            <a:r>
              <a:rPr lang="en-US" sz="1400" dirty="0" smtClean="0">
                <a:solidFill>
                  <a:srgbClr val="000000"/>
                </a:solidFill>
              </a:rPr>
              <a:t>Q</a:t>
            </a:r>
            <a:r>
              <a:rPr lang="en-US" sz="1400" baseline="-25000" dirty="0" smtClean="0">
                <a:solidFill>
                  <a:srgbClr val="000000"/>
                </a:solidFill>
              </a:rPr>
              <a:t>all </a:t>
            </a:r>
            <a:r>
              <a:rPr lang="en-US" sz="1400" dirty="0" smtClean="0">
                <a:solidFill>
                  <a:srgbClr val="000000"/>
                </a:solidFill>
              </a:rPr>
              <a:t>= 120,000 lb</a:t>
            </a:r>
            <a:endParaRPr lang="en-US" sz="1400" dirty="0">
              <a:solidFill>
                <a:srgbClr val="000000"/>
              </a:solidFill>
            </a:endParaRPr>
          </a:p>
        </p:txBody>
      </p:sp>
      <p:sp>
        <p:nvSpPr>
          <p:cNvPr id="66" name="Rectangle 65"/>
          <p:cNvSpPr/>
          <p:nvPr/>
        </p:nvSpPr>
        <p:spPr>
          <a:xfrm>
            <a:off x="7373155" y="2130208"/>
            <a:ext cx="1539025" cy="338554"/>
          </a:xfrm>
          <a:prstGeom prst="rect">
            <a:avLst/>
          </a:prstGeom>
        </p:spPr>
        <p:txBody>
          <a:bodyPr wrap="square">
            <a:spAutoFit/>
          </a:bodyPr>
          <a:lstStyle/>
          <a:p>
            <a:r>
              <a:rPr lang="en-US" sz="1600" dirty="0" smtClean="0">
                <a:solidFill>
                  <a:schemeClr val="bg1"/>
                </a:solidFill>
                <a:latin typeface="Symbol" pitchFamily="18" charset="2"/>
              </a:rPr>
              <a:t>g</a:t>
            </a:r>
            <a:r>
              <a:rPr lang="en-US" sz="1600" baseline="-25000" dirty="0" smtClean="0">
                <a:solidFill>
                  <a:schemeClr val="bg1"/>
                </a:solidFill>
                <a:latin typeface="Symbol" pitchFamily="18" charset="2"/>
              </a:rPr>
              <a:t>1</a:t>
            </a:r>
            <a:r>
              <a:rPr lang="en-US" sz="1600" dirty="0" smtClean="0">
                <a:solidFill>
                  <a:schemeClr val="bg1"/>
                </a:solidFill>
              </a:rPr>
              <a:t> =  110 lb/ft</a:t>
            </a:r>
            <a:r>
              <a:rPr lang="en-US" sz="1600" baseline="30000" dirty="0" smtClean="0">
                <a:solidFill>
                  <a:schemeClr val="bg1"/>
                </a:solidFill>
              </a:rPr>
              <a:t>3</a:t>
            </a:r>
          </a:p>
        </p:txBody>
      </p:sp>
      <p:sp>
        <p:nvSpPr>
          <p:cNvPr id="67" name="Rectangle 2"/>
          <p:cNvSpPr>
            <a:spLocks noChangeArrowheads="1"/>
          </p:cNvSpPr>
          <p:nvPr/>
        </p:nvSpPr>
        <p:spPr bwMode="auto">
          <a:xfrm>
            <a:off x="6295075" y="4539996"/>
            <a:ext cx="973450" cy="978408"/>
          </a:xfrm>
          <a:prstGeom prst="rect">
            <a:avLst/>
          </a:prstGeom>
          <a:solidFill>
            <a:srgbClr val="FFC000"/>
          </a:solidFill>
          <a:ln w="0">
            <a:solidFill>
              <a:srgbClr val="000000"/>
            </a:solidFill>
            <a:miter lim="800000"/>
            <a:headEnd/>
            <a:tailEnd/>
          </a:ln>
        </p:spPr>
        <p:txBody>
          <a:bodyPr/>
          <a:lstStyle/>
          <a:p>
            <a:endParaRPr lang="en-US" dirty="0"/>
          </a:p>
        </p:txBody>
      </p:sp>
      <p:cxnSp>
        <p:nvCxnSpPr>
          <p:cNvPr id="69" name="Straight Connector 68"/>
          <p:cNvCxnSpPr/>
          <p:nvPr/>
        </p:nvCxnSpPr>
        <p:spPr>
          <a:xfrm>
            <a:off x="5638800" y="5029200"/>
            <a:ext cx="228600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5400000">
            <a:off x="5867400" y="5029200"/>
            <a:ext cx="182880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5943600" y="5029200"/>
            <a:ext cx="838200" cy="1588"/>
          </a:xfrm>
          <a:prstGeom prst="straightConnector1">
            <a:avLst/>
          </a:prstGeom>
          <a:ln w="57150">
            <a:solidFill>
              <a:srgbClr val="0562AF"/>
            </a:solidFill>
            <a:tailEnd type="arrow"/>
          </a:ln>
        </p:spPr>
        <p:style>
          <a:lnRef idx="1">
            <a:schemeClr val="accent1"/>
          </a:lnRef>
          <a:fillRef idx="0">
            <a:schemeClr val="accent1"/>
          </a:fillRef>
          <a:effectRef idx="0">
            <a:schemeClr val="accent1"/>
          </a:effectRef>
          <a:fontRef idx="minor">
            <a:schemeClr val="tx1"/>
          </a:fontRef>
        </p:style>
      </p:cxnSp>
      <p:sp>
        <p:nvSpPr>
          <p:cNvPr id="74" name="Text Box 11"/>
          <p:cNvSpPr txBox="1">
            <a:spLocks noChangeArrowheads="1"/>
          </p:cNvSpPr>
          <p:nvPr/>
        </p:nvSpPr>
        <p:spPr bwMode="auto">
          <a:xfrm>
            <a:off x="5867400" y="4800600"/>
            <a:ext cx="1757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eaLnBrk="0" hangingPunct="0">
              <a:defRPr>
                <a:solidFill>
                  <a:schemeClr val="tx1"/>
                </a:solidFill>
                <a:latin typeface="Arial" charset="0"/>
              </a:defRPr>
            </a:lvl1pPr>
            <a:lvl2pPr marL="742950" indent="-285750" defTabSz="381000" eaLnBrk="0" hangingPunct="0">
              <a:defRPr>
                <a:solidFill>
                  <a:schemeClr val="tx1"/>
                </a:solidFill>
                <a:latin typeface="Arial" charset="0"/>
              </a:defRPr>
            </a:lvl2pPr>
            <a:lvl3pPr marL="1143000" indent="-228600" defTabSz="381000" eaLnBrk="0" hangingPunct="0">
              <a:defRPr>
                <a:solidFill>
                  <a:schemeClr val="tx1"/>
                </a:solidFill>
                <a:latin typeface="Arial" charset="0"/>
              </a:defRPr>
            </a:lvl3pPr>
            <a:lvl4pPr marL="1600200" indent="-228600" defTabSz="381000" eaLnBrk="0" hangingPunct="0">
              <a:defRPr>
                <a:solidFill>
                  <a:schemeClr val="tx1"/>
                </a:solidFill>
                <a:latin typeface="Arial" charset="0"/>
              </a:defRPr>
            </a:lvl4pPr>
            <a:lvl5pPr marL="2057400" indent="-228600" defTabSz="381000" eaLnBrk="0" hangingPunct="0">
              <a:defRPr>
                <a:solidFill>
                  <a:schemeClr val="tx1"/>
                </a:solidFill>
                <a:latin typeface="Arial" charset="0"/>
              </a:defRPr>
            </a:lvl5pPr>
            <a:lvl6pPr marL="2514600" indent="-228600" defTabSz="381000" eaLnBrk="0" fontAlgn="base" hangingPunct="0">
              <a:spcBef>
                <a:spcPct val="0"/>
              </a:spcBef>
              <a:spcAft>
                <a:spcPct val="0"/>
              </a:spcAft>
              <a:defRPr>
                <a:solidFill>
                  <a:schemeClr val="tx1"/>
                </a:solidFill>
                <a:latin typeface="Arial" charset="0"/>
              </a:defRPr>
            </a:lvl6pPr>
            <a:lvl7pPr marL="2971800" indent="-228600" defTabSz="381000" eaLnBrk="0" fontAlgn="base" hangingPunct="0">
              <a:spcBef>
                <a:spcPct val="0"/>
              </a:spcBef>
              <a:spcAft>
                <a:spcPct val="0"/>
              </a:spcAft>
              <a:defRPr>
                <a:solidFill>
                  <a:schemeClr val="tx1"/>
                </a:solidFill>
                <a:latin typeface="Arial" charset="0"/>
              </a:defRPr>
            </a:lvl7pPr>
            <a:lvl8pPr marL="3429000" indent="-228600" defTabSz="381000" eaLnBrk="0" fontAlgn="base" hangingPunct="0">
              <a:spcBef>
                <a:spcPct val="0"/>
              </a:spcBef>
              <a:spcAft>
                <a:spcPct val="0"/>
              </a:spcAft>
              <a:defRPr>
                <a:solidFill>
                  <a:schemeClr val="tx1"/>
                </a:solidFill>
                <a:latin typeface="Arial" charset="0"/>
              </a:defRPr>
            </a:lvl8pPr>
            <a:lvl9pPr marL="3886200" indent="-228600" defTabSz="381000" eaLnBrk="0" fontAlgn="base" hangingPunct="0">
              <a:spcBef>
                <a:spcPct val="0"/>
              </a:spcBef>
              <a:spcAft>
                <a:spcPct val="0"/>
              </a:spcAft>
              <a:defRPr>
                <a:solidFill>
                  <a:schemeClr val="tx1"/>
                </a:solidFill>
                <a:latin typeface="Arial" charset="0"/>
              </a:defRPr>
            </a:lvl9pPr>
          </a:lstStyle>
          <a:p>
            <a:r>
              <a:rPr lang="en-US" sz="1600" dirty="0">
                <a:solidFill>
                  <a:srgbClr val="000000"/>
                </a:solidFill>
              </a:rPr>
              <a:t>H</a:t>
            </a:r>
          </a:p>
        </p:txBody>
      </p:sp>
      <p:sp>
        <p:nvSpPr>
          <p:cNvPr id="75" name="Oval 74"/>
          <p:cNvSpPr/>
          <p:nvPr/>
        </p:nvSpPr>
        <p:spPr>
          <a:xfrm>
            <a:off x="6743704" y="4995858"/>
            <a:ext cx="76200" cy="76200"/>
          </a:xfrm>
          <a:prstGeom prst="ellipse">
            <a:avLst/>
          </a:prstGeom>
          <a:solidFill>
            <a:srgbClr val="0562AF"/>
          </a:solid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Text Box 11"/>
          <p:cNvSpPr txBox="1">
            <a:spLocks noChangeArrowheads="1"/>
          </p:cNvSpPr>
          <p:nvPr/>
        </p:nvSpPr>
        <p:spPr bwMode="auto">
          <a:xfrm>
            <a:off x="6810375" y="4817269"/>
            <a:ext cx="1757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eaLnBrk="0" hangingPunct="0">
              <a:defRPr>
                <a:solidFill>
                  <a:schemeClr val="tx1"/>
                </a:solidFill>
                <a:latin typeface="Arial" charset="0"/>
              </a:defRPr>
            </a:lvl1pPr>
            <a:lvl2pPr marL="742950" indent="-285750" defTabSz="381000" eaLnBrk="0" hangingPunct="0">
              <a:defRPr>
                <a:solidFill>
                  <a:schemeClr val="tx1"/>
                </a:solidFill>
                <a:latin typeface="Arial" charset="0"/>
              </a:defRPr>
            </a:lvl2pPr>
            <a:lvl3pPr marL="1143000" indent="-228600" defTabSz="381000" eaLnBrk="0" hangingPunct="0">
              <a:defRPr>
                <a:solidFill>
                  <a:schemeClr val="tx1"/>
                </a:solidFill>
                <a:latin typeface="Arial" charset="0"/>
              </a:defRPr>
            </a:lvl3pPr>
            <a:lvl4pPr marL="1600200" indent="-228600" defTabSz="381000" eaLnBrk="0" hangingPunct="0">
              <a:defRPr>
                <a:solidFill>
                  <a:schemeClr val="tx1"/>
                </a:solidFill>
                <a:latin typeface="Arial" charset="0"/>
              </a:defRPr>
            </a:lvl4pPr>
            <a:lvl5pPr marL="2057400" indent="-228600" defTabSz="381000" eaLnBrk="0" hangingPunct="0">
              <a:defRPr>
                <a:solidFill>
                  <a:schemeClr val="tx1"/>
                </a:solidFill>
                <a:latin typeface="Arial" charset="0"/>
              </a:defRPr>
            </a:lvl5pPr>
            <a:lvl6pPr marL="2514600" indent="-228600" defTabSz="381000" eaLnBrk="0" fontAlgn="base" hangingPunct="0">
              <a:spcBef>
                <a:spcPct val="0"/>
              </a:spcBef>
              <a:spcAft>
                <a:spcPct val="0"/>
              </a:spcAft>
              <a:defRPr>
                <a:solidFill>
                  <a:schemeClr val="tx1"/>
                </a:solidFill>
                <a:latin typeface="Arial" charset="0"/>
              </a:defRPr>
            </a:lvl6pPr>
            <a:lvl7pPr marL="2971800" indent="-228600" defTabSz="381000" eaLnBrk="0" fontAlgn="base" hangingPunct="0">
              <a:spcBef>
                <a:spcPct val="0"/>
              </a:spcBef>
              <a:spcAft>
                <a:spcPct val="0"/>
              </a:spcAft>
              <a:defRPr>
                <a:solidFill>
                  <a:schemeClr val="tx1"/>
                </a:solidFill>
                <a:latin typeface="Arial" charset="0"/>
              </a:defRPr>
            </a:lvl7pPr>
            <a:lvl8pPr marL="3429000" indent="-228600" defTabSz="381000" eaLnBrk="0" fontAlgn="base" hangingPunct="0">
              <a:spcBef>
                <a:spcPct val="0"/>
              </a:spcBef>
              <a:spcAft>
                <a:spcPct val="0"/>
              </a:spcAft>
              <a:defRPr>
                <a:solidFill>
                  <a:schemeClr val="tx1"/>
                </a:solidFill>
                <a:latin typeface="Arial" charset="0"/>
              </a:defRPr>
            </a:lvl8pPr>
            <a:lvl9pPr marL="3886200" indent="-228600" defTabSz="381000" eaLnBrk="0" fontAlgn="base" hangingPunct="0">
              <a:spcBef>
                <a:spcPct val="0"/>
              </a:spcBef>
              <a:spcAft>
                <a:spcPct val="0"/>
              </a:spcAft>
              <a:defRPr>
                <a:solidFill>
                  <a:schemeClr val="tx1"/>
                </a:solidFill>
                <a:latin typeface="Arial" charset="0"/>
              </a:defRPr>
            </a:lvl9pPr>
          </a:lstStyle>
          <a:p>
            <a:r>
              <a:rPr lang="en-US" sz="1600" dirty="0" smtClean="0">
                <a:solidFill>
                  <a:srgbClr val="000000"/>
                </a:solidFill>
              </a:rPr>
              <a:t>V</a:t>
            </a:r>
            <a:endParaRPr lang="en-US" sz="1600" dirty="0">
              <a:solidFill>
                <a:srgbClr val="000000"/>
              </a:solidFill>
            </a:endParaRPr>
          </a:p>
        </p:txBody>
      </p:sp>
      <p:sp>
        <p:nvSpPr>
          <p:cNvPr id="77" name="Freeform 13"/>
          <p:cNvSpPr>
            <a:spLocks noChangeArrowheads="1"/>
          </p:cNvSpPr>
          <p:nvPr/>
        </p:nvSpPr>
        <p:spPr bwMode="auto">
          <a:xfrm flipH="1">
            <a:off x="6232828" y="5580992"/>
            <a:ext cx="57377" cy="324292"/>
          </a:xfrm>
          <a:custGeom>
            <a:avLst/>
            <a:gdLst>
              <a:gd name="T0" fmla="*/ 0 h 262"/>
              <a:gd name="T1" fmla="*/ 2147483647 h 262"/>
              <a:gd name="T2" fmla="*/ 0 60000 65536"/>
              <a:gd name="T3" fmla="*/ 0 60000 65536"/>
              <a:gd name="T4" fmla="*/ 0 h 262"/>
              <a:gd name="T5" fmla="*/ 262 h 262"/>
            </a:gdLst>
            <a:ahLst/>
            <a:cxnLst>
              <a:cxn ang="T2">
                <a:pos x="0" y="T0"/>
              </a:cxn>
              <a:cxn ang="T3">
                <a:pos x="0" y="T1"/>
              </a:cxn>
            </a:cxnLst>
            <a:rect l="0" t="T4" r="0" b="T5"/>
            <a:pathLst>
              <a:path h="262">
                <a:moveTo>
                  <a:pt x="0" y="0"/>
                </a:moveTo>
                <a:lnTo>
                  <a:pt x="0" y="26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8" name="Line 28"/>
          <p:cNvSpPr>
            <a:spLocks noChangeShapeType="1"/>
          </p:cNvSpPr>
          <p:nvPr/>
        </p:nvSpPr>
        <p:spPr bwMode="auto">
          <a:xfrm>
            <a:off x="6280650" y="5807572"/>
            <a:ext cx="969514" cy="0"/>
          </a:xfrm>
          <a:prstGeom prst="line">
            <a:avLst/>
          </a:prstGeom>
          <a:noFill/>
          <a:ln w="10033">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79" name="Text Box 9"/>
          <p:cNvSpPr txBox="1">
            <a:spLocks noChangeArrowheads="1"/>
          </p:cNvSpPr>
          <p:nvPr/>
        </p:nvSpPr>
        <p:spPr bwMode="auto">
          <a:xfrm>
            <a:off x="6561380" y="5839119"/>
            <a:ext cx="893344" cy="18466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381000" eaLnBrk="0" hangingPunct="0">
              <a:defRPr>
                <a:solidFill>
                  <a:schemeClr val="tx1"/>
                </a:solidFill>
                <a:latin typeface="Arial" charset="0"/>
              </a:defRPr>
            </a:lvl1pPr>
            <a:lvl2pPr marL="742950" indent="-285750" defTabSz="381000" eaLnBrk="0" hangingPunct="0">
              <a:defRPr>
                <a:solidFill>
                  <a:schemeClr val="tx1"/>
                </a:solidFill>
                <a:latin typeface="Arial" charset="0"/>
              </a:defRPr>
            </a:lvl2pPr>
            <a:lvl3pPr marL="1143000" indent="-228600" defTabSz="381000" eaLnBrk="0" hangingPunct="0">
              <a:defRPr>
                <a:solidFill>
                  <a:schemeClr val="tx1"/>
                </a:solidFill>
                <a:latin typeface="Arial" charset="0"/>
              </a:defRPr>
            </a:lvl3pPr>
            <a:lvl4pPr marL="1600200" indent="-228600" defTabSz="381000" eaLnBrk="0" hangingPunct="0">
              <a:defRPr>
                <a:solidFill>
                  <a:schemeClr val="tx1"/>
                </a:solidFill>
                <a:latin typeface="Arial" charset="0"/>
              </a:defRPr>
            </a:lvl4pPr>
            <a:lvl5pPr marL="2057400" indent="-228600" defTabSz="381000" eaLnBrk="0" hangingPunct="0">
              <a:defRPr>
                <a:solidFill>
                  <a:schemeClr val="tx1"/>
                </a:solidFill>
                <a:latin typeface="Arial" charset="0"/>
              </a:defRPr>
            </a:lvl5pPr>
            <a:lvl6pPr marL="2514600" indent="-228600" defTabSz="381000" eaLnBrk="0" fontAlgn="base" hangingPunct="0">
              <a:spcBef>
                <a:spcPct val="0"/>
              </a:spcBef>
              <a:spcAft>
                <a:spcPct val="0"/>
              </a:spcAft>
              <a:defRPr>
                <a:solidFill>
                  <a:schemeClr val="tx1"/>
                </a:solidFill>
                <a:latin typeface="Arial" charset="0"/>
              </a:defRPr>
            </a:lvl6pPr>
            <a:lvl7pPr marL="2971800" indent="-228600" defTabSz="381000" eaLnBrk="0" fontAlgn="base" hangingPunct="0">
              <a:spcBef>
                <a:spcPct val="0"/>
              </a:spcBef>
              <a:spcAft>
                <a:spcPct val="0"/>
              </a:spcAft>
              <a:defRPr>
                <a:solidFill>
                  <a:schemeClr val="tx1"/>
                </a:solidFill>
                <a:latin typeface="Arial" charset="0"/>
              </a:defRPr>
            </a:lvl7pPr>
            <a:lvl8pPr marL="3429000" indent="-228600" defTabSz="381000" eaLnBrk="0" fontAlgn="base" hangingPunct="0">
              <a:spcBef>
                <a:spcPct val="0"/>
              </a:spcBef>
              <a:spcAft>
                <a:spcPct val="0"/>
              </a:spcAft>
              <a:defRPr>
                <a:solidFill>
                  <a:schemeClr val="tx1"/>
                </a:solidFill>
                <a:latin typeface="Arial" charset="0"/>
              </a:defRPr>
            </a:lvl8pPr>
            <a:lvl9pPr marL="3886200" indent="-228600" defTabSz="381000" eaLnBrk="0" fontAlgn="base" hangingPunct="0">
              <a:spcBef>
                <a:spcPct val="0"/>
              </a:spcBef>
              <a:spcAft>
                <a:spcPct val="0"/>
              </a:spcAft>
              <a:defRPr>
                <a:solidFill>
                  <a:schemeClr val="tx1"/>
                </a:solidFill>
                <a:latin typeface="Arial" charset="0"/>
              </a:defRPr>
            </a:lvl9pPr>
          </a:lstStyle>
          <a:p>
            <a:r>
              <a:rPr lang="en-US" sz="1200" dirty="0" smtClean="0">
                <a:solidFill>
                  <a:srgbClr val="000000"/>
                </a:solidFill>
              </a:rPr>
              <a:t>B = 6’</a:t>
            </a:r>
            <a:endParaRPr lang="en-US" sz="1200" dirty="0">
              <a:solidFill>
                <a:srgbClr val="000000"/>
              </a:solidFill>
            </a:endParaRPr>
          </a:p>
        </p:txBody>
      </p:sp>
      <p:sp>
        <p:nvSpPr>
          <p:cNvPr id="80" name="Freeform 13"/>
          <p:cNvSpPr>
            <a:spLocks noChangeArrowheads="1"/>
          </p:cNvSpPr>
          <p:nvPr/>
        </p:nvSpPr>
        <p:spPr bwMode="auto">
          <a:xfrm flipH="1">
            <a:off x="7201090" y="5632745"/>
            <a:ext cx="57377" cy="324292"/>
          </a:xfrm>
          <a:custGeom>
            <a:avLst/>
            <a:gdLst>
              <a:gd name="T0" fmla="*/ 0 h 262"/>
              <a:gd name="T1" fmla="*/ 2147483647 h 262"/>
              <a:gd name="T2" fmla="*/ 0 60000 65536"/>
              <a:gd name="T3" fmla="*/ 0 60000 65536"/>
              <a:gd name="T4" fmla="*/ 0 h 262"/>
              <a:gd name="T5" fmla="*/ 262 h 262"/>
            </a:gdLst>
            <a:ahLst/>
            <a:cxnLst>
              <a:cxn ang="T2">
                <a:pos x="0" y="T0"/>
              </a:cxn>
              <a:cxn ang="T3">
                <a:pos x="0" y="T1"/>
              </a:cxn>
            </a:cxnLst>
            <a:rect l="0" t="T4" r="0" b="T5"/>
            <a:pathLst>
              <a:path h="262">
                <a:moveTo>
                  <a:pt x="0" y="0"/>
                </a:moveTo>
                <a:lnTo>
                  <a:pt x="0" y="26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cxnSp>
        <p:nvCxnSpPr>
          <p:cNvPr id="4" name="Straight Connector 3"/>
          <p:cNvCxnSpPr/>
          <p:nvPr/>
        </p:nvCxnSpPr>
        <p:spPr>
          <a:xfrm>
            <a:off x="7295270" y="4539996"/>
            <a:ext cx="30326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268525" y="5518404"/>
            <a:ext cx="3300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7454724" y="4539996"/>
            <a:ext cx="0" cy="978408"/>
          </a:xfrm>
          <a:prstGeom prst="straightConnector1">
            <a:avLst/>
          </a:prstGeom>
          <a:ln>
            <a:solidFill>
              <a:schemeClr val="bg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59" name="Text Box 9"/>
          <p:cNvSpPr txBox="1">
            <a:spLocks noChangeArrowheads="1"/>
          </p:cNvSpPr>
          <p:nvPr/>
        </p:nvSpPr>
        <p:spPr bwMode="auto">
          <a:xfrm>
            <a:off x="7598538" y="4979725"/>
            <a:ext cx="548272" cy="18466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381000" eaLnBrk="0" hangingPunct="0">
              <a:defRPr>
                <a:solidFill>
                  <a:schemeClr val="tx1"/>
                </a:solidFill>
                <a:latin typeface="Arial" charset="0"/>
              </a:defRPr>
            </a:lvl1pPr>
            <a:lvl2pPr marL="742950" indent="-285750" defTabSz="381000" eaLnBrk="0" hangingPunct="0">
              <a:defRPr>
                <a:solidFill>
                  <a:schemeClr val="tx1"/>
                </a:solidFill>
                <a:latin typeface="Arial" charset="0"/>
              </a:defRPr>
            </a:lvl2pPr>
            <a:lvl3pPr marL="1143000" indent="-228600" defTabSz="381000" eaLnBrk="0" hangingPunct="0">
              <a:defRPr>
                <a:solidFill>
                  <a:schemeClr val="tx1"/>
                </a:solidFill>
                <a:latin typeface="Arial" charset="0"/>
              </a:defRPr>
            </a:lvl3pPr>
            <a:lvl4pPr marL="1600200" indent="-228600" defTabSz="381000" eaLnBrk="0" hangingPunct="0">
              <a:defRPr>
                <a:solidFill>
                  <a:schemeClr val="tx1"/>
                </a:solidFill>
                <a:latin typeface="Arial" charset="0"/>
              </a:defRPr>
            </a:lvl4pPr>
            <a:lvl5pPr marL="2057400" indent="-228600" defTabSz="381000" eaLnBrk="0" hangingPunct="0">
              <a:defRPr>
                <a:solidFill>
                  <a:schemeClr val="tx1"/>
                </a:solidFill>
                <a:latin typeface="Arial" charset="0"/>
              </a:defRPr>
            </a:lvl5pPr>
            <a:lvl6pPr marL="2514600" indent="-228600" defTabSz="381000" eaLnBrk="0" fontAlgn="base" hangingPunct="0">
              <a:spcBef>
                <a:spcPct val="0"/>
              </a:spcBef>
              <a:spcAft>
                <a:spcPct val="0"/>
              </a:spcAft>
              <a:defRPr>
                <a:solidFill>
                  <a:schemeClr val="tx1"/>
                </a:solidFill>
                <a:latin typeface="Arial" charset="0"/>
              </a:defRPr>
            </a:lvl6pPr>
            <a:lvl7pPr marL="2971800" indent="-228600" defTabSz="381000" eaLnBrk="0" fontAlgn="base" hangingPunct="0">
              <a:spcBef>
                <a:spcPct val="0"/>
              </a:spcBef>
              <a:spcAft>
                <a:spcPct val="0"/>
              </a:spcAft>
              <a:defRPr>
                <a:solidFill>
                  <a:schemeClr val="tx1"/>
                </a:solidFill>
                <a:latin typeface="Arial" charset="0"/>
              </a:defRPr>
            </a:lvl7pPr>
            <a:lvl8pPr marL="3429000" indent="-228600" defTabSz="381000" eaLnBrk="0" fontAlgn="base" hangingPunct="0">
              <a:spcBef>
                <a:spcPct val="0"/>
              </a:spcBef>
              <a:spcAft>
                <a:spcPct val="0"/>
              </a:spcAft>
              <a:defRPr>
                <a:solidFill>
                  <a:schemeClr val="tx1"/>
                </a:solidFill>
                <a:latin typeface="Arial" charset="0"/>
              </a:defRPr>
            </a:lvl8pPr>
            <a:lvl9pPr marL="3886200" indent="-228600" defTabSz="381000" eaLnBrk="0" fontAlgn="base" hangingPunct="0">
              <a:spcBef>
                <a:spcPct val="0"/>
              </a:spcBef>
              <a:spcAft>
                <a:spcPct val="0"/>
              </a:spcAft>
              <a:defRPr>
                <a:solidFill>
                  <a:schemeClr val="tx1"/>
                </a:solidFill>
                <a:latin typeface="Arial" charset="0"/>
              </a:defRPr>
            </a:lvl9pPr>
          </a:lstStyle>
          <a:p>
            <a:r>
              <a:rPr lang="en-US" sz="1200" dirty="0" smtClean="0">
                <a:solidFill>
                  <a:srgbClr val="000000"/>
                </a:solidFill>
              </a:rPr>
              <a:t>B = 6’</a:t>
            </a:r>
            <a:endParaRPr lang="en-US" sz="1200" dirty="0">
              <a:solidFill>
                <a:srgbClr val="000000"/>
              </a:solidFill>
            </a:endParaRPr>
          </a:p>
        </p:txBody>
      </p:sp>
      <p:sp>
        <p:nvSpPr>
          <p:cNvPr id="60" name="Rectangle 59"/>
          <p:cNvSpPr/>
          <p:nvPr/>
        </p:nvSpPr>
        <p:spPr>
          <a:xfrm>
            <a:off x="7435403" y="3454585"/>
            <a:ext cx="1539025" cy="830997"/>
          </a:xfrm>
          <a:prstGeom prst="rect">
            <a:avLst/>
          </a:prstGeom>
        </p:spPr>
        <p:txBody>
          <a:bodyPr wrap="square">
            <a:spAutoFit/>
          </a:bodyPr>
          <a:lstStyle/>
          <a:p>
            <a:r>
              <a:rPr lang="en-US" sz="1600" dirty="0" smtClean="0">
                <a:solidFill>
                  <a:schemeClr val="bg1"/>
                </a:solidFill>
                <a:latin typeface="Symbol" pitchFamily="18" charset="2"/>
              </a:rPr>
              <a:t>g</a:t>
            </a:r>
            <a:r>
              <a:rPr lang="en-US" sz="1600" baseline="-25000" dirty="0" smtClean="0">
                <a:solidFill>
                  <a:schemeClr val="bg1"/>
                </a:solidFill>
                <a:latin typeface="Symbol" pitchFamily="18" charset="2"/>
              </a:rPr>
              <a:t>2</a:t>
            </a:r>
            <a:r>
              <a:rPr lang="en-US" sz="1600" dirty="0" smtClean="0">
                <a:solidFill>
                  <a:schemeClr val="bg1"/>
                </a:solidFill>
              </a:rPr>
              <a:t> =  120 lb/ft</a:t>
            </a:r>
            <a:r>
              <a:rPr lang="en-US" sz="1600" baseline="30000" dirty="0" smtClean="0">
                <a:solidFill>
                  <a:schemeClr val="bg1"/>
                </a:solidFill>
              </a:rPr>
              <a:t>3</a:t>
            </a:r>
          </a:p>
          <a:p>
            <a:r>
              <a:rPr lang="en-US" sz="1600" dirty="0" smtClean="0">
                <a:solidFill>
                  <a:schemeClr val="bg1"/>
                </a:solidFill>
                <a:latin typeface="Symbol" pitchFamily="18" charset="2"/>
              </a:rPr>
              <a:t>f</a:t>
            </a:r>
            <a:r>
              <a:rPr lang="en-US" sz="1600" baseline="-25000" dirty="0" smtClean="0">
                <a:solidFill>
                  <a:schemeClr val="bg1"/>
                </a:solidFill>
                <a:latin typeface="Symbol" pitchFamily="18" charset="2"/>
              </a:rPr>
              <a:t>2</a:t>
            </a:r>
            <a:r>
              <a:rPr lang="en-US" sz="1600" dirty="0" smtClean="0">
                <a:solidFill>
                  <a:schemeClr val="bg1"/>
                </a:solidFill>
                <a:latin typeface="Symbol" pitchFamily="18" charset="2"/>
              </a:rPr>
              <a:t> = 30</a:t>
            </a:r>
            <a:r>
              <a:rPr lang="en-US" sz="1600" baseline="30000" dirty="0" smtClean="0">
                <a:solidFill>
                  <a:schemeClr val="bg1"/>
                </a:solidFill>
                <a:latin typeface="Symbol" pitchFamily="18" charset="2"/>
              </a:rPr>
              <a:t>o</a:t>
            </a:r>
          </a:p>
          <a:p>
            <a:r>
              <a:rPr lang="en-US" sz="1600" dirty="0" smtClean="0">
                <a:solidFill>
                  <a:schemeClr val="bg1"/>
                </a:solidFill>
              </a:rPr>
              <a:t>c</a:t>
            </a:r>
            <a:r>
              <a:rPr lang="en-US" sz="1600" baseline="-25000" dirty="0" smtClean="0">
                <a:solidFill>
                  <a:schemeClr val="bg1"/>
                </a:solidFill>
              </a:rPr>
              <a:t>2</a:t>
            </a:r>
            <a:r>
              <a:rPr lang="en-US" sz="1600" dirty="0" smtClean="0">
                <a:solidFill>
                  <a:schemeClr val="bg1"/>
                </a:solidFill>
              </a:rPr>
              <a:t> = 200 lb/ft</a:t>
            </a:r>
            <a:r>
              <a:rPr lang="en-US" sz="1600" baseline="30000" dirty="0" smtClean="0">
                <a:solidFill>
                  <a:schemeClr val="bg1"/>
                </a:solidFill>
              </a:rPr>
              <a:t>2</a:t>
            </a:r>
          </a:p>
        </p:txBody>
      </p:sp>
      <p:cxnSp>
        <p:nvCxnSpPr>
          <p:cNvPr id="62" name="Straight Connector 61"/>
          <p:cNvCxnSpPr/>
          <p:nvPr/>
        </p:nvCxnSpPr>
        <p:spPr>
          <a:xfrm>
            <a:off x="7392473" y="3284113"/>
            <a:ext cx="12363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5226676" y="3281967"/>
            <a:ext cx="1236372"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378882" name="Ink 2"/>
              <p14:cNvContentPartPr>
                <a14:cpLocks xmlns:a14="http://schemas.microsoft.com/office/drawing/2010/main" noRot="1" noChangeAspect="1" noEditPoints="1" noChangeArrowheads="1" noChangeShapeType="1"/>
              </p14:cNvContentPartPr>
              <p14:nvPr/>
            </p14:nvContentPartPr>
            <p14:xfrm>
              <a:off x="4041775" y="4187825"/>
              <a:ext cx="738188" cy="508000"/>
            </p14:xfrm>
          </p:contentPart>
        </mc:Choice>
        <mc:Fallback xmlns="">
          <p:pic>
            <p:nvPicPr>
              <p:cNvPr id="378882" name="Ink 2"/>
              <p:cNvPicPr>
                <a:picLocks noRot="1" noChangeAspect="1" noEditPoints="1" noChangeArrowheads="1" noChangeShapeType="1"/>
              </p:cNvPicPr>
              <p:nvPr/>
            </p:nvPicPr>
            <p:blipFill>
              <a:blip r:embed="rId4" cstate="print"/>
              <a:stretch>
                <a:fillRect/>
              </a:stretch>
            </p:blipFill>
            <p:spPr>
              <a:xfrm>
                <a:off x="4031337" y="4176664"/>
                <a:ext cx="758343" cy="526721"/>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78883" name="Ink 3"/>
              <p14:cNvContentPartPr>
                <a14:cpLocks xmlns:a14="http://schemas.microsoft.com/office/drawing/2010/main" noRot="1" noChangeAspect="1" noEditPoints="1" noChangeArrowheads="1" noChangeShapeType="1"/>
              </p14:cNvContentPartPr>
              <p14:nvPr/>
            </p14:nvContentPartPr>
            <p14:xfrm>
              <a:off x="5087938" y="4248150"/>
              <a:ext cx="866775" cy="334963"/>
            </p14:xfrm>
          </p:contentPart>
        </mc:Choice>
        <mc:Fallback xmlns="">
          <p:pic>
            <p:nvPicPr>
              <p:cNvPr id="378883" name="Ink 3"/>
              <p:cNvPicPr>
                <a:picLocks noRot="1" noChangeAspect="1" noEditPoints="1" noChangeArrowheads="1" noChangeShapeType="1"/>
              </p:cNvPicPr>
              <p:nvPr/>
            </p:nvPicPr>
            <p:blipFill>
              <a:blip r:embed="rId6" cstate="print"/>
              <a:stretch>
                <a:fillRect/>
              </a:stretch>
            </p:blipFill>
            <p:spPr>
              <a:xfrm>
                <a:off x="5077897" y="4236624"/>
                <a:ext cx="882913" cy="35261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78884" name="Ink 4"/>
              <p14:cNvContentPartPr>
                <a14:cpLocks xmlns:a14="http://schemas.microsoft.com/office/drawing/2010/main" noRot="1" noChangeAspect="1" noEditPoints="1" noChangeArrowheads="1" noChangeShapeType="1"/>
              </p14:cNvContentPartPr>
              <p14:nvPr/>
            </p14:nvContentPartPr>
            <p14:xfrm>
              <a:off x="4478338" y="3278188"/>
              <a:ext cx="1931987" cy="893762"/>
            </p14:xfrm>
          </p:contentPart>
        </mc:Choice>
        <mc:Fallback xmlns="">
          <p:pic>
            <p:nvPicPr>
              <p:cNvPr id="378884" name="Ink 4"/>
              <p:cNvPicPr>
                <a:picLocks noRot="1" noChangeAspect="1" noEditPoints="1" noChangeArrowheads="1" noChangeShapeType="1"/>
              </p:cNvPicPr>
              <p:nvPr/>
            </p:nvPicPr>
            <p:blipFill>
              <a:blip r:embed="rId8" cstate="print"/>
              <a:stretch>
                <a:fillRect/>
              </a:stretch>
            </p:blipFill>
            <p:spPr>
              <a:xfrm>
                <a:off x="4467179" y="3273149"/>
                <a:ext cx="1948546" cy="909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78885" name="Ink 5"/>
              <p14:cNvContentPartPr>
                <a14:cpLocks xmlns:a14="http://schemas.microsoft.com/office/drawing/2010/main" noRot="1" noChangeAspect="1" noEditPoints="1" noChangeArrowheads="1" noChangeShapeType="1"/>
              </p14:cNvContentPartPr>
              <p14:nvPr/>
            </p14:nvContentPartPr>
            <p14:xfrm>
              <a:off x="3338513" y="454025"/>
              <a:ext cx="4511675" cy="2954338"/>
            </p14:xfrm>
          </p:contentPart>
        </mc:Choice>
        <mc:Fallback xmlns="">
          <p:pic>
            <p:nvPicPr>
              <p:cNvPr id="378885" name="Ink 5"/>
              <p:cNvPicPr>
                <a:picLocks noRot="1" noChangeAspect="1" noEditPoints="1" noChangeArrowheads="1" noChangeShapeType="1"/>
              </p:cNvPicPr>
              <p:nvPr/>
            </p:nvPicPr>
            <p:blipFill>
              <a:blip r:embed="rId10" cstate="print"/>
              <a:stretch>
                <a:fillRect/>
              </a:stretch>
            </p:blipFill>
            <p:spPr>
              <a:xfrm>
                <a:off x="3324833" y="443224"/>
                <a:ext cx="4536156" cy="2974499"/>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78886" name="Ink 6"/>
              <p14:cNvContentPartPr>
                <a14:cpLocks xmlns:a14="http://schemas.microsoft.com/office/drawing/2010/main" noRot="1" noChangeAspect="1" noEditPoints="1" noChangeArrowheads="1" noChangeShapeType="1"/>
              </p14:cNvContentPartPr>
              <p14:nvPr/>
            </p14:nvContentPartPr>
            <p14:xfrm>
              <a:off x="6983413" y="2771775"/>
              <a:ext cx="241300" cy="490538"/>
            </p14:xfrm>
          </p:contentPart>
        </mc:Choice>
        <mc:Fallback xmlns="">
          <p:pic>
            <p:nvPicPr>
              <p:cNvPr id="378886" name="Ink 6"/>
              <p:cNvPicPr>
                <a:picLocks noRot="1" noChangeAspect="1" noEditPoints="1" noChangeArrowheads="1" noChangeShapeType="1"/>
              </p:cNvPicPr>
              <p:nvPr/>
            </p:nvPicPr>
            <p:blipFill>
              <a:blip r:embed="rId12" cstate="print"/>
              <a:stretch>
                <a:fillRect/>
              </a:stretch>
            </p:blipFill>
            <p:spPr>
              <a:xfrm>
                <a:off x="6973674" y="2758819"/>
                <a:ext cx="264384" cy="51681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78887" name="Ink 7"/>
              <p14:cNvContentPartPr>
                <a14:cpLocks xmlns:a14="http://schemas.microsoft.com/office/drawing/2010/main" noRot="1" noChangeAspect="1" noEditPoints="1" noChangeArrowheads="1" noChangeShapeType="1"/>
              </p14:cNvContentPartPr>
              <p14:nvPr/>
            </p14:nvContentPartPr>
            <p14:xfrm>
              <a:off x="5448300" y="987425"/>
              <a:ext cx="773113" cy="531813"/>
            </p14:xfrm>
          </p:contentPart>
        </mc:Choice>
        <mc:Fallback xmlns="">
          <p:pic>
            <p:nvPicPr>
              <p:cNvPr id="378887" name="Ink 7"/>
              <p:cNvPicPr>
                <a:picLocks noRot="1" noChangeAspect="1" noEditPoints="1" noChangeArrowheads="1" noChangeShapeType="1"/>
              </p:cNvPicPr>
              <p:nvPr/>
            </p:nvPicPr>
            <p:blipFill>
              <a:blip r:embed="rId14" cstate="print"/>
              <a:stretch>
                <a:fillRect/>
              </a:stretch>
            </p:blipFill>
            <p:spPr>
              <a:xfrm>
                <a:off x="5436063" y="984184"/>
                <a:ext cx="788590" cy="547296"/>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78888" name="Ink 8"/>
              <p14:cNvContentPartPr>
                <a14:cpLocks xmlns:a14="http://schemas.microsoft.com/office/drawing/2010/main" noRot="1" noChangeAspect="1" noEditPoints="1" noChangeArrowheads="1" noChangeShapeType="1"/>
              </p14:cNvContentPartPr>
              <p14:nvPr/>
            </p14:nvContentPartPr>
            <p14:xfrm>
              <a:off x="173038" y="4781550"/>
              <a:ext cx="1277937" cy="522288"/>
            </p14:xfrm>
          </p:contentPart>
        </mc:Choice>
        <mc:Fallback xmlns="">
          <p:pic>
            <p:nvPicPr>
              <p:cNvPr id="378888" name="Ink 8"/>
              <p:cNvPicPr>
                <a:picLocks noRot="1" noChangeAspect="1" noEditPoints="1" noChangeArrowheads="1" noChangeShapeType="1"/>
              </p:cNvPicPr>
              <p:nvPr/>
            </p:nvPicPr>
            <p:blipFill>
              <a:blip r:embed="rId16" cstate="print"/>
              <a:stretch>
                <a:fillRect/>
              </a:stretch>
            </p:blipFill>
            <p:spPr>
              <a:xfrm>
                <a:off x="164038" y="4773626"/>
                <a:ext cx="1291256" cy="539578"/>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78889" name="Ink 9"/>
              <p14:cNvContentPartPr>
                <a14:cpLocks xmlns:a14="http://schemas.microsoft.com/office/drawing/2010/main" noRot="1" noChangeAspect="1" noEditPoints="1" noChangeArrowheads="1" noChangeShapeType="1"/>
              </p14:cNvContentPartPr>
              <p14:nvPr/>
            </p14:nvContentPartPr>
            <p14:xfrm>
              <a:off x="5740400" y="4943475"/>
              <a:ext cx="977900" cy="241300"/>
            </p14:xfrm>
          </p:contentPart>
        </mc:Choice>
        <mc:Fallback xmlns="">
          <p:pic>
            <p:nvPicPr>
              <p:cNvPr id="378889" name="Ink 9"/>
              <p:cNvPicPr>
                <a:picLocks noRot="1" noChangeAspect="1" noEditPoints="1" noChangeArrowheads="1" noChangeShapeType="1"/>
              </p:cNvPicPr>
              <p:nvPr/>
            </p:nvPicPr>
            <p:blipFill>
              <a:blip r:embed="rId18" cstate="print"/>
              <a:stretch>
                <a:fillRect/>
              </a:stretch>
            </p:blipFill>
            <p:spPr>
              <a:xfrm>
                <a:off x="5732839" y="4930510"/>
                <a:ext cx="998783" cy="261108"/>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78890" name="Ink 10"/>
              <p14:cNvContentPartPr>
                <a14:cpLocks xmlns:a14="http://schemas.microsoft.com/office/drawing/2010/main" noRot="1" noChangeAspect="1" noEditPoints="1" noChangeArrowheads="1" noChangeShapeType="1"/>
              </p14:cNvContentPartPr>
              <p14:nvPr/>
            </p14:nvContentPartPr>
            <p14:xfrm>
              <a:off x="7559675" y="428625"/>
              <a:ext cx="728663" cy="395288"/>
            </p14:xfrm>
          </p:contentPart>
        </mc:Choice>
        <mc:Fallback xmlns="">
          <p:pic>
            <p:nvPicPr>
              <p:cNvPr id="378890" name="Ink 10"/>
              <p:cNvPicPr>
                <a:picLocks noRot="1" noChangeAspect="1" noEditPoints="1" noChangeArrowheads="1" noChangeShapeType="1"/>
              </p:cNvPicPr>
              <p:nvPr/>
            </p:nvPicPr>
            <p:blipFill>
              <a:blip r:embed="rId20" cstate="print"/>
              <a:stretch>
                <a:fillRect/>
              </a:stretch>
            </p:blipFill>
            <p:spPr>
              <a:xfrm>
                <a:off x="7549235" y="419985"/>
                <a:ext cx="741983" cy="413288"/>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78891" name="Ink 11"/>
              <p14:cNvContentPartPr>
                <a14:cpLocks xmlns:a14="http://schemas.microsoft.com/office/drawing/2010/main" noRot="1" noChangeAspect="1" noEditPoints="1" noChangeArrowheads="1" noChangeShapeType="1"/>
              </p14:cNvContentPartPr>
              <p14:nvPr/>
            </p14:nvContentPartPr>
            <p14:xfrm>
              <a:off x="8502650" y="411163"/>
              <a:ext cx="463550" cy="206375"/>
            </p14:xfrm>
          </p:contentPart>
        </mc:Choice>
        <mc:Fallback xmlns="">
          <p:pic>
            <p:nvPicPr>
              <p:cNvPr id="378891" name="Ink 11"/>
              <p:cNvPicPr>
                <a:picLocks noRot="1" noChangeAspect="1" noEditPoints="1" noChangeArrowheads="1" noChangeShapeType="1"/>
              </p:cNvPicPr>
              <p:nvPr/>
            </p:nvPicPr>
            <p:blipFill>
              <a:blip r:embed="rId22" cstate="print"/>
              <a:stretch>
                <a:fillRect/>
              </a:stretch>
            </p:blipFill>
            <p:spPr>
              <a:xfrm>
                <a:off x="8492933" y="402175"/>
                <a:ext cx="482265" cy="225790"/>
              </a:xfrm>
              <a:prstGeom prst="rect">
                <a:avLst/>
              </a:prstGeom>
            </p:spPr>
          </p:pic>
        </mc:Fallback>
      </mc:AlternateContent>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57896" t="15610" r="8079" b="62439"/>
          <a:stretch>
            <a:fillRect/>
          </a:stretch>
        </p:blipFill>
        <p:spPr bwMode="auto">
          <a:xfrm>
            <a:off x="6352005" y="5439024"/>
            <a:ext cx="2540713" cy="1161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832" r="61935" b="1945"/>
          <a:stretch/>
        </p:blipFill>
        <p:spPr bwMode="auto">
          <a:xfrm>
            <a:off x="6301562" y="1050640"/>
            <a:ext cx="2842438" cy="4297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5" cstate="print">
            <a:grayscl/>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194" t="5775" r="2388" b="-40"/>
          <a:stretch/>
        </p:blipFill>
        <p:spPr bwMode="auto">
          <a:xfrm>
            <a:off x="3743796" y="1133349"/>
            <a:ext cx="2469546" cy="2312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742029" y="888651"/>
            <a:ext cx="2504660" cy="292388"/>
          </a:xfrm>
          <a:prstGeom prst="rect">
            <a:avLst/>
          </a:prstGeom>
        </p:spPr>
        <p:txBody>
          <a:bodyPr wrap="none">
            <a:spAutoFit/>
          </a:bodyPr>
          <a:lstStyle/>
          <a:p>
            <a:r>
              <a:rPr lang="en-US" sz="1300" dirty="0">
                <a:solidFill>
                  <a:schemeClr val="bg1"/>
                </a:solidFill>
              </a:rPr>
              <a:t>Vesic Bearing Capacity Factors</a:t>
            </a:r>
          </a:p>
        </p:txBody>
      </p:sp>
      <p:sp>
        <p:nvSpPr>
          <p:cNvPr id="6" name="Rectangle 5"/>
          <p:cNvSpPr/>
          <p:nvPr/>
        </p:nvSpPr>
        <p:spPr>
          <a:xfrm>
            <a:off x="3835711" y="1050640"/>
            <a:ext cx="304892" cy="369332"/>
          </a:xfrm>
          <a:prstGeom prst="rect">
            <a:avLst/>
          </a:prstGeom>
        </p:spPr>
        <p:txBody>
          <a:bodyPr wrap="none">
            <a:spAutoFit/>
          </a:bodyPr>
          <a:lstStyle/>
          <a:p>
            <a:r>
              <a:rPr lang="en-US" i="1" dirty="0" smtClean="0">
                <a:solidFill>
                  <a:schemeClr val="bg1"/>
                </a:solidFill>
                <a:latin typeface="Symbol" pitchFamily="18" charset="2"/>
              </a:rPr>
              <a:t>f</a:t>
            </a:r>
            <a:endParaRPr lang="en-US" i="1" dirty="0"/>
          </a:p>
        </p:txBody>
      </p:sp>
      <p:graphicFrame>
        <p:nvGraphicFramePr>
          <p:cNvPr id="373762" name="Object 2"/>
          <p:cNvGraphicFramePr>
            <a:graphicFrameLocks noChangeAspect="1"/>
          </p:cNvGraphicFramePr>
          <p:nvPr/>
        </p:nvGraphicFramePr>
        <p:xfrm>
          <a:off x="435199" y="201956"/>
          <a:ext cx="7886700" cy="635000"/>
        </p:xfrm>
        <a:graphic>
          <a:graphicData uri="http://schemas.openxmlformats.org/presentationml/2006/ole">
            <mc:AlternateContent xmlns:mc="http://schemas.openxmlformats.org/markup-compatibility/2006">
              <mc:Choice xmlns:v="urn:schemas-microsoft-com:vml" Requires="v">
                <p:oleObj spid="_x0000_s373844" name="Equation" r:id="rId7" imgW="5918200" imgH="393700" progId="Equation.3">
                  <p:embed/>
                </p:oleObj>
              </mc:Choice>
              <mc:Fallback>
                <p:oleObj name="Equation" r:id="rId7" imgW="5918200" imgH="393700" progId="Equation.3">
                  <p:embed/>
                  <p:pic>
                    <p:nvPicPr>
                      <p:cNvPr id="0" name="Picture 8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5199" y="201956"/>
                        <a:ext cx="7886700" cy="635000"/>
                      </a:xfrm>
                      <a:prstGeom prst="rect">
                        <a:avLst/>
                      </a:prstGeom>
                      <a:solidFill>
                        <a:srgbClr val="FFFF00"/>
                      </a:solidFill>
                    </p:spPr>
                  </p:pic>
                </p:oleObj>
              </mc:Fallback>
            </mc:AlternateContent>
          </a:graphicData>
        </a:graphic>
      </p:graphicFrame>
      <mc:AlternateContent xmlns:mc="http://schemas.openxmlformats.org/markup-compatibility/2006" xmlns:p14="http://schemas.microsoft.com/office/powerpoint/2010/main">
        <mc:Choice Requires="p14">
          <p:contentPart p14:bwMode="auto" r:id="rId9">
            <p14:nvContentPartPr>
              <p14:cNvPr id="373763" name="Ink 3"/>
              <p14:cNvContentPartPr>
                <a14:cpLocks xmlns:a14="http://schemas.microsoft.com/office/drawing/2010/main" noRot="1" noChangeAspect="1" noEditPoints="1" noChangeArrowheads="1" noChangeShapeType="1"/>
              </p14:cNvContentPartPr>
              <p14:nvPr/>
            </p14:nvContentPartPr>
            <p14:xfrm>
              <a:off x="960438" y="60325"/>
              <a:ext cx="319087" cy="136525"/>
            </p14:xfrm>
          </p:contentPart>
        </mc:Choice>
        <mc:Fallback xmlns="">
          <p:pic>
            <p:nvPicPr>
              <p:cNvPr id="373763" name="Ink 3"/>
              <p:cNvPicPr>
                <a:picLocks noRot="1" noChangeAspect="1" noEditPoints="1" noChangeArrowheads="1" noChangeShapeType="1"/>
              </p:cNvPicPr>
              <p:nvPr/>
            </p:nvPicPr>
            <p:blipFill>
              <a:blip r:embed="rId10" cstate="print"/>
              <a:stretch>
                <a:fillRect/>
              </a:stretch>
            </p:blipFill>
            <p:spPr>
              <a:xfrm>
                <a:off x="950714" y="53121"/>
                <a:ext cx="337094" cy="149133"/>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73764" name="Ink 4"/>
              <p14:cNvContentPartPr>
                <a14:cpLocks xmlns:a14="http://schemas.microsoft.com/office/drawing/2010/main" noRot="1" noChangeAspect="1" noEditPoints="1" noChangeArrowheads="1" noChangeShapeType="1"/>
              </p14:cNvContentPartPr>
              <p14:nvPr/>
            </p14:nvContentPartPr>
            <p14:xfrm>
              <a:off x="1484313" y="146050"/>
              <a:ext cx="69850" cy="85725"/>
            </p14:xfrm>
          </p:contentPart>
        </mc:Choice>
        <mc:Fallback xmlns="">
          <p:pic>
            <p:nvPicPr>
              <p:cNvPr id="373764" name="Ink 4"/>
              <p:cNvPicPr>
                <a:picLocks noRot="1" noChangeAspect="1" noEditPoints="1" noChangeArrowheads="1" noChangeShapeType="1"/>
              </p:cNvPicPr>
              <p:nvPr/>
            </p:nvPicPr>
            <p:blipFill>
              <a:blip r:embed="rId12" cstate="print"/>
              <a:stretch>
                <a:fillRect/>
              </a:stretch>
            </p:blipFill>
            <p:spPr>
              <a:xfrm>
                <a:off x="1476032" y="143529"/>
                <a:ext cx="80652" cy="96531"/>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73765" name="Ink 5"/>
              <p14:cNvContentPartPr>
                <a14:cpLocks xmlns:a14="http://schemas.microsoft.com/office/drawing/2010/main" noRot="1" noChangeAspect="1" noEditPoints="1" noChangeArrowheads="1" noChangeShapeType="1"/>
              </p14:cNvContentPartPr>
              <p14:nvPr/>
            </p14:nvContentPartPr>
            <p14:xfrm>
              <a:off x="1811338" y="153988"/>
              <a:ext cx="1312862" cy="541337"/>
            </p14:xfrm>
          </p:contentPart>
        </mc:Choice>
        <mc:Fallback xmlns="">
          <p:pic>
            <p:nvPicPr>
              <p:cNvPr id="373765" name="Ink 5"/>
              <p:cNvPicPr>
                <a:picLocks noRot="1" noChangeAspect="1" noEditPoints="1" noChangeArrowheads="1" noChangeShapeType="1"/>
              </p:cNvPicPr>
              <p:nvPr/>
            </p:nvPicPr>
            <p:blipFill>
              <a:blip r:embed="rId14" cstate="print"/>
              <a:stretch>
                <a:fillRect/>
              </a:stretch>
            </p:blipFill>
            <p:spPr>
              <a:xfrm>
                <a:off x="1802698" y="150389"/>
                <a:ext cx="1331581" cy="55357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73766" name="Ink 6"/>
              <p14:cNvContentPartPr>
                <a14:cpLocks xmlns:a14="http://schemas.microsoft.com/office/drawing/2010/main" noRot="1" noChangeAspect="1" noEditPoints="1" noChangeArrowheads="1" noChangeShapeType="1"/>
              </p14:cNvContentPartPr>
              <p14:nvPr/>
            </p14:nvContentPartPr>
            <p14:xfrm>
              <a:off x="4075113" y="77788"/>
              <a:ext cx="1647825" cy="738187"/>
            </p14:xfrm>
          </p:contentPart>
        </mc:Choice>
        <mc:Fallback xmlns="">
          <p:pic>
            <p:nvPicPr>
              <p:cNvPr id="373766" name="Ink 6"/>
              <p:cNvPicPr>
                <a:picLocks noRot="1" noChangeAspect="1" noEditPoints="1" noChangeArrowheads="1" noChangeShapeType="1"/>
              </p:cNvPicPr>
              <p:nvPr/>
            </p:nvPicPr>
            <p:blipFill>
              <a:blip r:embed="rId16" cstate="print"/>
              <a:stretch>
                <a:fillRect/>
              </a:stretch>
            </p:blipFill>
            <p:spPr>
              <a:xfrm>
                <a:off x="4066472" y="67356"/>
                <a:ext cx="1666906" cy="757253"/>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73767" name="Ink 7"/>
              <p14:cNvContentPartPr>
                <a14:cpLocks xmlns:a14="http://schemas.microsoft.com/office/drawing/2010/main" noRot="1" noChangeAspect="1" noEditPoints="1" noChangeArrowheads="1" noChangeShapeType="1"/>
              </p14:cNvContentPartPr>
              <p14:nvPr/>
            </p14:nvContentPartPr>
            <p14:xfrm>
              <a:off x="6554788" y="1355725"/>
              <a:ext cx="430212" cy="128588"/>
            </p14:xfrm>
          </p:contentPart>
        </mc:Choice>
        <mc:Fallback xmlns="">
          <p:pic>
            <p:nvPicPr>
              <p:cNvPr id="373767" name="Ink 7"/>
              <p:cNvPicPr>
                <a:picLocks noRot="1" noChangeAspect="1" noEditPoints="1" noChangeArrowheads="1" noChangeShapeType="1"/>
              </p:cNvPicPr>
              <p:nvPr/>
            </p:nvPicPr>
            <p:blipFill>
              <a:blip r:embed="rId18" cstate="print"/>
              <a:stretch>
                <a:fillRect/>
              </a:stretch>
            </p:blipFill>
            <p:spPr>
              <a:xfrm>
                <a:off x="6545068" y="1346000"/>
                <a:ext cx="447852" cy="148398"/>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73768" name="Ink 8"/>
              <p14:cNvContentPartPr>
                <a14:cpLocks xmlns:a14="http://schemas.microsoft.com/office/drawing/2010/main" noRot="1" noChangeAspect="1" noEditPoints="1" noChangeArrowheads="1" noChangeShapeType="1"/>
              </p14:cNvContentPartPr>
              <p14:nvPr/>
            </p14:nvContentPartPr>
            <p14:xfrm>
              <a:off x="7893050" y="146050"/>
              <a:ext cx="592138" cy="1065213"/>
            </p14:xfrm>
          </p:contentPart>
        </mc:Choice>
        <mc:Fallback xmlns="">
          <p:pic>
            <p:nvPicPr>
              <p:cNvPr id="373768" name="Ink 8"/>
              <p:cNvPicPr>
                <a:picLocks noRot="1" noChangeAspect="1" noEditPoints="1" noChangeArrowheads="1" noChangeShapeType="1"/>
              </p:cNvPicPr>
              <p:nvPr/>
            </p:nvPicPr>
            <p:blipFill>
              <a:blip r:embed="rId20" cstate="print"/>
              <a:stretch>
                <a:fillRect/>
              </a:stretch>
            </p:blipFill>
            <p:spPr>
              <a:xfrm>
                <a:off x="7884771" y="135250"/>
                <a:ext cx="611216" cy="1088252"/>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73769" name="Ink 9"/>
              <p14:cNvContentPartPr>
                <a14:cpLocks xmlns:a14="http://schemas.microsoft.com/office/drawing/2010/main" noRot="1" noChangeAspect="1" noEditPoints="1" noChangeArrowheads="1" noChangeShapeType="1"/>
              </p14:cNvContentPartPr>
              <p14:nvPr/>
            </p14:nvContentPartPr>
            <p14:xfrm>
              <a:off x="223838" y="1106488"/>
              <a:ext cx="1295400" cy="465137"/>
            </p14:xfrm>
          </p:contentPart>
        </mc:Choice>
        <mc:Fallback xmlns="">
          <p:pic>
            <p:nvPicPr>
              <p:cNvPr id="373769" name="Ink 9"/>
              <p:cNvPicPr>
                <a:picLocks noRot="1" noChangeAspect="1" noEditPoints="1" noChangeArrowheads="1" noChangeShapeType="1"/>
              </p:cNvPicPr>
              <p:nvPr/>
            </p:nvPicPr>
            <p:blipFill>
              <a:blip r:embed="rId22" cstate="print"/>
              <a:stretch>
                <a:fillRect/>
              </a:stretch>
            </p:blipFill>
            <p:spPr>
              <a:xfrm>
                <a:off x="216637" y="1098928"/>
                <a:ext cx="1308001" cy="483498"/>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73770" name="Ink 10"/>
              <p14:cNvContentPartPr>
                <a14:cpLocks xmlns:a14="http://schemas.microsoft.com/office/drawing/2010/main" noRot="1" noChangeAspect="1" noEditPoints="1" noChangeArrowheads="1" noChangeShapeType="1"/>
              </p14:cNvContentPartPr>
              <p14:nvPr/>
            </p14:nvContentPartPr>
            <p14:xfrm>
              <a:off x="481013" y="2247900"/>
              <a:ext cx="1511300" cy="327025"/>
            </p14:xfrm>
          </p:contentPart>
        </mc:Choice>
        <mc:Fallback xmlns="">
          <p:pic>
            <p:nvPicPr>
              <p:cNvPr id="373770" name="Ink 10"/>
              <p:cNvPicPr>
                <a:picLocks noRot="1" noChangeAspect="1" noEditPoints="1" noChangeArrowheads="1" noChangeShapeType="1"/>
              </p:cNvPicPr>
              <p:nvPr/>
            </p:nvPicPr>
            <p:blipFill>
              <a:blip r:embed="rId24" cstate="print"/>
              <a:stretch>
                <a:fillRect/>
              </a:stretch>
            </p:blipFill>
            <p:spPr>
              <a:xfrm>
                <a:off x="470933" y="2239256"/>
                <a:ext cx="1531820" cy="347194"/>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73771" name="Ink 11"/>
              <p14:cNvContentPartPr>
                <a14:cpLocks xmlns:a14="http://schemas.microsoft.com/office/drawing/2010/main" noRot="1" noChangeAspect="1" noEditPoints="1" noChangeArrowheads="1" noChangeShapeType="1"/>
              </p14:cNvContentPartPr>
              <p14:nvPr/>
            </p14:nvContentPartPr>
            <p14:xfrm>
              <a:off x="3389313" y="2239963"/>
              <a:ext cx="430212" cy="103187"/>
            </p14:xfrm>
          </p:contentPart>
        </mc:Choice>
        <mc:Fallback xmlns="">
          <p:pic>
            <p:nvPicPr>
              <p:cNvPr id="373771" name="Ink 11"/>
              <p:cNvPicPr>
                <a:picLocks noRot="1" noChangeAspect="1" noEditPoints="1" noChangeArrowheads="1" noChangeShapeType="1"/>
              </p:cNvPicPr>
              <p:nvPr/>
            </p:nvPicPr>
            <p:blipFill>
              <a:blip r:embed="rId26" cstate="print"/>
              <a:stretch>
                <a:fillRect/>
              </a:stretch>
            </p:blipFill>
            <p:spPr>
              <a:xfrm>
                <a:off x="3379593" y="2229101"/>
                <a:ext cx="451093" cy="125635"/>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73772" name="Ink 12"/>
              <p14:cNvContentPartPr>
                <a14:cpLocks xmlns:a14="http://schemas.microsoft.com/office/drawing/2010/main" noRot="1" noChangeAspect="1" noEditPoints="1" noChangeArrowheads="1" noChangeShapeType="1"/>
              </p14:cNvContentPartPr>
              <p14:nvPr/>
            </p14:nvContentPartPr>
            <p14:xfrm>
              <a:off x="4402138" y="2368550"/>
              <a:ext cx="266700" cy="17463"/>
            </p14:xfrm>
          </p:contentPart>
        </mc:Choice>
        <mc:Fallback xmlns="">
          <p:pic>
            <p:nvPicPr>
              <p:cNvPr id="373772" name="Ink 12"/>
              <p:cNvPicPr>
                <a:picLocks noRot="1" noChangeAspect="1" noEditPoints="1" noChangeArrowheads="1" noChangeShapeType="1"/>
              </p:cNvPicPr>
              <p:nvPr/>
            </p:nvPicPr>
            <p:blipFill>
              <a:blip r:embed="rId28" cstate="print"/>
              <a:stretch>
                <a:fillRect/>
              </a:stretch>
            </p:blipFill>
            <p:spPr>
              <a:xfrm>
                <a:off x="4394220" y="2358571"/>
                <a:ext cx="282177" cy="37064"/>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73773" name="Ink 13"/>
              <p14:cNvContentPartPr>
                <a14:cpLocks xmlns:a14="http://schemas.microsoft.com/office/drawing/2010/main" noRot="1" noChangeAspect="1" noEditPoints="1" noChangeArrowheads="1" noChangeShapeType="1"/>
              </p14:cNvContentPartPr>
              <p14:nvPr/>
            </p14:nvContentPartPr>
            <p14:xfrm>
              <a:off x="5053013" y="2378075"/>
              <a:ext cx="395287" cy="17463"/>
            </p14:xfrm>
          </p:contentPart>
        </mc:Choice>
        <mc:Fallback xmlns="">
          <p:pic>
            <p:nvPicPr>
              <p:cNvPr id="373773" name="Ink 13"/>
              <p:cNvPicPr>
                <a:picLocks noRot="1" noChangeAspect="1" noEditPoints="1" noChangeArrowheads="1" noChangeShapeType="1"/>
              </p:cNvPicPr>
              <p:nvPr/>
            </p:nvPicPr>
            <p:blipFill>
              <a:blip r:embed="rId30" cstate="print"/>
              <a:stretch>
                <a:fillRect/>
              </a:stretch>
            </p:blipFill>
            <p:spPr>
              <a:xfrm>
                <a:off x="5045093" y="2368645"/>
                <a:ext cx="411127" cy="35625"/>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73774" name="Ink 14"/>
              <p14:cNvContentPartPr>
                <a14:cpLocks xmlns:a14="http://schemas.microsoft.com/office/drawing/2010/main" noRot="1" noChangeAspect="1" noEditPoints="1" noChangeArrowheads="1" noChangeShapeType="1"/>
              </p14:cNvContentPartPr>
              <p14:nvPr/>
            </p14:nvContentPartPr>
            <p14:xfrm>
              <a:off x="5757863" y="2393950"/>
              <a:ext cx="377825" cy="9525"/>
            </p14:xfrm>
          </p:contentPart>
        </mc:Choice>
        <mc:Fallback xmlns="">
          <p:pic>
            <p:nvPicPr>
              <p:cNvPr id="373774" name="Ink 14"/>
              <p:cNvPicPr>
                <a:picLocks noRot="1" noChangeAspect="1" noEditPoints="1" noChangeArrowheads="1" noChangeShapeType="1"/>
              </p:cNvPicPr>
              <p:nvPr/>
            </p:nvPicPr>
            <p:blipFill>
              <a:blip r:embed="rId32" cstate="print"/>
              <a:stretch>
                <a:fillRect/>
              </a:stretch>
            </p:blipFill>
            <p:spPr>
              <a:xfrm>
                <a:off x="5747788" y="2385347"/>
                <a:ext cx="394018" cy="27346"/>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73775" name="Ink 15"/>
              <p14:cNvContentPartPr>
                <a14:cpLocks xmlns:a14="http://schemas.microsoft.com/office/drawing/2010/main" noRot="1" noChangeAspect="1" noEditPoints="1" noChangeArrowheads="1" noChangeShapeType="1"/>
              </p14:cNvContentPartPr>
              <p14:nvPr/>
            </p14:nvContentPartPr>
            <p14:xfrm>
              <a:off x="6391275" y="1176338"/>
              <a:ext cx="95250" cy="1330325"/>
            </p14:xfrm>
          </p:contentPart>
        </mc:Choice>
        <mc:Fallback xmlns="">
          <p:pic>
            <p:nvPicPr>
              <p:cNvPr id="373775" name="Ink 15"/>
              <p:cNvPicPr>
                <a:picLocks noRot="1" noChangeAspect="1" noEditPoints="1" noChangeArrowheads="1" noChangeShapeType="1"/>
              </p:cNvPicPr>
              <p:nvPr/>
            </p:nvPicPr>
            <p:blipFill>
              <a:blip r:embed="rId34" cstate="print"/>
              <a:stretch>
                <a:fillRect/>
              </a:stretch>
            </p:blipFill>
            <p:spPr>
              <a:xfrm>
                <a:off x="6382977" y="1168777"/>
                <a:ext cx="113290" cy="1345806"/>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73776" name="Ink 16"/>
              <p14:cNvContentPartPr>
                <a14:cpLocks xmlns:a14="http://schemas.microsoft.com/office/drawing/2010/main" noRot="1" noChangeAspect="1" noEditPoints="1" noChangeArrowheads="1" noChangeShapeType="1"/>
              </p14:cNvContentPartPr>
              <p14:nvPr/>
            </p14:nvContentPartPr>
            <p14:xfrm>
              <a:off x="7832725" y="1270000"/>
              <a:ext cx="1254125" cy="858838"/>
            </p14:xfrm>
          </p:contentPart>
        </mc:Choice>
        <mc:Fallback xmlns="">
          <p:pic>
            <p:nvPicPr>
              <p:cNvPr id="373776" name="Ink 16"/>
              <p:cNvPicPr>
                <a:picLocks noRot="1" noChangeAspect="1" noEditPoints="1" noChangeArrowheads="1" noChangeShapeType="1"/>
              </p:cNvPicPr>
              <p:nvPr/>
            </p:nvPicPr>
            <p:blipFill>
              <a:blip r:embed="rId36" cstate="print"/>
              <a:stretch>
                <a:fillRect/>
              </a:stretch>
            </p:blipFill>
            <p:spPr>
              <a:xfrm>
                <a:off x="7820126" y="1267480"/>
                <a:ext cx="1277523" cy="873956"/>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73777" name="Ink 17"/>
              <p14:cNvContentPartPr>
                <a14:cpLocks xmlns:a14="http://schemas.microsoft.com/office/drawing/2010/main" noRot="1" noChangeAspect="1" noEditPoints="1" noChangeArrowheads="1" noChangeShapeType="1"/>
              </p14:cNvContentPartPr>
              <p14:nvPr/>
            </p14:nvContentPartPr>
            <p14:xfrm>
              <a:off x="369888" y="1665288"/>
              <a:ext cx="1827212" cy="541337"/>
            </p14:xfrm>
          </p:contentPart>
        </mc:Choice>
        <mc:Fallback xmlns="">
          <p:pic>
            <p:nvPicPr>
              <p:cNvPr id="373777" name="Ink 17"/>
              <p:cNvPicPr>
                <a:picLocks noRot="1" noChangeAspect="1" noEditPoints="1" noChangeArrowheads="1" noChangeShapeType="1"/>
              </p:cNvPicPr>
              <p:nvPr/>
            </p:nvPicPr>
            <p:blipFill>
              <a:blip r:embed="rId38" cstate="print"/>
              <a:stretch>
                <a:fillRect/>
              </a:stretch>
            </p:blipFill>
            <p:spPr>
              <a:xfrm>
                <a:off x="360889" y="1653410"/>
                <a:ext cx="1848090" cy="561493"/>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73778" name="Ink 18"/>
              <p14:cNvContentPartPr>
                <a14:cpLocks xmlns:a14="http://schemas.microsoft.com/office/drawing/2010/main" noRot="1" noChangeAspect="1" noEditPoints="1" noChangeArrowheads="1" noChangeShapeType="1"/>
              </p14:cNvContentPartPr>
              <p14:nvPr/>
            </p14:nvContentPartPr>
            <p14:xfrm>
              <a:off x="515938" y="2814638"/>
              <a:ext cx="471487" cy="473075"/>
            </p14:xfrm>
          </p:contentPart>
        </mc:Choice>
        <mc:Fallback xmlns="">
          <p:pic>
            <p:nvPicPr>
              <p:cNvPr id="373778" name="Ink 18"/>
              <p:cNvPicPr>
                <a:picLocks noRot="1" noChangeAspect="1" noEditPoints="1" noChangeArrowheads="1" noChangeShapeType="1"/>
              </p:cNvPicPr>
              <p:nvPr/>
            </p:nvPicPr>
            <p:blipFill>
              <a:blip r:embed="rId40" cstate="print"/>
              <a:stretch>
                <a:fillRect/>
              </a:stretch>
            </p:blipFill>
            <p:spPr>
              <a:xfrm>
                <a:off x="508740" y="2803477"/>
                <a:ext cx="481205" cy="495397"/>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73779" name="Ink 19"/>
              <p14:cNvContentPartPr>
                <a14:cpLocks xmlns:a14="http://schemas.microsoft.com/office/drawing/2010/main" noRot="1" noChangeAspect="1" noEditPoints="1" noChangeArrowheads="1" noChangeShapeType="1"/>
              </p14:cNvContentPartPr>
              <p14:nvPr/>
            </p14:nvContentPartPr>
            <p14:xfrm>
              <a:off x="1141413" y="2935288"/>
              <a:ext cx="95250" cy="103187"/>
            </p14:xfrm>
          </p:contentPart>
        </mc:Choice>
        <mc:Fallback xmlns="">
          <p:pic>
            <p:nvPicPr>
              <p:cNvPr id="373779" name="Ink 19"/>
              <p:cNvPicPr>
                <a:picLocks noRot="1" noChangeAspect="1" noEditPoints="1" noChangeArrowheads="1" noChangeShapeType="1"/>
              </p:cNvPicPr>
              <p:nvPr/>
            </p:nvPicPr>
            <p:blipFill>
              <a:blip r:embed="rId42" cstate="print"/>
              <a:stretch>
                <a:fillRect/>
              </a:stretch>
            </p:blipFill>
            <p:spPr>
              <a:xfrm>
                <a:off x="1130630" y="2925581"/>
                <a:ext cx="109268" cy="123681"/>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73780" name="Ink 20"/>
              <p14:cNvContentPartPr>
                <a14:cpLocks xmlns:a14="http://schemas.microsoft.com/office/drawing/2010/main" noRot="1" noChangeAspect="1" noEditPoints="1" noChangeArrowheads="1" noChangeShapeType="1"/>
              </p14:cNvContentPartPr>
              <p14:nvPr/>
            </p14:nvContentPartPr>
            <p14:xfrm>
              <a:off x="1441450" y="2832100"/>
              <a:ext cx="301625" cy="241300"/>
            </p14:xfrm>
          </p:contentPart>
        </mc:Choice>
        <mc:Fallback xmlns="">
          <p:pic>
            <p:nvPicPr>
              <p:cNvPr id="373780" name="Ink 20"/>
              <p:cNvPicPr>
                <a:picLocks noRot="1" noChangeAspect="1" noEditPoints="1" noChangeArrowheads="1" noChangeShapeType="1"/>
              </p:cNvPicPr>
              <p:nvPr/>
            </p:nvPicPr>
            <p:blipFill>
              <a:blip r:embed="rId44" cstate="print"/>
              <a:stretch>
                <a:fillRect/>
              </a:stretch>
            </p:blipFill>
            <p:spPr>
              <a:xfrm>
                <a:off x="1431012" y="2820575"/>
                <a:ext cx="323581" cy="263989"/>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73781" name="Ink 21"/>
              <p14:cNvContentPartPr>
                <a14:cpLocks xmlns:a14="http://schemas.microsoft.com/office/drawing/2010/main" noRot="1" noChangeAspect="1" noEditPoints="1" noChangeArrowheads="1" noChangeShapeType="1"/>
              </p14:cNvContentPartPr>
              <p14:nvPr/>
            </p14:nvContentPartPr>
            <p14:xfrm>
              <a:off x="1879600" y="2806700"/>
              <a:ext cx="282575" cy="327025"/>
            </p14:xfrm>
          </p:contentPart>
        </mc:Choice>
        <mc:Fallback xmlns="">
          <p:pic>
            <p:nvPicPr>
              <p:cNvPr id="373781" name="Ink 21"/>
              <p:cNvPicPr>
                <a:picLocks noRot="1" noChangeAspect="1" noEditPoints="1" noChangeArrowheads="1" noChangeShapeType="1"/>
              </p:cNvPicPr>
              <p:nvPr/>
            </p:nvPicPr>
            <p:blipFill>
              <a:blip r:embed="rId46" cstate="print"/>
              <a:stretch>
                <a:fillRect/>
              </a:stretch>
            </p:blipFill>
            <p:spPr>
              <a:xfrm>
                <a:off x="1870601" y="2801298"/>
                <a:ext cx="299853" cy="342152"/>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73782" name="Ink 22"/>
              <p14:cNvContentPartPr>
                <a14:cpLocks xmlns:a14="http://schemas.microsoft.com/office/drawing/2010/main" noRot="1" noChangeAspect="1" noEditPoints="1" noChangeArrowheads="1" noChangeShapeType="1"/>
              </p14:cNvContentPartPr>
              <p14:nvPr/>
            </p14:nvContentPartPr>
            <p14:xfrm>
              <a:off x="557213" y="3390900"/>
              <a:ext cx="790575" cy="488950"/>
            </p14:xfrm>
          </p:contentPart>
        </mc:Choice>
        <mc:Fallback xmlns="">
          <p:pic>
            <p:nvPicPr>
              <p:cNvPr id="373782" name="Ink 22"/>
              <p:cNvPicPr>
                <a:picLocks noRot="1" noChangeAspect="1" noEditPoints="1" noChangeArrowheads="1" noChangeShapeType="1"/>
              </p:cNvPicPr>
              <p:nvPr/>
            </p:nvPicPr>
            <p:blipFill>
              <a:blip r:embed="rId48" cstate="print"/>
              <a:stretch>
                <a:fillRect/>
              </a:stretch>
            </p:blipFill>
            <p:spPr>
              <a:xfrm>
                <a:off x="547493" y="3379018"/>
                <a:ext cx="803895" cy="511993"/>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73783" name="Ink 23"/>
              <p14:cNvContentPartPr>
                <a14:cpLocks xmlns:a14="http://schemas.microsoft.com/office/drawing/2010/main" noRot="1" noChangeAspect="1" noEditPoints="1" noChangeArrowheads="1" noChangeShapeType="1"/>
              </p14:cNvContentPartPr>
              <p14:nvPr/>
            </p14:nvContentPartPr>
            <p14:xfrm>
              <a:off x="1579563" y="3433763"/>
              <a:ext cx="781050" cy="438150"/>
            </p14:xfrm>
          </p:contentPart>
        </mc:Choice>
        <mc:Fallback xmlns="">
          <p:pic>
            <p:nvPicPr>
              <p:cNvPr id="373783" name="Ink 23"/>
              <p:cNvPicPr>
                <a:picLocks noRot="1" noChangeAspect="1" noEditPoints="1" noChangeArrowheads="1" noChangeShapeType="1"/>
              </p:cNvPicPr>
              <p:nvPr/>
            </p:nvPicPr>
            <p:blipFill>
              <a:blip r:embed="rId50" cstate="print"/>
              <a:stretch>
                <a:fillRect/>
              </a:stretch>
            </p:blipFill>
            <p:spPr>
              <a:xfrm>
                <a:off x="1570561" y="3425842"/>
                <a:ext cx="797614" cy="455791"/>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373784" name="Ink 24"/>
              <p14:cNvContentPartPr>
                <a14:cpLocks xmlns:a14="http://schemas.microsoft.com/office/drawing/2010/main" noRot="1" noChangeAspect="1" noEditPoints="1" noChangeArrowheads="1" noChangeShapeType="1"/>
              </p14:cNvContentPartPr>
              <p14:nvPr/>
            </p14:nvContentPartPr>
            <p14:xfrm>
              <a:off x="481013" y="4171950"/>
              <a:ext cx="334962" cy="446088"/>
            </p14:xfrm>
          </p:contentPart>
        </mc:Choice>
        <mc:Fallback xmlns="">
          <p:pic>
            <p:nvPicPr>
              <p:cNvPr id="373784" name="Ink 24"/>
              <p:cNvPicPr>
                <a:picLocks noRot="1" noChangeAspect="1" noEditPoints="1" noChangeArrowheads="1" noChangeShapeType="1"/>
              </p:cNvPicPr>
              <p:nvPr/>
            </p:nvPicPr>
            <p:blipFill>
              <a:blip r:embed="rId52" cstate="print"/>
              <a:stretch>
                <a:fillRect/>
              </a:stretch>
            </p:blipFill>
            <p:spPr>
              <a:xfrm>
                <a:off x="469487" y="4161149"/>
                <a:ext cx="350810" cy="46841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373785" name="Ink 25"/>
              <p14:cNvContentPartPr>
                <a14:cpLocks xmlns:a14="http://schemas.microsoft.com/office/drawing/2010/main" noRot="1" noChangeAspect="1" noEditPoints="1" noChangeArrowheads="1" noChangeShapeType="1"/>
              </p14:cNvContentPartPr>
              <p14:nvPr/>
            </p14:nvContentPartPr>
            <p14:xfrm>
              <a:off x="1158875" y="4222750"/>
              <a:ext cx="77788" cy="155575"/>
            </p14:xfrm>
          </p:contentPart>
        </mc:Choice>
        <mc:Fallback xmlns="">
          <p:pic>
            <p:nvPicPr>
              <p:cNvPr id="373785" name="Ink 25"/>
              <p:cNvPicPr>
                <a:picLocks noRot="1" noChangeAspect="1" noEditPoints="1" noChangeArrowheads="1" noChangeShapeType="1"/>
              </p:cNvPicPr>
              <p:nvPr/>
            </p:nvPicPr>
            <p:blipFill>
              <a:blip r:embed="rId54" cstate="print"/>
              <a:stretch>
                <a:fillRect/>
              </a:stretch>
            </p:blipFill>
            <p:spPr>
              <a:xfrm>
                <a:off x="1146991" y="4210116"/>
                <a:ext cx="99396" cy="17976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373786" name="Ink 26"/>
              <p14:cNvContentPartPr>
                <a14:cpLocks xmlns:a14="http://schemas.microsoft.com/office/drawing/2010/main" noRot="1" noChangeAspect="1" noEditPoints="1" noChangeArrowheads="1" noChangeShapeType="1"/>
              </p14:cNvContentPartPr>
              <p14:nvPr/>
            </p14:nvContentPartPr>
            <p14:xfrm>
              <a:off x="1544638" y="4162425"/>
              <a:ext cx="541337" cy="301625"/>
            </p14:xfrm>
          </p:contentPart>
        </mc:Choice>
        <mc:Fallback xmlns="">
          <p:pic>
            <p:nvPicPr>
              <p:cNvPr id="373786" name="Ink 26"/>
              <p:cNvPicPr>
                <a:picLocks noRot="1" noChangeAspect="1" noEditPoints="1" noChangeArrowheads="1" noChangeShapeType="1"/>
              </p:cNvPicPr>
              <p:nvPr/>
            </p:nvPicPr>
            <p:blipFill>
              <a:blip r:embed="rId56" cstate="print"/>
              <a:stretch>
                <a:fillRect/>
              </a:stretch>
            </p:blipFill>
            <p:spPr>
              <a:xfrm>
                <a:off x="1533135" y="4150907"/>
                <a:ext cx="565061" cy="322861"/>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373787" name="Ink 27"/>
              <p14:cNvContentPartPr>
                <a14:cpLocks xmlns:a14="http://schemas.microsoft.com/office/drawing/2010/main" noRot="1" noChangeAspect="1" noEditPoints="1" noChangeArrowheads="1" noChangeShapeType="1"/>
              </p14:cNvContentPartPr>
              <p14:nvPr/>
            </p14:nvContentPartPr>
            <p14:xfrm>
              <a:off x="8905875" y="3287713"/>
              <a:ext cx="223838" cy="506412"/>
            </p14:xfrm>
          </p:contentPart>
        </mc:Choice>
        <mc:Fallback xmlns="">
          <p:pic>
            <p:nvPicPr>
              <p:cNvPr id="373787" name="Ink 27"/>
              <p:cNvPicPr>
                <a:picLocks noRot="1" noChangeAspect="1" noEditPoints="1" noChangeArrowheads="1" noChangeShapeType="1"/>
              </p:cNvPicPr>
              <p:nvPr/>
            </p:nvPicPr>
            <p:blipFill>
              <a:blip r:embed="rId58" cstate="print"/>
              <a:stretch>
                <a:fillRect/>
              </a:stretch>
            </p:blipFill>
            <p:spPr>
              <a:xfrm>
                <a:off x="8899038" y="3279435"/>
                <a:ext cx="239312" cy="525488"/>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373788" name="Ink 28"/>
              <p14:cNvContentPartPr>
                <a14:cpLocks xmlns:a14="http://schemas.microsoft.com/office/drawing/2010/main" noRot="1" noChangeAspect="1" noEditPoints="1" noChangeArrowheads="1" noChangeShapeType="1"/>
              </p14:cNvContentPartPr>
              <p14:nvPr/>
            </p14:nvContentPartPr>
            <p14:xfrm>
              <a:off x="498475" y="4797425"/>
              <a:ext cx="463550" cy="593725"/>
            </p14:xfrm>
          </p:contentPart>
        </mc:Choice>
        <mc:Fallback xmlns="">
          <p:pic>
            <p:nvPicPr>
              <p:cNvPr id="373788" name="Ink 28"/>
              <p:cNvPicPr>
                <a:picLocks noRot="1" noChangeAspect="1" noEditPoints="1" noChangeArrowheads="1" noChangeShapeType="1"/>
              </p:cNvPicPr>
              <p:nvPr/>
            </p:nvPicPr>
            <p:blipFill>
              <a:blip r:embed="rId60" cstate="print"/>
              <a:stretch>
                <a:fillRect/>
              </a:stretch>
            </p:blipFill>
            <p:spPr>
              <a:xfrm>
                <a:off x="487318" y="4787709"/>
                <a:ext cx="482625" cy="615675"/>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373789" name="Ink 29"/>
              <p14:cNvContentPartPr>
                <a14:cpLocks xmlns:a14="http://schemas.microsoft.com/office/drawing/2010/main" noRot="1" noChangeAspect="1" noEditPoints="1" noChangeArrowheads="1" noChangeShapeType="1"/>
              </p14:cNvContentPartPr>
              <p14:nvPr/>
            </p14:nvContentPartPr>
            <p14:xfrm>
              <a:off x="1219200" y="4960938"/>
              <a:ext cx="128588" cy="146050"/>
            </p14:xfrm>
          </p:contentPart>
        </mc:Choice>
        <mc:Fallback xmlns="">
          <p:pic>
            <p:nvPicPr>
              <p:cNvPr id="373789" name="Ink 29"/>
              <p:cNvPicPr>
                <a:picLocks noRot="1" noChangeAspect="1" noEditPoints="1" noChangeArrowheads="1" noChangeShapeType="1"/>
              </p:cNvPicPr>
              <p:nvPr/>
            </p:nvPicPr>
            <p:blipFill>
              <a:blip r:embed="rId62" cstate="print"/>
              <a:stretch>
                <a:fillRect/>
              </a:stretch>
            </p:blipFill>
            <p:spPr>
              <a:xfrm>
                <a:off x="1214518" y="4949786"/>
                <a:ext cx="141555" cy="166555"/>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373790" name="Ink 30"/>
              <p14:cNvContentPartPr>
                <a14:cpLocks xmlns:a14="http://schemas.microsoft.com/office/drawing/2010/main" noRot="1" noChangeAspect="1" noEditPoints="1" noChangeArrowheads="1" noChangeShapeType="1"/>
              </p14:cNvContentPartPr>
              <p14:nvPr/>
            </p14:nvContentPartPr>
            <p14:xfrm>
              <a:off x="1562100" y="4935538"/>
              <a:ext cx="669925" cy="300037"/>
            </p14:xfrm>
          </p:contentPart>
        </mc:Choice>
        <mc:Fallback xmlns="">
          <p:pic>
            <p:nvPicPr>
              <p:cNvPr id="373790" name="Ink 30"/>
              <p:cNvPicPr>
                <a:picLocks noRot="1" noChangeAspect="1" noEditPoints="1" noChangeArrowheads="1" noChangeShapeType="1"/>
              </p:cNvPicPr>
              <p:nvPr/>
            </p:nvPicPr>
            <p:blipFill>
              <a:blip r:embed="rId64" cstate="print"/>
              <a:stretch>
                <a:fillRect/>
              </a:stretch>
            </p:blipFill>
            <p:spPr>
              <a:xfrm>
                <a:off x="1549861" y="4923652"/>
                <a:ext cx="696564" cy="314445"/>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373791" name="Ink 31"/>
              <p14:cNvContentPartPr>
                <a14:cpLocks xmlns:a14="http://schemas.microsoft.com/office/drawing/2010/main" noRot="1" noChangeAspect="1" noEditPoints="1" noChangeArrowheads="1" noChangeShapeType="1"/>
              </p14:cNvContentPartPr>
              <p14:nvPr/>
            </p14:nvContentPartPr>
            <p14:xfrm>
              <a:off x="566738" y="5553075"/>
              <a:ext cx="455612" cy="455613"/>
            </p14:xfrm>
          </p:contentPart>
        </mc:Choice>
        <mc:Fallback xmlns="">
          <p:pic>
            <p:nvPicPr>
              <p:cNvPr id="373791" name="Ink 31"/>
              <p:cNvPicPr>
                <a:picLocks noRot="1" noChangeAspect="1" noEditPoints="1" noChangeArrowheads="1" noChangeShapeType="1"/>
              </p:cNvPicPr>
              <p:nvPr/>
            </p:nvPicPr>
            <p:blipFill>
              <a:blip r:embed="rId66" cstate="print"/>
              <a:stretch>
                <a:fillRect/>
              </a:stretch>
            </p:blipFill>
            <p:spPr>
              <a:xfrm>
                <a:off x="555582" y="5543718"/>
                <a:ext cx="469647" cy="476846"/>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373792" name="Ink 32"/>
              <p14:cNvContentPartPr>
                <a14:cpLocks xmlns:a14="http://schemas.microsoft.com/office/drawing/2010/main" noRot="1" noChangeAspect="1" noEditPoints="1" noChangeArrowheads="1" noChangeShapeType="1"/>
              </p14:cNvContentPartPr>
              <p14:nvPr/>
            </p14:nvContentPartPr>
            <p14:xfrm>
              <a:off x="1262063" y="5716588"/>
              <a:ext cx="77787" cy="103187"/>
            </p14:xfrm>
          </p:contentPart>
        </mc:Choice>
        <mc:Fallback xmlns="">
          <p:pic>
            <p:nvPicPr>
              <p:cNvPr id="373792" name="Ink 32"/>
              <p:cNvPicPr>
                <a:picLocks noRot="1" noChangeAspect="1" noEditPoints="1" noChangeArrowheads="1" noChangeShapeType="1"/>
              </p:cNvPicPr>
              <p:nvPr/>
            </p:nvPicPr>
            <p:blipFill>
              <a:blip r:embed="rId68" cstate="print"/>
              <a:stretch>
                <a:fillRect/>
              </a:stretch>
            </p:blipFill>
            <p:spPr>
              <a:xfrm>
                <a:off x="1249819" y="5704364"/>
                <a:ext cx="99034" cy="127635"/>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373793" name="Ink 33"/>
              <p14:cNvContentPartPr>
                <a14:cpLocks xmlns:a14="http://schemas.microsoft.com/office/drawing/2010/main" noRot="1" noChangeAspect="1" noEditPoints="1" noChangeArrowheads="1" noChangeShapeType="1"/>
              </p14:cNvContentPartPr>
              <p14:nvPr/>
            </p14:nvContentPartPr>
            <p14:xfrm>
              <a:off x="1570038" y="5621338"/>
              <a:ext cx="430212" cy="284162"/>
            </p14:xfrm>
          </p:contentPart>
        </mc:Choice>
        <mc:Fallback xmlns="">
          <p:pic>
            <p:nvPicPr>
              <p:cNvPr id="373793" name="Ink 33"/>
              <p:cNvPicPr>
                <a:picLocks noRot="1" noChangeAspect="1" noEditPoints="1" noChangeArrowheads="1" noChangeShapeType="1"/>
              </p:cNvPicPr>
              <p:nvPr/>
            </p:nvPicPr>
            <p:blipFill>
              <a:blip r:embed="rId70" cstate="print"/>
              <a:stretch>
                <a:fillRect/>
              </a:stretch>
            </p:blipFill>
            <p:spPr>
              <a:xfrm>
                <a:off x="1558878" y="5610173"/>
                <a:ext cx="452893" cy="307572"/>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373794" name="Ink 34"/>
              <p14:cNvContentPartPr>
                <a14:cpLocks xmlns:a14="http://schemas.microsoft.com/office/drawing/2010/main" noRot="1" noChangeAspect="1" noEditPoints="1" noChangeArrowheads="1" noChangeShapeType="1"/>
              </p14:cNvContentPartPr>
              <p14:nvPr/>
            </p14:nvContentPartPr>
            <p14:xfrm>
              <a:off x="3157538" y="4033838"/>
              <a:ext cx="763587" cy="2017712"/>
            </p14:xfrm>
          </p:contentPart>
        </mc:Choice>
        <mc:Fallback xmlns="">
          <p:pic>
            <p:nvPicPr>
              <p:cNvPr id="373794" name="Ink 34"/>
              <p:cNvPicPr>
                <a:picLocks noRot="1" noChangeAspect="1" noEditPoints="1" noChangeArrowheads="1" noChangeShapeType="1"/>
              </p:cNvPicPr>
              <p:nvPr/>
            </p:nvPicPr>
            <p:blipFill>
              <a:blip r:embed="rId72" cstate="print"/>
              <a:stretch>
                <a:fillRect/>
              </a:stretch>
            </p:blipFill>
            <p:spPr>
              <a:xfrm>
                <a:off x="3146378" y="4023758"/>
                <a:ext cx="786268" cy="2040031"/>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373795" name="Ink 35"/>
              <p14:cNvContentPartPr>
                <a14:cpLocks xmlns:a14="http://schemas.microsoft.com/office/drawing/2010/main" noRot="1" noChangeAspect="1" noEditPoints="1" noChangeArrowheads="1" noChangeShapeType="1"/>
              </p14:cNvContentPartPr>
              <p14:nvPr/>
            </p14:nvContentPartPr>
            <p14:xfrm>
              <a:off x="3671888" y="4179888"/>
              <a:ext cx="163512" cy="128587"/>
            </p14:xfrm>
          </p:contentPart>
        </mc:Choice>
        <mc:Fallback xmlns="">
          <p:pic>
            <p:nvPicPr>
              <p:cNvPr id="373795" name="Ink 35"/>
              <p:cNvPicPr>
                <a:picLocks noRot="1" noChangeAspect="1" noEditPoints="1" noChangeArrowheads="1" noChangeShapeType="1"/>
              </p:cNvPicPr>
              <p:nvPr/>
            </p:nvPicPr>
            <p:blipFill>
              <a:blip r:embed="rId74" cstate="print"/>
              <a:stretch>
                <a:fillRect/>
              </a:stretch>
            </p:blipFill>
            <p:spPr>
              <a:xfrm>
                <a:off x="3661083" y="4173044"/>
                <a:ext cx="181160" cy="146236"/>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373796" name="Ink 36"/>
              <p14:cNvContentPartPr>
                <a14:cpLocks xmlns:a14="http://schemas.microsoft.com/office/drawing/2010/main" noRot="1" noChangeAspect="1" noEditPoints="1" noChangeArrowheads="1" noChangeShapeType="1"/>
              </p14:cNvContentPartPr>
              <p14:nvPr/>
            </p14:nvContentPartPr>
            <p14:xfrm>
              <a:off x="4075113" y="4111625"/>
              <a:ext cx="593725" cy="300038"/>
            </p14:xfrm>
          </p:contentPart>
        </mc:Choice>
        <mc:Fallback xmlns="">
          <p:pic>
            <p:nvPicPr>
              <p:cNvPr id="373796" name="Ink 36"/>
              <p:cNvPicPr>
                <a:picLocks noRot="1" noChangeAspect="1" noEditPoints="1" noChangeArrowheads="1" noChangeShapeType="1"/>
              </p:cNvPicPr>
              <p:nvPr/>
            </p:nvPicPr>
            <p:blipFill>
              <a:blip r:embed="rId76" cstate="print"/>
              <a:stretch>
                <a:fillRect/>
              </a:stretch>
            </p:blipFill>
            <p:spPr>
              <a:xfrm>
                <a:off x="4063231" y="4101540"/>
                <a:ext cx="619649" cy="316967"/>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373797" name="Ink 37"/>
              <p14:cNvContentPartPr>
                <a14:cpLocks xmlns:a14="http://schemas.microsoft.com/office/drawing/2010/main" noRot="1" noChangeAspect="1" noEditPoints="1" noChangeArrowheads="1" noChangeShapeType="1"/>
              </p14:cNvContentPartPr>
              <p14:nvPr/>
            </p14:nvContentPartPr>
            <p14:xfrm>
              <a:off x="5834063" y="5656263"/>
              <a:ext cx="601662" cy="644525"/>
            </p14:xfrm>
          </p:contentPart>
        </mc:Choice>
        <mc:Fallback xmlns="">
          <p:pic>
            <p:nvPicPr>
              <p:cNvPr id="373797" name="Ink 37"/>
              <p:cNvPicPr>
                <a:picLocks noRot="1" noChangeAspect="1" noEditPoints="1" noChangeArrowheads="1" noChangeShapeType="1"/>
              </p:cNvPicPr>
              <p:nvPr/>
            </p:nvPicPr>
            <p:blipFill>
              <a:blip r:embed="rId78" cstate="print"/>
              <a:stretch>
                <a:fillRect/>
              </a:stretch>
            </p:blipFill>
            <p:spPr>
              <a:xfrm>
                <a:off x="5824341" y="5645821"/>
                <a:ext cx="618585" cy="665409"/>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373798" name="Ink 38"/>
              <p14:cNvContentPartPr>
                <a14:cpLocks xmlns:a14="http://schemas.microsoft.com/office/drawing/2010/main" noRot="1" noChangeAspect="1" noEditPoints="1" noChangeArrowheads="1" noChangeShapeType="1"/>
              </p14:cNvContentPartPr>
              <p14:nvPr/>
            </p14:nvContentPartPr>
            <p14:xfrm>
              <a:off x="6932613" y="5664200"/>
              <a:ext cx="755650" cy="319088"/>
            </p14:xfrm>
          </p:contentPart>
        </mc:Choice>
        <mc:Fallback xmlns="">
          <p:pic>
            <p:nvPicPr>
              <p:cNvPr id="373798" name="Ink 38"/>
              <p:cNvPicPr>
                <a:picLocks noRot="1" noChangeAspect="1" noEditPoints="1" noChangeArrowheads="1" noChangeShapeType="1"/>
              </p:cNvPicPr>
              <p:nvPr/>
            </p:nvPicPr>
            <p:blipFill>
              <a:blip r:embed="rId80" cstate="print"/>
              <a:stretch>
                <a:fillRect/>
              </a:stretch>
            </p:blipFill>
            <p:spPr>
              <a:xfrm>
                <a:off x="6921813" y="5655557"/>
                <a:ext cx="771850" cy="337095"/>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373799" name="Ink 39"/>
              <p14:cNvContentPartPr>
                <a14:cpLocks xmlns:a14="http://schemas.microsoft.com/office/drawing/2010/main" noRot="1" noChangeAspect="1" noEditPoints="1" noChangeArrowheads="1" noChangeShapeType="1"/>
              </p14:cNvContentPartPr>
              <p14:nvPr/>
            </p14:nvContentPartPr>
            <p14:xfrm>
              <a:off x="6340475" y="6223000"/>
              <a:ext cx="1930400" cy="95250"/>
            </p14:xfrm>
          </p:contentPart>
        </mc:Choice>
        <mc:Fallback xmlns="">
          <p:pic>
            <p:nvPicPr>
              <p:cNvPr id="373799" name="Ink 39"/>
              <p:cNvPicPr>
                <a:picLocks noRot="1" noChangeAspect="1" noEditPoints="1" noChangeArrowheads="1" noChangeShapeType="1"/>
              </p:cNvPicPr>
              <p:nvPr/>
            </p:nvPicPr>
            <p:blipFill>
              <a:blip r:embed="rId82" cstate="print"/>
              <a:stretch>
                <a:fillRect/>
              </a:stretch>
            </p:blipFill>
            <p:spPr>
              <a:xfrm>
                <a:off x="6328595" y="6211444"/>
                <a:ext cx="1955961" cy="119413"/>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373800" name="Ink 40"/>
              <p14:cNvContentPartPr>
                <a14:cpLocks xmlns:a14="http://schemas.microsoft.com/office/drawing/2010/main" noRot="1" noChangeAspect="1" noEditPoints="1" noChangeArrowheads="1" noChangeShapeType="1"/>
              </p14:cNvContentPartPr>
              <p14:nvPr/>
            </p14:nvContentPartPr>
            <p14:xfrm>
              <a:off x="3003550" y="1468438"/>
              <a:ext cx="4160838" cy="4729162"/>
            </p14:xfrm>
          </p:contentPart>
        </mc:Choice>
        <mc:Fallback xmlns="">
          <p:pic>
            <p:nvPicPr>
              <p:cNvPr id="373800" name="Ink 40"/>
              <p:cNvPicPr>
                <a:picLocks noRot="1" noChangeAspect="1" noEditPoints="1" noChangeArrowheads="1" noChangeShapeType="1"/>
              </p:cNvPicPr>
              <p:nvPr/>
            </p:nvPicPr>
            <p:blipFill>
              <a:blip r:embed="rId84" cstate="print"/>
              <a:stretch>
                <a:fillRect/>
              </a:stretch>
            </p:blipFill>
            <p:spPr>
              <a:xfrm>
                <a:off x="2994550" y="1457268"/>
                <a:ext cx="4174518" cy="4748259"/>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373801" name="Ink 41"/>
              <p14:cNvContentPartPr>
                <a14:cpLocks xmlns:a14="http://schemas.microsoft.com/office/drawing/2010/main" noRot="1" noChangeAspect="1" noEditPoints="1" noChangeArrowheads="1" noChangeShapeType="1"/>
              </p14:cNvContentPartPr>
              <p14:nvPr/>
            </p14:nvContentPartPr>
            <p14:xfrm>
              <a:off x="8280400" y="3141663"/>
              <a:ext cx="565150" cy="566737"/>
            </p14:xfrm>
          </p:contentPart>
        </mc:Choice>
        <mc:Fallback xmlns="">
          <p:pic>
            <p:nvPicPr>
              <p:cNvPr id="373801" name="Ink 41"/>
              <p:cNvPicPr>
                <a:picLocks noRot="1" noChangeAspect="1" noEditPoints="1" noChangeArrowheads="1" noChangeShapeType="1"/>
              </p:cNvPicPr>
              <p:nvPr/>
            </p:nvPicPr>
            <p:blipFill>
              <a:blip r:embed="rId86" cstate="print"/>
              <a:stretch>
                <a:fillRect/>
              </a:stretch>
            </p:blipFill>
            <p:spPr>
              <a:xfrm>
                <a:off x="8269241" y="3131581"/>
                <a:ext cx="586748" cy="588701"/>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373802" name="Ink 42"/>
              <p14:cNvContentPartPr>
                <a14:cpLocks xmlns:a14="http://schemas.microsoft.com/office/drawing/2010/main" noRot="1" noChangeAspect="1" noEditPoints="1" noChangeArrowheads="1" noChangeShapeType="1"/>
              </p14:cNvContentPartPr>
              <p14:nvPr/>
            </p14:nvContentPartPr>
            <p14:xfrm>
              <a:off x="8905875" y="2454275"/>
              <a:ext cx="95250" cy="163513"/>
            </p14:xfrm>
          </p:contentPart>
        </mc:Choice>
        <mc:Fallback xmlns="">
          <p:pic>
            <p:nvPicPr>
              <p:cNvPr id="373802" name="Ink 42"/>
              <p:cNvPicPr>
                <a:picLocks noRot="1" noChangeAspect="1" noEditPoints="1" noChangeArrowheads="1" noChangeShapeType="1"/>
              </p:cNvPicPr>
              <p:nvPr/>
            </p:nvPicPr>
            <p:blipFill>
              <a:blip r:embed="rId88" cstate="print"/>
              <a:stretch>
                <a:fillRect/>
              </a:stretch>
            </p:blipFill>
            <p:spPr>
              <a:xfrm>
                <a:off x="8900124" y="2448512"/>
                <a:ext cx="106033" cy="177199"/>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373803" name="Ink 43"/>
              <p14:cNvContentPartPr>
                <a14:cpLocks xmlns:a14="http://schemas.microsoft.com/office/drawing/2010/main" noRot="1" noChangeAspect="1" noEditPoints="1" noChangeArrowheads="1" noChangeShapeType="1"/>
              </p14:cNvContentPartPr>
              <p14:nvPr/>
            </p14:nvContentPartPr>
            <p14:xfrm>
              <a:off x="7353300" y="5905500"/>
              <a:ext cx="7938" cy="7938"/>
            </p14:xfrm>
          </p:contentPart>
        </mc:Choice>
        <mc:Fallback xmlns="">
          <p:pic>
            <p:nvPicPr>
              <p:cNvPr id="373803" name="Ink 43"/>
              <p:cNvPicPr>
                <a:picLocks noRot="1" noChangeAspect="1" noEditPoints="1" noChangeArrowheads="1" noChangeShapeType="1"/>
              </p:cNvPicPr>
              <p:nvPr/>
            </p:nvPicPr>
            <p:blipFill>
              <a:blip r:embed="rId90" cstate="print"/>
              <a:stretch>
                <a:fillRect/>
              </a:stretch>
            </p:blipFill>
            <p:spPr>
              <a:xfrm>
                <a:off x="7349331" y="5901170"/>
                <a:ext cx="16237" cy="16598"/>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373804" name="Ink 44"/>
              <p14:cNvContentPartPr>
                <a14:cpLocks xmlns:a14="http://schemas.microsoft.com/office/drawing/2010/main" noRot="1" noChangeAspect="1" noEditPoints="1" noChangeArrowheads="1" noChangeShapeType="1"/>
              </p14:cNvContentPartPr>
              <p14:nvPr/>
            </p14:nvContentPartPr>
            <p14:xfrm>
              <a:off x="3792538" y="5072063"/>
              <a:ext cx="77787" cy="26987"/>
            </p14:xfrm>
          </p:contentPart>
        </mc:Choice>
        <mc:Fallback xmlns="">
          <p:pic>
            <p:nvPicPr>
              <p:cNvPr id="373804" name="Ink 44"/>
              <p:cNvPicPr>
                <a:picLocks noRot="1" noChangeAspect="1" noEditPoints="1" noChangeArrowheads="1" noChangeShapeType="1"/>
              </p:cNvPicPr>
              <p:nvPr/>
            </p:nvPicPr>
            <p:blipFill>
              <a:blip r:embed="rId92" cstate="print"/>
              <a:stretch>
                <a:fillRect/>
              </a:stretch>
            </p:blipFill>
            <p:spPr>
              <a:xfrm>
                <a:off x="3782094" y="5059829"/>
                <a:ext cx="100115" cy="51455"/>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373805" name="Ink 45"/>
              <p14:cNvContentPartPr>
                <a14:cpLocks xmlns:a14="http://schemas.microsoft.com/office/drawing/2010/main" noRot="1" noChangeAspect="1" noEditPoints="1" noChangeArrowheads="1" noChangeShapeType="1"/>
              </p14:cNvContentPartPr>
              <p14:nvPr/>
            </p14:nvContentPartPr>
            <p14:xfrm>
              <a:off x="3800475" y="4978400"/>
              <a:ext cx="112713" cy="25400"/>
            </p14:xfrm>
          </p:contentPart>
        </mc:Choice>
        <mc:Fallback xmlns="">
          <p:pic>
            <p:nvPicPr>
              <p:cNvPr id="373805" name="Ink 45"/>
              <p:cNvPicPr>
                <a:picLocks noRot="1" noChangeAspect="1" noEditPoints="1" noChangeArrowheads="1" noChangeShapeType="1"/>
              </p:cNvPicPr>
              <p:nvPr/>
            </p:nvPicPr>
            <p:blipFill>
              <a:blip r:embed="rId94" cstate="print"/>
              <a:stretch>
                <a:fillRect/>
              </a:stretch>
            </p:blipFill>
            <p:spPr>
              <a:xfrm>
                <a:off x="3789312" y="4968039"/>
                <a:ext cx="128918" cy="46789"/>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373806" name="Ink 46"/>
              <p14:cNvContentPartPr>
                <a14:cpLocks xmlns:a14="http://schemas.microsoft.com/office/drawing/2010/main" noRot="1" noChangeAspect="1" noEditPoints="1" noChangeArrowheads="1" noChangeShapeType="1"/>
              </p14:cNvContentPartPr>
              <p14:nvPr/>
            </p14:nvContentPartPr>
            <p14:xfrm>
              <a:off x="4160838" y="4875213"/>
              <a:ext cx="61912" cy="214312"/>
            </p14:xfrm>
          </p:contentPart>
        </mc:Choice>
        <mc:Fallback xmlns="">
          <p:pic>
            <p:nvPicPr>
              <p:cNvPr id="373806" name="Ink 46"/>
              <p:cNvPicPr>
                <a:picLocks noRot="1" noChangeAspect="1" noEditPoints="1" noChangeArrowheads="1" noChangeShapeType="1"/>
              </p:cNvPicPr>
              <p:nvPr/>
            </p:nvPicPr>
            <p:blipFill>
              <a:blip r:embed="rId96" cstate="print"/>
              <a:stretch>
                <a:fillRect/>
              </a:stretch>
            </p:blipFill>
            <p:spPr>
              <a:xfrm>
                <a:off x="4152199" y="4867649"/>
                <a:ext cx="78110" cy="23052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373807" name="Ink 47"/>
              <p14:cNvContentPartPr>
                <a14:cpLocks xmlns:a14="http://schemas.microsoft.com/office/drawing/2010/main" noRot="1" noChangeAspect="1" noEditPoints="1" noChangeArrowheads="1" noChangeShapeType="1"/>
              </p14:cNvContentPartPr>
              <p14:nvPr/>
            </p14:nvContentPartPr>
            <p14:xfrm>
              <a:off x="4306888" y="5038725"/>
              <a:ext cx="9525" cy="25400"/>
            </p14:xfrm>
          </p:contentPart>
        </mc:Choice>
        <mc:Fallback xmlns="">
          <p:pic>
            <p:nvPicPr>
              <p:cNvPr id="373807" name="Ink 47"/>
              <p:cNvPicPr>
                <a:picLocks noRot="1" noChangeAspect="1" noEditPoints="1" noChangeArrowheads="1" noChangeShapeType="1"/>
              </p:cNvPicPr>
              <p:nvPr/>
            </p:nvPicPr>
            <p:blipFill>
              <a:blip r:embed="rId98" cstate="print"/>
              <a:stretch>
                <a:fillRect/>
              </a:stretch>
            </p:blipFill>
            <p:spPr>
              <a:xfrm>
                <a:off x="4298724" y="5033717"/>
                <a:ext cx="25854" cy="38994"/>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373808" name="Ink 48"/>
              <p14:cNvContentPartPr>
                <a14:cpLocks xmlns:a14="http://schemas.microsoft.com/office/drawing/2010/main" noRot="1" noChangeAspect="1" noEditPoints="1" noChangeArrowheads="1" noChangeShapeType="1"/>
              </p14:cNvContentPartPr>
              <p14:nvPr/>
            </p14:nvContentPartPr>
            <p14:xfrm>
              <a:off x="4402138" y="4875213"/>
              <a:ext cx="93662" cy="206375"/>
            </p14:xfrm>
          </p:contentPart>
        </mc:Choice>
        <mc:Fallback xmlns="">
          <p:pic>
            <p:nvPicPr>
              <p:cNvPr id="373808" name="Ink 48"/>
              <p:cNvPicPr>
                <a:picLocks noRot="1" noChangeAspect="1" noEditPoints="1" noChangeArrowheads="1" noChangeShapeType="1"/>
              </p:cNvPicPr>
              <p:nvPr/>
            </p:nvPicPr>
            <p:blipFill>
              <a:blip r:embed="rId100" cstate="print"/>
              <a:stretch>
                <a:fillRect/>
              </a:stretch>
            </p:blipFill>
            <p:spPr>
              <a:xfrm>
                <a:off x="4399256" y="4864768"/>
                <a:ext cx="106991" cy="219701"/>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373809" name="Ink 49"/>
              <p14:cNvContentPartPr>
                <a14:cpLocks xmlns:a14="http://schemas.microsoft.com/office/drawing/2010/main" noRot="1" noChangeAspect="1" noEditPoints="1" noChangeArrowheads="1" noChangeShapeType="1"/>
              </p14:cNvContentPartPr>
              <p14:nvPr/>
            </p14:nvContentPartPr>
            <p14:xfrm>
              <a:off x="4581525" y="4900613"/>
              <a:ext cx="130175" cy="319087"/>
            </p14:xfrm>
          </p:contentPart>
        </mc:Choice>
        <mc:Fallback xmlns="">
          <p:pic>
            <p:nvPicPr>
              <p:cNvPr id="373809" name="Ink 49"/>
              <p:cNvPicPr>
                <a:picLocks noRot="1" noChangeAspect="1" noEditPoints="1" noChangeArrowheads="1" noChangeShapeType="1"/>
              </p:cNvPicPr>
              <p:nvPr/>
            </p:nvPicPr>
            <p:blipFill>
              <a:blip r:embed="rId102" cstate="print"/>
              <a:stretch>
                <a:fillRect/>
              </a:stretch>
            </p:blipFill>
            <p:spPr>
              <a:xfrm>
                <a:off x="4569332" y="4888368"/>
                <a:ext cx="155636" cy="336014"/>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373810" name="Ink 50"/>
              <p14:cNvContentPartPr>
                <a14:cpLocks xmlns:a14="http://schemas.microsoft.com/office/drawing/2010/main" noRot="1" noChangeAspect="1" noEditPoints="1" noChangeArrowheads="1" noChangeShapeType="1"/>
              </p14:cNvContentPartPr>
              <p14:nvPr/>
            </p14:nvContentPartPr>
            <p14:xfrm>
              <a:off x="4281488" y="5673725"/>
              <a:ext cx="77787" cy="292100"/>
            </p14:xfrm>
          </p:contentPart>
        </mc:Choice>
        <mc:Fallback xmlns="">
          <p:pic>
            <p:nvPicPr>
              <p:cNvPr id="373810" name="Ink 50"/>
              <p:cNvPicPr>
                <a:picLocks noRot="1" noChangeAspect="1" noEditPoints="1" noChangeArrowheads="1" noChangeShapeType="1"/>
              </p:cNvPicPr>
              <p:nvPr/>
            </p:nvPicPr>
            <p:blipFill>
              <a:blip r:embed="rId104" cstate="print"/>
              <a:stretch>
                <a:fillRect/>
              </a:stretch>
            </p:blipFill>
            <p:spPr>
              <a:xfrm>
                <a:off x="4267443" y="5660759"/>
                <a:ext cx="105517" cy="319113"/>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373811" name="Ink 51"/>
              <p14:cNvContentPartPr>
                <a14:cpLocks xmlns:a14="http://schemas.microsoft.com/office/drawing/2010/main" noRot="1" noChangeAspect="1" noEditPoints="1" noChangeArrowheads="1" noChangeShapeType="1"/>
              </p14:cNvContentPartPr>
              <p14:nvPr/>
            </p14:nvContentPartPr>
            <p14:xfrm>
              <a:off x="1914525" y="755650"/>
              <a:ext cx="119063" cy="274638"/>
            </p14:xfrm>
          </p:contentPart>
        </mc:Choice>
        <mc:Fallback xmlns="">
          <p:pic>
            <p:nvPicPr>
              <p:cNvPr id="373811" name="Ink 51"/>
              <p:cNvPicPr>
                <a:picLocks noRot="1" noChangeAspect="1" noEditPoints="1" noChangeArrowheads="1" noChangeShapeType="1"/>
              </p:cNvPicPr>
              <p:nvPr/>
            </p:nvPicPr>
            <p:blipFill>
              <a:blip r:embed="rId106" cstate="print"/>
              <a:stretch>
                <a:fillRect/>
              </a:stretch>
            </p:blipFill>
            <p:spPr>
              <a:xfrm>
                <a:off x="1904453" y="745572"/>
                <a:ext cx="137768" cy="292275"/>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373812" name="Ink 52"/>
              <p14:cNvContentPartPr>
                <a14:cpLocks xmlns:a14="http://schemas.microsoft.com/office/drawing/2010/main" noRot="1" noChangeAspect="1" noEditPoints="1" noChangeArrowheads="1" noChangeShapeType="1"/>
              </p14:cNvContentPartPr>
              <p14:nvPr/>
            </p14:nvContentPartPr>
            <p14:xfrm>
              <a:off x="2214563" y="806450"/>
              <a:ext cx="146050" cy="301625"/>
            </p14:xfrm>
          </p:contentPart>
        </mc:Choice>
        <mc:Fallback xmlns="">
          <p:pic>
            <p:nvPicPr>
              <p:cNvPr id="373812" name="Ink 52"/>
              <p:cNvPicPr>
                <a:picLocks noRot="1" noChangeAspect="1" noEditPoints="1" noChangeArrowheads="1" noChangeShapeType="1"/>
              </p:cNvPicPr>
              <p:nvPr/>
            </p:nvPicPr>
            <p:blipFill>
              <a:blip r:embed="rId108" cstate="print"/>
              <a:stretch>
                <a:fillRect/>
              </a:stretch>
            </p:blipFill>
            <p:spPr>
              <a:xfrm>
                <a:off x="2204416" y="796732"/>
                <a:ext cx="167432" cy="317822"/>
              </a:xfrm>
              <a:prstGeom prst="rect">
                <a:avLst/>
              </a:prstGeom>
            </p:spPr>
          </p:pic>
        </mc:Fallback>
      </mc:AlternateContent>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379906" name="Ink 2"/>
              <p14:cNvContentPartPr>
                <a14:cpLocks xmlns:a14="http://schemas.microsoft.com/office/drawing/2010/main" noRot="1" noChangeAspect="1" noEditPoints="1" noChangeArrowheads="1" noChangeShapeType="1"/>
              </p14:cNvContentPartPr>
              <p14:nvPr/>
            </p14:nvContentPartPr>
            <p14:xfrm>
              <a:off x="592138" y="541338"/>
              <a:ext cx="584200" cy="438150"/>
            </p14:xfrm>
          </p:contentPart>
        </mc:Choice>
        <mc:Fallback xmlns="">
          <p:pic>
            <p:nvPicPr>
              <p:cNvPr id="379906" name="Ink 2"/>
              <p:cNvPicPr>
                <a:picLocks noRot="1" noChangeAspect="1" noEditPoints="1" noChangeArrowheads="1" noChangeShapeType="1"/>
              </p:cNvPicPr>
              <p:nvPr/>
            </p:nvPicPr>
            <p:blipFill>
              <a:blip r:embed="rId4" cstate="print"/>
              <a:stretch>
                <a:fillRect/>
              </a:stretch>
            </p:blipFill>
            <p:spPr>
              <a:xfrm>
                <a:off x="580620" y="531257"/>
                <a:ext cx="606877" cy="452191"/>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79907" name="Ink 3"/>
              <p14:cNvContentPartPr>
                <a14:cpLocks xmlns:a14="http://schemas.microsoft.com/office/drawing/2010/main" noRot="1" noChangeAspect="1" noEditPoints="1" noChangeArrowheads="1" noChangeShapeType="1"/>
              </p14:cNvContentPartPr>
              <p14:nvPr/>
            </p14:nvContentPartPr>
            <p14:xfrm>
              <a:off x="1373188" y="720725"/>
              <a:ext cx="68262" cy="120650"/>
            </p14:xfrm>
          </p:contentPart>
        </mc:Choice>
        <mc:Fallback xmlns="">
          <p:pic>
            <p:nvPicPr>
              <p:cNvPr id="379907" name="Ink 3"/>
              <p:cNvPicPr>
                <a:picLocks noRot="1" noChangeAspect="1" noEditPoints="1" noChangeArrowheads="1" noChangeShapeType="1"/>
              </p:cNvPicPr>
              <p:nvPr/>
            </p:nvPicPr>
            <p:blipFill>
              <a:blip r:embed="rId6" cstate="print"/>
              <a:stretch>
                <a:fillRect/>
              </a:stretch>
            </p:blipFill>
            <p:spPr>
              <a:xfrm>
                <a:off x="1361691" y="711001"/>
                <a:ext cx="84070" cy="142979"/>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79908" name="Ink 4"/>
              <p14:cNvContentPartPr>
                <a14:cpLocks xmlns:a14="http://schemas.microsoft.com/office/drawing/2010/main" noRot="1" noChangeAspect="1" noEditPoints="1" noChangeArrowheads="1" noChangeShapeType="1"/>
              </p14:cNvContentPartPr>
              <p14:nvPr/>
            </p14:nvContentPartPr>
            <p14:xfrm>
              <a:off x="1751013" y="541338"/>
              <a:ext cx="738187" cy="300037"/>
            </p14:xfrm>
          </p:contentPart>
        </mc:Choice>
        <mc:Fallback xmlns="">
          <p:pic>
            <p:nvPicPr>
              <p:cNvPr id="379908" name="Ink 4"/>
              <p:cNvPicPr>
                <a:picLocks noRot="1" noChangeAspect="1" noEditPoints="1" noChangeArrowheads="1" noChangeShapeType="1"/>
              </p:cNvPicPr>
              <p:nvPr/>
            </p:nvPicPr>
            <p:blipFill>
              <a:blip r:embed="rId8" cstate="print"/>
              <a:stretch>
                <a:fillRect/>
              </a:stretch>
            </p:blipFill>
            <p:spPr>
              <a:xfrm>
                <a:off x="1739856" y="529812"/>
                <a:ext cx="760502" cy="314084"/>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79909" name="Ink 5"/>
              <p14:cNvContentPartPr>
                <a14:cpLocks xmlns:a14="http://schemas.microsoft.com/office/drawing/2010/main" noRot="1" noChangeAspect="1" noEditPoints="1" noChangeArrowheads="1" noChangeShapeType="1"/>
              </p14:cNvContentPartPr>
              <p14:nvPr/>
            </p14:nvContentPartPr>
            <p14:xfrm>
              <a:off x="2668588" y="557213"/>
              <a:ext cx="703262" cy="241300"/>
            </p14:xfrm>
          </p:contentPart>
        </mc:Choice>
        <mc:Fallback xmlns="">
          <p:pic>
            <p:nvPicPr>
              <p:cNvPr id="379909" name="Ink 5"/>
              <p:cNvPicPr>
                <a:picLocks noRot="1" noChangeAspect="1" noEditPoints="1" noChangeArrowheads="1" noChangeShapeType="1"/>
              </p:cNvPicPr>
              <p:nvPr/>
            </p:nvPicPr>
            <p:blipFill>
              <a:blip r:embed="rId10" cstate="print"/>
              <a:stretch>
                <a:fillRect/>
              </a:stretch>
            </p:blipFill>
            <p:spPr>
              <a:xfrm>
                <a:off x="2656351" y="544968"/>
                <a:ext cx="728816" cy="26507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79910" name="Ink 6"/>
              <p14:cNvContentPartPr>
                <a14:cpLocks xmlns:a14="http://schemas.microsoft.com/office/drawing/2010/main" noRot="1" noChangeAspect="1" noEditPoints="1" noChangeArrowheads="1" noChangeShapeType="1"/>
              </p14:cNvContentPartPr>
              <p14:nvPr/>
            </p14:nvContentPartPr>
            <p14:xfrm>
              <a:off x="3689350" y="377825"/>
              <a:ext cx="463550" cy="282575"/>
            </p14:xfrm>
          </p:contentPart>
        </mc:Choice>
        <mc:Fallback xmlns="">
          <p:pic>
            <p:nvPicPr>
              <p:cNvPr id="379910" name="Ink 6"/>
              <p:cNvPicPr>
                <a:picLocks noRot="1" noChangeAspect="1" noEditPoints="1" noChangeArrowheads="1" noChangeShapeType="1"/>
              </p:cNvPicPr>
              <p:nvPr/>
            </p:nvPicPr>
            <p:blipFill>
              <a:blip r:embed="rId12" cstate="print"/>
              <a:stretch>
                <a:fillRect/>
              </a:stretch>
            </p:blipFill>
            <p:spPr>
              <a:xfrm>
                <a:off x="3676754" y="365226"/>
                <a:ext cx="490902" cy="310293"/>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79911" name="Ink 7"/>
              <p14:cNvContentPartPr>
                <a14:cpLocks xmlns:a14="http://schemas.microsoft.com/office/drawing/2010/main" noRot="1" noChangeAspect="1" noEditPoints="1" noChangeArrowheads="1" noChangeShapeType="1"/>
              </p14:cNvContentPartPr>
              <p14:nvPr/>
            </p14:nvContentPartPr>
            <p14:xfrm>
              <a:off x="652463" y="1209675"/>
              <a:ext cx="249237" cy="327025"/>
            </p14:xfrm>
          </p:contentPart>
        </mc:Choice>
        <mc:Fallback xmlns="">
          <p:pic>
            <p:nvPicPr>
              <p:cNvPr id="379911" name="Ink 7"/>
              <p:cNvPicPr>
                <a:picLocks noRot="1" noChangeAspect="1" noEditPoints="1" noChangeArrowheads="1" noChangeShapeType="1"/>
              </p:cNvPicPr>
              <p:nvPr/>
            </p:nvPicPr>
            <p:blipFill>
              <a:blip r:embed="rId14" cstate="print"/>
              <a:stretch>
                <a:fillRect/>
              </a:stretch>
            </p:blipFill>
            <p:spPr>
              <a:xfrm>
                <a:off x="639857" y="1198870"/>
                <a:ext cx="273008" cy="35043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79912" name="Ink 8"/>
              <p14:cNvContentPartPr>
                <a14:cpLocks xmlns:a14="http://schemas.microsoft.com/office/drawing/2010/main" noRot="1" noChangeAspect="1" noEditPoints="1" noChangeArrowheads="1" noChangeShapeType="1"/>
              </p14:cNvContentPartPr>
              <p14:nvPr/>
            </p14:nvContentPartPr>
            <p14:xfrm>
              <a:off x="1116013" y="1219200"/>
              <a:ext cx="952500" cy="325438"/>
            </p14:xfrm>
          </p:contentPart>
        </mc:Choice>
        <mc:Fallback xmlns="">
          <p:pic>
            <p:nvPicPr>
              <p:cNvPr id="379912" name="Ink 8"/>
              <p:cNvPicPr>
                <a:picLocks noRot="1" noChangeAspect="1" noEditPoints="1" noChangeArrowheads="1" noChangeShapeType="1"/>
              </p:cNvPicPr>
              <p:nvPr/>
            </p:nvPicPr>
            <p:blipFill>
              <a:blip r:embed="rId16" cstate="print"/>
              <a:stretch>
                <a:fillRect/>
              </a:stretch>
            </p:blipFill>
            <p:spPr>
              <a:xfrm>
                <a:off x="1104854" y="1206254"/>
                <a:ext cx="975899" cy="353127"/>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79913" name="Ink 9"/>
              <p14:cNvContentPartPr>
                <a14:cpLocks xmlns:a14="http://schemas.microsoft.com/office/drawing/2010/main" noRot="1" noChangeAspect="1" noEditPoints="1" noChangeArrowheads="1" noChangeShapeType="1"/>
              </p14:cNvContentPartPr>
              <p14:nvPr/>
            </p14:nvContentPartPr>
            <p14:xfrm>
              <a:off x="738188" y="1768475"/>
              <a:ext cx="395287" cy="385763"/>
            </p14:xfrm>
          </p:contentPart>
        </mc:Choice>
        <mc:Fallback xmlns="">
          <p:pic>
            <p:nvPicPr>
              <p:cNvPr id="379913" name="Ink 9"/>
              <p:cNvPicPr>
                <a:picLocks noRot="1" noChangeAspect="1" noEditPoints="1" noChangeArrowheads="1" noChangeShapeType="1"/>
              </p:cNvPicPr>
              <p:nvPr/>
            </p:nvPicPr>
            <p:blipFill>
              <a:blip r:embed="rId18" cstate="print"/>
              <a:stretch>
                <a:fillRect/>
              </a:stretch>
            </p:blipFill>
            <p:spPr>
              <a:xfrm>
                <a:off x="726678" y="1757320"/>
                <a:ext cx="421544" cy="410233"/>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79914" name="Ink 10"/>
              <p14:cNvContentPartPr>
                <a14:cpLocks xmlns:a14="http://schemas.microsoft.com/office/drawing/2010/main" noRot="1" noChangeAspect="1" noEditPoints="1" noChangeArrowheads="1" noChangeShapeType="1"/>
              </p14:cNvContentPartPr>
              <p14:nvPr/>
            </p14:nvContentPartPr>
            <p14:xfrm>
              <a:off x="1425575" y="1897063"/>
              <a:ext cx="179388" cy="196850"/>
            </p14:xfrm>
          </p:contentPart>
        </mc:Choice>
        <mc:Fallback xmlns="">
          <p:pic>
            <p:nvPicPr>
              <p:cNvPr id="379914" name="Ink 10"/>
              <p:cNvPicPr>
                <a:picLocks noRot="1" noChangeAspect="1" noEditPoints="1" noChangeArrowheads="1" noChangeShapeType="1"/>
              </p:cNvPicPr>
              <p:nvPr/>
            </p:nvPicPr>
            <p:blipFill>
              <a:blip r:embed="rId20" cstate="print"/>
              <a:stretch>
                <a:fillRect/>
              </a:stretch>
            </p:blipFill>
            <p:spPr>
              <a:xfrm>
                <a:off x="1413328" y="1894544"/>
                <a:ext cx="199920" cy="210525"/>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79915" name="Ink 11"/>
              <p14:cNvContentPartPr>
                <a14:cpLocks xmlns:a14="http://schemas.microsoft.com/office/drawing/2010/main" noRot="1" noChangeAspect="1" noEditPoints="1" noChangeArrowheads="1" noChangeShapeType="1"/>
              </p14:cNvContentPartPr>
              <p14:nvPr/>
            </p14:nvContentPartPr>
            <p14:xfrm>
              <a:off x="1914525" y="1776413"/>
              <a:ext cx="668338" cy="309562"/>
            </p14:xfrm>
          </p:contentPart>
        </mc:Choice>
        <mc:Fallback xmlns="">
          <p:pic>
            <p:nvPicPr>
              <p:cNvPr id="379915" name="Ink 11"/>
              <p:cNvPicPr>
                <a:picLocks noRot="1" noChangeAspect="1" noEditPoints="1" noChangeArrowheads="1" noChangeShapeType="1"/>
              </p:cNvPicPr>
              <p:nvPr/>
            </p:nvPicPr>
            <p:blipFill>
              <a:blip r:embed="rId22" cstate="print"/>
              <a:stretch>
                <a:fillRect/>
              </a:stretch>
            </p:blipFill>
            <p:spPr>
              <a:xfrm>
                <a:off x="1903362" y="1766334"/>
                <a:ext cx="689944" cy="3257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79916" name="Ink 12"/>
              <p14:cNvContentPartPr>
                <a14:cpLocks xmlns:a14="http://schemas.microsoft.com/office/drawing/2010/main" noRot="1" noChangeAspect="1" noEditPoints="1" noChangeArrowheads="1" noChangeShapeType="1"/>
              </p14:cNvContentPartPr>
              <p14:nvPr/>
            </p14:nvContentPartPr>
            <p14:xfrm>
              <a:off x="2814638" y="1801813"/>
              <a:ext cx="652462" cy="180975"/>
            </p14:xfrm>
          </p:contentPart>
        </mc:Choice>
        <mc:Fallback xmlns="">
          <p:pic>
            <p:nvPicPr>
              <p:cNvPr id="379916" name="Ink 12"/>
              <p:cNvPicPr>
                <a:picLocks noRot="1" noChangeAspect="1" noEditPoints="1" noChangeArrowheads="1" noChangeShapeType="1"/>
              </p:cNvPicPr>
              <p:nvPr/>
            </p:nvPicPr>
            <p:blipFill>
              <a:blip r:embed="rId24" cstate="print"/>
              <a:stretch>
                <a:fillRect/>
              </a:stretch>
            </p:blipFill>
            <p:spPr>
              <a:xfrm>
                <a:off x="2802755" y="1789295"/>
                <a:ext cx="676947" cy="204223"/>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79917" name="Ink 13"/>
              <p14:cNvContentPartPr>
                <a14:cpLocks xmlns:a14="http://schemas.microsoft.com/office/drawing/2010/main" noRot="1" noChangeAspect="1" noEditPoints="1" noChangeArrowheads="1" noChangeShapeType="1"/>
              </p14:cNvContentPartPr>
              <p14:nvPr/>
            </p14:nvContentPartPr>
            <p14:xfrm>
              <a:off x="3706813" y="1785938"/>
              <a:ext cx="103187" cy="163512"/>
            </p14:xfrm>
          </p:contentPart>
        </mc:Choice>
        <mc:Fallback xmlns="">
          <p:pic>
            <p:nvPicPr>
              <p:cNvPr id="379917" name="Ink 13"/>
              <p:cNvPicPr>
                <a:picLocks noRot="1" noChangeAspect="1" noEditPoints="1" noChangeArrowheads="1" noChangeShapeType="1"/>
              </p:cNvPicPr>
              <p:nvPr/>
            </p:nvPicPr>
            <p:blipFill>
              <a:blip r:embed="rId26" cstate="print"/>
              <a:stretch>
                <a:fillRect/>
              </a:stretch>
            </p:blipFill>
            <p:spPr>
              <a:xfrm>
                <a:off x="3699622" y="1777654"/>
                <a:ext cx="119366" cy="17899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79918" name="Ink 14"/>
              <p14:cNvContentPartPr>
                <a14:cpLocks xmlns:a14="http://schemas.microsoft.com/office/drawing/2010/main" noRot="1" noChangeAspect="1" noEditPoints="1" noChangeArrowheads="1" noChangeShapeType="1"/>
              </p14:cNvContentPartPr>
              <p14:nvPr/>
            </p14:nvContentPartPr>
            <p14:xfrm>
              <a:off x="4178300" y="1587500"/>
              <a:ext cx="430213" cy="344488"/>
            </p14:xfrm>
          </p:contentPart>
        </mc:Choice>
        <mc:Fallback xmlns="">
          <p:pic>
            <p:nvPicPr>
              <p:cNvPr id="379918" name="Ink 14"/>
              <p:cNvPicPr>
                <a:picLocks noRot="1" noChangeAspect="1" noEditPoints="1" noChangeArrowheads="1" noChangeShapeType="1"/>
              </p:cNvPicPr>
              <p:nvPr/>
            </p:nvPicPr>
            <p:blipFill>
              <a:blip r:embed="rId28" cstate="print"/>
              <a:stretch>
                <a:fillRect/>
              </a:stretch>
            </p:blipFill>
            <p:spPr>
              <a:xfrm>
                <a:off x="4166070" y="1577137"/>
                <a:ext cx="454673" cy="3645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79919" name="Ink 15"/>
              <p14:cNvContentPartPr>
                <a14:cpLocks xmlns:a14="http://schemas.microsoft.com/office/drawing/2010/main" noRot="1" noChangeAspect="1" noEditPoints="1" noChangeArrowheads="1" noChangeShapeType="1"/>
              </p14:cNvContentPartPr>
              <p14:nvPr/>
            </p14:nvContentPartPr>
            <p14:xfrm>
              <a:off x="4838700" y="1665288"/>
              <a:ext cx="369888" cy="241300"/>
            </p14:xfrm>
          </p:contentPart>
        </mc:Choice>
        <mc:Fallback xmlns="">
          <p:pic>
            <p:nvPicPr>
              <p:cNvPr id="379919" name="Ink 15"/>
              <p:cNvPicPr>
                <a:picLocks noRot="1" noChangeAspect="1" noEditPoints="1" noChangeArrowheads="1" noChangeShapeType="1"/>
              </p:cNvPicPr>
              <p:nvPr/>
            </p:nvPicPr>
            <p:blipFill>
              <a:blip r:embed="rId30" cstate="print"/>
              <a:stretch>
                <a:fillRect/>
              </a:stretch>
            </p:blipFill>
            <p:spPr>
              <a:xfrm>
                <a:off x="4830056" y="1652683"/>
                <a:ext cx="392578" cy="266871"/>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79920" name="Ink 16"/>
              <p14:cNvContentPartPr>
                <a14:cpLocks xmlns:a14="http://schemas.microsoft.com/office/drawing/2010/main" noRot="1" noChangeAspect="1" noEditPoints="1" noChangeArrowheads="1" noChangeShapeType="1"/>
              </p14:cNvContentPartPr>
              <p14:nvPr/>
            </p14:nvContentPartPr>
            <p14:xfrm>
              <a:off x="5559425" y="1716088"/>
              <a:ext cx="206375" cy="138112"/>
            </p14:xfrm>
          </p:contentPart>
        </mc:Choice>
        <mc:Fallback xmlns="">
          <p:pic>
            <p:nvPicPr>
              <p:cNvPr id="379920" name="Ink 16"/>
              <p:cNvPicPr>
                <a:picLocks noRot="1" noChangeAspect="1" noEditPoints="1" noChangeArrowheads="1" noChangeShapeType="1"/>
              </p:cNvPicPr>
              <p:nvPr/>
            </p:nvPicPr>
            <p:blipFill>
              <a:blip r:embed="rId32" cstate="print"/>
              <a:stretch>
                <a:fillRect/>
              </a:stretch>
            </p:blipFill>
            <p:spPr>
              <a:xfrm>
                <a:off x="5549340" y="1704938"/>
                <a:ext cx="221862" cy="161131"/>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79921" name="Ink 17"/>
              <p14:cNvContentPartPr>
                <a14:cpLocks xmlns:a14="http://schemas.microsoft.com/office/drawing/2010/main" noRot="1" noChangeAspect="1" noEditPoints="1" noChangeArrowheads="1" noChangeShapeType="1"/>
              </p14:cNvContentPartPr>
              <p14:nvPr/>
            </p14:nvContentPartPr>
            <p14:xfrm>
              <a:off x="5988050" y="1501775"/>
              <a:ext cx="1425575" cy="395288"/>
            </p14:xfrm>
          </p:contentPart>
        </mc:Choice>
        <mc:Fallback xmlns="">
          <p:pic>
            <p:nvPicPr>
              <p:cNvPr id="379921" name="Ink 17"/>
              <p:cNvPicPr>
                <a:picLocks noRot="1" noChangeAspect="1" noEditPoints="1" noChangeArrowheads="1" noChangeShapeType="1"/>
              </p:cNvPicPr>
              <p:nvPr/>
            </p:nvPicPr>
            <p:blipFill>
              <a:blip r:embed="rId34" cstate="print"/>
              <a:stretch>
                <a:fillRect/>
              </a:stretch>
            </p:blipFill>
            <p:spPr>
              <a:xfrm>
                <a:off x="5976170" y="1489535"/>
                <a:ext cx="1449695" cy="418328"/>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79922" name="Ink 18"/>
              <p14:cNvContentPartPr>
                <a14:cpLocks xmlns:a14="http://schemas.microsoft.com/office/drawing/2010/main" noRot="1" noChangeAspect="1" noEditPoints="1" noChangeArrowheads="1" noChangeShapeType="1"/>
              </p14:cNvContentPartPr>
              <p14:nvPr/>
            </p14:nvContentPartPr>
            <p14:xfrm>
              <a:off x="7696200" y="1355725"/>
              <a:ext cx="531813" cy="284163"/>
            </p14:xfrm>
          </p:contentPart>
        </mc:Choice>
        <mc:Fallback xmlns="">
          <p:pic>
            <p:nvPicPr>
              <p:cNvPr id="379922" name="Ink 18"/>
              <p:cNvPicPr>
                <a:picLocks noRot="1" noChangeAspect="1" noEditPoints="1" noChangeArrowheads="1" noChangeShapeType="1"/>
              </p:cNvPicPr>
              <p:nvPr/>
            </p:nvPicPr>
            <p:blipFill>
              <a:blip r:embed="rId36" cstate="print"/>
              <a:stretch>
                <a:fillRect/>
              </a:stretch>
            </p:blipFill>
            <p:spPr>
              <a:xfrm>
                <a:off x="7685030" y="1344560"/>
                <a:ext cx="555954" cy="307933"/>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79923" name="Ink 19"/>
              <p14:cNvContentPartPr>
                <a14:cpLocks xmlns:a14="http://schemas.microsoft.com/office/drawing/2010/main" noRot="1" noChangeAspect="1" noEditPoints="1" noChangeArrowheads="1" noChangeShapeType="1"/>
              </p14:cNvContentPartPr>
              <p14:nvPr/>
            </p14:nvContentPartPr>
            <p14:xfrm>
              <a:off x="627063" y="2574925"/>
              <a:ext cx="325437" cy="523875"/>
            </p14:xfrm>
          </p:contentPart>
        </mc:Choice>
        <mc:Fallback xmlns="">
          <p:pic>
            <p:nvPicPr>
              <p:cNvPr id="379923" name="Ink 19"/>
              <p:cNvPicPr>
                <a:picLocks noRot="1" noChangeAspect="1" noEditPoints="1" noChangeArrowheads="1" noChangeShapeType="1"/>
              </p:cNvPicPr>
              <p:nvPr/>
            </p:nvPicPr>
            <p:blipFill>
              <a:blip r:embed="rId38" cstate="print"/>
              <a:stretch>
                <a:fillRect/>
              </a:stretch>
            </p:blipFill>
            <p:spPr>
              <a:xfrm>
                <a:off x="617418" y="2566644"/>
                <a:ext cx="345442" cy="535397"/>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79924" name="Ink 20"/>
              <p14:cNvContentPartPr>
                <a14:cpLocks xmlns:a14="http://schemas.microsoft.com/office/drawing/2010/main" noRot="1" noChangeAspect="1" noEditPoints="1" noChangeArrowheads="1" noChangeShapeType="1"/>
              </p14:cNvContentPartPr>
              <p14:nvPr/>
            </p14:nvContentPartPr>
            <p14:xfrm>
              <a:off x="1398588" y="2635250"/>
              <a:ext cx="180975" cy="180975"/>
            </p14:xfrm>
          </p:contentPart>
        </mc:Choice>
        <mc:Fallback xmlns="">
          <p:pic>
            <p:nvPicPr>
              <p:cNvPr id="379924" name="Ink 20"/>
              <p:cNvPicPr>
                <a:picLocks noRot="1" noChangeAspect="1" noEditPoints="1" noChangeArrowheads="1" noChangeShapeType="1"/>
              </p:cNvPicPr>
              <p:nvPr/>
            </p:nvPicPr>
            <p:blipFill>
              <a:blip r:embed="rId40" cstate="print"/>
              <a:stretch>
                <a:fillRect/>
              </a:stretch>
            </p:blipFill>
            <p:spPr>
              <a:xfrm>
                <a:off x="1387075" y="2629853"/>
                <a:ext cx="197885" cy="199684"/>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79925" name="Ink 21"/>
              <p14:cNvContentPartPr>
                <a14:cpLocks xmlns:a14="http://schemas.microsoft.com/office/drawing/2010/main" noRot="1" noChangeAspect="1" noEditPoints="1" noChangeArrowheads="1" noChangeShapeType="1"/>
              </p14:cNvContentPartPr>
              <p14:nvPr/>
            </p14:nvContentPartPr>
            <p14:xfrm>
              <a:off x="1998663" y="2574925"/>
              <a:ext cx="722312" cy="317500"/>
            </p14:xfrm>
          </p:contentPart>
        </mc:Choice>
        <mc:Fallback xmlns="">
          <p:pic>
            <p:nvPicPr>
              <p:cNvPr id="379925" name="Ink 21"/>
              <p:cNvPicPr>
                <a:picLocks noRot="1" noChangeAspect="1" noEditPoints="1" noChangeArrowheads="1" noChangeShapeType="1"/>
              </p:cNvPicPr>
              <p:nvPr/>
            </p:nvPicPr>
            <p:blipFill>
              <a:blip r:embed="rId42" cstate="print"/>
              <a:stretch>
                <a:fillRect/>
              </a:stretch>
            </p:blipFill>
            <p:spPr>
              <a:xfrm>
                <a:off x="1990021" y="2563406"/>
                <a:ext cx="742116" cy="332979"/>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79926" name="Ink 22"/>
              <p14:cNvContentPartPr>
                <a14:cpLocks xmlns:a14="http://schemas.microsoft.com/office/drawing/2010/main" noRot="1" noChangeAspect="1" noEditPoints="1" noChangeArrowheads="1" noChangeShapeType="1"/>
              </p14:cNvContentPartPr>
              <p14:nvPr/>
            </p14:nvContentPartPr>
            <p14:xfrm>
              <a:off x="2935288" y="2609850"/>
              <a:ext cx="625475" cy="179388"/>
            </p14:xfrm>
          </p:contentPart>
        </mc:Choice>
        <mc:Fallback xmlns="">
          <p:pic>
            <p:nvPicPr>
              <p:cNvPr id="379926" name="Ink 22"/>
              <p:cNvPicPr>
                <a:picLocks noRot="1" noChangeAspect="1" noEditPoints="1" noChangeArrowheads="1" noChangeShapeType="1"/>
              </p:cNvPicPr>
              <p:nvPr/>
            </p:nvPicPr>
            <p:blipFill>
              <a:blip r:embed="rId44" cstate="print"/>
              <a:stretch>
                <a:fillRect/>
              </a:stretch>
            </p:blipFill>
            <p:spPr>
              <a:xfrm>
                <a:off x="2922362" y="2597603"/>
                <a:ext cx="651327" cy="203883"/>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79927" name="Ink 23"/>
              <p14:cNvContentPartPr>
                <a14:cpLocks xmlns:a14="http://schemas.microsoft.com/office/drawing/2010/main" noRot="1" noChangeAspect="1" noEditPoints="1" noChangeArrowheads="1" noChangeShapeType="1"/>
              </p14:cNvContentPartPr>
              <p14:nvPr/>
            </p14:nvContentPartPr>
            <p14:xfrm>
              <a:off x="3767138" y="2592388"/>
              <a:ext cx="111125" cy="138112"/>
            </p14:xfrm>
          </p:contentPart>
        </mc:Choice>
        <mc:Fallback xmlns="">
          <p:pic>
            <p:nvPicPr>
              <p:cNvPr id="379927" name="Ink 23"/>
              <p:cNvPicPr>
                <a:picLocks noRot="1" noChangeAspect="1" noEditPoints="1" noChangeArrowheads="1" noChangeShapeType="1"/>
              </p:cNvPicPr>
              <p:nvPr/>
            </p:nvPicPr>
            <p:blipFill>
              <a:blip r:embed="rId46" cstate="print"/>
              <a:stretch>
                <a:fillRect/>
              </a:stretch>
            </p:blipFill>
            <p:spPr>
              <a:xfrm>
                <a:off x="3758147" y="2589151"/>
                <a:ext cx="130185" cy="150341"/>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79928" name="Ink 24"/>
              <p14:cNvContentPartPr>
                <a14:cpLocks xmlns:a14="http://schemas.microsoft.com/office/drawing/2010/main" noRot="1" noChangeAspect="1" noEditPoints="1" noChangeArrowheads="1" noChangeShapeType="1"/>
              </p14:cNvContentPartPr>
              <p14:nvPr/>
            </p14:nvContentPartPr>
            <p14:xfrm>
              <a:off x="4144963" y="2378075"/>
              <a:ext cx="1054100" cy="265113"/>
            </p14:xfrm>
          </p:contentPart>
        </mc:Choice>
        <mc:Fallback xmlns="">
          <p:pic>
            <p:nvPicPr>
              <p:cNvPr id="379928" name="Ink 24"/>
              <p:cNvPicPr>
                <a:picLocks noRot="1" noChangeAspect="1" noEditPoints="1" noChangeArrowheads="1" noChangeShapeType="1"/>
              </p:cNvPicPr>
              <p:nvPr/>
            </p:nvPicPr>
            <p:blipFill>
              <a:blip r:embed="rId48" cstate="print"/>
              <a:stretch>
                <a:fillRect/>
              </a:stretch>
            </p:blipFill>
            <p:spPr>
              <a:xfrm>
                <a:off x="4134163" y="2366909"/>
                <a:ext cx="1077860" cy="287086"/>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79929" name="Ink 25"/>
              <p14:cNvContentPartPr>
                <a14:cpLocks xmlns:a14="http://schemas.microsoft.com/office/drawing/2010/main" noRot="1" noChangeAspect="1" noEditPoints="1" noChangeArrowheads="1" noChangeShapeType="1"/>
              </p14:cNvContentPartPr>
              <p14:nvPr/>
            </p14:nvContentPartPr>
            <p14:xfrm>
              <a:off x="627063" y="2935288"/>
              <a:ext cx="5035550" cy="3819525"/>
            </p14:xfrm>
          </p:contentPart>
        </mc:Choice>
        <mc:Fallback xmlns="">
          <p:pic>
            <p:nvPicPr>
              <p:cNvPr id="379929" name="Ink 25"/>
              <p:cNvPicPr>
                <a:picLocks noRot="1" noChangeAspect="1" noEditPoints="1" noChangeArrowheads="1" noChangeShapeType="1"/>
              </p:cNvPicPr>
              <p:nvPr/>
            </p:nvPicPr>
            <p:blipFill>
              <a:blip r:embed="rId50" cstate="print"/>
              <a:stretch>
                <a:fillRect/>
              </a:stretch>
            </p:blipFill>
            <p:spPr>
              <a:xfrm>
                <a:off x="614823" y="2924491"/>
                <a:ext cx="5057509" cy="3842918"/>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379930" name="Ink 26"/>
              <p14:cNvContentPartPr>
                <a14:cpLocks xmlns:a14="http://schemas.microsoft.com/office/drawing/2010/main" noRot="1" noChangeAspect="1" noEditPoints="1" noChangeArrowheads="1" noChangeShapeType="1"/>
              </p14:cNvContentPartPr>
              <p14:nvPr/>
            </p14:nvContentPartPr>
            <p14:xfrm>
              <a:off x="5405438" y="2162175"/>
              <a:ext cx="2719387" cy="661988"/>
            </p14:xfrm>
          </p:contentPart>
        </mc:Choice>
        <mc:Fallback xmlns="">
          <p:pic>
            <p:nvPicPr>
              <p:cNvPr id="379930" name="Ink 26"/>
              <p:cNvPicPr>
                <a:picLocks noRot="1" noChangeAspect="1" noEditPoints="1" noChangeArrowheads="1" noChangeShapeType="1"/>
              </p:cNvPicPr>
              <p:nvPr/>
            </p:nvPicPr>
            <p:blipFill>
              <a:blip r:embed="rId52" cstate="print"/>
              <a:stretch>
                <a:fillRect/>
              </a:stretch>
            </p:blipFill>
            <p:spPr>
              <a:xfrm>
                <a:off x="5397518" y="2151016"/>
                <a:ext cx="2740267" cy="679987"/>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379931" name="Ink 27"/>
              <p14:cNvContentPartPr>
                <a14:cpLocks xmlns:a14="http://schemas.microsoft.com/office/drawing/2010/main" noRot="1" noChangeAspect="1" noEditPoints="1" noChangeArrowheads="1" noChangeShapeType="1"/>
              </p14:cNvContentPartPr>
              <p14:nvPr/>
            </p14:nvContentPartPr>
            <p14:xfrm>
              <a:off x="3149600" y="4625975"/>
              <a:ext cx="3621088" cy="446088"/>
            </p14:xfrm>
          </p:contentPart>
        </mc:Choice>
        <mc:Fallback xmlns="">
          <p:pic>
            <p:nvPicPr>
              <p:cNvPr id="379931" name="Ink 27"/>
              <p:cNvPicPr>
                <a:picLocks noRot="1" noChangeAspect="1" noEditPoints="1" noChangeArrowheads="1" noChangeShapeType="1"/>
              </p:cNvPicPr>
              <p:nvPr/>
            </p:nvPicPr>
            <p:blipFill>
              <a:blip r:embed="rId54" cstate="print"/>
              <a:stretch>
                <a:fillRect/>
              </a:stretch>
            </p:blipFill>
            <p:spPr>
              <a:xfrm>
                <a:off x="3138800" y="4613734"/>
                <a:ext cx="3644127" cy="469491"/>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379932" name="Ink 28"/>
              <p14:cNvContentPartPr>
                <a14:cpLocks xmlns:a14="http://schemas.microsoft.com/office/drawing/2010/main" noRot="1" noChangeAspect="1" noEditPoints="1" noChangeArrowheads="1" noChangeShapeType="1"/>
              </p14:cNvContentPartPr>
              <p14:nvPr/>
            </p14:nvContentPartPr>
            <p14:xfrm>
              <a:off x="738188" y="5905500"/>
              <a:ext cx="241300" cy="584200"/>
            </p14:xfrm>
          </p:contentPart>
        </mc:Choice>
        <mc:Fallback xmlns="">
          <p:pic>
            <p:nvPicPr>
              <p:cNvPr id="379932" name="Ink 28"/>
              <p:cNvPicPr>
                <a:picLocks noRot="1" noChangeAspect="1" noEditPoints="1" noChangeArrowheads="1" noChangeShapeType="1"/>
              </p:cNvPicPr>
              <p:nvPr/>
            </p:nvPicPr>
            <p:blipFill>
              <a:blip r:embed="rId56" cstate="print"/>
              <a:stretch>
                <a:fillRect/>
              </a:stretch>
            </p:blipFill>
            <p:spPr>
              <a:xfrm>
                <a:off x="725943" y="5894342"/>
                <a:ext cx="262909" cy="605797"/>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379933" name="Ink 29"/>
              <p14:cNvContentPartPr>
                <a14:cpLocks xmlns:a14="http://schemas.microsoft.com/office/drawing/2010/main" noRot="1" noChangeAspect="1" noEditPoints="1" noChangeArrowheads="1" noChangeShapeType="1"/>
              </p14:cNvContentPartPr>
              <p14:nvPr/>
            </p14:nvContentPartPr>
            <p14:xfrm>
              <a:off x="1244600" y="6188075"/>
              <a:ext cx="85725" cy="138113"/>
            </p14:xfrm>
          </p:contentPart>
        </mc:Choice>
        <mc:Fallback xmlns="">
          <p:pic>
            <p:nvPicPr>
              <p:cNvPr id="379933" name="Ink 29"/>
              <p:cNvPicPr>
                <a:picLocks noRot="1" noChangeAspect="1" noEditPoints="1" noChangeArrowheads="1" noChangeShapeType="1"/>
              </p:cNvPicPr>
              <p:nvPr/>
            </p:nvPicPr>
            <p:blipFill>
              <a:blip r:embed="rId58" cstate="print"/>
              <a:stretch>
                <a:fillRect/>
              </a:stretch>
            </p:blipFill>
            <p:spPr>
              <a:xfrm>
                <a:off x="1232714" y="6176536"/>
                <a:ext cx="105535" cy="15975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379934" name="Ink 30"/>
              <p14:cNvContentPartPr>
                <a14:cpLocks xmlns:a14="http://schemas.microsoft.com/office/drawing/2010/main" noRot="1" noChangeAspect="1" noEditPoints="1" noChangeArrowheads="1" noChangeShapeType="1"/>
              </p14:cNvContentPartPr>
              <p14:nvPr/>
            </p14:nvContentPartPr>
            <p14:xfrm>
              <a:off x="1638300" y="6162675"/>
              <a:ext cx="112713" cy="188913"/>
            </p14:xfrm>
          </p:contentPart>
        </mc:Choice>
        <mc:Fallback xmlns="">
          <p:pic>
            <p:nvPicPr>
              <p:cNvPr id="379934" name="Ink 30"/>
              <p:cNvPicPr>
                <a:picLocks noRot="1" noChangeAspect="1" noEditPoints="1" noChangeArrowheads="1" noChangeShapeType="1"/>
              </p:cNvPicPr>
              <p:nvPr/>
            </p:nvPicPr>
            <p:blipFill>
              <a:blip r:embed="rId60" cstate="print"/>
              <a:stretch>
                <a:fillRect/>
              </a:stretch>
            </p:blipFill>
            <p:spPr>
              <a:xfrm>
                <a:off x="1626417" y="6151520"/>
                <a:ext cx="135760" cy="211223"/>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379935" name="Ink 31"/>
              <p14:cNvContentPartPr>
                <a14:cpLocks xmlns:a14="http://schemas.microsoft.com/office/drawing/2010/main" noRot="1" noChangeAspect="1" noEditPoints="1" noChangeArrowheads="1" noChangeShapeType="1"/>
              </p14:cNvContentPartPr>
              <p14:nvPr/>
            </p14:nvContentPartPr>
            <p14:xfrm>
              <a:off x="1871663" y="6042025"/>
              <a:ext cx="290512" cy="369888"/>
            </p14:xfrm>
          </p:contentPart>
        </mc:Choice>
        <mc:Fallback xmlns="">
          <p:pic>
            <p:nvPicPr>
              <p:cNvPr id="379935" name="Ink 31"/>
              <p:cNvPicPr>
                <a:picLocks noRot="1" noChangeAspect="1" noEditPoints="1" noChangeArrowheads="1" noChangeShapeType="1"/>
              </p:cNvPicPr>
              <p:nvPr/>
            </p:nvPicPr>
            <p:blipFill>
              <a:blip r:embed="rId62" cstate="print"/>
              <a:stretch>
                <a:fillRect/>
              </a:stretch>
            </p:blipFill>
            <p:spPr>
              <a:xfrm>
                <a:off x="1863743" y="6031220"/>
                <a:ext cx="309951" cy="392578"/>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379936" name="Ink 32"/>
              <p14:cNvContentPartPr>
                <a14:cpLocks xmlns:a14="http://schemas.microsoft.com/office/drawing/2010/main" noRot="1" noChangeAspect="1" noEditPoints="1" noChangeArrowheads="1" noChangeShapeType="1"/>
              </p14:cNvContentPartPr>
              <p14:nvPr/>
            </p14:nvContentPartPr>
            <p14:xfrm>
              <a:off x="2290763" y="6102350"/>
              <a:ext cx="130175" cy="301625"/>
            </p14:xfrm>
          </p:contentPart>
        </mc:Choice>
        <mc:Fallback xmlns="">
          <p:pic>
            <p:nvPicPr>
              <p:cNvPr id="379936" name="Ink 32"/>
              <p:cNvPicPr>
                <a:picLocks noRot="1" noChangeAspect="1" noEditPoints="1" noChangeArrowheads="1" noChangeShapeType="1"/>
              </p:cNvPicPr>
              <p:nvPr/>
            </p:nvPicPr>
            <p:blipFill>
              <a:blip r:embed="rId64" cstate="print"/>
              <a:stretch>
                <a:fillRect/>
              </a:stretch>
            </p:blipFill>
            <p:spPr>
              <a:xfrm>
                <a:off x="2285369" y="6090832"/>
                <a:ext cx="145997" cy="324661"/>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379937" name="Ink 33"/>
              <p14:cNvContentPartPr>
                <a14:cpLocks xmlns:a14="http://schemas.microsoft.com/office/drawing/2010/main" noRot="1" noChangeAspect="1" noEditPoints="1" noChangeArrowheads="1" noChangeShapeType="1"/>
              </p14:cNvContentPartPr>
              <p14:nvPr/>
            </p14:nvContentPartPr>
            <p14:xfrm>
              <a:off x="2797175" y="6273800"/>
              <a:ext cx="163513" cy="34925"/>
            </p14:xfrm>
          </p:contentPart>
        </mc:Choice>
        <mc:Fallback xmlns="">
          <p:pic>
            <p:nvPicPr>
              <p:cNvPr id="379937" name="Ink 33"/>
              <p:cNvPicPr>
                <a:picLocks noRot="1" noChangeAspect="1" noEditPoints="1" noChangeArrowheads="1" noChangeShapeType="1"/>
              </p:cNvPicPr>
              <p:nvPr/>
            </p:nvPicPr>
            <p:blipFill>
              <a:blip r:embed="rId66" cstate="print"/>
              <a:stretch>
                <a:fillRect/>
              </a:stretch>
            </p:blipFill>
            <p:spPr>
              <a:xfrm>
                <a:off x="2785650" y="6270949"/>
                <a:ext cx="177919" cy="48467"/>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379938" name="Ink 34"/>
              <p14:cNvContentPartPr>
                <a14:cpLocks xmlns:a14="http://schemas.microsoft.com/office/drawing/2010/main" noRot="1" noChangeAspect="1" noEditPoints="1" noChangeArrowheads="1" noChangeShapeType="1"/>
              </p14:cNvContentPartPr>
              <p14:nvPr/>
            </p14:nvContentPartPr>
            <p14:xfrm>
              <a:off x="1527175" y="5605463"/>
              <a:ext cx="130175" cy="119062"/>
            </p14:xfrm>
          </p:contentPart>
        </mc:Choice>
        <mc:Fallback xmlns="">
          <p:pic>
            <p:nvPicPr>
              <p:cNvPr id="379938" name="Ink 34"/>
              <p:cNvPicPr>
                <a:picLocks noRot="1" noChangeAspect="1" noEditPoints="1" noChangeArrowheads="1" noChangeShapeType="1"/>
              </p:cNvPicPr>
              <p:nvPr/>
            </p:nvPicPr>
            <p:blipFill>
              <a:blip r:embed="rId68" cstate="print"/>
              <a:stretch>
                <a:fillRect/>
              </a:stretch>
            </p:blipFill>
            <p:spPr>
              <a:xfrm>
                <a:off x="1516027" y="5602226"/>
                <a:ext cx="144199" cy="135249"/>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379939" name="Ink 35"/>
              <p14:cNvContentPartPr>
                <a14:cpLocks xmlns:a14="http://schemas.microsoft.com/office/drawing/2010/main" noRot="1" noChangeAspect="1" noEditPoints="1" noChangeArrowheads="1" noChangeShapeType="1"/>
              </p14:cNvContentPartPr>
              <p14:nvPr/>
            </p14:nvContentPartPr>
            <p14:xfrm>
              <a:off x="1990725" y="5389563"/>
              <a:ext cx="995363" cy="344487"/>
            </p14:xfrm>
          </p:contentPart>
        </mc:Choice>
        <mc:Fallback xmlns="">
          <p:pic>
            <p:nvPicPr>
              <p:cNvPr id="379939" name="Ink 35"/>
              <p:cNvPicPr>
                <a:picLocks noRot="1" noChangeAspect="1" noEditPoints="1" noChangeArrowheads="1" noChangeShapeType="1"/>
              </p:cNvPicPr>
              <p:nvPr/>
            </p:nvPicPr>
            <p:blipFill>
              <a:blip r:embed="rId70" cstate="print"/>
              <a:stretch>
                <a:fillRect/>
              </a:stretch>
            </p:blipFill>
            <p:spPr>
              <a:xfrm>
                <a:off x="1979561" y="5380924"/>
                <a:ext cx="1015169" cy="364645"/>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379940" name="Ink 36"/>
              <p14:cNvContentPartPr>
                <a14:cpLocks xmlns:a14="http://schemas.microsoft.com/office/drawing/2010/main" noRot="1" noChangeAspect="1" noEditPoints="1" noChangeArrowheads="1" noChangeShapeType="1"/>
              </p14:cNvContentPartPr>
              <p14:nvPr/>
            </p14:nvContentPartPr>
            <p14:xfrm>
              <a:off x="3963988" y="5878513"/>
              <a:ext cx="34925" cy="198437"/>
            </p14:xfrm>
          </p:contentPart>
        </mc:Choice>
        <mc:Fallback xmlns="">
          <p:pic>
            <p:nvPicPr>
              <p:cNvPr id="379940" name="Ink 36"/>
              <p:cNvPicPr>
                <a:picLocks noRot="1" noChangeAspect="1" noEditPoints="1" noChangeArrowheads="1" noChangeShapeType="1"/>
              </p:cNvPicPr>
              <p:nvPr/>
            </p:nvPicPr>
            <p:blipFill>
              <a:blip r:embed="rId72" cstate="print"/>
              <a:stretch>
                <a:fillRect/>
              </a:stretch>
            </p:blipFill>
            <p:spPr>
              <a:xfrm>
                <a:off x="3952466" y="5868429"/>
                <a:ext cx="57608" cy="216444"/>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379941" name="Ink 37"/>
              <p14:cNvContentPartPr>
                <a14:cpLocks xmlns:a14="http://schemas.microsoft.com/office/drawing/2010/main" noRot="1" noChangeAspect="1" noEditPoints="1" noChangeArrowheads="1" noChangeShapeType="1"/>
              </p14:cNvContentPartPr>
              <p14:nvPr/>
            </p14:nvContentPartPr>
            <p14:xfrm>
              <a:off x="4281488" y="5981700"/>
              <a:ext cx="249237" cy="17463"/>
            </p14:xfrm>
          </p:contentPart>
        </mc:Choice>
        <mc:Fallback xmlns="">
          <p:pic>
            <p:nvPicPr>
              <p:cNvPr id="379941" name="Ink 37"/>
              <p:cNvPicPr>
                <a:picLocks noRot="1" noChangeAspect="1" noEditPoints="1" noChangeArrowheads="1" noChangeShapeType="1"/>
              </p:cNvPicPr>
              <p:nvPr/>
            </p:nvPicPr>
            <p:blipFill>
              <a:blip r:embed="rId74" cstate="print"/>
              <a:stretch>
                <a:fillRect/>
              </a:stretch>
            </p:blipFill>
            <p:spPr>
              <a:xfrm>
                <a:off x="4275005" y="5977698"/>
                <a:ext cx="259322" cy="31288"/>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379942" name="Ink 38"/>
              <p14:cNvContentPartPr>
                <a14:cpLocks xmlns:a14="http://schemas.microsoft.com/office/drawing/2010/main" noRot="1" noChangeAspect="1" noEditPoints="1" noChangeArrowheads="1" noChangeShapeType="1"/>
              </p14:cNvContentPartPr>
              <p14:nvPr/>
            </p14:nvContentPartPr>
            <p14:xfrm>
              <a:off x="4821238" y="5734050"/>
              <a:ext cx="936625" cy="334963"/>
            </p14:xfrm>
          </p:contentPart>
        </mc:Choice>
        <mc:Fallback xmlns="">
          <p:pic>
            <p:nvPicPr>
              <p:cNvPr id="379942" name="Ink 38"/>
              <p:cNvPicPr>
                <a:picLocks noRot="1" noChangeAspect="1" noEditPoints="1" noChangeArrowheads="1" noChangeShapeType="1"/>
              </p:cNvPicPr>
              <p:nvPr/>
            </p:nvPicPr>
            <p:blipFill>
              <a:blip r:embed="rId76" cstate="print"/>
              <a:stretch>
                <a:fillRect/>
              </a:stretch>
            </p:blipFill>
            <p:spPr>
              <a:xfrm>
                <a:off x="4809719" y="5726486"/>
                <a:ext cx="958583" cy="355133"/>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379943" name="Ink 39"/>
              <p14:cNvContentPartPr>
                <a14:cpLocks xmlns:a14="http://schemas.microsoft.com/office/drawing/2010/main" noRot="1" noChangeAspect="1" noEditPoints="1" noChangeArrowheads="1" noChangeShapeType="1"/>
              </p14:cNvContentPartPr>
              <p14:nvPr/>
            </p14:nvContentPartPr>
            <p14:xfrm>
              <a:off x="3938588" y="6351588"/>
              <a:ext cx="746125" cy="369887"/>
            </p14:xfrm>
          </p:contentPart>
        </mc:Choice>
        <mc:Fallback xmlns="">
          <p:pic>
            <p:nvPicPr>
              <p:cNvPr id="379943" name="Ink 39"/>
              <p:cNvPicPr>
                <a:picLocks noRot="1" noChangeAspect="1" noEditPoints="1" noChangeArrowheads="1" noChangeShapeType="1"/>
              </p:cNvPicPr>
              <p:nvPr/>
            </p:nvPicPr>
            <p:blipFill>
              <a:blip r:embed="rId78" cstate="print"/>
              <a:stretch>
                <a:fillRect/>
              </a:stretch>
            </p:blipFill>
            <p:spPr>
              <a:xfrm>
                <a:off x="3930670" y="6339621"/>
                <a:ext cx="759082" cy="38548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379944" name="Ink 40"/>
              <p14:cNvContentPartPr>
                <a14:cpLocks xmlns:a14="http://schemas.microsoft.com/office/drawing/2010/main" noRot="1" noChangeAspect="1" noEditPoints="1" noChangeArrowheads="1" noChangeShapeType="1"/>
              </p14:cNvContentPartPr>
              <p14:nvPr/>
            </p14:nvContentPartPr>
            <p14:xfrm>
              <a:off x="5122863" y="6548438"/>
              <a:ext cx="163512" cy="34925"/>
            </p14:xfrm>
          </p:contentPart>
        </mc:Choice>
        <mc:Fallback xmlns="">
          <p:pic>
            <p:nvPicPr>
              <p:cNvPr id="379944" name="Ink 40"/>
              <p:cNvPicPr>
                <a:picLocks noRot="1" noChangeAspect="1" noEditPoints="1" noChangeArrowheads="1" noChangeShapeType="1"/>
              </p:cNvPicPr>
              <p:nvPr/>
            </p:nvPicPr>
            <p:blipFill>
              <a:blip r:embed="rId80" cstate="print"/>
              <a:stretch>
                <a:fillRect/>
              </a:stretch>
            </p:blipFill>
            <p:spPr>
              <a:xfrm>
                <a:off x="5111698" y="6540517"/>
                <a:ext cx="182600" cy="54008"/>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379945" name="Ink 41"/>
              <p14:cNvContentPartPr>
                <a14:cpLocks xmlns:a14="http://schemas.microsoft.com/office/drawing/2010/main" noRot="1" noChangeAspect="1" noEditPoints="1" noChangeArrowheads="1" noChangeShapeType="1"/>
              </p14:cNvContentPartPr>
              <p14:nvPr/>
            </p14:nvContentPartPr>
            <p14:xfrm>
              <a:off x="5473700" y="6429375"/>
              <a:ext cx="17463" cy="128588"/>
            </p14:xfrm>
          </p:contentPart>
        </mc:Choice>
        <mc:Fallback xmlns="">
          <p:pic>
            <p:nvPicPr>
              <p:cNvPr id="379945" name="Ink 41"/>
              <p:cNvPicPr>
                <a:picLocks noRot="1" noChangeAspect="1" noEditPoints="1" noChangeArrowheads="1" noChangeShapeType="1"/>
              </p:cNvPicPr>
              <p:nvPr/>
            </p:nvPicPr>
            <p:blipFill>
              <a:blip r:embed="rId82" cstate="print"/>
              <a:stretch>
                <a:fillRect/>
              </a:stretch>
            </p:blipFill>
            <p:spPr>
              <a:xfrm>
                <a:off x="5461476" y="6415688"/>
                <a:ext cx="43308" cy="153081"/>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379946" name="Ink 42"/>
              <p14:cNvContentPartPr>
                <a14:cpLocks xmlns:a14="http://schemas.microsoft.com/office/drawing/2010/main" noRot="1" noChangeAspect="1" noEditPoints="1" noChangeArrowheads="1" noChangeShapeType="1"/>
              </p14:cNvContentPartPr>
              <p14:nvPr/>
            </p14:nvContentPartPr>
            <p14:xfrm>
              <a:off x="6254750" y="5681663"/>
              <a:ext cx="352425" cy="841375"/>
            </p14:xfrm>
          </p:contentPart>
        </mc:Choice>
        <mc:Fallback xmlns="">
          <p:pic>
            <p:nvPicPr>
              <p:cNvPr id="379946" name="Ink 42"/>
              <p:cNvPicPr>
                <a:picLocks noRot="1" noChangeAspect="1" noEditPoints="1" noChangeArrowheads="1" noChangeShapeType="1"/>
              </p:cNvPicPr>
              <p:nvPr/>
            </p:nvPicPr>
            <p:blipFill>
              <a:blip r:embed="rId84" cstate="print"/>
              <a:stretch>
                <a:fillRect/>
              </a:stretch>
            </p:blipFill>
            <p:spPr>
              <a:xfrm>
                <a:off x="6243230" y="5669782"/>
                <a:ext cx="377624" cy="864056"/>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379947" name="Ink 43"/>
              <p14:cNvContentPartPr>
                <a14:cpLocks xmlns:a14="http://schemas.microsoft.com/office/drawing/2010/main" noRot="1" noChangeAspect="1" noEditPoints="1" noChangeArrowheads="1" noChangeShapeType="1"/>
              </p14:cNvContentPartPr>
              <p14:nvPr/>
            </p14:nvContentPartPr>
            <p14:xfrm>
              <a:off x="6864350" y="5759450"/>
              <a:ext cx="1827213" cy="352425"/>
            </p14:xfrm>
          </p:contentPart>
        </mc:Choice>
        <mc:Fallback xmlns="">
          <p:pic>
            <p:nvPicPr>
              <p:cNvPr id="379947" name="Ink 43"/>
              <p:cNvPicPr>
                <a:picLocks noRot="1" noChangeAspect="1" noEditPoints="1" noChangeArrowheads="1" noChangeShapeType="1"/>
              </p:cNvPicPr>
              <p:nvPr/>
            </p:nvPicPr>
            <p:blipFill>
              <a:blip r:embed="rId86" cstate="print"/>
              <a:stretch>
                <a:fillRect/>
              </a:stretch>
            </p:blipFill>
            <p:spPr>
              <a:xfrm>
                <a:off x="6852471" y="5746851"/>
                <a:ext cx="1850971" cy="376544"/>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379948" name="Ink 44"/>
              <p14:cNvContentPartPr>
                <a14:cpLocks xmlns:a14="http://schemas.microsoft.com/office/drawing/2010/main" noRot="1" noChangeAspect="1" noEditPoints="1" noChangeArrowheads="1" noChangeShapeType="1"/>
              </p14:cNvContentPartPr>
              <p14:nvPr/>
            </p14:nvContentPartPr>
            <p14:xfrm>
              <a:off x="463550" y="3305175"/>
              <a:ext cx="284163" cy="669925"/>
            </p14:xfrm>
          </p:contentPart>
        </mc:Choice>
        <mc:Fallback xmlns="">
          <p:pic>
            <p:nvPicPr>
              <p:cNvPr id="379948" name="Ink 44"/>
              <p:cNvPicPr>
                <a:picLocks noRot="1" noChangeAspect="1" noEditPoints="1" noChangeArrowheads="1" noChangeShapeType="1"/>
              </p:cNvPicPr>
              <p:nvPr/>
            </p:nvPicPr>
            <p:blipFill>
              <a:blip r:embed="rId88" cstate="print"/>
              <a:stretch>
                <a:fillRect/>
              </a:stretch>
            </p:blipFill>
            <p:spPr>
              <a:xfrm>
                <a:off x="450945" y="3295096"/>
                <a:ext cx="308654" cy="691884"/>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379949" name="Ink 45"/>
              <p14:cNvContentPartPr>
                <a14:cpLocks xmlns:a14="http://schemas.microsoft.com/office/drawing/2010/main" noRot="1" noChangeAspect="1" noEditPoints="1" noChangeArrowheads="1" noChangeShapeType="1"/>
              </p14:cNvContentPartPr>
              <p14:nvPr/>
            </p14:nvContentPartPr>
            <p14:xfrm>
              <a:off x="1184275" y="3605213"/>
              <a:ext cx="198438" cy="128587"/>
            </p14:xfrm>
          </p:contentPart>
        </mc:Choice>
        <mc:Fallback xmlns="">
          <p:pic>
            <p:nvPicPr>
              <p:cNvPr id="379949" name="Ink 45"/>
              <p:cNvPicPr>
                <a:picLocks noRot="1" noChangeAspect="1" noEditPoints="1" noChangeArrowheads="1" noChangeShapeType="1"/>
              </p:cNvPicPr>
              <p:nvPr/>
            </p:nvPicPr>
            <p:blipFill>
              <a:blip r:embed="rId90" cstate="print"/>
              <a:stretch>
                <a:fillRect/>
              </a:stretch>
            </p:blipFill>
            <p:spPr>
              <a:xfrm>
                <a:off x="1174551" y="3594016"/>
                <a:ext cx="216085" cy="151704"/>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379950" name="Ink 46"/>
              <p14:cNvContentPartPr>
                <a14:cpLocks xmlns:a14="http://schemas.microsoft.com/office/drawing/2010/main" noRot="1" noChangeAspect="1" noEditPoints="1" noChangeArrowheads="1" noChangeShapeType="1"/>
              </p14:cNvContentPartPr>
              <p14:nvPr/>
            </p14:nvContentPartPr>
            <p14:xfrm>
              <a:off x="1690688" y="3330575"/>
              <a:ext cx="428625" cy="755650"/>
            </p14:xfrm>
          </p:contentPart>
        </mc:Choice>
        <mc:Fallback xmlns="">
          <p:pic>
            <p:nvPicPr>
              <p:cNvPr id="379950" name="Ink 46"/>
              <p:cNvPicPr>
                <a:picLocks noRot="1" noChangeAspect="1" noEditPoints="1" noChangeArrowheads="1" noChangeShapeType="1"/>
              </p:cNvPicPr>
              <p:nvPr/>
            </p:nvPicPr>
            <p:blipFill>
              <a:blip r:embed="rId92" cstate="print"/>
              <a:stretch>
                <a:fillRect/>
              </a:stretch>
            </p:blipFill>
            <p:spPr>
              <a:xfrm>
                <a:off x="1678812" y="3319415"/>
                <a:ext cx="448059" cy="77941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379951" name="Ink 47"/>
              <p14:cNvContentPartPr>
                <a14:cpLocks xmlns:a14="http://schemas.microsoft.com/office/drawing/2010/main" noRot="1" noChangeAspect="1" noEditPoints="1" noChangeArrowheads="1" noChangeShapeType="1"/>
              </p14:cNvContentPartPr>
              <p14:nvPr/>
            </p14:nvContentPartPr>
            <p14:xfrm>
              <a:off x="2343150" y="3595688"/>
              <a:ext cx="146050" cy="34925"/>
            </p14:xfrm>
          </p:contentPart>
        </mc:Choice>
        <mc:Fallback xmlns="">
          <p:pic>
            <p:nvPicPr>
              <p:cNvPr id="379951" name="Ink 47"/>
              <p:cNvPicPr>
                <a:picLocks noRot="1" noChangeAspect="1" noEditPoints="1" noChangeArrowheads="1" noChangeShapeType="1"/>
              </p:cNvPicPr>
              <p:nvPr/>
            </p:nvPicPr>
            <p:blipFill>
              <a:blip r:embed="rId94" cstate="print"/>
              <a:stretch>
                <a:fillRect/>
              </a:stretch>
            </p:blipFill>
            <p:spPr>
              <a:xfrm>
                <a:off x="2330919" y="3583086"/>
                <a:ext cx="169073" cy="60849"/>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379952" name="Ink 48"/>
              <p14:cNvContentPartPr>
                <a14:cpLocks xmlns:a14="http://schemas.microsoft.com/office/drawing/2010/main" noRot="1" noChangeAspect="1" noEditPoints="1" noChangeArrowheads="1" noChangeShapeType="1"/>
              </p14:cNvContentPartPr>
              <p14:nvPr/>
            </p14:nvContentPartPr>
            <p14:xfrm>
              <a:off x="3800475" y="4308475"/>
              <a:ext cx="1133475" cy="301625"/>
            </p14:xfrm>
          </p:contentPart>
        </mc:Choice>
        <mc:Fallback xmlns="">
          <p:pic>
            <p:nvPicPr>
              <p:cNvPr id="379952" name="Ink 48"/>
              <p:cNvPicPr>
                <a:picLocks noRot="1" noChangeAspect="1" noEditPoints="1" noChangeArrowheads="1" noChangeShapeType="1"/>
              </p:cNvPicPr>
              <p:nvPr/>
            </p:nvPicPr>
            <p:blipFill>
              <a:blip r:embed="rId96" cstate="print"/>
              <a:stretch>
                <a:fillRect/>
              </a:stretch>
            </p:blipFill>
            <p:spPr>
              <a:xfrm>
                <a:off x="3789677" y="4295157"/>
                <a:ext cx="1157951" cy="32790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379953" name="Ink 49"/>
              <p14:cNvContentPartPr>
                <a14:cpLocks xmlns:a14="http://schemas.microsoft.com/office/drawing/2010/main" noRot="1" noChangeAspect="1" noEditPoints="1" noChangeArrowheads="1" noChangeShapeType="1"/>
              </p14:cNvContentPartPr>
              <p14:nvPr/>
            </p14:nvContentPartPr>
            <p14:xfrm>
              <a:off x="6118225" y="3648075"/>
              <a:ext cx="1930400" cy="1682750"/>
            </p14:xfrm>
          </p:contentPart>
        </mc:Choice>
        <mc:Fallback xmlns="">
          <p:pic>
            <p:nvPicPr>
              <p:cNvPr id="379953" name="Ink 49"/>
              <p:cNvPicPr>
                <a:picLocks noRot="1" noChangeAspect="1" noEditPoints="1" noChangeArrowheads="1" noChangeShapeType="1"/>
              </p:cNvPicPr>
              <p:nvPr/>
            </p:nvPicPr>
            <p:blipFill>
              <a:blip r:embed="rId98" cstate="print"/>
              <a:stretch>
                <a:fillRect/>
              </a:stretch>
            </p:blipFill>
            <p:spPr>
              <a:xfrm>
                <a:off x="6107425" y="3637634"/>
                <a:ext cx="1950201" cy="1698591"/>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379954" name="Ink 50"/>
              <p14:cNvContentPartPr>
                <a14:cpLocks xmlns:a14="http://schemas.microsoft.com/office/drawing/2010/main" noRot="1" noChangeAspect="1" noEditPoints="1" noChangeArrowheads="1" noChangeShapeType="1"/>
              </p14:cNvContentPartPr>
              <p14:nvPr/>
            </p14:nvContentPartPr>
            <p14:xfrm>
              <a:off x="2779713" y="3509963"/>
              <a:ext cx="1630362" cy="52387"/>
            </p14:xfrm>
          </p:contentPart>
        </mc:Choice>
        <mc:Fallback xmlns="">
          <p:pic>
            <p:nvPicPr>
              <p:cNvPr id="379954" name="Ink 50"/>
              <p:cNvPicPr>
                <a:picLocks noRot="1" noChangeAspect="1" noEditPoints="1" noChangeArrowheads="1" noChangeShapeType="1"/>
              </p:cNvPicPr>
              <p:nvPr/>
            </p:nvPicPr>
            <p:blipFill>
              <a:blip r:embed="rId100" cstate="print"/>
              <a:stretch>
                <a:fillRect/>
              </a:stretch>
            </p:blipFill>
            <p:spPr>
              <a:xfrm>
                <a:off x="2769633" y="3497046"/>
                <a:ext cx="1646921" cy="68534"/>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379955" name="Ink 51"/>
              <p14:cNvContentPartPr>
                <a14:cpLocks xmlns:a14="http://schemas.microsoft.com/office/drawing/2010/main" noRot="1" noChangeAspect="1" noEditPoints="1" noChangeArrowheads="1" noChangeShapeType="1"/>
              </p14:cNvContentPartPr>
              <p14:nvPr/>
            </p14:nvContentPartPr>
            <p14:xfrm>
              <a:off x="3295650" y="6154738"/>
              <a:ext cx="2797175" cy="153987"/>
            </p14:xfrm>
          </p:contentPart>
        </mc:Choice>
        <mc:Fallback xmlns="">
          <p:pic>
            <p:nvPicPr>
              <p:cNvPr id="379955" name="Ink 51"/>
              <p:cNvPicPr>
                <a:picLocks noRot="1" noChangeAspect="1" noEditPoints="1" noChangeArrowheads="1" noChangeShapeType="1"/>
              </p:cNvPicPr>
              <p:nvPr/>
            </p:nvPicPr>
            <p:blipFill>
              <a:blip r:embed="rId102" cstate="print"/>
              <a:stretch>
                <a:fillRect/>
              </a:stretch>
            </p:blipFill>
            <p:spPr>
              <a:xfrm>
                <a:off x="3286650" y="6143585"/>
                <a:ext cx="2816615" cy="174495"/>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379956" name="Ink 52"/>
              <p14:cNvContentPartPr>
                <a14:cpLocks xmlns:a14="http://schemas.microsoft.com/office/drawing/2010/main" noRot="1" noChangeAspect="1" noEditPoints="1" noChangeArrowheads="1" noChangeShapeType="1"/>
              </p14:cNvContentPartPr>
              <p14:nvPr/>
            </p14:nvContentPartPr>
            <p14:xfrm>
              <a:off x="1433513" y="5200650"/>
              <a:ext cx="2187575" cy="790575"/>
            </p14:xfrm>
          </p:contentPart>
        </mc:Choice>
        <mc:Fallback xmlns="">
          <p:pic>
            <p:nvPicPr>
              <p:cNvPr id="379956" name="Ink 52"/>
              <p:cNvPicPr>
                <a:picLocks noRot="1" noChangeAspect="1" noEditPoints="1" noChangeArrowheads="1" noChangeShapeType="1"/>
              </p:cNvPicPr>
              <p:nvPr/>
            </p:nvPicPr>
            <p:blipFill>
              <a:blip r:embed="rId104" cstate="print"/>
              <a:stretch>
                <a:fillRect/>
              </a:stretch>
            </p:blipFill>
            <p:spPr>
              <a:xfrm>
                <a:off x="1423794" y="5193090"/>
                <a:ext cx="2207734" cy="808215"/>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379957" name="Ink 53"/>
              <p14:cNvContentPartPr>
                <a14:cpLocks xmlns:a14="http://schemas.microsoft.com/office/drawing/2010/main" noRot="1" noChangeAspect="1" noEditPoints="1" noChangeArrowheads="1" noChangeShapeType="1"/>
              </p14:cNvContentPartPr>
              <p14:nvPr/>
            </p14:nvContentPartPr>
            <p14:xfrm>
              <a:off x="6958013" y="5407025"/>
              <a:ext cx="1973262" cy="747713"/>
            </p14:xfrm>
          </p:contentPart>
        </mc:Choice>
        <mc:Fallback xmlns="">
          <p:pic>
            <p:nvPicPr>
              <p:cNvPr id="379957" name="Ink 53"/>
              <p:cNvPicPr>
                <a:picLocks noRot="1" noChangeAspect="1" noEditPoints="1" noChangeArrowheads="1" noChangeShapeType="1"/>
              </p:cNvPicPr>
              <p:nvPr/>
            </p:nvPicPr>
            <p:blipFill>
              <a:blip r:embed="rId106" cstate="print"/>
              <a:stretch>
                <a:fillRect/>
              </a:stretch>
            </p:blipFill>
            <p:spPr>
              <a:xfrm>
                <a:off x="6947949" y="5403785"/>
                <a:ext cx="1993749" cy="760673"/>
              </a:xfrm>
              <a:prstGeom prst="rect">
                <a:avLst/>
              </a:prstGeom>
            </p:spPr>
          </p:pic>
        </mc:Fallback>
      </mc:AlternateContent>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380930" name="Ink 2"/>
              <p14:cNvContentPartPr>
                <a14:cpLocks xmlns:a14="http://schemas.microsoft.com/office/drawing/2010/main" noRot="1" noChangeAspect="1" noEditPoints="1" noChangeArrowheads="1" noChangeShapeType="1"/>
              </p14:cNvContentPartPr>
              <p14:nvPr/>
            </p14:nvContentPartPr>
            <p14:xfrm>
              <a:off x="566738" y="368300"/>
              <a:ext cx="292100" cy="850900"/>
            </p14:xfrm>
          </p:contentPart>
        </mc:Choice>
        <mc:Fallback xmlns="">
          <p:pic>
            <p:nvPicPr>
              <p:cNvPr id="380930" name="Ink 2"/>
              <p:cNvPicPr>
                <a:picLocks noRot="1" noChangeAspect="1" noEditPoints="1" noChangeArrowheads="1" noChangeShapeType="1"/>
              </p:cNvPicPr>
              <p:nvPr/>
            </p:nvPicPr>
            <p:blipFill>
              <a:blip r:embed="rId4" cstate="print"/>
              <a:stretch>
                <a:fillRect/>
              </a:stretch>
            </p:blipFill>
            <p:spPr>
              <a:xfrm>
                <a:off x="554132" y="357142"/>
                <a:ext cx="310469" cy="87537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0931" name="Ink 3"/>
              <p14:cNvContentPartPr>
                <a14:cpLocks xmlns:a14="http://schemas.microsoft.com/office/drawing/2010/main" noRot="1" noChangeAspect="1" noEditPoints="1" noChangeArrowheads="1" noChangeShapeType="1"/>
              </p14:cNvContentPartPr>
              <p14:nvPr/>
            </p14:nvContentPartPr>
            <p14:xfrm>
              <a:off x="1184275" y="309563"/>
              <a:ext cx="790575" cy="1012825"/>
            </p14:xfrm>
          </p:contentPart>
        </mc:Choice>
        <mc:Fallback xmlns="">
          <p:pic>
            <p:nvPicPr>
              <p:cNvPr id="380931" name="Ink 3"/>
              <p:cNvPicPr>
                <a:picLocks noRot="1" noChangeAspect="1" noEditPoints="1" noChangeArrowheads="1" noChangeShapeType="1"/>
              </p:cNvPicPr>
              <p:nvPr/>
            </p:nvPicPr>
            <p:blipFill>
              <a:blip r:embed="rId6" cstate="print"/>
              <a:stretch>
                <a:fillRect/>
              </a:stretch>
            </p:blipFill>
            <p:spPr>
              <a:xfrm>
                <a:off x="1172035" y="300202"/>
                <a:ext cx="812535" cy="1036228"/>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80932" name="Ink 4"/>
              <p14:cNvContentPartPr>
                <a14:cpLocks xmlns:a14="http://schemas.microsoft.com/office/drawing/2010/main" noRot="1" noChangeAspect="1" noEditPoints="1" noChangeArrowheads="1" noChangeShapeType="1"/>
              </p14:cNvContentPartPr>
              <p14:nvPr/>
            </p14:nvContentPartPr>
            <p14:xfrm>
              <a:off x="2343150" y="746125"/>
              <a:ext cx="206375" cy="17463"/>
            </p14:xfrm>
          </p:contentPart>
        </mc:Choice>
        <mc:Fallback xmlns="">
          <p:pic>
            <p:nvPicPr>
              <p:cNvPr id="380932" name="Ink 4"/>
              <p:cNvPicPr>
                <a:picLocks noRot="1" noChangeAspect="1" noEditPoints="1" noChangeArrowheads="1" noChangeShapeType="1"/>
              </p:cNvPicPr>
              <p:nvPr/>
            </p:nvPicPr>
            <p:blipFill>
              <a:blip r:embed="rId8" cstate="print"/>
              <a:stretch>
                <a:fillRect/>
              </a:stretch>
            </p:blipFill>
            <p:spPr>
              <a:xfrm>
                <a:off x="2332345" y="742205"/>
                <a:ext cx="227985" cy="33144"/>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80933" name="Ink 5"/>
              <p14:cNvContentPartPr>
                <a14:cpLocks xmlns:a14="http://schemas.microsoft.com/office/drawing/2010/main" noRot="1" noChangeAspect="1" noEditPoints="1" noChangeArrowheads="1" noChangeShapeType="1"/>
              </p14:cNvContentPartPr>
              <p14:nvPr/>
            </p14:nvContentPartPr>
            <p14:xfrm>
              <a:off x="488950" y="1871663"/>
              <a:ext cx="258763" cy="755650"/>
            </p14:xfrm>
          </p:contentPart>
        </mc:Choice>
        <mc:Fallback xmlns="">
          <p:pic>
            <p:nvPicPr>
              <p:cNvPr id="380933" name="Ink 5"/>
              <p:cNvPicPr>
                <a:picLocks noRot="1" noChangeAspect="1" noEditPoints="1" noChangeArrowheads="1" noChangeShapeType="1"/>
              </p:cNvPicPr>
              <p:nvPr/>
            </p:nvPicPr>
            <p:blipFill>
              <a:blip r:embed="rId10" cstate="print"/>
              <a:stretch>
                <a:fillRect/>
              </a:stretch>
            </p:blipFill>
            <p:spPr>
              <a:xfrm>
                <a:off x="477793" y="1860503"/>
                <a:ext cx="274238" cy="77797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80934" name="Ink 6"/>
              <p14:cNvContentPartPr>
                <a14:cpLocks xmlns:a14="http://schemas.microsoft.com/office/drawing/2010/main" noRot="1" noChangeAspect="1" noEditPoints="1" noChangeArrowheads="1" noChangeShapeType="1"/>
              </p14:cNvContentPartPr>
              <p14:nvPr/>
            </p14:nvContentPartPr>
            <p14:xfrm>
              <a:off x="1150938" y="2043113"/>
              <a:ext cx="161925" cy="153987"/>
            </p14:xfrm>
          </p:contentPart>
        </mc:Choice>
        <mc:Fallback xmlns="">
          <p:pic>
            <p:nvPicPr>
              <p:cNvPr id="380934" name="Ink 6"/>
              <p:cNvPicPr>
                <a:picLocks noRot="1" noChangeAspect="1" noEditPoints="1" noChangeArrowheads="1" noChangeShapeType="1"/>
              </p:cNvPicPr>
              <p:nvPr/>
            </p:nvPicPr>
            <p:blipFill>
              <a:blip r:embed="rId12" cstate="print"/>
              <a:stretch>
                <a:fillRect/>
              </a:stretch>
            </p:blipFill>
            <p:spPr>
              <a:xfrm>
                <a:off x="1141222" y="2033759"/>
                <a:ext cx="175959" cy="174135"/>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80935" name="Ink 7"/>
              <p14:cNvContentPartPr>
                <a14:cpLocks xmlns:a14="http://schemas.microsoft.com/office/drawing/2010/main" noRot="1" noChangeAspect="1" noEditPoints="1" noChangeArrowheads="1" noChangeShapeType="1"/>
              </p14:cNvContentPartPr>
              <p14:nvPr/>
            </p14:nvContentPartPr>
            <p14:xfrm>
              <a:off x="1776413" y="1768475"/>
              <a:ext cx="1038225" cy="395288"/>
            </p14:xfrm>
          </p:contentPart>
        </mc:Choice>
        <mc:Fallback xmlns="">
          <p:pic>
            <p:nvPicPr>
              <p:cNvPr id="380935" name="Ink 7"/>
              <p:cNvPicPr>
                <a:picLocks noRot="1" noChangeAspect="1" noEditPoints="1" noChangeArrowheads="1" noChangeShapeType="1"/>
              </p:cNvPicPr>
              <p:nvPr/>
            </p:nvPicPr>
            <p:blipFill>
              <a:blip r:embed="rId14" cstate="print"/>
              <a:stretch>
                <a:fillRect/>
              </a:stretch>
            </p:blipFill>
            <p:spPr>
              <a:xfrm>
                <a:off x="1764533" y="1759475"/>
                <a:ext cx="1059105" cy="415448"/>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80936" name="Ink 8"/>
              <p14:cNvContentPartPr>
                <a14:cpLocks xmlns:a14="http://schemas.microsoft.com/office/drawing/2010/main" noRot="1" noChangeAspect="1" noEditPoints="1" noChangeArrowheads="1" noChangeShapeType="1"/>
              </p14:cNvContentPartPr>
              <p14:nvPr/>
            </p14:nvContentPartPr>
            <p14:xfrm>
              <a:off x="4102100" y="2497138"/>
              <a:ext cx="1517650" cy="361950"/>
            </p14:xfrm>
          </p:contentPart>
        </mc:Choice>
        <mc:Fallback xmlns="">
          <p:pic>
            <p:nvPicPr>
              <p:cNvPr id="380936" name="Ink 8"/>
              <p:cNvPicPr>
                <a:picLocks noRot="1" noChangeAspect="1" noEditPoints="1" noChangeArrowheads="1" noChangeShapeType="1"/>
              </p:cNvPicPr>
              <p:nvPr/>
            </p:nvPicPr>
            <p:blipFill>
              <a:blip r:embed="rId16" cstate="print"/>
              <a:stretch>
                <a:fillRect/>
              </a:stretch>
            </p:blipFill>
            <p:spPr>
              <a:xfrm>
                <a:off x="4090941" y="2485602"/>
                <a:ext cx="1539248" cy="386104"/>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80937" name="Ink 9"/>
              <p14:cNvContentPartPr>
                <a14:cpLocks xmlns:a14="http://schemas.microsoft.com/office/drawing/2010/main" noRot="1" noChangeAspect="1" noEditPoints="1" noChangeArrowheads="1" noChangeShapeType="1"/>
              </p14:cNvContentPartPr>
              <p14:nvPr/>
            </p14:nvContentPartPr>
            <p14:xfrm>
              <a:off x="763588" y="3098800"/>
              <a:ext cx="17462" cy="7938"/>
            </p14:xfrm>
          </p:contentPart>
        </mc:Choice>
        <mc:Fallback xmlns="">
          <p:pic>
            <p:nvPicPr>
              <p:cNvPr id="380937" name="Ink 9"/>
              <p:cNvPicPr>
                <a:picLocks noRot="1" noChangeAspect="1" noEditPoints="1" noChangeArrowheads="1" noChangeShapeType="1"/>
              </p:cNvPicPr>
              <p:nvPr/>
            </p:nvPicPr>
            <p:blipFill>
              <a:blip r:embed="rId18" cstate="print"/>
              <a:stretch>
                <a:fillRect/>
              </a:stretch>
            </p:blipFill>
            <p:spPr>
              <a:xfrm>
                <a:off x="760737" y="3095913"/>
                <a:ext cx="23164" cy="13711"/>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80938" name="Ink 10"/>
              <p14:cNvContentPartPr>
                <a14:cpLocks xmlns:a14="http://schemas.microsoft.com/office/drawing/2010/main" noRot="1" noChangeAspect="1" noEditPoints="1" noChangeArrowheads="1" noChangeShapeType="1"/>
              </p14:cNvContentPartPr>
              <p14:nvPr/>
            </p14:nvContentPartPr>
            <p14:xfrm>
              <a:off x="600075" y="2900363"/>
              <a:ext cx="523875" cy="773112"/>
            </p14:xfrm>
          </p:contentPart>
        </mc:Choice>
        <mc:Fallback xmlns="">
          <p:pic>
            <p:nvPicPr>
              <p:cNvPr id="380938" name="Ink 10"/>
              <p:cNvPicPr>
                <a:picLocks noRot="1" noChangeAspect="1" noEditPoints="1" noChangeArrowheads="1" noChangeShapeType="1"/>
              </p:cNvPicPr>
              <p:nvPr/>
            </p:nvPicPr>
            <p:blipFill>
              <a:blip r:embed="rId20" cstate="print"/>
              <a:stretch>
                <a:fillRect/>
              </a:stretch>
            </p:blipFill>
            <p:spPr>
              <a:xfrm>
                <a:off x="589273" y="2889565"/>
                <a:ext cx="540797" cy="796507"/>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80939" name="Ink 11"/>
              <p14:cNvContentPartPr>
                <a14:cpLocks xmlns:a14="http://schemas.microsoft.com/office/drawing/2010/main" noRot="1" noChangeAspect="1" noEditPoints="1" noChangeArrowheads="1" noChangeShapeType="1"/>
              </p14:cNvContentPartPr>
              <p14:nvPr/>
            </p14:nvContentPartPr>
            <p14:xfrm>
              <a:off x="1312863" y="3013075"/>
              <a:ext cx="198437" cy="214313"/>
            </p14:xfrm>
          </p:contentPart>
        </mc:Choice>
        <mc:Fallback xmlns="">
          <p:pic>
            <p:nvPicPr>
              <p:cNvPr id="380939" name="Ink 11"/>
              <p:cNvPicPr>
                <a:picLocks noRot="1" noChangeAspect="1" noEditPoints="1" noChangeArrowheads="1" noChangeShapeType="1"/>
              </p:cNvPicPr>
              <p:nvPr/>
            </p:nvPicPr>
            <p:blipFill>
              <a:blip r:embed="rId22" cstate="print"/>
              <a:stretch>
                <a:fillRect/>
              </a:stretch>
            </p:blipFill>
            <p:spPr>
              <a:xfrm>
                <a:off x="1303139" y="3002629"/>
                <a:ext cx="213923" cy="234844"/>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80940" name="Ink 12"/>
              <p14:cNvContentPartPr>
                <a14:cpLocks xmlns:a14="http://schemas.microsoft.com/office/drawing/2010/main" noRot="1" noChangeAspect="1" noEditPoints="1" noChangeArrowheads="1" noChangeShapeType="1"/>
              </p14:cNvContentPartPr>
              <p14:nvPr/>
            </p14:nvContentPartPr>
            <p14:xfrm>
              <a:off x="1871663" y="2900363"/>
              <a:ext cx="814387" cy="344487"/>
            </p14:xfrm>
          </p:contentPart>
        </mc:Choice>
        <mc:Fallback xmlns="">
          <p:pic>
            <p:nvPicPr>
              <p:cNvPr id="380940" name="Ink 12"/>
              <p:cNvPicPr>
                <a:picLocks noRot="1" noChangeAspect="1" noEditPoints="1" noChangeArrowheads="1" noChangeShapeType="1"/>
              </p:cNvPicPr>
              <p:nvPr/>
            </p:nvPicPr>
            <p:blipFill>
              <a:blip r:embed="rId24" cstate="print"/>
              <a:stretch>
                <a:fillRect/>
              </a:stretch>
            </p:blipFill>
            <p:spPr>
              <a:xfrm>
                <a:off x="1860862" y="2890284"/>
                <a:ext cx="833829" cy="364645"/>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80941" name="Ink 13"/>
              <p14:cNvContentPartPr>
                <a14:cpLocks xmlns:a14="http://schemas.microsoft.com/office/drawing/2010/main" noRot="1" noChangeAspect="1" noEditPoints="1" noChangeArrowheads="1" noChangeShapeType="1"/>
              </p14:cNvContentPartPr>
              <p14:nvPr/>
            </p14:nvContentPartPr>
            <p14:xfrm>
              <a:off x="2917825" y="3071813"/>
              <a:ext cx="266700" cy="34925"/>
            </p14:xfrm>
          </p:contentPart>
        </mc:Choice>
        <mc:Fallback xmlns="">
          <p:pic>
            <p:nvPicPr>
              <p:cNvPr id="380941" name="Ink 13"/>
              <p:cNvPicPr>
                <a:picLocks noRot="1" noChangeAspect="1" noEditPoints="1" noChangeArrowheads="1" noChangeShapeType="1"/>
              </p:cNvPicPr>
              <p:nvPr/>
            </p:nvPicPr>
            <p:blipFill>
              <a:blip r:embed="rId26" cstate="print"/>
              <a:stretch>
                <a:fillRect/>
              </a:stretch>
            </p:blipFill>
            <p:spPr>
              <a:xfrm>
                <a:off x="2906308" y="3059340"/>
                <a:ext cx="289375" cy="5915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80942" name="Ink 14"/>
              <p14:cNvContentPartPr>
                <a14:cpLocks xmlns:a14="http://schemas.microsoft.com/office/drawing/2010/main" noRot="1" noChangeAspect="1" noEditPoints="1" noChangeArrowheads="1" noChangeShapeType="1"/>
              </p14:cNvContentPartPr>
              <p14:nvPr/>
            </p14:nvContentPartPr>
            <p14:xfrm>
              <a:off x="6478588" y="2909888"/>
              <a:ext cx="188912" cy="153987"/>
            </p14:xfrm>
          </p:contentPart>
        </mc:Choice>
        <mc:Fallback xmlns="">
          <p:pic>
            <p:nvPicPr>
              <p:cNvPr id="380942" name="Ink 14"/>
              <p:cNvPicPr>
                <a:picLocks noRot="1" noChangeAspect="1" noEditPoints="1" noChangeArrowheads="1" noChangeShapeType="1"/>
              </p:cNvPicPr>
              <p:nvPr/>
            </p:nvPicPr>
            <p:blipFill>
              <a:blip r:embed="rId28" cstate="print"/>
              <a:stretch>
                <a:fillRect/>
              </a:stretch>
            </p:blipFill>
            <p:spPr>
              <a:xfrm>
                <a:off x="6468873" y="2899454"/>
                <a:ext cx="209063" cy="174135"/>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80943" name="Ink 15"/>
              <p14:cNvContentPartPr>
                <a14:cpLocks xmlns:a14="http://schemas.microsoft.com/office/drawing/2010/main" noRot="1" noChangeAspect="1" noEditPoints="1" noChangeArrowheads="1" noChangeShapeType="1"/>
              </p14:cNvContentPartPr>
              <p14:nvPr/>
            </p14:nvContentPartPr>
            <p14:xfrm>
              <a:off x="6950075" y="2678113"/>
              <a:ext cx="1106488" cy="498475"/>
            </p14:xfrm>
          </p:contentPart>
        </mc:Choice>
        <mc:Fallback xmlns="">
          <p:pic>
            <p:nvPicPr>
              <p:cNvPr id="380943" name="Ink 15"/>
              <p:cNvPicPr>
                <a:picLocks noRot="1" noChangeAspect="1" noEditPoints="1" noChangeArrowheads="1" noChangeShapeType="1"/>
              </p:cNvPicPr>
              <p:nvPr/>
            </p:nvPicPr>
            <p:blipFill>
              <a:blip r:embed="rId30" cstate="print"/>
              <a:stretch>
                <a:fillRect/>
              </a:stretch>
            </p:blipFill>
            <p:spPr>
              <a:xfrm>
                <a:off x="6937477" y="2669481"/>
                <a:ext cx="1121606" cy="509984"/>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80944" name="Ink 16"/>
              <p14:cNvContentPartPr>
                <a14:cpLocks xmlns:a14="http://schemas.microsoft.com/office/drawing/2010/main" noRot="1" noChangeAspect="1" noEditPoints="1" noChangeArrowheads="1" noChangeShapeType="1"/>
              </p14:cNvContentPartPr>
              <p14:nvPr/>
            </p14:nvContentPartPr>
            <p14:xfrm>
              <a:off x="3646488" y="3252788"/>
              <a:ext cx="858837" cy="404812"/>
            </p14:xfrm>
          </p:contentPart>
        </mc:Choice>
        <mc:Fallback xmlns="">
          <p:pic>
            <p:nvPicPr>
              <p:cNvPr id="380944" name="Ink 16"/>
              <p:cNvPicPr>
                <a:picLocks noRot="1" noChangeAspect="1" noEditPoints="1" noChangeArrowheads="1" noChangeShapeType="1"/>
              </p:cNvPicPr>
              <p:nvPr/>
            </p:nvPicPr>
            <p:blipFill>
              <a:blip r:embed="rId32" cstate="print"/>
              <a:stretch>
                <a:fillRect/>
              </a:stretch>
            </p:blipFill>
            <p:spPr>
              <a:xfrm>
                <a:off x="3634610" y="3240543"/>
                <a:ext cx="878634" cy="427862"/>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80945" name="Ink 17"/>
              <p14:cNvContentPartPr>
                <a14:cpLocks xmlns:a14="http://schemas.microsoft.com/office/drawing/2010/main" noRot="1" noChangeAspect="1" noEditPoints="1" noChangeArrowheads="1" noChangeShapeType="1"/>
              </p14:cNvContentPartPr>
              <p14:nvPr/>
            </p14:nvContentPartPr>
            <p14:xfrm>
              <a:off x="4745038" y="3252788"/>
              <a:ext cx="1166812" cy="352425"/>
            </p14:xfrm>
          </p:contentPart>
        </mc:Choice>
        <mc:Fallback xmlns="">
          <p:pic>
            <p:nvPicPr>
              <p:cNvPr id="380945" name="Ink 17"/>
              <p:cNvPicPr>
                <a:picLocks noRot="1" noChangeAspect="1" noEditPoints="1" noChangeArrowheads="1" noChangeShapeType="1"/>
              </p:cNvPicPr>
              <p:nvPr/>
            </p:nvPicPr>
            <p:blipFill>
              <a:blip r:embed="rId34" cstate="print"/>
              <a:stretch>
                <a:fillRect/>
              </a:stretch>
            </p:blipFill>
            <p:spPr>
              <a:xfrm>
                <a:off x="4736384" y="3243068"/>
                <a:ext cx="1188446" cy="368984"/>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80946" name="Ink 18"/>
              <p14:cNvContentPartPr>
                <a14:cpLocks xmlns:a14="http://schemas.microsoft.com/office/drawing/2010/main" noRot="1" noChangeAspect="1" noEditPoints="1" noChangeArrowheads="1" noChangeShapeType="1"/>
              </p14:cNvContentPartPr>
              <p14:nvPr/>
            </p14:nvContentPartPr>
            <p14:xfrm>
              <a:off x="627063" y="3990975"/>
              <a:ext cx="428625" cy="893763"/>
            </p14:xfrm>
          </p:contentPart>
        </mc:Choice>
        <mc:Fallback xmlns="">
          <p:pic>
            <p:nvPicPr>
              <p:cNvPr id="380946" name="Ink 18"/>
              <p:cNvPicPr>
                <a:picLocks noRot="1" noChangeAspect="1" noEditPoints="1" noChangeArrowheads="1" noChangeShapeType="1"/>
              </p:cNvPicPr>
              <p:nvPr/>
            </p:nvPicPr>
            <p:blipFill>
              <a:blip r:embed="rId36" cstate="print"/>
              <a:stretch>
                <a:fillRect/>
              </a:stretch>
            </p:blipFill>
            <p:spPr>
              <a:xfrm>
                <a:off x="615547" y="3980176"/>
                <a:ext cx="445180" cy="91608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80947" name="Ink 19"/>
              <p14:cNvContentPartPr>
                <a14:cpLocks xmlns:a14="http://schemas.microsoft.com/office/drawing/2010/main" noRot="1" noChangeAspect="1" noEditPoints="1" noChangeArrowheads="1" noChangeShapeType="1"/>
              </p14:cNvContentPartPr>
              <p14:nvPr/>
            </p14:nvContentPartPr>
            <p14:xfrm>
              <a:off x="1562100" y="4187825"/>
              <a:ext cx="163513" cy="163513"/>
            </p14:xfrm>
          </p:contentPart>
        </mc:Choice>
        <mc:Fallback xmlns="">
          <p:pic>
            <p:nvPicPr>
              <p:cNvPr id="380947" name="Ink 19"/>
              <p:cNvPicPr>
                <a:picLocks noRot="1" noChangeAspect="1" noEditPoints="1" noChangeArrowheads="1" noChangeShapeType="1"/>
              </p:cNvPicPr>
              <p:nvPr/>
            </p:nvPicPr>
            <p:blipFill>
              <a:blip r:embed="rId38" cstate="print"/>
              <a:stretch>
                <a:fillRect/>
              </a:stretch>
            </p:blipFill>
            <p:spPr>
              <a:xfrm>
                <a:off x="1550935" y="4177740"/>
                <a:ext cx="184762" cy="185123"/>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80948" name="Ink 20"/>
              <p14:cNvContentPartPr>
                <a14:cpLocks xmlns:a14="http://schemas.microsoft.com/office/drawing/2010/main" noRot="1" noChangeAspect="1" noEditPoints="1" noChangeArrowheads="1" noChangeShapeType="1"/>
              </p14:cNvContentPartPr>
              <p14:nvPr/>
            </p14:nvContentPartPr>
            <p14:xfrm>
              <a:off x="2068513" y="3759200"/>
              <a:ext cx="660400" cy="969963"/>
            </p14:xfrm>
          </p:contentPart>
        </mc:Choice>
        <mc:Fallback xmlns="">
          <p:pic>
            <p:nvPicPr>
              <p:cNvPr id="380948" name="Ink 20"/>
              <p:cNvPicPr>
                <a:picLocks noRot="1" noChangeAspect="1" noEditPoints="1" noChangeArrowheads="1" noChangeShapeType="1"/>
              </p:cNvPicPr>
              <p:nvPr/>
            </p:nvPicPr>
            <p:blipFill>
              <a:blip r:embed="rId40" cstate="print"/>
              <a:stretch>
                <a:fillRect/>
              </a:stretch>
            </p:blipFill>
            <p:spPr>
              <a:xfrm>
                <a:off x="2057710" y="3748759"/>
                <a:ext cx="675164" cy="992646"/>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80949" name="Ink 21"/>
              <p14:cNvContentPartPr>
                <a14:cpLocks xmlns:a14="http://schemas.microsoft.com/office/drawing/2010/main" noRot="1" noChangeAspect="1" noEditPoints="1" noChangeArrowheads="1" noChangeShapeType="1"/>
              </p14:cNvContentPartPr>
              <p14:nvPr/>
            </p14:nvContentPartPr>
            <p14:xfrm>
              <a:off x="3036888" y="4111625"/>
              <a:ext cx="198437" cy="163513"/>
            </p14:xfrm>
          </p:contentPart>
        </mc:Choice>
        <mc:Fallback xmlns="">
          <p:pic>
            <p:nvPicPr>
              <p:cNvPr id="380949" name="Ink 21"/>
              <p:cNvPicPr>
                <a:picLocks noRot="1" noChangeAspect="1" noEditPoints="1" noChangeArrowheads="1" noChangeShapeType="1"/>
              </p:cNvPicPr>
              <p:nvPr/>
            </p:nvPicPr>
            <p:blipFill>
              <a:blip r:embed="rId42" cstate="print"/>
              <a:stretch>
                <a:fillRect/>
              </a:stretch>
            </p:blipFill>
            <p:spPr>
              <a:xfrm>
                <a:off x="3025724" y="4106943"/>
                <a:ext cx="214283" cy="17864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80950" name="Ink 22"/>
              <p14:cNvContentPartPr>
                <a14:cpLocks xmlns:a14="http://schemas.microsoft.com/office/drawing/2010/main" noRot="1" noChangeAspect="1" noEditPoints="1" noChangeArrowheads="1" noChangeShapeType="1"/>
              </p14:cNvContentPartPr>
              <p14:nvPr/>
            </p14:nvContentPartPr>
            <p14:xfrm>
              <a:off x="3560763" y="3879850"/>
              <a:ext cx="712787" cy="566738"/>
            </p14:xfrm>
          </p:contentPart>
        </mc:Choice>
        <mc:Fallback xmlns="">
          <p:pic>
            <p:nvPicPr>
              <p:cNvPr id="380950" name="Ink 22"/>
              <p:cNvPicPr>
                <a:picLocks noRot="1" noChangeAspect="1" noEditPoints="1" noChangeArrowheads="1" noChangeShapeType="1"/>
              </p:cNvPicPr>
              <p:nvPr/>
            </p:nvPicPr>
            <p:blipFill>
              <a:blip r:embed="rId44" cstate="print"/>
              <a:stretch>
                <a:fillRect/>
              </a:stretch>
            </p:blipFill>
            <p:spPr>
              <a:xfrm>
                <a:off x="3548523" y="3870128"/>
                <a:ext cx="730427" cy="588702"/>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80951" name="Ink 23"/>
              <p14:cNvContentPartPr>
                <a14:cpLocks xmlns:a14="http://schemas.microsoft.com/office/drawing/2010/main" noRot="1" noChangeAspect="1" noEditPoints="1" noChangeArrowheads="1" noChangeShapeType="1"/>
              </p14:cNvContentPartPr>
              <p14:nvPr/>
            </p14:nvContentPartPr>
            <p14:xfrm>
              <a:off x="4521200" y="3708400"/>
              <a:ext cx="1657350" cy="642938"/>
            </p14:xfrm>
          </p:contentPart>
        </mc:Choice>
        <mc:Fallback xmlns="">
          <p:pic>
            <p:nvPicPr>
              <p:cNvPr id="380951" name="Ink 23"/>
              <p:cNvPicPr>
                <a:picLocks noRot="1" noChangeAspect="1" noEditPoints="1" noChangeArrowheads="1" noChangeShapeType="1"/>
              </p:cNvPicPr>
              <p:nvPr/>
            </p:nvPicPr>
            <p:blipFill>
              <a:blip r:embed="rId46" cstate="print"/>
              <a:stretch>
                <a:fillRect/>
              </a:stretch>
            </p:blipFill>
            <p:spPr>
              <a:xfrm>
                <a:off x="4509681" y="3695800"/>
                <a:ext cx="1674989" cy="665617"/>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80952" name="Ink 24"/>
              <p14:cNvContentPartPr>
                <a14:cpLocks xmlns:a14="http://schemas.microsoft.com/office/drawing/2010/main" noRot="1" noChangeAspect="1" noEditPoints="1" noChangeArrowheads="1" noChangeShapeType="1"/>
              </p14:cNvContentPartPr>
              <p14:nvPr/>
            </p14:nvContentPartPr>
            <p14:xfrm>
              <a:off x="6443663" y="3956050"/>
              <a:ext cx="163512" cy="120650"/>
            </p14:xfrm>
          </p:contentPart>
        </mc:Choice>
        <mc:Fallback xmlns="">
          <p:pic>
            <p:nvPicPr>
              <p:cNvPr id="380952" name="Ink 24"/>
              <p:cNvPicPr>
                <a:picLocks noRot="1" noChangeAspect="1" noEditPoints="1" noChangeArrowheads="1" noChangeShapeType="1"/>
              </p:cNvPicPr>
              <p:nvPr/>
            </p:nvPicPr>
            <p:blipFill>
              <a:blip r:embed="rId48" cstate="print"/>
              <a:stretch>
                <a:fillRect/>
              </a:stretch>
            </p:blipFill>
            <p:spPr>
              <a:xfrm>
                <a:off x="6433241" y="3943085"/>
                <a:ext cx="178965" cy="14586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80953" name="Ink 25"/>
              <p14:cNvContentPartPr>
                <a14:cpLocks xmlns:a14="http://schemas.microsoft.com/office/drawing/2010/main" noRot="1" noChangeAspect="1" noEditPoints="1" noChangeArrowheads="1" noChangeShapeType="1"/>
              </p14:cNvContentPartPr>
              <p14:nvPr/>
            </p14:nvContentPartPr>
            <p14:xfrm>
              <a:off x="6983413" y="3990975"/>
              <a:ext cx="120650" cy="120650"/>
            </p14:xfrm>
          </p:contentPart>
        </mc:Choice>
        <mc:Fallback xmlns="">
          <p:pic>
            <p:nvPicPr>
              <p:cNvPr id="380953" name="Ink 25"/>
              <p:cNvPicPr>
                <a:picLocks noRot="1" noChangeAspect="1" noEditPoints="1" noChangeArrowheads="1" noChangeShapeType="1"/>
              </p:cNvPicPr>
              <p:nvPr/>
            </p:nvPicPr>
            <p:blipFill>
              <a:blip r:embed="rId50" cstate="print"/>
              <a:stretch>
                <a:fillRect/>
              </a:stretch>
            </p:blipFill>
            <p:spPr>
              <a:xfrm>
                <a:off x="6971168" y="3979416"/>
                <a:ext cx="144420" cy="144491"/>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380954" name="Ink 26"/>
              <p14:cNvContentPartPr>
                <a14:cpLocks xmlns:a14="http://schemas.microsoft.com/office/drawing/2010/main" noRot="1" noChangeAspect="1" noEditPoints="1" noChangeArrowheads="1" noChangeShapeType="1"/>
              </p14:cNvContentPartPr>
              <p14:nvPr/>
            </p14:nvContentPartPr>
            <p14:xfrm>
              <a:off x="7275513" y="3811588"/>
              <a:ext cx="549275" cy="360362"/>
            </p14:xfrm>
          </p:contentPart>
        </mc:Choice>
        <mc:Fallback xmlns="">
          <p:pic>
            <p:nvPicPr>
              <p:cNvPr id="380954" name="Ink 26"/>
              <p:cNvPicPr>
                <a:picLocks noRot="1" noChangeAspect="1" noEditPoints="1" noChangeArrowheads="1" noChangeShapeType="1"/>
              </p:cNvPicPr>
              <p:nvPr/>
            </p:nvPicPr>
            <p:blipFill>
              <a:blip r:embed="rId52" cstate="print"/>
              <a:stretch>
                <a:fillRect/>
              </a:stretch>
            </p:blipFill>
            <p:spPr>
              <a:xfrm>
                <a:off x="7266514" y="3798988"/>
                <a:ext cx="571951" cy="385562"/>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380955" name="Ink 27"/>
              <p14:cNvContentPartPr>
                <a14:cpLocks xmlns:a14="http://schemas.microsoft.com/office/drawing/2010/main" noRot="1" noChangeAspect="1" noEditPoints="1" noChangeArrowheads="1" noChangeShapeType="1"/>
              </p14:cNvContentPartPr>
              <p14:nvPr/>
            </p14:nvContentPartPr>
            <p14:xfrm>
              <a:off x="327025" y="5106988"/>
              <a:ext cx="738188" cy="481012"/>
            </p14:xfrm>
          </p:contentPart>
        </mc:Choice>
        <mc:Fallback xmlns="">
          <p:pic>
            <p:nvPicPr>
              <p:cNvPr id="380955" name="Ink 27"/>
              <p:cNvPicPr>
                <a:picLocks noRot="1" noChangeAspect="1" noEditPoints="1" noChangeArrowheads="1" noChangeShapeType="1"/>
              </p:cNvPicPr>
              <p:nvPr/>
            </p:nvPicPr>
            <p:blipFill>
              <a:blip r:embed="rId54" cstate="print"/>
              <a:stretch>
                <a:fillRect/>
              </a:stretch>
            </p:blipFill>
            <p:spPr>
              <a:xfrm>
                <a:off x="315148" y="5094358"/>
                <a:ext cx="752945" cy="506632"/>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380956" name="Ink 28"/>
              <p14:cNvContentPartPr>
                <a14:cpLocks xmlns:a14="http://schemas.microsoft.com/office/drawing/2010/main" noRot="1" noChangeAspect="1" noEditPoints="1" noChangeArrowheads="1" noChangeShapeType="1"/>
              </p14:cNvContentPartPr>
              <p14:nvPr/>
            </p14:nvContentPartPr>
            <p14:xfrm>
              <a:off x="1365250" y="5270500"/>
              <a:ext cx="153988" cy="146050"/>
            </p14:xfrm>
          </p:contentPart>
        </mc:Choice>
        <mc:Fallback xmlns="">
          <p:pic>
            <p:nvPicPr>
              <p:cNvPr id="380956" name="Ink 28"/>
              <p:cNvPicPr>
                <a:picLocks noRot="1" noChangeAspect="1" noEditPoints="1" noChangeArrowheads="1" noChangeShapeType="1"/>
              </p:cNvPicPr>
              <p:nvPr/>
            </p:nvPicPr>
            <p:blipFill>
              <a:blip r:embed="rId56" cstate="print"/>
              <a:stretch>
                <a:fillRect/>
              </a:stretch>
            </p:blipFill>
            <p:spPr>
              <a:xfrm>
                <a:off x="1353737" y="5257190"/>
                <a:ext cx="175215" cy="17195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380957" name="Ink 29"/>
              <p14:cNvContentPartPr>
                <a14:cpLocks xmlns:a14="http://schemas.microsoft.com/office/drawing/2010/main" noRot="1" noChangeAspect="1" noEditPoints="1" noChangeArrowheads="1" noChangeShapeType="1"/>
              </p14:cNvContentPartPr>
              <p14:nvPr/>
            </p14:nvContentPartPr>
            <p14:xfrm>
              <a:off x="1819275" y="5167313"/>
              <a:ext cx="892175" cy="196850"/>
            </p14:xfrm>
          </p:contentPart>
        </mc:Choice>
        <mc:Fallback xmlns="">
          <p:pic>
            <p:nvPicPr>
              <p:cNvPr id="380957" name="Ink 29"/>
              <p:cNvPicPr>
                <a:picLocks noRot="1" noChangeAspect="1" noEditPoints="1" noChangeArrowheads="1" noChangeShapeType="1"/>
              </p:cNvPicPr>
              <p:nvPr/>
            </p:nvPicPr>
            <p:blipFill>
              <a:blip r:embed="rId58" cstate="print"/>
              <a:stretch>
                <a:fillRect/>
              </a:stretch>
            </p:blipFill>
            <p:spPr>
              <a:xfrm>
                <a:off x="1805594" y="5155077"/>
                <a:ext cx="917378" cy="222761"/>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380958" name="Ink 30"/>
              <p14:cNvContentPartPr>
                <a14:cpLocks xmlns:a14="http://schemas.microsoft.com/office/drawing/2010/main" noRot="1" noChangeAspect="1" noEditPoints="1" noChangeArrowheads="1" noChangeShapeType="1"/>
              </p14:cNvContentPartPr>
              <p14:nvPr/>
            </p14:nvContentPartPr>
            <p14:xfrm>
              <a:off x="2925763" y="5089525"/>
              <a:ext cx="153987" cy="266700"/>
            </p14:xfrm>
          </p:contentPart>
        </mc:Choice>
        <mc:Fallback xmlns="">
          <p:pic>
            <p:nvPicPr>
              <p:cNvPr id="380958" name="Ink 30"/>
              <p:cNvPicPr>
                <a:picLocks noRot="1" noChangeAspect="1" noEditPoints="1" noChangeArrowheads="1" noChangeShapeType="1"/>
              </p:cNvPicPr>
              <p:nvPr/>
            </p:nvPicPr>
            <p:blipFill>
              <a:blip r:embed="rId60" cstate="print"/>
              <a:stretch>
                <a:fillRect/>
              </a:stretch>
            </p:blipFill>
            <p:spPr>
              <a:xfrm>
                <a:off x="2914995" y="5078008"/>
                <a:ext cx="176959" cy="290455"/>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380959" name="Ink 31"/>
              <p14:cNvContentPartPr>
                <a14:cpLocks xmlns:a14="http://schemas.microsoft.com/office/drawing/2010/main" noRot="1" noChangeAspect="1" noEditPoints="1" noChangeArrowheads="1" noChangeShapeType="1"/>
              </p14:cNvContentPartPr>
              <p14:nvPr/>
            </p14:nvContentPartPr>
            <p14:xfrm>
              <a:off x="3243263" y="5132388"/>
              <a:ext cx="231775" cy="128587"/>
            </p14:xfrm>
          </p:contentPart>
        </mc:Choice>
        <mc:Fallback xmlns="">
          <p:pic>
            <p:nvPicPr>
              <p:cNvPr id="380959" name="Ink 31"/>
              <p:cNvPicPr>
                <a:picLocks noRot="1" noChangeAspect="1" noEditPoints="1" noChangeArrowheads="1" noChangeShapeType="1"/>
              </p:cNvPicPr>
              <p:nvPr/>
            </p:nvPicPr>
            <p:blipFill>
              <a:blip r:embed="rId62" cstate="print"/>
              <a:stretch>
                <a:fillRect/>
              </a:stretch>
            </p:blipFill>
            <p:spPr>
              <a:xfrm>
                <a:off x="3230307" y="5120502"/>
                <a:ext cx="256608" cy="15308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380960" name="Ink 32"/>
              <p14:cNvContentPartPr>
                <a14:cpLocks xmlns:a14="http://schemas.microsoft.com/office/drawing/2010/main" noRot="1" noChangeAspect="1" noEditPoints="1" noChangeArrowheads="1" noChangeShapeType="1"/>
              </p14:cNvContentPartPr>
              <p14:nvPr/>
            </p14:nvContentPartPr>
            <p14:xfrm>
              <a:off x="3656013" y="5046663"/>
              <a:ext cx="50800" cy="352425"/>
            </p14:xfrm>
          </p:contentPart>
        </mc:Choice>
        <mc:Fallback xmlns="">
          <p:pic>
            <p:nvPicPr>
              <p:cNvPr id="380960" name="Ink 32"/>
              <p:cNvPicPr>
                <a:picLocks noRot="1" noChangeAspect="1" noEditPoints="1" noChangeArrowheads="1" noChangeShapeType="1"/>
              </p:cNvPicPr>
              <p:nvPr/>
            </p:nvPicPr>
            <p:blipFill>
              <a:blip r:embed="rId64" cstate="print"/>
              <a:stretch>
                <a:fillRect/>
              </a:stretch>
            </p:blipFill>
            <p:spPr>
              <a:xfrm>
                <a:off x="3645565" y="5035143"/>
                <a:ext cx="74579" cy="374384"/>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380961" name="Ink 33"/>
              <p14:cNvContentPartPr>
                <a14:cpLocks xmlns:a14="http://schemas.microsoft.com/office/drawing/2010/main" noRot="1" noChangeAspect="1" noEditPoints="1" noChangeArrowheads="1" noChangeShapeType="1"/>
              </p14:cNvContentPartPr>
              <p14:nvPr/>
            </p14:nvContentPartPr>
            <p14:xfrm>
              <a:off x="3981450" y="5056188"/>
              <a:ext cx="179388" cy="247650"/>
            </p14:xfrm>
          </p:contentPart>
        </mc:Choice>
        <mc:Fallback xmlns="">
          <p:pic>
            <p:nvPicPr>
              <p:cNvPr id="380961" name="Ink 33"/>
              <p:cNvPicPr>
                <a:picLocks noRot="1" noChangeAspect="1" noEditPoints="1" noChangeArrowheads="1" noChangeShapeType="1"/>
              </p:cNvPicPr>
              <p:nvPr/>
            </p:nvPicPr>
            <p:blipFill>
              <a:blip r:embed="rId66" cstate="print"/>
              <a:stretch>
                <a:fillRect/>
              </a:stretch>
            </p:blipFill>
            <p:spPr>
              <a:xfrm>
                <a:off x="3974606" y="5046109"/>
                <a:ext cx="189114" cy="260608"/>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380962" name="Ink 34"/>
              <p14:cNvContentPartPr>
                <a14:cpLocks xmlns:a14="http://schemas.microsoft.com/office/drawing/2010/main" noRot="1" noChangeAspect="1" noEditPoints="1" noChangeArrowheads="1" noChangeShapeType="1"/>
              </p14:cNvContentPartPr>
              <p14:nvPr/>
            </p14:nvContentPartPr>
            <p14:xfrm>
              <a:off x="4384675" y="4995863"/>
              <a:ext cx="128588" cy="274637"/>
            </p14:xfrm>
          </p:contentPart>
        </mc:Choice>
        <mc:Fallback xmlns="">
          <p:pic>
            <p:nvPicPr>
              <p:cNvPr id="380962" name="Ink 34"/>
              <p:cNvPicPr>
                <a:picLocks noRot="1" noChangeAspect="1" noEditPoints="1" noChangeArrowheads="1" noChangeShapeType="1"/>
              </p:cNvPicPr>
              <p:nvPr/>
            </p:nvPicPr>
            <p:blipFill>
              <a:blip r:embed="rId68" cstate="print"/>
              <a:stretch>
                <a:fillRect/>
              </a:stretch>
            </p:blipFill>
            <p:spPr>
              <a:xfrm>
                <a:off x="4372822" y="4984345"/>
                <a:ext cx="151576" cy="296234"/>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380963" name="Ink 35"/>
              <p14:cNvContentPartPr>
                <a14:cpLocks xmlns:a14="http://schemas.microsoft.com/office/drawing/2010/main" noRot="1" noChangeAspect="1" noEditPoints="1" noChangeArrowheads="1" noChangeShapeType="1"/>
              </p14:cNvContentPartPr>
              <p14:nvPr/>
            </p14:nvContentPartPr>
            <p14:xfrm>
              <a:off x="4684713" y="4953000"/>
              <a:ext cx="369887" cy="403225"/>
            </p14:xfrm>
          </p:contentPart>
        </mc:Choice>
        <mc:Fallback xmlns="">
          <p:pic>
            <p:nvPicPr>
              <p:cNvPr id="380963" name="Ink 35"/>
              <p:cNvPicPr>
                <a:picLocks noRot="1" noChangeAspect="1" noEditPoints="1" noChangeArrowheads="1" noChangeShapeType="1"/>
              </p:cNvPicPr>
              <p:nvPr/>
            </p:nvPicPr>
            <p:blipFill>
              <a:blip r:embed="rId70" cstate="print"/>
              <a:stretch>
                <a:fillRect/>
              </a:stretch>
            </p:blipFill>
            <p:spPr>
              <a:xfrm>
                <a:off x="4672467" y="4942550"/>
                <a:ext cx="394018" cy="416558"/>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380964" name="Ink 36"/>
              <p14:cNvContentPartPr>
                <a14:cpLocks xmlns:a14="http://schemas.microsoft.com/office/drawing/2010/main" noRot="1" noChangeAspect="1" noEditPoints="1" noChangeArrowheads="1" noChangeShapeType="1"/>
              </p14:cNvContentPartPr>
              <p14:nvPr/>
            </p14:nvContentPartPr>
            <p14:xfrm>
              <a:off x="5345113" y="5089525"/>
              <a:ext cx="138112" cy="155575"/>
            </p14:xfrm>
          </p:contentPart>
        </mc:Choice>
        <mc:Fallback xmlns="">
          <p:pic>
            <p:nvPicPr>
              <p:cNvPr id="380964" name="Ink 36"/>
              <p:cNvPicPr>
                <a:picLocks noRot="1" noChangeAspect="1" noEditPoints="1" noChangeArrowheads="1" noChangeShapeType="1"/>
              </p:cNvPicPr>
              <p:nvPr/>
            </p:nvPicPr>
            <p:blipFill>
              <a:blip r:embed="rId72" cstate="print"/>
              <a:stretch>
                <a:fillRect/>
              </a:stretch>
            </p:blipFill>
            <p:spPr>
              <a:xfrm>
                <a:off x="5337920" y="5078721"/>
                <a:ext cx="151779" cy="173581"/>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380965" name="Ink 37"/>
              <p14:cNvContentPartPr>
                <a14:cpLocks xmlns:a14="http://schemas.microsoft.com/office/drawing/2010/main" noRot="1" noChangeAspect="1" noEditPoints="1" noChangeArrowheads="1" noChangeShapeType="1"/>
              </p14:cNvContentPartPr>
              <p14:nvPr/>
            </p14:nvContentPartPr>
            <p14:xfrm>
              <a:off x="5715000" y="4995863"/>
              <a:ext cx="446088" cy="257175"/>
            </p14:xfrm>
          </p:contentPart>
        </mc:Choice>
        <mc:Fallback xmlns="">
          <p:pic>
            <p:nvPicPr>
              <p:cNvPr id="380965" name="Ink 37"/>
              <p:cNvPicPr>
                <a:picLocks noRot="1" noChangeAspect="1" noEditPoints="1" noChangeArrowheads="1" noChangeShapeType="1"/>
              </p:cNvPicPr>
              <p:nvPr/>
            </p:nvPicPr>
            <p:blipFill>
              <a:blip r:embed="rId74" cstate="print"/>
              <a:stretch>
                <a:fillRect/>
              </a:stretch>
            </p:blipFill>
            <p:spPr>
              <a:xfrm>
                <a:off x="5703479" y="4985778"/>
                <a:ext cx="465530" cy="275545"/>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380966" name="Ink 38"/>
              <p14:cNvContentPartPr>
                <a14:cpLocks xmlns:a14="http://schemas.microsoft.com/office/drawing/2010/main" noRot="1" noChangeAspect="1" noEditPoints="1" noChangeArrowheads="1" noChangeShapeType="1"/>
              </p14:cNvContentPartPr>
              <p14:nvPr/>
            </p14:nvContentPartPr>
            <p14:xfrm>
              <a:off x="6315075" y="4960938"/>
              <a:ext cx="498475" cy="327025"/>
            </p14:xfrm>
          </p:contentPart>
        </mc:Choice>
        <mc:Fallback xmlns="">
          <p:pic>
            <p:nvPicPr>
              <p:cNvPr id="380966" name="Ink 38"/>
              <p:cNvPicPr>
                <a:picLocks noRot="1" noChangeAspect="1" noEditPoints="1" noChangeArrowheads="1" noChangeShapeType="1"/>
              </p:cNvPicPr>
              <p:nvPr/>
            </p:nvPicPr>
            <p:blipFill>
              <a:blip r:embed="rId76" cstate="print"/>
              <a:stretch>
                <a:fillRect/>
              </a:stretch>
            </p:blipFill>
            <p:spPr>
              <a:xfrm>
                <a:off x="6303207" y="4947252"/>
                <a:ext cx="518256" cy="351156"/>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380967" name="Ink 39"/>
              <p14:cNvContentPartPr>
                <a14:cpLocks xmlns:a14="http://schemas.microsoft.com/office/drawing/2010/main" noRot="1" noChangeAspect="1" noEditPoints="1" noChangeArrowheads="1" noChangeShapeType="1"/>
              </p14:cNvContentPartPr>
              <p14:nvPr/>
            </p14:nvContentPartPr>
            <p14:xfrm>
              <a:off x="6983413" y="4908550"/>
              <a:ext cx="2008187" cy="404813"/>
            </p14:xfrm>
          </p:contentPart>
        </mc:Choice>
        <mc:Fallback xmlns="">
          <p:pic>
            <p:nvPicPr>
              <p:cNvPr id="380967" name="Ink 39"/>
              <p:cNvPicPr>
                <a:picLocks noRot="1" noChangeAspect="1" noEditPoints="1" noChangeArrowheads="1" noChangeShapeType="1"/>
              </p:cNvPicPr>
              <p:nvPr/>
            </p:nvPicPr>
            <p:blipFill>
              <a:blip r:embed="rId78" cstate="print"/>
              <a:stretch>
                <a:fillRect/>
              </a:stretch>
            </p:blipFill>
            <p:spPr>
              <a:xfrm>
                <a:off x="6971892" y="4899906"/>
                <a:ext cx="2031588" cy="418139"/>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380968" name="Ink 40"/>
              <p14:cNvContentPartPr>
                <a14:cpLocks xmlns:a14="http://schemas.microsoft.com/office/drawing/2010/main" noRot="1" noChangeAspect="1" noEditPoints="1" noChangeArrowheads="1" noChangeShapeType="1"/>
              </p14:cNvContentPartPr>
              <p14:nvPr/>
            </p14:nvContentPartPr>
            <p14:xfrm>
              <a:off x="1511300" y="5664200"/>
              <a:ext cx="179388" cy="249238"/>
            </p14:xfrm>
          </p:contentPart>
        </mc:Choice>
        <mc:Fallback xmlns="">
          <p:pic>
            <p:nvPicPr>
              <p:cNvPr id="380968" name="Ink 40"/>
              <p:cNvPicPr>
                <a:picLocks noRot="1" noChangeAspect="1" noEditPoints="1" noChangeArrowheads="1" noChangeShapeType="1"/>
              </p:cNvPicPr>
              <p:nvPr/>
            </p:nvPicPr>
            <p:blipFill>
              <a:blip r:embed="rId80" cstate="print"/>
              <a:stretch>
                <a:fillRect/>
              </a:stretch>
            </p:blipFill>
            <p:spPr>
              <a:xfrm>
                <a:off x="1501574" y="5653410"/>
                <a:ext cx="194157" cy="269019"/>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380969" name="Ink 41"/>
              <p14:cNvContentPartPr>
                <a14:cpLocks xmlns:a14="http://schemas.microsoft.com/office/drawing/2010/main" noRot="1" noChangeAspect="1" noEditPoints="1" noChangeArrowheads="1" noChangeShapeType="1"/>
              </p14:cNvContentPartPr>
              <p14:nvPr/>
            </p14:nvContentPartPr>
            <p14:xfrm>
              <a:off x="1854200" y="5621338"/>
              <a:ext cx="892175" cy="241300"/>
            </p14:xfrm>
          </p:contentPart>
        </mc:Choice>
        <mc:Fallback xmlns="">
          <p:pic>
            <p:nvPicPr>
              <p:cNvPr id="380969" name="Ink 41"/>
              <p:cNvPicPr>
                <a:picLocks noRot="1" noChangeAspect="1" noEditPoints="1" noChangeArrowheads="1" noChangeShapeType="1"/>
              </p:cNvPicPr>
              <p:nvPr/>
            </p:nvPicPr>
            <p:blipFill>
              <a:blip r:embed="rId82" cstate="print"/>
              <a:stretch>
                <a:fillRect/>
              </a:stretch>
            </p:blipFill>
            <p:spPr>
              <a:xfrm>
                <a:off x="1844119" y="5613775"/>
                <a:ext cx="913417" cy="254626"/>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380970" name="Ink 42"/>
              <p14:cNvContentPartPr>
                <a14:cpLocks xmlns:a14="http://schemas.microsoft.com/office/drawing/2010/main" noRot="1" noChangeAspect="1" noEditPoints="1" noChangeArrowheads="1" noChangeShapeType="1"/>
              </p14:cNvContentPartPr>
              <p14:nvPr/>
            </p14:nvContentPartPr>
            <p14:xfrm>
              <a:off x="2892425" y="5630863"/>
              <a:ext cx="128588" cy="146050"/>
            </p14:xfrm>
          </p:contentPart>
        </mc:Choice>
        <mc:Fallback xmlns="">
          <p:pic>
            <p:nvPicPr>
              <p:cNvPr id="380970" name="Ink 42"/>
              <p:cNvPicPr>
                <a:picLocks noRot="1" noChangeAspect="1" noEditPoints="1" noChangeArrowheads="1" noChangeShapeType="1"/>
              </p:cNvPicPr>
              <p:nvPr/>
            </p:nvPicPr>
            <p:blipFill>
              <a:blip r:embed="rId84" cstate="print"/>
              <a:stretch>
                <a:fillRect/>
              </a:stretch>
            </p:blipFill>
            <p:spPr>
              <a:xfrm>
                <a:off x="2883420" y="5620431"/>
                <a:ext cx="146958" cy="165835"/>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380971" name="Ink 43"/>
              <p14:cNvContentPartPr>
                <a14:cpLocks xmlns:a14="http://schemas.microsoft.com/office/drawing/2010/main" noRot="1" noChangeAspect="1" noEditPoints="1" noChangeArrowheads="1" noChangeShapeType="1"/>
              </p14:cNvContentPartPr>
              <p14:nvPr/>
            </p14:nvContentPartPr>
            <p14:xfrm>
              <a:off x="3260725" y="5545138"/>
              <a:ext cx="644525" cy="274637"/>
            </p14:xfrm>
          </p:contentPart>
        </mc:Choice>
        <mc:Fallback xmlns="">
          <p:pic>
            <p:nvPicPr>
              <p:cNvPr id="380971" name="Ink 43"/>
              <p:cNvPicPr>
                <a:picLocks noRot="1" noChangeAspect="1" noEditPoints="1" noChangeArrowheads="1" noChangeShapeType="1"/>
              </p:cNvPicPr>
              <p:nvPr/>
            </p:nvPicPr>
            <p:blipFill>
              <a:blip r:embed="rId86" cstate="print"/>
              <a:stretch>
                <a:fillRect/>
              </a:stretch>
            </p:blipFill>
            <p:spPr>
              <a:xfrm>
                <a:off x="3251363" y="5533291"/>
                <a:ext cx="661448" cy="295818"/>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380972" name="Ink 44"/>
              <p14:cNvContentPartPr>
                <a14:cpLocks xmlns:a14="http://schemas.microsoft.com/office/drawing/2010/main" noRot="1" noChangeAspect="1" noEditPoints="1" noChangeArrowheads="1" noChangeShapeType="1"/>
              </p14:cNvContentPartPr>
              <p14:nvPr/>
            </p14:nvContentPartPr>
            <p14:xfrm>
              <a:off x="4127500" y="5630863"/>
              <a:ext cx="103188" cy="111125"/>
            </p14:xfrm>
          </p:contentPart>
        </mc:Choice>
        <mc:Fallback xmlns="">
          <p:pic>
            <p:nvPicPr>
              <p:cNvPr id="380972" name="Ink 44"/>
              <p:cNvPicPr>
                <a:picLocks noRot="1" noChangeAspect="1" noEditPoints="1" noChangeArrowheads="1" noChangeShapeType="1"/>
              </p:cNvPicPr>
              <p:nvPr/>
            </p:nvPicPr>
            <p:blipFill>
              <a:blip r:embed="rId88" cstate="print"/>
              <a:stretch>
                <a:fillRect/>
              </a:stretch>
            </p:blipFill>
            <p:spPr>
              <a:xfrm>
                <a:off x="4123905" y="5621153"/>
                <a:ext cx="116131" cy="124431"/>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380973" name="Ink 45"/>
              <p14:cNvContentPartPr>
                <a14:cpLocks xmlns:a14="http://schemas.microsoft.com/office/drawing/2010/main" noRot="1" noChangeAspect="1" noEditPoints="1" noChangeArrowheads="1" noChangeShapeType="1"/>
              </p14:cNvContentPartPr>
              <p14:nvPr/>
            </p14:nvContentPartPr>
            <p14:xfrm>
              <a:off x="4462463" y="5510213"/>
              <a:ext cx="1020762" cy="292100"/>
            </p14:xfrm>
          </p:contentPart>
        </mc:Choice>
        <mc:Fallback xmlns="">
          <p:pic>
            <p:nvPicPr>
              <p:cNvPr id="380973" name="Ink 45"/>
              <p:cNvPicPr>
                <a:picLocks noRot="1" noChangeAspect="1" noEditPoints="1" noChangeArrowheads="1" noChangeShapeType="1"/>
              </p:cNvPicPr>
              <p:nvPr/>
            </p:nvPicPr>
            <p:blipFill>
              <a:blip r:embed="rId90" cstate="print"/>
              <a:stretch>
                <a:fillRect/>
              </a:stretch>
            </p:blipFill>
            <p:spPr>
              <a:xfrm>
                <a:off x="4452021" y="5497279"/>
                <a:ext cx="1040565" cy="314376"/>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380974" name="Ink 46"/>
              <p14:cNvContentPartPr>
                <a14:cpLocks xmlns:a14="http://schemas.microsoft.com/office/drawing/2010/main" noRot="1" noChangeAspect="1" noEditPoints="1" noChangeArrowheads="1" noChangeShapeType="1"/>
              </p14:cNvContentPartPr>
              <p14:nvPr/>
            </p14:nvContentPartPr>
            <p14:xfrm>
              <a:off x="5715000" y="5475288"/>
              <a:ext cx="1038225" cy="336550"/>
            </p14:xfrm>
          </p:contentPart>
        </mc:Choice>
        <mc:Fallback xmlns="">
          <p:pic>
            <p:nvPicPr>
              <p:cNvPr id="380974" name="Ink 46"/>
              <p:cNvPicPr>
                <a:picLocks noRot="1" noChangeAspect="1" noEditPoints="1" noChangeArrowheads="1" noChangeShapeType="1"/>
              </p:cNvPicPr>
              <p:nvPr/>
            </p:nvPicPr>
            <p:blipFill>
              <a:blip r:embed="rId92" cstate="print"/>
              <a:stretch>
                <a:fillRect/>
              </a:stretch>
            </p:blipFill>
            <p:spPr>
              <a:xfrm>
                <a:off x="5707080" y="5464130"/>
                <a:ext cx="1055865" cy="350588"/>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380975" name="Ink 47"/>
              <p14:cNvContentPartPr>
                <a14:cpLocks xmlns:a14="http://schemas.microsoft.com/office/drawing/2010/main" noRot="1" noChangeAspect="1" noEditPoints="1" noChangeArrowheads="1" noChangeShapeType="1"/>
              </p14:cNvContentPartPr>
              <p14:nvPr/>
            </p14:nvContentPartPr>
            <p14:xfrm>
              <a:off x="6907213" y="5449888"/>
              <a:ext cx="428625" cy="274637"/>
            </p14:xfrm>
          </p:contentPart>
        </mc:Choice>
        <mc:Fallback xmlns="">
          <p:pic>
            <p:nvPicPr>
              <p:cNvPr id="380975" name="Ink 47"/>
              <p:cNvPicPr>
                <a:picLocks noRot="1" noChangeAspect="1" noEditPoints="1" noChangeArrowheads="1" noChangeShapeType="1"/>
              </p:cNvPicPr>
              <p:nvPr/>
            </p:nvPicPr>
            <p:blipFill>
              <a:blip r:embed="rId94" cstate="print"/>
              <a:stretch>
                <a:fillRect/>
              </a:stretch>
            </p:blipFill>
            <p:spPr>
              <a:xfrm>
                <a:off x="6895337" y="5439810"/>
                <a:ext cx="450938" cy="296234"/>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380976" name="Ink 48"/>
              <p14:cNvContentPartPr>
                <a14:cpLocks xmlns:a14="http://schemas.microsoft.com/office/drawing/2010/main" noRot="1" noChangeAspect="1" noEditPoints="1" noChangeArrowheads="1" noChangeShapeType="1"/>
              </p14:cNvContentPartPr>
              <p14:nvPr/>
            </p14:nvContentPartPr>
            <p14:xfrm>
              <a:off x="7507288" y="5553075"/>
              <a:ext cx="146050" cy="171450"/>
            </p14:xfrm>
          </p:contentPart>
        </mc:Choice>
        <mc:Fallback xmlns="">
          <p:pic>
            <p:nvPicPr>
              <p:cNvPr id="380976" name="Ink 48"/>
              <p:cNvPicPr>
                <a:picLocks noRot="1" noChangeAspect="1" noEditPoints="1" noChangeArrowheads="1" noChangeShapeType="1"/>
              </p:cNvPicPr>
              <p:nvPr/>
            </p:nvPicPr>
            <p:blipFill>
              <a:blip r:embed="rId96" cstate="print"/>
              <a:stretch>
                <a:fillRect/>
              </a:stretch>
            </p:blipFill>
            <p:spPr>
              <a:xfrm>
                <a:off x="7500453" y="5544070"/>
                <a:ext cx="162598" cy="189459"/>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380977" name="Ink 49"/>
              <p14:cNvContentPartPr>
                <a14:cpLocks xmlns:a14="http://schemas.microsoft.com/office/drawing/2010/main" noRot="1" noChangeAspect="1" noEditPoints="1" noChangeArrowheads="1" noChangeShapeType="1"/>
              </p14:cNvContentPartPr>
              <p14:nvPr/>
            </p14:nvContentPartPr>
            <p14:xfrm>
              <a:off x="7842250" y="5535613"/>
              <a:ext cx="85725" cy="112712"/>
            </p14:xfrm>
          </p:contentPart>
        </mc:Choice>
        <mc:Fallback xmlns="">
          <p:pic>
            <p:nvPicPr>
              <p:cNvPr id="380977" name="Ink 49"/>
              <p:cNvPicPr>
                <a:picLocks noRot="1" noChangeAspect="1" noEditPoints="1" noChangeArrowheads="1" noChangeShapeType="1"/>
              </p:cNvPicPr>
              <p:nvPr/>
            </p:nvPicPr>
            <p:blipFill>
              <a:blip r:embed="rId98" cstate="print"/>
              <a:stretch>
                <a:fillRect/>
              </a:stretch>
            </p:blipFill>
            <p:spPr>
              <a:xfrm>
                <a:off x="7830314" y="5524090"/>
                <a:ext cx="108513" cy="135398"/>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380978" name="Ink 50"/>
              <p14:cNvContentPartPr>
                <a14:cpLocks xmlns:a14="http://schemas.microsoft.com/office/drawing/2010/main" noRot="1" noChangeAspect="1" noEditPoints="1" noChangeArrowheads="1" noChangeShapeType="1"/>
              </p14:cNvContentPartPr>
              <p14:nvPr/>
            </p14:nvContentPartPr>
            <p14:xfrm>
              <a:off x="8089900" y="5399088"/>
              <a:ext cx="508000" cy="239712"/>
            </p14:xfrm>
          </p:contentPart>
        </mc:Choice>
        <mc:Fallback xmlns="">
          <p:pic>
            <p:nvPicPr>
              <p:cNvPr id="380978" name="Ink 50"/>
              <p:cNvPicPr>
                <a:picLocks noRot="1" noChangeAspect="1" noEditPoints="1" noChangeArrowheads="1" noChangeShapeType="1"/>
              </p:cNvPicPr>
              <p:nvPr/>
            </p:nvPicPr>
            <p:blipFill>
              <a:blip r:embed="rId100" cstate="print"/>
              <a:stretch>
                <a:fillRect/>
              </a:stretch>
            </p:blipFill>
            <p:spPr>
              <a:xfrm>
                <a:off x="8079819" y="5386491"/>
                <a:ext cx="531042" cy="264547"/>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380979" name="Ink 51"/>
              <p14:cNvContentPartPr>
                <a14:cpLocks xmlns:a14="http://schemas.microsoft.com/office/drawing/2010/main" noRot="1" noChangeAspect="1" noEditPoints="1" noChangeArrowheads="1" noChangeShapeType="1"/>
              </p14:cNvContentPartPr>
              <p14:nvPr/>
            </p14:nvContentPartPr>
            <p14:xfrm>
              <a:off x="5662613" y="6084888"/>
              <a:ext cx="9525" cy="9525"/>
            </p14:xfrm>
          </p:contentPart>
        </mc:Choice>
        <mc:Fallback xmlns="">
          <p:pic>
            <p:nvPicPr>
              <p:cNvPr id="380979" name="Ink 51"/>
              <p:cNvPicPr>
                <a:picLocks noRot="1" noChangeAspect="1" noEditPoints="1" noChangeArrowheads="1" noChangeShapeType="1"/>
              </p:cNvPicPr>
              <p:nvPr/>
            </p:nvPicPr>
            <p:blipFill>
              <a:blip r:embed="rId102" cstate="print"/>
              <a:stretch>
                <a:fillRect/>
              </a:stretch>
            </p:blipFill>
            <p:spPr>
              <a:xfrm>
                <a:off x="5652735" y="6072432"/>
                <a:ext cx="31397" cy="33338"/>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380980" name="Ink 52"/>
              <p14:cNvContentPartPr>
                <a14:cpLocks xmlns:a14="http://schemas.microsoft.com/office/drawing/2010/main" noRot="1" noChangeAspect="1" noEditPoints="1" noChangeArrowheads="1" noChangeShapeType="1"/>
              </p14:cNvContentPartPr>
              <p14:nvPr/>
            </p14:nvContentPartPr>
            <p14:xfrm>
              <a:off x="1476375" y="6042025"/>
              <a:ext cx="1535113" cy="309563"/>
            </p14:xfrm>
          </p:contentPart>
        </mc:Choice>
        <mc:Fallback xmlns="">
          <p:pic>
            <p:nvPicPr>
              <p:cNvPr id="380980" name="Ink 52"/>
              <p:cNvPicPr>
                <a:picLocks noRot="1" noChangeAspect="1" noEditPoints="1" noChangeArrowheads="1" noChangeShapeType="1"/>
              </p:cNvPicPr>
              <p:nvPr/>
            </p:nvPicPr>
            <p:blipFill>
              <a:blip r:embed="rId104" cstate="print"/>
              <a:stretch>
                <a:fillRect/>
              </a:stretch>
            </p:blipFill>
            <p:spPr>
              <a:xfrm>
                <a:off x="1465212" y="6034106"/>
                <a:ext cx="1558880" cy="324321"/>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380981" name="Ink 53"/>
              <p14:cNvContentPartPr>
                <a14:cpLocks xmlns:a14="http://schemas.microsoft.com/office/drawing/2010/main" noRot="1" noChangeAspect="1" noEditPoints="1" noChangeArrowheads="1" noChangeShapeType="1"/>
              </p14:cNvContentPartPr>
              <p14:nvPr/>
            </p14:nvContentPartPr>
            <p14:xfrm>
              <a:off x="3225800" y="5991225"/>
              <a:ext cx="2025650" cy="342900"/>
            </p14:xfrm>
          </p:contentPart>
        </mc:Choice>
        <mc:Fallback xmlns="">
          <p:pic>
            <p:nvPicPr>
              <p:cNvPr id="380981" name="Ink 53"/>
              <p:cNvPicPr>
                <a:picLocks noRot="1" noChangeAspect="1" noEditPoints="1" noChangeArrowheads="1" noChangeShapeType="1"/>
              </p:cNvPicPr>
              <p:nvPr/>
            </p:nvPicPr>
            <p:blipFill>
              <a:blip r:embed="rId106" cstate="print"/>
              <a:stretch>
                <a:fillRect/>
              </a:stretch>
            </p:blipFill>
            <p:spPr>
              <a:xfrm>
                <a:off x="3216080" y="5982230"/>
                <a:ext cx="2045449" cy="36125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380982" name="Ink 54"/>
              <p14:cNvContentPartPr>
                <a14:cpLocks xmlns:a14="http://schemas.microsoft.com/office/drawing/2010/main" noRot="1" noChangeAspect="1" noEditPoints="1" noChangeArrowheads="1" noChangeShapeType="1"/>
              </p14:cNvContentPartPr>
              <p14:nvPr/>
            </p14:nvContentPartPr>
            <p14:xfrm>
              <a:off x="5430838" y="6051550"/>
              <a:ext cx="120650" cy="128588"/>
            </p14:xfrm>
          </p:contentPart>
        </mc:Choice>
        <mc:Fallback xmlns="">
          <p:pic>
            <p:nvPicPr>
              <p:cNvPr id="380982" name="Ink 54"/>
              <p:cNvPicPr>
                <a:picLocks noRot="1" noChangeAspect="1" noEditPoints="1" noChangeArrowheads="1" noChangeShapeType="1"/>
              </p:cNvPicPr>
              <p:nvPr/>
            </p:nvPicPr>
            <p:blipFill>
              <a:blip r:embed="rId108" cstate="print"/>
              <a:stretch>
                <a:fillRect/>
              </a:stretch>
            </p:blipFill>
            <p:spPr>
              <a:xfrm>
                <a:off x="5419313" y="6040714"/>
                <a:ext cx="142259" cy="149538"/>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380983" name="Ink 55"/>
              <p14:cNvContentPartPr>
                <a14:cpLocks xmlns:a14="http://schemas.microsoft.com/office/drawing/2010/main" noRot="1" noChangeAspect="1" noEditPoints="1" noChangeArrowheads="1" noChangeShapeType="1"/>
              </p14:cNvContentPartPr>
              <p14:nvPr/>
            </p14:nvContentPartPr>
            <p14:xfrm>
              <a:off x="5826125" y="5895975"/>
              <a:ext cx="163513" cy="327025"/>
            </p14:xfrm>
          </p:contentPart>
        </mc:Choice>
        <mc:Fallback xmlns="">
          <p:pic>
            <p:nvPicPr>
              <p:cNvPr id="380983" name="Ink 55"/>
              <p:cNvPicPr>
                <a:picLocks noRot="1" noChangeAspect="1" noEditPoints="1" noChangeArrowheads="1" noChangeShapeType="1"/>
              </p:cNvPicPr>
              <p:nvPr/>
            </p:nvPicPr>
            <p:blipFill>
              <a:blip r:embed="rId110" cstate="print"/>
              <a:stretch>
                <a:fillRect/>
              </a:stretch>
            </p:blipFill>
            <p:spPr>
              <a:xfrm>
                <a:off x="5813492" y="5884090"/>
                <a:ext cx="188419" cy="350796"/>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380984" name="Ink 56"/>
              <p14:cNvContentPartPr>
                <a14:cpLocks xmlns:a14="http://schemas.microsoft.com/office/drawing/2010/main" noRot="1" noChangeAspect="1" noEditPoints="1" noChangeArrowheads="1" noChangeShapeType="1"/>
              </p14:cNvContentPartPr>
              <p14:nvPr/>
            </p14:nvContentPartPr>
            <p14:xfrm>
              <a:off x="6194425" y="5991225"/>
              <a:ext cx="138113" cy="138113"/>
            </p14:xfrm>
          </p:contentPart>
        </mc:Choice>
        <mc:Fallback xmlns="">
          <p:pic>
            <p:nvPicPr>
              <p:cNvPr id="380984" name="Ink 56"/>
              <p:cNvPicPr>
                <a:picLocks noRot="1" noChangeAspect="1" noEditPoints="1" noChangeArrowheads="1" noChangeShapeType="1"/>
              </p:cNvPicPr>
              <p:nvPr/>
            </p:nvPicPr>
            <p:blipFill>
              <a:blip r:embed="rId112" cstate="print"/>
              <a:stretch>
                <a:fillRect/>
              </a:stretch>
            </p:blipFill>
            <p:spPr>
              <a:xfrm>
                <a:off x="6191188" y="5980463"/>
                <a:ext cx="152140" cy="157126"/>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380985" name="Ink 57"/>
              <p14:cNvContentPartPr>
                <a14:cpLocks xmlns:a14="http://schemas.microsoft.com/office/drawing/2010/main" noRot="1" noChangeAspect="1" noEditPoints="1" noChangeArrowheads="1" noChangeShapeType="1"/>
              </p14:cNvContentPartPr>
              <p14:nvPr/>
            </p14:nvContentPartPr>
            <p14:xfrm>
              <a:off x="6511925" y="5895975"/>
              <a:ext cx="841375" cy="515938"/>
            </p14:xfrm>
          </p:contentPart>
        </mc:Choice>
        <mc:Fallback xmlns="">
          <p:pic>
            <p:nvPicPr>
              <p:cNvPr id="380985" name="Ink 57"/>
              <p:cNvPicPr>
                <a:picLocks noRot="1" noChangeAspect="1" noEditPoints="1" noChangeArrowheads="1" noChangeShapeType="1"/>
              </p:cNvPicPr>
              <p:nvPr/>
            </p:nvPicPr>
            <p:blipFill>
              <a:blip r:embed="rId114" cstate="print"/>
              <a:stretch>
                <a:fillRect/>
              </a:stretch>
            </p:blipFill>
            <p:spPr>
              <a:xfrm>
                <a:off x="6501124" y="5890214"/>
                <a:ext cx="863696" cy="524219"/>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380986" name="Ink 58"/>
              <p14:cNvContentPartPr>
                <a14:cpLocks xmlns:a14="http://schemas.microsoft.com/office/drawing/2010/main" noRot="1" noChangeAspect="1" noEditPoints="1" noChangeArrowheads="1" noChangeShapeType="1"/>
              </p14:cNvContentPartPr>
              <p14:nvPr/>
            </p14:nvContentPartPr>
            <p14:xfrm>
              <a:off x="7567613" y="5956300"/>
              <a:ext cx="85725" cy="77788"/>
            </p14:xfrm>
          </p:contentPart>
        </mc:Choice>
        <mc:Fallback xmlns="">
          <p:pic>
            <p:nvPicPr>
              <p:cNvPr id="380986" name="Ink 58"/>
              <p:cNvPicPr>
                <a:picLocks noRot="1" noChangeAspect="1" noEditPoints="1" noChangeArrowheads="1" noChangeShapeType="1"/>
              </p:cNvPicPr>
              <p:nvPr/>
            </p:nvPicPr>
            <p:blipFill>
              <a:blip r:embed="rId116" cstate="print"/>
              <a:stretch>
                <a:fillRect/>
              </a:stretch>
            </p:blipFill>
            <p:spPr>
              <a:xfrm>
                <a:off x="7557528" y="5946576"/>
                <a:ext cx="105175" cy="97235"/>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380987" name="Ink 59"/>
              <p14:cNvContentPartPr>
                <a14:cpLocks xmlns:a14="http://schemas.microsoft.com/office/drawing/2010/main" noRot="1" noChangeAspect="1" noEditPoints="1" noChangeArrowheads="1" noChangeShapeType="1"/>
              </p14:cNvContentPartPr>
              <p14:nvPr/>
            </p14:nvContentPartPr>
            <p14:xfrm>
              <a:off x="7807325" y="5862638"/>
              <a:ext cx="481013" cy="231775"/>
            </p14:xfrm>
          </p:contentPart>
        </mc:Choice>
        <mc:Fallback xmlns="">
          <p:pic>
            <p:nvPicPr>
              <p:cNvPr id="380987" name="Ink 59"/>
              <p:cNvPicPr>
                <a:picLocks noRot="1" noChangeAspect="1" noEditPoints="1" noChangeArrowheads="1" noChangeShapeType="1"/>
              </p:cNvPicPr>
              <p:nvPr/>
            </p:nvPicPr>
            <p:blipFill>
              <a:blip r:embed="rId118" cstate="print"/>
              <a:stretch>
                <a:fillRect/>
              </a:stretch>
            </p:blipFill>
            <p:spPr>
              <a:xfrm>
                <a:off x="7798331" y="5849601"/>
                <a:ext cx="503679" cy="257125"/>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380988" name="Ink 60"/>
              <p14:cNvContentPartPr>
                <a14:cpLocks xmlns:a14="http://schemas.microsoft.com/office/drawing/2010/main" noRot="1" noChangeAspect="1" noEditPoints="1" noChangeArrowheads="1" noChangeShapeType="1"/>
              </p14:cNvContentPartPr>
              <p14:nvPr/>
            </p14:nvContentPartPr>
            <p14:xfrm>
              <a:off x="2308225" y="6565900"/>
              <a:ext cx="120650" cy="103188"/>
            </p14:xfrm>
          </p:contentPart>
        </mc:Choice>
        <mc:Fallback xmlns="">
          <p:pic>
            <p:nvPicPr>
              <p:cNvPr id="380988" name="Ink 60"/>
              <p:cNvPicPr>
                <a:picLocks noRot="1" noChangeAspect="1" noEditPoints="1" noChangeArrowheads="1" noChangeShapeType="1"/>
              </p:cNvPicPr>
              <p:nvPr/>
            </p:nvPicPr>
            <p:blipFill>
              <a:blip r:embed="rId120" cstate="print"/>
              <a:stretch>
                <a:fillRect/>
              </a:stretch>
            </p:blipFill>
            <p:spPr>
              <a:xfrm>
                <a:off x="2297421" y="6555473"/>
                <a:ext cx="139378" cy="12512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380989" name="Ink 61"/>
              <p14:cNvContentPartPr>
                <a14:cpLocks xmlns:a14="http://schemas.microsoft.com/office/drawing/2010/main" noRot="1" noChangeAspect="1" noEditPoints="1" noChangeArrowheads="1" noChangeShapeType="1"/>
              </p14:cNvContentPartPr>
              <p14:nvPr/>
            </p14:nvContentPartPr>
            <p14:xfrm>
              <a:off x="2840038" y="6505575"/>
              <a:ext cx="403225" cy="206375"/>
            </p14:xfrm>
          </p:contentPart>
        </mc:Choice>
        <mc:Fallback xmlns="">
          <p:pic>
            <p:nvPicPr>
              <p:cNvPr id="380989" name="Ink 61"/>
              <p:cNvPicPr>
                <a:picLocks noRot="1" noChangeAspect="1" noEditPoints="1" noChangeArrowheads="1" noChangeShapeType="1"/>
              </p:cNvPicPr>
              <p:nvPr/>
            </p:nvPicPr>
            <p:blipFill>
              <a:blip r:embed="rId122" cstate="print"/>
              <a:stretch>
                <a:fillRect/>
              </a:stretch>
            </p:blipFill>
            <p:spPr>
              <a:xfrm>
                <a:off x="2831045" y="6494410"/>
                <a:ext cx="422289" cy="225104"/>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380990" name="Ink 62"/>
              <p14:cNvContentPartPr>
                <a14:cpLocks xmlns:a14="http://schemas.microsoft.com/office/drawing/2010/main" noRot="1" noChangeAspect="1" noEditPoints="1" noChangeArrowheads="1" noChangeShapeType="1"/>
              </p14:cNvContentPartPr>
              <p14:nvPr/>
            </p14:nvContentPartPr>
            <p14:xfrm>
              <a:off x="3389313" y="6548438"/>
              <a:ext cx="488950" cy="180975"/>
            </p14:xfrm>
          </p:contentPart>
        </mc:Choice>
        <mc:Fallback xmlns="">
          <p:pic>
            <p:nvPicPr>
              <p:cNvPr id="380990" name="Ink 62"/>
              <p:cNvPicPr>
                <a:picLocks noRot="1" noChangeAspect="1" noEditPoints="1" noChangeArrowheads="1" noChangeShapeType="1"/>
              </p:cNvPicPr>
              <p:nvPr/>
            </p:nvPicPr>
            <p:blipFill>
              <a:blip r:embed="rId124" cstate="print"/>
              <a:stretch>
                <a:fillRect/>
              </a:stretch>
            </p:blipFill>
            <p:spPr>
              <a:xfrm>
                <a:off x="3378151" y="6539083"/>
                <a:ext cx="511273" cy="197525"/>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380991" name="Ink 63"/>
              <p14:cNvContentPartPr>
                <a14:cpLocks xmlns:a14="http://schemas.microsoft.com/office/drawing/2010/main" noRot="1" noChangeAspect="1" noEditPoints="1" noChangeArrowheads="1" noChangeShapeType="1"/>
              </p14:cNvContentPartPr>
              <p14:nvPr/>
            </p14:nvContentPartPr>
            <p14:xfrm>
              <a:off x="4041775" y="6523038"/>
              <a:ext cx="50800" cy="146050"/>
            </p14:xfrm>
          </p:contentPart>
        </mc:Choice>
        <mc:Fallback xmlns="">
          <p:pic>
            <p:nvPicPr>
              <p:cNvPr id="380991" name="Ink 63"/>
              <p:cNvPicPr>
                <a:picLocks noRot="1" noChangeAspect="1" noEditPoints="1" noChangeArrowheads="1" noChangeShapeType="1"/>
              </p:cNvPicPr>
              <p:nvPr/>
            </p:nvPicPr>
            <p:blipFill>
              <a:blip r:embed="rId126" cstate="print"/>
              <a:stretch>
                <a:fillRect/>
              </a:stretch>
            </p:blipFill>
            <p:spPr>
              <a:xfrm>
                <a:off x="4034620" y="6512580"/>
                <a:ext cx="69045" cy="16372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380992" name="Ink 64"/>
              <p14:cNvContentPartPr>
                <a14:cpLocks xmlns:a14="http://schemas.microsoft.com/office/drawing/2010/main" noRot="1" noChangeAspect="1" noEditPoints="1" noChangeArrowheads="1" noChangeShapeType="1"/>
              </p14:cNvContentPartPr>
              <p14:nvPr/>
            </p14:nvContentPartPr>
            <p14:xfrm>
              <a:off x="4548188" y="6462713"/>
              <a:ext cx="342900" cy="188912"/>
            </p14:xfrm>
          </p:contentPart>
        </mc:Choice>
        <mc:Fallback xmlns="">
          <p:pic>
            <p:nvPicPr>
              <p:cNvPr id="380992" name="Ink 64"/>
              <p:cNvPicPr>
                <a:picLocks noRot="1" noChangeAspect="1" noEditPoints="1" noChangeArrowheads="1" noChangeShapeType="1"/>
              </p:cNvPicPr>
              <p:nvPr/>
            </p:nvPicPr>
            <p:blipFill>
              <a:blip r:embed="rId128" cstate="print"/>
              <a:stretch>
                <a:fillRect/>
              </a:stretch>
            </p:blipFill>
            <p:spPr>
              <a:xfrm>
                <a:off x="4536314" y="6450119"/>
                <a:ext cx="366648" cy="213021"/>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380993" name="Ink 65"/>
              <p14:cNvContentPartPr>
                <a14:cpLocks xmlns:a14="http://schemas.microsoft.com/office/drawing/2010/main" noRot="1" noChangeAspect="1" noEditPoints="1" noChangeArrowheads="1" noChangeShapeType="1"/>
              </p14:cNvContentPartPr>
              <p14:nvPr/>
            </p14:nvContentPartPr>
            <p14:xfrm>
              <a:off x="5087938" y="6411913"/>
              <a:ext cx="506412" cy="352425"/>
            </p14:xfrm>
          </p:contentPart>
        </mc:Choice>
        <mc:Fallback xmlns="">
          <p:pic>
            <p:nvPicPr>
              <p:cNvPr id="380993" name="Ink 65"/>
              <p:cNvPicPr>
                <a:picLocks noRot="1" noChangeAspect="1" noEditPoints="1" noChangeArrowheads="1" noChangeShapeType="1"/>
              </p:cNvPicPr>
              <p:nvPr/>
            </p:nvPicPr>
            <p:blipFill>
              <a:blip r:embed="rId130" cstate="print"/>
              <a:stretch>
                <a:fillRect/>
              </a:stretch>
            </p:blipFill>
            <p:spPr>
              <a:xfrm>
                <a:off x="5085059" y="6400393"/>
                <a:ext cx="515410" cy="371144"/>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380994" name="Ink 66"/>
              <p14:cNvContentPartPr>
                <a14:cpLocks xmlns:a14="http://schemas.microsoft.com/office/drawing/2010/main" noRot="1" noChangeAspect="1" noEditPoints="1" noChangeArrowheads="1" noChangeShapeType="1"/>
              </p14:cNvContentPartPr>
              <p14:nvPr/>
            </p14:nvContentPartPr>
            <p14:xfrm>
              <a:off x="5773738" y="6419850"/>
              <a:ext cx="130175" cy="120650"/>
            </p14:xfrm>
          </p:contentPart>
        </mc:Choice>
        <mc:Fallback xmlns="">
          <p:pic>
            <p:nvPicPr>
              <p:cNvPr id="380994" name="Ink 66"/>
              <p:cNvPicPr>
                <a:picLocks noRot="1" noChangeAspect="1" noEditPoints="1" noChangeArrowheads="1" noChangeShapeType="1"/>
              </p:cNvPicPr>
              <p:nvPr/>
            </p:nvPicPr>
            <p:blipFill>
              <a:blip r:embed="rId132" cstate="print"/>
              <a:stretch>
                <a:fillRect/>
              </a:stretch>
            </p:blipFill>
            <p:spPr>
              <a:xfrm>
                <a:off x="5762231" y="6407965"/>
                <a:ext cx="146717" cy="14586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380995" name="Ink 67"/>
              <p14:cNvContentPartPr>
                <a14:cpLocks xmlns:a14="http://schemas.microsoft.com/office/drawing/2010/main" noRot="1" noChangeAspect="1" noEditPoints="1" noChangeArrowheads="1" noChangeShapeType="1"/>
              </p14:cNvContentPartPr>
              <p14:nvPr/>
            </p14:nvContentPartPr>
            <p14:xfrm>
              <a:off x="3603625" y="266700"/>
              <a:ext cx="9525" cy="17463"/>
            </p14:xfrm>
          </p:contentPart>
        </mc:Choice>
        <mc:Fallback xmlns="">
          <p:pic>
            <p:nvPicPr>
              <p:cNvPr id="380995" name="Ink 67"/>
              <p:cNvPicPr>
                <a:picLocks noRot="1" noChangeAspect="1" noEditPoints="1" noChangeArrowheads="1" noChangeShapeType="1"/>
              </p:cNvPicPr>
              <p:nvPr/>
            </p:nvPicPr>
            <p:blipFill>
              <a:blip r:embed="rId134" cstate="print"/>
              <a:stretch>
                <a:fillRect/>
              </a:stretch>
            </p:blipFill>
            <p:spPr>
              <a:xfrm>
                <a:off x="3599656" y="262423"/>
                <a:ext cx="18653" cy="24591"/>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380996" name="Ink 68"/>
              <p14:cNvContentPartPr>
                <a14:cpLocks xmlns:a14="http://schemas.microsoft.com/office/drawing/2010/main" noRot="1" noChangeAspect="1" noEditPoints="1" noChangeArrowheads="1" noChangeShapeType="1"/>
              </p14:cNvContentPartPr>
              <p14:nvPr/>
            </p14:nvContentPartPr>
            <p14:xfrm>
              <a:off x="3595688" y="180975"/>
              <a:ext cx="1458912" cy="368300"/>
            </p14:xfrm>
          </p:contentPart>
        </mc:Choice>
        <mc:Fallback xmlns="">
          <p:pic>
            <p:nvPicPr>
              <p:cNvPr id="380996" name="Ink 68"/>
              <p:cNvPicPr>
                <a:picLocks noRot="1" noChangeAspect="1" noEditPoints="1" noChangeArrowheads="1" noChangeShapeType="1"/>
              </p:cNvPicPr>
              <p:nvPr/>
            </p:nvPicPr>
            <p:blipFill>
              <a:blip r:embed="rId136" cstate="print"/>
              <a:stretch>
                <a:fillRect/>
              </a:stretch>
            </p:blipFill>
            <p:spPr>
              <a:xfrm>
                <a:off x="3585969" y="170894"/>
                <a:ext cx="1481949" cy="390981"/>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380997" name="Ink 69"/>
              <p14:cNvContentPartPr>
                <a14:cpLocks xmlns:a14="http://schemas.microsoft.com/office/drawing/2010/main" noRot="1" noChangeAspect="1" noEditPoints="1" noChangeArrowheads="1" noChangeShapeType="1"/>
              </p14:cNvContentPartPr>
              <p14:nvPr/>
            </p14:nvContentPartPr>
            <p14:xfrm>
              <a:off x="8442325" y="0"/>
              <a:ext cx="523875" cy="798513"/>
            </p14:xfrm>
          </p:contentPart>
        </mc:Choice>
        <mc:Fallback xmlns="">
          <p:pic>
            <p:nvPicPr>
              <p:cNvPr id="380997" name="Ink 69"/>
              <p:cNvPicPr>
                <a:picLocks noRot="1" noChangeAspect="1" noEditPoints="1" noChangeArrowheads="1" noChangeShapeType="1"/>
              </p:cNvPicPr>
              <p:nvPr/>
            </p:nvPicPr>
            <p:blipFill>
              <a:blip r:embed="rId138" cstate="print"/>
              <a:stretch>
                <a:fillRect/>
              </a:stretch>
            </p:blipFill>
            <p:spPr>
              <a:xfrm>
                <a:off x="8429723" y="-13321"/>
                <a:ext cx="546198" cy="820114"/>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380998" name="Ink 70"/>
              <p14:cNvContentPartPr>
                <a14:cpLocks xmlns:a14="http://schemas.microsoft.com/office/drawing/2010/main" noRot="1" noChangeAspect="1" noEditPoints="1" noChangeArrowheads="1" noChangeShapeType="1"/>
              </p14:cNvContentPartPr>
              <p14:nvPr/>
            </p14:nvContentPartPr>
            <p14:xfrm>
              <a:off x="3243263" y="557213"/>
              <a:ext cx="4221162" cy="704850"/>
            </p14:xfrm>
          </p:contentPart>
        </mc:Choice>
        <mc:Fallback xmlns="">
          <p:pic>
            <p:nvPicPr>
              <p:cNvPr id="380998" name="Ink 70"/>
              <p:cNvPicPr>
                <a:picLocks noRot="1" noChangeAspect="1" noEditPoints="1" noChangeArrowheads="1" noChangeShapeType="1"/>
              </p:cNvPicPr>
              <p:nvPr/>
            </p:nvPicPr>
            <p:blipFill>
              <a:blip r:embed="rId140" cstate="print"/>
              <a:stretch>
                <a:fillRect/>
              </a:stretch>
            </p:blipFill>
            <p:spPr>
              <a:xfrm>
                <a:off x="3233183" y="544614"/>
                <a:ext cx="4244923" cy="722849"/>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380999" name="Ink 71"/>
              <p14:cNvContentPartPr>
                <a14:cpLocks xmlns:a14="http://schemas.microsoft.com/office/drawing/2010/main" noRot="1" noChangeAspect="1" noEditPoints="1" noChangeArrowheads="1" noChangeShapeType="1"/>
              </p14:cNvContentPartPr>
              <p14:nvPr/>
            </p14:nvContentPartPr>
            <p14:xfrm>
              <a:off x="7920038" y="60325"/>
              <a:ext cx="350837" cy="969963"/>
            </p14:xfrm>
          </p:contentPart>
        </mc:Choice>
        <mc:Fallback xmlns="">
          <p:pic>
            <p:nvPicPr>
              <p:cNvPr id="380999" name="Ink 71"/>
              <p:cNvPicPr>
                <a:picLocks noRot="1" noChangeAspect="1" noEditPoints="1" noChangeArrowheads="1" noChangeShapeType="1"/>
              </p:cNvPicPr>
              <p:nvPr/>
            </p:nvPicPr>
            <p:blipFill>
              <a:blip r:embed="rId142" cstate="print"/>
              <a:stretch>
                <a:fillRect/>
              </a:stretch>
            </p:blipFill>
            <p:spPr>
              <a:xfrm>
                <a:off x="7913921" y="50604"/>
                <a:ext cx="368109" cy="992646"/>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381000" name="Ink 72"/>
              <p14:cNvContentPartPr>
                <a14:cpLocks xmlns:a14="http://schemas.microsoft.com/office/drawing/2010/main" noRot="1" noChangeAspect="1" noEditPoints="1" noChangeArrowheads="1" noChangeShapeType="1"/>
              </p14:cNvContentPartPr>
              <p14:nvPr/>
            </p14:nvContentPartPr>
            <p14:xfrm>
              <a:off x="3200400" y="635000"/>
              <a:ext cx="2565400" cy="95250"/>
            </p14:xfrm>
          </p:contentPart>
        </mc:Choice>
        <mc:Fallback xmlns="">
          <p:pic>
            <p:nvPicPr>
              <p:cNvPr id="381000" name="Ink 72"/>
              <p:cNvPicPr>
                <a:picLocks noRot="1" noChangeAspect="1" noEditPoints="1" noChangeArrowheads="1" noChangeShapeType="1"/>
              </p:cNvPicPr>
              <p:nvPr/>
            </p:nvPicPr>
            <p:blipFill>
              <a:blip r:embed="rId144" cstate="print"/>
              <a:stretch>
                <a:fillRect/>
              </a:stretch>
            </p:blipFill>
            <p:spPr>
              <a:xfrm>
                <a:off x="3191400" y="631765"/>
                <a:ext cx="2583760" cy="107111"/>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381001" name="Ink 73"/>
              <p14:cNvContentPartPr>
                <a14:cpLocks xmlns:a14="http://schemas.microsoft.com/office/drawing/2010/main" noRot="1" noChangeAspect="1" noEditPoints="1" noChangeArrowheads="1" noChangeShapeType="1"/>
              </p14:cNvContentPartPr>
              <p14:nvPr/>
            </p14:nvContentPartPr>
            <p14:xfrm>
              <a:off x="6391275" y="454025"/>
              <a:ext cx="1639888" cy="147638"/>
            </p14:xfrm>
          </p:contentPart>
        </mc:Choice>
        <mc:Fallback xmlns="">
          <p:pic>
            <p:nvPicPr>
              <p:cNvPr id="381001" name="Ink 73"/>
              <p:cNvPicPr>
                <a:picLocks noRot="1" noChangeAspect="1" noEditPoints="1" noChangeArrowheads="1" noChangeShapeType="1"/>
              </p:cNvPicPr>
              <p:nvPr/>
            </p:nvPicPr>
            <p:blipFill>
              <a:blip r:embed="rId146" cstate="print"/>
              <a:stretch>
                <a:fillRect/>
              </a:stretch>
            </p:blipFill>
            <p:spPr>
              <a:xfrm>
                <a:off x="6379757" y="442142"/>
                <a:ext cx="1663644" cy="171044"/>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381002" name="Ink 74"/>
              <p14:cNvContentPartPr>
                <a14:cpLocks xmlns:a14="http://schemas.microsoft.com/office/drawing/2010/main" noRot="1" noChangeAspect="1" noEditPoints="1" noChangeArrowheads="1" noChangeShapeType="1"/>
              </p14:cNvContentPartPr>
              <p14:nvPr/>
            </p14:nvContentPartPr>
            <p14:xfrm>
              <a:off x="3603625" y="3063875"/>
              <a:ext cx="2489200" cy="42863"/>
            </p14:xfrm>
          </p:contentPart>
        </mc:Choice>
        <mc:Fallback xmlns="">
          <p:pic>
            <p:nvPicPr>
              <p:cNvPr id="381002" name="Ink 74"/>
              <p:cNvPicPr>
                <a:picLocks noRot="1" noChangeAspect="1" noEditPoints="1" noChangeArrowheads="1" noChangeShapeType="1"/>
              </p:cNvPicPr>
              <p:nvPr/>
            </p:nvPicPr>
            <p:blipFill>
              <a:blip r:embed="rId148" cstate="print"/>
              <a:stretch>
                <a:fillRect/>
              </a:stretch>
            </p:blipFill>
            <p:spPr>
              <a:xfrm>
                <a:off x="3593544" y="3051312"/>
                <a:ext cx="2511521" cy="66142"/>
              </a:xfrm>
              <a:prstGeom prst="rect">
                <a:avLst/>
              </a:prstGeom>
            </p:spPr>
          </p:pic>
        </mc:Fallback>
      </mc:AlternateContent>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381954" name="Ink 2"/>
              <p14:cNvContentPartPr>
                <a14:cpLocks xmlns:a14="http://schemas.microsoft.com/office/drawing/2010/main" noRot="1" noChangeAspect="1" noEditPoints="1" noChangeArrowheads="1" noChangeShapeType="1"/>
              </p14:cNvContentPartPr>
              <p14:nvPr/>
            </p14:nvContentPartPr>
            <p14:xfrm>
              <a:off x="627063" y="481013"/>
              <a:ext cx="1244600" cy="781050"/>
            </p14:xfrm>
          </p:contentPart>
        </mc:Choice>
        <mc:Fallback xmlns="">
          <p:pic>
            <p:nvPicPr>
              <p:cNvPr id="381954" name="Ink 2"/>
              <p:cNvPicPr>
                <a:picLocks noRot="1" noChangeAspect="1" noEditPoints="1" noChangeArrowheads="1" noChangeShapeType="1"/>
              </p:cNvPicPr>
              <p:nvPr/>
            </p:nvPicPr>
            <p:blipFill>
              <a:blip r:embed="rId4" cstate="print"/>
              <a:stretch>
                <a:fillRect/>
              </a:stretch>
            </p:blipFill>
            <p:spPr>
              <a:xfrm>
                <a:off x="615902" y="469855"/>
                <a:ext cx="1265121" cy="80048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1955" name="Ink 3"/>
              <p14:cNvContentPartPr>
                <a14:cpLocks xmlns:a14="http://schemas.microsoft.com/office/drawing/2010/main" noRot="1" noChangeAspect="1" noEditPoints="1" noChangeArrowheads="1" noChangeShapeType="1"/>
              </p14:cNvContentPartPr>
              <p14:nvPr/>
            </p14:nvContentPartPr>
            <p14:xfrm>
              <a:off x="2205038" y="196850"/>
              <a:ext cx="2720975" cy="661988"/>
            </p14:xfrm>
          </p:contentPart>
        </mc:Choice>
        <mc:Fallback xmlns="">
          <p:pic>
            <p:nvPicPr>
              <p:cNvPr id="381955" name="Ink 3"/>
              <p:cNvPicPr>
                <a:picLocks noRot="1" noChangeAspect="1" noEditPoints="1" noChangeArrowheads="1" noChangeShapeType="1"/>
              </p:cNvPicPr>
              <p:nvPr/>
            </p:nvPicPr>
            <p:blipFill>
              <a:blip r:embed="rId6" cstate="print"/>
              <a:stretch>
                <a:fillRect/>
              </a:stretch>
            </p:blipFill>
            <p:spPr>
              <a:xfrm>
                <a:off x="2193158" y="185331"/>
                <a:ext cx="2741496" cy="686106"/>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81956" name="Ink 4"/>
              <p14:cNvContentPartPr>
                <a14:cpLocks xmlns:a14="http://schemas.microsoft.com/office/drawing/2010/main" noRot="1" noChangeAspect="1" noEditPoints="1" noChangeArrowheads="1" noChangeShapeType="1"/>
              </p14:cNvContentPartPr>
              <p14:nvPr/>
            </p14:nvContentPartPr>
            <p14:xfrm>
              <a:off x="2428875" y="2489200"/>
              <a:ext cx="2908300" cy="1519238"/>
            </p14:xfrm>
          </p:contentPart>
        </mc:Choice>
        <mc:Fallback xmlns="">
          <p:pic>
            <p:nvPicPr>
              <p:cNvPr id="381956" name="Ink 4"/>
              <p:cNvPicPr>
                <a:picLocks noRot="1" noChangeAspect="1" noEditPoints="1" noChangeArrowheads="1" noChangeShapeType="1"/>
              </p:cNvPicPr>
              <p:nvPr/>
            </p:nvPicPr>
            <p:blipFill>
              <a:blip r:embed="rId8" cstate="print"/>
              <a:stretch>
                <a:fillRect/>
              </a:stretch>
            </p:blipFill>
            <p:spPr>
              <a:xfrm>
                <a:off x="2419515" y="2478418"/>
                <a:ext cx="2928099" cy="154439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81957" name="Ink 5"/>
              <p14:cNvContentPartPr>
                <a14:cpLocks xmlns:a14="http://schemas.microsoft.com/office/drawing/2010/main" noRot="1" noChangeAspect="1" noEditPoints="1" noChangeArrowheads="1" noChangeShapeType="1"/>
              </p14:cNvContentPartPr>
              <p14:nvPr/>
            </p14:nvContentPartPr>
            <p14:xfrm>
              <a:off x="2832100" y="1012825"/>
              <a:ext cx="438150" cy="446088"/>
            </p14:xfrm>
          </p:contentPart>
        </mc:Choice>
        <mc:Fallback xmlns="">
          <p:pic>
            <p:nvPicPr>
              <p:cNvPr id="381957" name="Ink 5"/>
              <p:cNvPicPr>
                <a:picLocks noRot="1" noChangeAspect="1" noEditPoints="1" noChangeArrowheads="1" noChangeShapeType="1"/>
              </p:cNvPicPr>
              <p:nvPr/>
            </p:nvPicPr>
            <p:blipFill>
              <a:blip r:embed="rId10" cstate="print"/>
              <a:stretch>
                <a:fillRect/>
              </a:stretch>
            </p:blipFill>
            <p:spPr>
              <a:xfrm>
                <a:off x="2824179" y="1000944"/>
                <a:ext cx="458671" cy="470931"/>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81958" name="Ink 6"/>
              <p14:cNvContentPartPr>
                <a14:cpLocks xmlns:a14="http://schemas.microsoft.com/office/drawing/2010/main" noRot="1" noChangeAspect="1" noEditPoints="1" noChangeArrowheads="1" noChangeShapeType="1"/>
              </p14:cNvContentPartPr>
              <p14:nvPr/>
            </p14:nvContentPartPr>
            <p14:xfrm>
              <a:off x="5165725" y="814388"/>
              <a:ext cx="222250" cy="112712"/>
            </p14:xfrm>
          </p:contentPart>
        </mc:Choice>
        <mc:Fallback xmlns="">
          <p:pic>
            <p:nvPicPr>
              <p:cNvPr id="381958" name="Ink 6"/>
              <p:cNvPicPr>
                <a:picLocks noRot="1" noChangeAspect="1" noEditPoints="1" noChangeArrowheads="1" noChangeShapeType="1"/>
              </p:cNvPicPr>
              <p:nvPr/>
            </p:nvPicPr>
            <p:blipFill>
              <a:blip r:embed="rId12" cstate="print"/>
              <a:stretch>
                <a:fillRect/>
              </a:stretch>
            </p:blipFill>
            <p:spPr>
              <a:xfrm>
                <a:off x="5155279" y="804995"/>
                <a:ext cx="242062" cy="130775"/>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81959" name="Ink 7"/>
              <p14:cNvContentPartPr>
                <a14:cpLocks xmlns:a14="http://schemas.microsoft.com/office/drawing/2010/main" noRot="1" noChangeAspect="1" noEditPoints="1" noChangeArrowheads="1" noChangeShapeType="1"/>
              </p14:cNvContentPartPr>
              <p14:nvPr/>
            </p14:nvContentPartPr>
            <p14:xfrm>
              <a:off x="5843588" y="642938"/>
              <a:ext cx="403225" cy="301625"/>
            </p14:xfrm>
          </p:contentPart>
        </mc:Choice>
        <mc:Fallback xmlns="">
          <p:pic>
            <p:nvPicPr>
              <p:cNvPr id="381959" name="Ink 7"/>
              <p:cNvPicPr>
                <a:picLocks noRot="1" noChangeAspect="1" noEditPoints="1" noChangeArrowheads="1" noChangeShapeType="1"/>
              </p:cNvPicPr>
              <p:nvPr/>
            </p:nvPicPr>
            <p:blipFill>
              <a:blip r:embed="rId14" cstate="print"/>
              <a:stretch>
                <a:fillRect/>
              </a:stretch>
            </p:blipFill>
            <p:spPr>
              <a:xfrm>
                <a:off x="5830616" y="631780"/>
                <a:ext cx="426647" cy="319622"/>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81960" name="Ink 8"/>
              <p14:cNvContentPartPr>
                <a14:cpLocks xmlns:a14="http://schemas.microsoft.com/office/drawing/2010/main" noRot="1" noChangeAspect="1" noEditPoints="1" noChangeArrowheads="1" noChangeShapeType="1"/>
              </p14:cNvContentPartPr>
              <p14:nvPr/>
            </p14:nvContentPartPr>
            <p14:xfrm>
              <a:off x="6537325" y="471488"/>
              <a:ext cx="1073150" cy="404812"/>
            </p14:xfrm>
          </p:contentPart>
        </mc:Choice>
        <mc:Fallback xmlns="">
          <p:pic>
            <p:nvPicPr>
              <p:cNvPr id="381960" name="Ink 8"/>
              <p:cNvPicPr>
                <a:picLocks noRot="1" noChangeAspect="1" noEditPoints="1" noChangeArrowheads="1" noChangeShapeType="1"/>
              </p:cNvPicPr>
              <p:nvPr/>
            </p:nvPicPr>
            <p:blipFill>
              <a:blip r:embed="rId16" cstate="print"/>
              <a:stretch>
                <a:fillRect/>
              </a:stretch>
            </p:blipFill>
            <p:spPr>
              <a:xfrm>
                <a:off x="6528685" y="458883"/>
                <a:ext cx="1091510" cy="426061"/>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81961" name="Ink 9"/>
              <p14:cNvContentPartPr>
                <a14:cpLocks xmlns:a14="http://schemas.microsoft.com/office/drawing/2010/main" noRot="1" noChangeAspect="1" noEditPoints="1" noChangeArrowheads="1" noChangeShapeType="1"/>
              </p14:cNvContentPartPr>
              <p14:nvPr/>
            </p14:nvContentPartPr>
            <p14:xfrm>
              <a:off x="8039100" y="352425"/>
              <a:ext cx="488950" cy="446088"/>
            </p14:xfrm>
          </p:contentPart>
        </mc:Choice>
        <mc:Fallback xmlns="">
          <p:pic>
            <p:nvPicPr>
              <p:cNvPr id="381961" name="Ink 9"/>
              <p:cNvPicPr>
                <a:picLocks noRot="1" noChangeAspect="1" noEditPoints="1" noChangeArrowheads="1" noChangeShapeType="1"/>
              </p:cNvPicPr>
              <p:nvPr/>
            </p:nvPicPr>
            <p:blipFill>
              <a:blip r:embed="rId18" cstate="print"/>
              <a:stretch>
                <a:fillRect/>
              </a:stretch>
            </p:blipFill>
            <p:spPr>
              <a:xfrm>
                <a:off x="8027218" y="341984"/>
                <a:ext cx="514154" cy="46733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81962" name="Ink 10"/>
              <p14:cNvContentPartPr>
                <a14:cpLocks xmlns:a14="http://schemas.microsoft.com/office/drawing/2010/main" noRot="1" noChangeAspect="1" noEditPoints="1" noChangeArrowheads="1" noChangeShapeType="1"/>
              </p14:cNvContentPartPr>
              <p14:nvPr/>
            </p14:nvContentPartPr>
            <p14:xfrm>
              <a:off x="7920038" y="944563"/>
              <a:ext cx="385762" cy="334962"/>
            </p14:xfrm>
          </p:contentPart>
        </mc:Choice>
        <mc:Fallback xmlns="">
          <p:pic>
            <p:nvPicPr>
              <p:cNvPr id="381962" name="Ink 10"/>
              <p:cNvPicPr>
                <a:picLocks noRot="1" noChangeAspect="1" noEditPoints="1" noChangeArrowheads="1" noChangeShapeType="1"/>
              </p:cNvPicPr>
              <p:nvPr/>
            </p:nvPicPr>
            <p:blipFill>
              <a:blip r:embed="rId20" cstate="print"/>
              <a:stretch>
                <a:fillRect/>
              </a:stretch>
            </p:blipFill>
            <p:spPr>
              <a:xfrm>
                <a:off x="7909602" y="933037"/>
                <a:ext cx="405554" cy="353691"/>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81963" name="Ink 11"/>
              <p14:cNvContentPartPr>
                <a14:cpLocks xmlns:a14="http://schemas.microsoft.com/office/drawing/2010/main" noRot="1" noChangeAspect="1" noEditPoints="1" noChangeArrowheads="1" noChangeShapeType="1"/>
              </p14:cNvContentPartPr>
              <p14:nvPr/>
            </p14:nvContentPartPr>
            <p14:xfrm>
              <a:off x="8467725" y="935038"/>
              <a:ext cx="155575" cy="120650"/>
            </p14:xfrm>
          </p:contentPart>
        </mc:Choice>
        <mc:Fallback xmlns="">
          <p:pic>
            <p:nvPicPr>
              <p:cNvPr id="381963" name="Ink 11"/>
              <p:cNvPicPr>
                <a:picLocks noRot="1" noChangeAspect="1" noEditPoints="1" noChangeArrowheads="1" noChangeShapeType="1"/>
              </p:cNvPicPr>
              <p:nvPr/>
            </p:nvPicPr>
            <p:blipFill>
              <a:blip r:embed="rId22" cstate="print"/>
              <a:stretch>
                <a:fillRect/>
              </a:stretch>
            </p:blipFill>
            <p:spPr>
              <a:xfrm>
                <a:off x="8454400" y="922073"/>
                <a:ext cx="175742" cy="147301"/>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81964" name="Ink 12"/>
              <p14:cNvContentPartPr>
                <a14:cpLocks xmlns:a14="http://schemas.microsoft.com/office/drawing/2010/main" noRot="1" noChangeAspect="1" noEditPoints="1" noChangeArrowheads="1" noChangeShapeType="1"/>
              </p14:cNvContentPartPr>
              <p14:nvPr/>
            </p14:nvContentPartPr>
            <p14:xfrm>
              <a:off x="1854200" y="2017713"/>
              <a:ext cx="239713" cy="163512"/>
            </p14:xfrm>
          </p:contentPart>
        </mc:Choice>
        <mc:Fallback xmlns="">
          <p:pic>
            <p:nvPicPr>
              <p:cNvPr id="381964" name="Ink 12"/>
              <p:cNvPicPr>
                <a:picLocks noRot="1" noChangeAspect="1" noEditPoints="1" noChangeArrowheads="1" noChangeShapeType="1"/>
              </p:cNvPicPr>
              <p:nvPr/>
            </p:nvPicPr>
            <p:blipFill>
              <a:blip r:embed="rId24" cstate="print"/>
              <a:stretch>
                <a:fillRect/>
              </a:stretch>
            </p:blipFill>
            <p:spPr>
              <a:xfrm>
                <a:off x="1843762" y="2007989"/>
                <a:ext cx="254470" cy="182961"/>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81965" name="Ink 13"/>
              <p14:cNvContentPartPr>
                <a14:cpLocks xmlns:a14="http://schemas.microsoft.com/office/drawing/2010/main" noRot="1" noChangeAspect="1" noEditPoints="1" noChangeArrowheads="1" noChangeShapeType="1"/>
              </p14:cNvContentPartPr>
              <p14:nvPr/>
            </p14:nvContentPartPr>
            <p14:xfrm>
              <a:off x="2693988" y="1262063"/>
              <a:ext cx="4530725" cy="1089025"/>
            </p14:xfrm>
          </p:contentPart>
        </mc:Choice>
        <mc:Fallback xmlns="">
          <p:pic>
            <p:nvPicPr>
              <p:cNvPr id="381965" name="Ink 13"/>
              <p:cNvPicPr>
                <a:picLocks noRot="1" noChangeAspect="1" noEditPoints="1" noChangeArrowheads="1" noChangeShapeType="1"/>
              </p:cNvPicPr>
              <p:nvPr/>
            </p:nvPicPr>
            <p:blipFill>
              <a:blip r:embed="rId26" cstate="print"/>
              <a:stretch>
                <a:fillRect/>
              </a:stretch>
            </p:blipFill>
            <p:spPr>
              <a:xfrm>
                <a:off x="2682828" y="1250183"/>
                <a:ext cx="4554126" cy="1105945"/>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81966" name="Ink 14"/>
              <p14:cNvContentPartPr>
                <a14:cpLocks xmlns:a14="http://schemas.microsoft.com/office/drawing/2010/main" noRot="1" noChangeAspect="1" noEditPoints="1" noChangeArrowheads="1" noChangeShapeType="1"/>
              </p14:cNvContentPartPr>
              <p14:nvPr/>
            </p14:nvContentPartPr>
            <p14:xfrm>
              <a:off x="334963" y="995363"/>
              <a:ext cx="1312862" cy="1793875"/>
            </p14:xfrm>
          </p:contentPart>
        </mc:Choice>
        <mc:Fallback xmlns="">
          <p:pic>
            <p:nvPicPr>
              <p:cNvPr id="381966" name="Ink 14"/>
              <p:cNvPicPr>
                <a:picLocks noRot="1" noChangeAspect="1" noEditPoints="1" noChangeArrowheads="1" noChangeShapeType="1"/>
              </p:cNvPicPr>
              <p:nvPr/>
            </p:nvPicPr>
            <p:blipFill>
              <a:blip r:embed="rId28" cstate="print"/>
              <a:stretch>
                <a:fillRect/>
              </a:stretch>
            </p:blipFill>
            <p:spPr>
              <a:xfrm>
                <a:off x="327763" y="987443"/>
                <a:ext cx="1331221" cy="1811155"/>
              </a:xfrm>
              <a:prstGeom prst="rect">
                <a:avLst/>
              </a:prstGeom>
            </p:spPr>
          </p:pic>
        </mc:Fallback>
      </mc:AlternateContent>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279400" y="841422"/>
            <a:ext cx="8978900" cy="6032421"/>
          </a:xfrm>
          <a:prstGeom prst="rect">
            <a:avLst/>
          </a:prstGeom>
        </p:spPr>
        <p:txBody>
          <a:bodyPr wrap="square">
            <a:spAutoFit/>
          </a:bodyPr>
          <a:lstStyle/>
          <a:p>
            <a:r>
              <a:rPr lang="en-US" sz="1600" dirty="0" smtClean="0">
                <a:solidFill>
                  <a:schemeClr val="bg1"/>
                </a:solidFill>
              </a:rPr>
              <a:t>Meyerhof (1953) proposed </a:t>
            </a:r>
            <a:r>
              <a:rPr lang="en-US" sz="1600" dirty="0">
                <a:solidFill>
                  <a:schemeClr val="bg1"/>
                </a:solidFill>
              </a:rPr>
              <a:t>a </a:t>
            </a:r>
            <a:r>
              <a:rPr lang="en-US" sz="1600" dirty="0" smtClean="0">
                <a:solidFill>
                  <a:schemeClr val="bg1"/>
                </a:solidFill>
              </a:rPr>
              <a:t>method to determine the </a:t>
            </a:r>
            <a:r>
              <a:rPr lang="en-US" sz="1600" dirty="0">
                <a:solidFill>
                  <a:schemeClr val="bg1"/>
                </a:solidFill>
              </a:rPr>
              <a:t>ultimate </a:t>
            </a:r>
            <a:r>
              <a:rPr lang="en-US" sz="1600" dirty="0" smtClean="0">
                <a:solidFill>
                  <a:schemeClr val="bg1"/>
                </a:solidFill>
              </a:rPr>
              <a:t>load that </a:t>
            </a:r>
            <a:r>
              <a:rPr lang="en-US" sz="1600" dirty="0">
                <a:solidFill>
                  <a:schemeClr val="bg1"/>
                </a:solidFill>
              </a:rPr>
              <a:t>the soil can support and the factor of safety against bearing capacity </a:t>
            </a:r>
            <a:r>
              <a:rPr lang="en-US" sz="1600" dirty="0" smtClean="0">
                <a:solidFill>
                  <a:schemeClr val="bg1"/>
                </a:solidFill>
              </a:rPr>
              <a:t>failure.</a:t>
            </a:r>
          </a:p>
          <a:p>
            <a:endParaRPr lang="en-US" sz="1600" dirty="0">
              <a:solidFill>
                <a:schemeClr val="bg1"/>
              </a:solidFill>
            </a:endParaRPr>
          </a:p>
          <a:p>
            <a:r>
              <a:rPr lang="en-US" sz="1600" i="1" dirty="0">
                <a:solidFill>
                  <a:schemeClr val="bg1"/>
                </a:solidFill>
              </a:rPr>
              <a:t>Step </a:t>
            </a:r>
            <a:r>
              <a:rPr lang="en-US" sz="1600" dirty="0" smtClean="0">
                <a:solidFill>
                  <a:schemeClr val="bg1"/>
                </a:solidFill>
              </a:rPr>
              <a:t>1 - Determine </a:t>
            </a:r>
            <a:r>
              <a:rPr lang="en-US" sz="1600" dirty="0">
                <a:solidFill>
                  <a:schemeClr val="bg1"/>
                </a:solidFill>
              </a:rPr>
              <a:t>the effective dimensions of </a:t>
            </a:r>
            <a:r>
              <a:rPr lang="en-US" sz="1600" dirty="0" smtClean="0">
                <a:solidFill>
                  <a:schemeClr val="bg1"/>
                </a:solidFill>
              </a:rPr>
              <a:t>the foundation (Figure 1)</a:t>
            </a:r>
            <a:endParaRPr lang="en-US" sz="1600" dirty="0">
              <a:solidFill>
                <a:schemeClr val="bg1"/>
              </a:solidFill>
            </a:endParaRPr>
          </a:p>
          <a:p>
            <a:r>
              <a:rPr lang="en-US" i="1" dirty="0" smtClean="0">
                <a:solidFill>
                  <a:schemeClr val="bg1"/>
                </a:solidFill>
              </a:rPr>
              <a:t>	</a:t>
            </a:r>
            <a:r>
              <a:rPr lang="en-US" i="1" dirty="0" smtClean="0">
                <a:solidFill>
                  <a:schemeClr val="accent1">
                    <a:lumMod val="50000"/>
                  </a:schemeClr>
                </a:solidFill>
              </a:rPr>
              <a:t>B’ = </a:t>
            </a:r>
            <a:r>
              <a:rPr lang="en-US" dirty="0" smtClean="0">
                <a:solidFill>
                  <a:schemeClr val="accent1">
                    <a:lumMod val="50000"/>
                  </a:schemeClr>
                </a:solidFill>
              </a:rPr>
              <a:t>effective </a:t>
            </a:r>
            <a:r>
              <a:rPr lang="en-US" dirty="0">
                <a:solidFill>
                  <a:schemeClr val="accent1">
                    <a:lumMod val="50000"/>
                  </a:schemeClr>
                </a:solidFill>
              </a:rPr>
              <a:t>width = </a:t>
            </a:r>
            <a:r>
              <a:rPr lang="en-US" i="1" dirty="0">
                <a:solidFill>
                  <a:schemeClr val="accent1">
                    <a:lumMod val="50000"/>
                  </a:schemeClr>
                </a:solidFill>
              </a:rPr>
              <a:t>B </a:t>
            </a:r>
            <a:r>
              <a:rPr lang="en-US" dirty="0">
                <a:solidFill>
                  <a:schemeClr val="accent1">
                    <a:lumMod val="50000"/>
                  </a:schemeClr>
                </a:solidFill>
              </a:rPr>
              <a:t>- </a:t>
            </a:r>
            <a:r>
              <a:rPr lang="en-US" i="1" dirty="0">
                <a:solidFill>
                  <a:schemeClr val="accent1">
                    <a:lumMod val="50000"/>
                  </a:schemeClr>
                </a:solidFill>
              </a:rPr>
              <a:t>2e</a:t>
            </a:r>
          </a:p>
          <a:p>
            <a:r>
              <a:rPr lang="en-US" i="1" dirty="0" smtClean="0">
                <a:solidFill>
                  <a:schemeClr val="accent1">
                    <a:lumMod val="50000"/>
                  </a:schemeClr>
                </a:solidFill>
              </a:rPr>
              <a:t>	L </a:t>
            </a:r>
            <a:r>
              <a:rPr lang="en-US" dirty="0">
                <a:solidFill>
                  <a:schemeClr val="accent1">
                    <a:lumMod val="50000"/>
                  </a:schemeClr>
                </a:solidFill>
              </a:rPr>
              <a:t>= effective length = </a:t>
            </a:r>
            <a:r>
              <a:rPr lang="en-US" i="1" dirty="0" smtClean="0">
                <a:solidFill>
                  <a:schemeClr val="accent1">
                    <a:lumMod val="50000"/>
                  </a:schemeClr>
                </a:solidFill>
              </a:rPr>
              <a:t>L</a:t>
            </a:r>
          </a:p>
          <a:p>
            <a:endParaRPr lang="en-US" i="1" dirty="0">
              <a:solidFill>
                <a:schemeClr val="bg1"/>
              </a:solidFill>
            </a:endParaRPr>
          </a:p>
          <a:p>
            <a:r>
              <a:rPr lang="en-US" sz="1600" i="1" dirty="0" smtClean="0">
                <a:solidFill>
                  <a:schemeClr val="bg1"/>
                </a:solidFill>
              </a:rPr>
              <a:t>Step </a:t>
            </a:r>
            <a:r>
              <a:rPr lang="en-US" sz="1600" dirty="0">
                <a:solidFill>
                  <a:schemeClr val="bg1"/>
                </a:solidFill>
              </a:rPr>
              <a:t>2. </a:t>
            </a:r>
            <a:r>
              <a:rPr lang="en-US" sz="1600" dirty="0" smtClean="0">
                <a:solidFill>
                  <a:schemeClr val="bg1"/>
                </a:solidFill>
              </a:rPr>
              <a:t>The ultimate </a:t>
            </a:r>
            <a:r>
              <a:rPr lang="en-US" sz="1600" dirty="0">
                <a:solidFill>
                  <a:schemeClr val="bg1"/>
                </a:solidFill>
              </a:rPr>
              <a:t>bearing capacity</a:t>
            </a:r>
            <a:r>
              <a:rPr lang="en-US" sz="1600" dirty="0" smtClean="0">
                <a:solidFill>
                  <a:schemeClr val="bg1"/>
                </a:solidFill>
              </a:rPr>
              <a:t>:</a:t>
            </a:r>
          </a:p>
          <a:p>
            <a:endParaRPr lang="en-US" dirty="0" smtClean="0">
              <a:solidFill>
                <a:schemeClr val="bg1"/>
              </a:solidFill>
            </a:endParaRPr>
          </a:p>
          <a:p>
            <a:endParaRPr lang="en-US" dirty="0" smtClean="0">
              <a:solidFill>
                <a:schemeClr val="bg1"/>
              </a:solidFill>
            </a:endParaRPr>
          </a:p>
          <a:p>
            <a:endParaRPr lang="en-US" dirty="0" smtClean="0">
              <a:solidFill>
                <a:schemeClr val="bg1"/>
              </a:solidFill>
            </a:endParaRPr>
          </a:p>
          <a:p>
            <a:endParaRPr lang="en-US" dirty="0" smtClean="0">
              <a:solidFill>
                <a:srgbClr val="007635"/>
              </a:solidFill>
            </a:endParaRPr>
          </a:p>
          <a:p>
            <a:r>
              <a:rPr lang="en-US" dirty="0" smtClean="0">
                <a:solidFill>
                  <a:srgbClr val="007635"/>
                </a:solidFill>
              </a:rPr>
              <a:t>Use B’ and L  for </a:t>
            </a:r>
            <a:r>
              <a:rPr lang="en-US" dirty="0" smtClean="0">
                <a:solidFill>
                  <a:srgbClr val="007635"/>
                </a:solidFill>
                <a:latin typeface="Arial" pitchFamily="34" charset="0"/>
                <a:cs typeface="Arial" pitchFamily="34" charset="0"/>
              </a:rPr>
              <a:t>s</a:t>
            </a:r>
            <a:r>
              <a:rPr lang="en-US" baseline="-25000" dirty="0" smtClean="0">
                <a:solidFill>
                  <a:srgbClr val="007635"/>
                </a:solidFill>
                <a:latin typeface="Arial" pitchFamily="34" charset="0"/>
                <a:cs typeface="Arial" pitchFamily="34" charset="0"/>
              </a:rPr>
              <a:t>c</a:t>
            </a:r>
            <a:r>
              <a:rPr lang="en-US" dirty="0" smtClean="0">
                <a:solidFill>
                  <a:srgbClr val="007635"/>
                </a:solidFill>
                <a:latin typeface="Arial" pitchFamily="34" charset="0"/>
                <a:cs typeface="Arial" pitchFamily="34" charset="0"/>
              </a:rPr>
              <a:t> , s</a:t>
            </a:r>
            <a:r>
              <a:rPr lang="en-US" baseline="-25000" dirty="0" smtClean="0">
                <a:solidFill>
                  <a:srgbClr val="007635"/>
                </a:solidFill>
                <a:latin typeface="Arial" pitchFamily="34" charset="0"/>
                <a:cs typeface="Arial" pitchFamily="34" charset="0"/>
              </a:rPr>
              <a:t>q</a:t>
            </a:r>
            <a:r>
              <a:rPr lang="en-US" dirty="0" smtClean="0">
                <a:solidFill>
                  <a:srgbClr val="007635"/>
                </a:solidFill>
                <a:latin typeface="Arial" pitchFamily="34" charset="0"/>
                <a:cs typeface="Arial" pitchFamily="34" charset="0"/>
              </a:rPr>
              <a:t> , s</a:t>
            </a:r>
            <a:r>
              <a:rPr lang="en-US" baseline="-25000" dirty="0" smtClean="0">
                <a:solidFill>
                  <a:srgbClr val="007635"/>
                </a:solidFill>
                <a:latin typeface="Symbol" pitchFamily="18" charset="2"/>
                <a:cs typeface="Arial" pitchFamily="34" charset="0"/>
              </a:rPr>
              <a:t>g</a:t>
            </a:r>
            <a:r>
              <a:rPr lang="en-US" dirty="0" smtClean="0">
                <a:solidFill>
                  <a:srgbClr val="007635"/>
                </a:solidFill>
                <a:latin typeface="Arial" pitchFamily="34" charset="0"/>
                <a:cs typeface="Arial" pitchFamily="34" charset="0"/>
              </a:rPr>
              <a:t> , </a:t>
            </a:r>
            <a:r>
              <a:rPr lang="en-US" i="1" dirty="0" smtClean="0">
                <a:solidFill>
                  <a:srgbClr val="007635"/>
                </a:solidFill>
                <a:latin typeface="Arial" pitchFamily="34" charset="0"/>
                <a:cs typeface="Arial" pitchFamily="34" charset="0"/>
              </a:rPr>
              <a:t>i</a:t>
            </a:r>
            <a:r>
              <a:rPr lang="en-US" i="1" baseline="-25000" dirty="0" smtClean="0">
                <a:solidFill>
                  <a:srgbClr val="007635"/>
                </a:solidFill>
                <a:latin typeface="Arial" pitchFamily="34" charset="0"/>
                <a:cs typeface="Arial" pitchFamily="34" charset="0"/>
              </a:rPr>
              <a:t>c</a:t>
            </a:r>
            <a:r>
              <a:rPr lang="en-US" i="1" dirty="0" smtClean="0">
                <a:solidFill>
                  <a:srgbClr val="007635"/>
                </a:solidFill>
                <a:latin typeface="Arial" pitchFamily="34" charset="0"/>
                <a:cs typeface="Arial" pitchFamily="34" charset="0"/>
              </a:rPr>
              <a:t>, i</a:t>
            </a:r>
            <a:r>
              <a:rPr lang="en-US" i="1" baseline="-25000" dirty="0" smtClean="0">
                <a:solidFill>
                  <a:srgbClr val="007635"/>
                </a:solidFill>
                <a:latin typeface="Arial" pitchFamily="34" charset="0"/>
                <a:cs typeface="Arial" pitchFamily="34" charset="0"/>
              </a:rPr>
              <a:t>q</a:t>
            </a:r>
            <a:r>
              <a:rPr lang="en-US" i="1" dirty="0" smtClean="0">
                <a:solidFill>
                  <a:srgbClr val="007635"/>
                </a:solidFill>
                <a:latin typeface="Arial" pitchFamily="34" charset="0"/>
                <a:cs typeface="Arial" pitchFamily="34" charset="0"/>
              </a:rPr>
              <a:t>, i</a:t>
            </a:r>
            <a:r>
              <a:rPr lang="en-US" i="1" baseline="-25000" dirty="0" smtClean="0">
                <a:solidFill>
                  <a:srgbClr val="007635"/>
                </a:solidFill>
                <a:latin typeface="Symbol" pitchFamily="18" charset="2"/>
                <a:cs typeface="Arial" pitchFamily="34" charset="0"/>
              </a:rPr>
              <a:t>g</a:t>
            </a:r>
          </a:p>
          <a:p>
            <a:r>
              <a:rPr lang="en-US" dirty="0" smtClean="0">
                <a:solidFill>
                  <a:srgbClr val="00B0F0"/>
                </a:solidFill>
                <a:latin typeface="Arial" pitchFamily="34" charset="0"/>
                <a:cs typeface="Arial" pitchFamily="34" charset="0"/>
              </a:rPr>
              <a:t>Use B and L for </a:t>
            </a:r>
            <a:r>
              <a:rPr lang="en-US" dirty="0">
                <a:solidFill>
                  <a:srgbClr val="00B0F0"/>
                </a:solidFill>
                <a:latin typeface="Arial" pitchFamily="34" charset="0"/>
                <a:cs typeface="Arial" pitchFamily="34" charset="0"/>
              </a:rPr>
              <a:t>d</a:t>
            </a:r>
            <a:r>
              <a:rPr lang="en-US" baseline="-25000" dirty="0">
                <a:solidFill>
                  <a:srgbClr val="00B0F0"/>
                </a:solidFill>
                <a:latin typeface="Arial" pitchFamily="34" charset="0"/>
                <a:cs typeface="Arial" pitchFamily="34" charset="0"/>
              </a:rPr>
              <a:t>c</a:t>
            </a:r>
            <a:r>
              <a:rPr lang="en-US" dirty="0">
                <a:solidFill>
                  <a:srgbClr val="00B0F0"/>
                </a:solidFill>
                <a:latin typeface="Arial" pitchFamily="34" charset="0"/>
                <a:cs typeface="Arial" pitchFamily="34" charset="0"/>
              </a:rPr>
              <a:t> </a:t>
            </a:r>
            <a:r>
              <a:rPr lang="en-US" dirty="0" smtClean="0">
                <a:solidFill>
                  <a:srgbClr val="00B0F0"/>
                </a:solidFill>
                <a:latin typeface="Arial" pitchFamily="34" charset="0"/>
                <a:cs typeface="Arial" pitchFamily="34" charset="0"/>
              </a:rPr>
              <a:t> d</a:t>
            </a:r>
            <a:r>
              <a:rPr lang="en-US" baseline="-25000" dirty="0" smtClean="0">
                <a:solidFill>
                  <a:srgbClr val="00B0F0"/>
                </a:solidFill>
                <a:latin typeface="Arial" pitchFamily="34" charset="0"/>
                <a:cs typeface="Arial" pitchFamily="34" charset="0"/>
              </a:rPr>
              <a:t>q</a:t>
            </a:r>
            <a:r>
              <a:rPr lang="en-US" dirty="0" smtClean="0">
                <a:solidFill>
                  <a:srgbClr val="00B0F0"/>
                </a:solidFill>
                <a:latin typeface="Arial" pitchFamily="34" charset="0"/>
                <a:cs typeface="Arial" pitchFamily="34" charset="0"/>
              </a:rPr>
              <a:t>  d</a:t>
            </a:r>
            <a:r>
              <a:rPr lang="en-US" baseline="-25000" dirty="0" smtClean="0">
                <a:solidFill>
                  <a:srgbClr val="00B0F0"/>
                </a:solidFill>
                <a:latin typeface="Symbol" pitchFamily="18" charset="2"/>
                <a:cs typeface="Arial" pitchFamily="34" charset="0"/>
              </a:rPr>
              <a:t>g</a:t>
            </a:r>
            <a:r>
              <a:rPr lang="en-US" dirty="0" smtClean="0">
                <a:solidFill>
                  <a:srgbClr val="00B0F0"/>
                </a:solidFill>
                <a:latin typeface="Arial" pitchFamily="34" charset="0"/>
                <a:cs typeface="Arial" pitchFamily="34" charset="0"/>
              </a:rPr>
              <a:t> </a:t>
            </a:r>
          </a:p>
          <a:p>
            <a:endParaRPr lang="en-US" i="1" dirty="0" smtClean="0">
              <a:solidFill>
                <a:srgbClr val="FF0000"/>
              </a:solidFill>
              <a:latin typeface="Arial" pitchFamily="34" charset="0"/>
              <a:cs typeface="Arial" pitchFamily="34" charset="0"/>
            </a:endParaRPr>
          </a:p>
          <a:p>
            <a:r>
              <a:rPr lang="en-US" i="1" dirty="0" smtClean="0">
                <a:solidFill>
                  <a:srgbClr val="FF0000"/>
                </a:solidFill>
                <a:latin typeface="Arial" pitchFamily="34" charset="0"/>
                <a:cs typeface="Arial" pitchFamily="34" charset="0"/>
              </a:rPr>
              <a:t>Q</a:t>
            </a:r>
            <a:r>
              <a:rPr lang="en-US" i="1" baseline="-25000" dirty="0" smtClean="0">
                <a:solidFill>
                  <a:srgbClr val="FF0000"/>
                </a:solidFill>
                <a:latin typeface="Arial" pitchFamily="34" charset="0"/>
                <a:cs typeface="Arial" pitchFamily="34" charset="0"/>
              </a:rPr>
              <a:t>ult</a:t>
            </a:r>
            <a:r>
              <a:rPr lang="en-US" i="1" dirty="0" smtClean="0">
                <a:solidFill>
                  <a:srgbClr val="FF0000"/>
                </a:solidFill>
                <a:latin typeface="Arial" pitchFamily="34" charset="0"/>
                <a:cs typeface="Arial" pitchFamily="34" charset="0"/>
              </a:rPr>
              <a:t> = </a:t>
            </a:r>
            <a:r>
              <a:rPr lang="en-US" i="1" dirty="0">
                <a:solidFill>
                  <a:srgbClr val="FF0000"/>
                </a:solidFill>
              </a:rPr>
              <a:t>q</a:t>
            </a:r>
            <a:r>
              <a:rPr lang="en-US" i="1" baseline="30000" dirty="0">
                <a:solidFill>
                  <a:srgbClr val="FF0000"/>
                </a:solidFill>
              </a:rPr>
              <a:t>’</a:t>
            </a:r>
            <a:r>
              <a:rPr lang="en-US" i="1" baseline="-25000" dirty="0">
                <a:solidFill>
                  <a:srgbClr val="FF0000"/>
                </a:solidFill>
              </a:rPr>
              <a:t>ult</a:t>
            </a:r>
            <a:r>
              <a:rPr lang="en-US" i="1" dirty="0">
                <a:solidFill>
                  <a:srgbClr val="FF0000"/>
                </a:solidFill>
              </a:rPr>
              <a:t> </a:t>
            </a:r>
            <a:r>
              <a:rPr lang="en-US" i="1" dirty="0" smtClean="0">
                <a:solidFill>
                  <a:srgbClr val="FF0000"/>
                </a:solidFill>
              </a:rPr>
              <a:t>(B</a:t>
            </a:r>
            <a:r>
              <a:rPr lang="en-US" i="1" baseline="-25000" dirty="0" smtClean="0">
                <a:solidFill>
                  <a:srgbClr val="FF0000"/>
                </a:solidFill>
              </a:rPr>
              <a:t>1</a:t>
            </a:r>
            <a:r>
              <a:rPr lang="en-US" i="1" dirty="0" smtClean="0">
                <a:solidFill>
                  <a:srgbClr val="FF0000"/>
                </a:solidFill>
              </a:rPr>
              <a:t>) (L)</a:t>
            </a:r>
          </a:p>
          <a:p>
            <a:endParaRPr lang="en-US" i="1" dirty="0">
              <a:solidFill>
                <a:srgbClr val="FF0000"/>
              </a:solidFill>
              <a:latin typeface="Arial" pitchFamily="34" charset="0"/>
              <a:cs typeface="Arial" pitchFamily="34" charset="0"/>
            </a:endParaRPr>
          </a:p>
          <a:p>
            <a:r>
              <a:rPr lang="en-US" i="1" dirty="0" smtClean="0">
                <a:solidFill>
                  <a:srgbClr val="FF0000"/>
                </a:solidFill>
                <a:latin typeface="Arial" pitchFamily="34" charset="0"/>
                <a:cs typeface="Arial" pitchFamily="34" charset="0"/>
              </a:rPr>
              <a:t>FS = Q</a:t>
            </a:r>
            <a:r>
              <a:rPr lang="en-US" i="1" baseline="-25000" dirty="0" smtClean="0">
                <a:solidFill>
                  <a:srgbClr val="FF0000"/>
                </a:solidFill>
                <a:latin typeface="Arial" pitchFamily="34" charset="0"/>
                <a:cs typeface="Arial" pitchFamily="34" charset="0"/>
              </a:rPr>
              <a:t>ult </a:t>
            </a:r>
            <a:r>
              <a:rPr lang="en-US" i="1" dirty="0" smtClean="0">
                <a:solidFill>
                  <a:srgbClr val="FF0000"/>
                </a:solidFill>
                <a:latin typeface="Arial" pitchFamily="34" charset="0"/>
                <a:cs typeface="Arial" pitchFamily="34" charset="0"/>
              </a:rPr>
              <a:t>/ Q</a:t>
            </a:r>
          </a:p>
          <a:p>
            <a:endParaRPr lang="en-US" i="1" dirty="0" smtClean="0">
              <a:solidFill>
                <a:srgbClr val="FF0000"/>
              </a:solidFill>
              <a:latin typeface="Arial" pitchFamily="34" charset="0"/>
              <a:cs typeface="Arial" pitchFamily="34" charset="0"/>
            </a:endParaRPr>
          </a:p>
          <a:p>
            <a:r>
              <a:rPr lang="en-US" i="1" dirty="0" smtClean="0">
                <a:solidFill>
                  <a:srgbClr val="FF0000"/>
                </a:solidFill>
                <a:latin typeface="Arial" pitchFamily="34" charset="0"/>
                <a:cs typeface="Arial" pitchFamily="34" charset="0"/>
              </a:rPr>
              <a:t>Also</a:t>
            </a:r>
          </a:p>
          <a:p>
            <a:endParaRPr lang="en-US" i="1" dirty="0" smtClean="0">
              <a:solidFill>
                <a:srgbClr val="FF0000"/>
              </a:solidFill>
              <a:latin typeface="Arial" pitchFamily="34" charset="0"/>
              <a:cs typeface="Arial" pitchFamily="34" charset="0"/>
            </a:endParaRPr>
          </a:p>
          <a:p>
            <a:r>
              <a:rPr lang="en-US" i="1" dirty="0" smtClean="0">
                <a:solidFill>
                  <a:srgbClr val="FF0000"/>
                </a:solidFill>
                <a:latin typeface="Arial" pitchFamily="34" charset="0"/>
                <a:cs typeface="Arial" pitchFamily="34" charset="0"/>
              </a:rPr>
              <a:t>FS = </a:t>
            </a:r>
            <a:r>
              <a:rPr lang="en-US" i="1" dirty="0" smtClean="0">
                <a:solidFill>
                  <a:srgbClr val="FF0000"/>
                </a:solidFill>
              </a:rPr>
              <a:t>q</a:t>
            </a:r>
            <a:r>
              <a:rPr lang="en-US" i="1" baseline="30000" dirty="0" smtClean="0">
                <a:solidFill>
                  <a:srgbClr val="FF0000"/>
                </a:solidFill>
              </a:rPr>
              <a:t>’</a:t>
            </a:r>
            <a:r>
              <a:rPr lang="en-US" i="1" baseline="-25000" dirty="0" smtClean="0">
                <a:solidFill>
                  <a:srgbClr val="FF0000"/>
                </a:solidFill>
              </a:rPr>
              <a:t>ult </a:t>
            </a:r>
            <a:r>
              <a:rPr lang="en-US" i="1" dirty="0" smtClean="0">
                <a:solidFill>
                  <a:srgbClr val="FF0000"/>
                </a:solidFill>
              </a:rPr>
              <a:t>/</a:t>
            </a:r>
            <a:r>
              <a:rPr lang="en-US" i="1" baseline="-25000" dirty="0" smtClean="0">
                <a:solidFill>
                  <a:srgbClr val="FF0000"/>
                </a:solidFill>
              </a:rPr>
              <a:t> </a:t>
            </a:r>
            <a:r>
              <a:rPr lang="en-US" i="1" dirty="0" smtClean="0">
                <a:solidFill>
                  <a:srgbClr val="FF0000"/>
                </a:solidFill>
              </a:rPr>
              <a:t>q</a:t>
            </a:r>
            <a:r>
              <a:rPr lang="en-US" i="1" baseline="-25000" dirty="0" smtClean="0">
                <a:solidFill>
                  <a:srgbClr val="FF0000"/>
                </a:solidFill>
              </a:rPr>
              <a:t>max</a:t>
            </a:r>
            <a:endParaRPr lang="en-US" dirty="0">
              <a:solidFill>
                <a:schemeClr val="bg1"/>
              </a:solidFill>
            </a:endParaRPr>
          </a:p>
        </p:txBody>
      </p:sp>
      <p:sp>
        <p:nvSpPr>
          <p:cNvPr id="3" name="TextBox 2"/>
          <p:cNvSpPr txBox="1"/>
          <p:nvPr/>
        </p:nvSpPr>
        <p:spPr>
          <a:xfrm>
            <a:off x="323223" y="506752"/>
            <a:ext cx="6980350" cy="369332"/>
          </a:xfrm>
          <a:prstGeom prst="rect">
            <a:avLst/>
          </a:prstGeom>
          <a:noFill/>
        </p:spPr>
        <p:txBody>
          <a:bodyPr wrap="square" rtlCol="0">
            <a:spAutoFit/>
          </a:bodyPr>
          <a:lstStyle/>
          <a:p>
            <a:r>
              <a:rPr lang="en-US" b="1" i="1" u="sng" dirty="0" smtClean="0">
                <a:solidFill>
                  <a:schemeClr val="bg1"/>
                </a:solidFill>
              </a:rPr>
              <a:t>Ultimate Bearing Capacity under Eccentric Loading</a:t>
            </a:r>
            <a:endParaRPr lang="en-US" u="sng" dirty="0">
              <a:solidFill>
                <a:schemeClr val="bg1"/>
              </a:solidFill>
            </a:endParaRPr>
          </a:p>
        </p:txBody>
      </p:sp>
      <p:sp>
        <p:nvSpPr>
          <p:cNvPr id="4" name="Rectangle 3"/>
          <p:cNvSpPr>
            <a:spLocks noChangeArrowheads="1"/>
          </p:cNvSpPr>
          <p:nvPr/>
        </p:nvSpPr>
        <p:spPr bwMode="auto">
          <a:xfrm>
            <a:off x="236112" y="3206040"/>
            <a:ext cx="6928834" cy="523220"/>
          </a:xfrm>
          <a:prstGeom prst="rect">
            <a:avLst/>
          </a:prstGeom>
          <a:noFill/>
          <a:ln w="9525">
            <a:noFill/>
            <a:miter lim="800000"/>
            <a:headEnd/>
            <a:tailEnd/>
          </a:ln>
          <a:effectLst/>
        </p:spPr>
        <p:txBody>
          <a:bodyPr wrap="square">
            <a:spAutoFit/>
          </a:bodyPr>
          <a:lstStyle/>
          <a:p>
            <a:r>
              <a:rPr lang="en-US" sz="2800" i="1" dirty="0">
                <a:solidFill>
                  <a:srgbClr val="FF0000"/>
                </a:solidFill>
              </a:rPr>
              <a:t>q</a:t>
            </a:r>
            <a:r>
              <a:rPr lang="en-US" sz="2800" i="1" baseline="30000" dirty="0" smtClean="0">
                <a:solidFill>
                  <a:srgbClr val="FF0000"/>
                </a:solidFill>
              </a:rPr>
              <a:t>’</a:t>
            </a:r>
            <a:r>
              <a:rPr lang="en-US" sz="2800" i="1" baseline="-25000" dirty="0" smtClean="0">
                <a:solidFill>
                  <a:srgbClr val="FF0000"/>
                </a:solidFill>
              </a:rPr>
              <a:t>ult</a:t>
            </a:r>
            <a:r>
              <a:rPr lang="en-US" sz="2800" i="1" dirty="0" smtClean="0">
                <a:solidFill>
                  <a:srgbClr val="FF0000"/>
                </a:solidFill>
              </a:rPr>
              <a:t> </a:t>
            </a:r>
            <a:r>
              <a:rPr lang="en-US" sz="2000" i="1" dirty="0" smtClean="0">
                <a:solidFill>
                  <a:srgbClr val="FF0000"/>
                </a:solidFill>
                <a:latin typeface="Arial" pitchFamily="34" charset="0"/>
                <a:cs typeface="Arial" pitchFamily="34" charset="0"/>
              </a:rPr>
              <a:t> = c N</a:t>
            </a:r>
            <a:r>
              <a:rPr lang="en-US" sz="2000" i="1" baseline="-25000" dirty="0" smtClean="0">
                <a:solidFill>
                  <a:srgbClr val="FF0000"/>
                </a:solidFill>
                <a:latin typeface="Arial" pitchFamily="34" charset="0"/>
                <a:cs typeface="Arial" pitchFamily="34" charset="0"/>
              </a:rPr>
              <a:t>c</a:t>
            </a:r>
            <a:r>
              <a:rPr lang="en-US" sz="2000" i="1" dirty="0" smtClean="0">
                <a:solidFill>
                  <a:srgbClr val="FF0000"/>
                </a:solidFill>
                <a:latin typeface="Arial" pitchFamily="34" charset="0"/>
                <a:cs typeface="Arial" pitchFamily="34" charset="0"/>
              </a:rPr>
              <a:t> </a:t>
            </a:r>
            <a:r>
              <a:rPr lang="en-US" sz="2000" i="1" dirty="0" smtClean="0">
                <a:solidFill>
                  <a:srgbClr val="007635"/>
                </a:solidFill>
                <a:latin typeface="Arial" pitchFamily="34" charset="0"/>
                <a:cs typeface="Arial" pitchFamily="34" charset="0"/>
              </a:rPr>
              <a:t>s</a:t>
            </a:r>
            <a:r>
              <a:rPr lang="en-US" sz="2000" i="1" baseline="-25000" dirty="0" smtClean="0">
                <a:solidFill>
                  <a:srgbClr val="007635"/>
                </a:solidFill>
                <a:latin typeface="Arial" pitchFamily="34" charset="0"/>
                <a:cs typeface="Arial" pitchFamily="34" charset="0"/>
              </a:rPr>
              <a:t>c</a:t>
            </a:r>
            <a:r>
              <a:rPr lang="en-US" sz="2000" i="1" dirty="0" smtClean="0">
                <a:solidFill>
                  <a:srgbClr val="007635"/>
                </a:solidFill>
                <a:latin typeface="Arial" pitchFamily="34" charset="0"/>
                <a:cs typeface="Arial" pitchFamily="34" charset="0"/>
              </a:rPr>
              <a:t> </a:t>
            </a:r>
            <a:r>
              <a:rPr lang="en-US" sz="2000" i="1" dirty="0" smtClean="0">
                <a:solidFill>
                  <a:srgbClr val="00B0F0"/>
                </a:solidFill>
                <a:latin typeface="Arial" pitchFamily="34" charset="0"/>
                <a:cs typeface="Arial" pitchFamily="34" charset="0"/>
              </a:rPr>
              <a:t>d</a:t>
            </a:r>
            <a:r>
              <a:rPr lang="en-US" sz="2000" i="1" baseline="-25000" dirty="0" smtClean="0">
                <a:solidFill>
                  <a:srgbClr val="00B0F0"/>
                </a:solidFill>
                <a:latin typeface="Arial" pitchFamily="34" charset="0"/>
                <a:cs typeface="Arial" pitchFamily="34" charset="0"/>
              </a:rPr>
              <a:t>c</a:t>
            </a:r>
            <a:r>
              <a:rPr lang="en-US" sz="2000" i="1" dirty="0" smtClean="0">
                <a:solidFill>
                  <a:srgbClr val="00B0F0"/>
                </a:solidFill>
                <a:latin typeface="Arial" pitchFamily="34" charset="0"/>
                <a:cs typeface="Arial" pitchFamily="34" charset="0"/>
              </a:rPr>
              <a:t> </a:t>
            </a:r>
            <a:r>
              <a:rPr lang="en-US" sz="2000" i="1" dirty="0" smtClean="0">
                <a:solidFill>
                  <a:srgbClr val="007635"/>
                </a:solidFill>
                <a:latin typeface="Arial" pitchFamily="34" charset="0"/>
                <a:cs typeface="Arial" pitchFamily="34" charset="0"/>
              </a:rPr>
              <a:t>i</a:t>
            </a:r>
            <a:r>
              <a:rPr lang="en-US" sz="2000" i="1" baseline="-25000" dirty="0" smtClean="0">
                <a:solidFill>
                  <a:srgbClr val="007635"/>
                </a:solidFill>
                <a:latin typeface="Arial" pitchFamily="34" charset="0"/>
                <a:cs typeface="Arial" pitchFamily="34" charset="0"/>
              </a:rPr>
              <a:t>c</a:t>
            </a:r>
            <a:r>
              <a:rPr lang="en-US" sz="2000" i="1" dirty="0" smtClean="0">
                <a:solidFill>
                  <a:srgbClr val="FF0000"/>
                </a:solidFill>
                <a:latin typeface="Arial" pitchFamily="34" charset="0"/>
                <a:cs typeface="Arial" pitchFamily="34" charset="0"/>
              </a:rPr>
              <a:t>+ q N</a:t>
            </a:r>
            <a:r>
              <a:rPr lang="en-US" sz="2000" i="1" baseline="-25000" dirty="0" smtClean="0">
                <a:solidFill>
                  <a:srgbClr val="FF0000"/>
                </a:solidFill>
                <a:latin typeface="Arial" pitchFamily="34" charset="0"/>
                <a:cs typeface="Arial" pitchFamily="34" charset="0"/>
              </a:rPr>
              <a:t>q</a:t>
            </a:r>
            <a:r>
              <a:rPr lang="en-US" sz="2000" i="1" dirty="0" smtClean="0">
                <a:solidFill>
                  <a:srgbClr val="FF0000"/>
                </a:solidFill>
                <a:latin typeface="Arial" pitchFamily="34" charset="0"/>
                <a:cs typeface="Arial" pitchFamily="34" charset="0"/>
              </a:rPr>
              <a:t> </a:t>
            </a:r>
            <a:r>
              <a:rPr lang="en-US" sz="2000" i="1" dirty="0" smtClean="0">
                <a:solidFill>
                  <a:srgbClr val="007635"/>
                </a:solidFill>
                <a:latin typeface="Arial" pitchFamily="34" charset="0"/>
                <a:cs typeface="Arial" pitchFamily="34" charset="0"/>
              </a:rPr>
              <a:t>s</a:t>
            </a:r>
            <a:r>
              <a:rPr lang="en-US" sz="2000" i="1" baseline="-25000" dirty="0" smtClean="0">
                <a:solidFill>
                  <a:srgbClr val="007635"/>
                </a:solidFill>
                <a:latin typeface="Arial" pitchFamily="34" charset="0"/>
                <a:cs typeface="Arial" pitchFamily="34" charset="0"/>
              </a:rPr>
              <a:t>q</a:t>
            </a:r>
            <a:r>
              <a:rPr lang="en-US" sz="2000" i="1" dirty="0" smtClean="0">
                <a:solidFill>
                  <a:srgbClr val="FF0000"/>
                </a:solidFill>
                <a:latin typeface="Arial" pitchFamily="34" charset="0"/>
                <a:cs typeface="Arial" pitchFamily="34" charset="0"/>
              </a:rPr>
              <a:t> </a:t>
            </a:r>
            <a:r>
              <a:rPr lang="en-US" sz="2000" i="1" dirty="0" smtClean="0">
                <a:solidFill>
                  <a:srgbClr val="00B0F0"/>
                </a:solidFill>
                <a:latin typeface="Arial" pitchFamily="34" charset="0"/>
                <a:cs typeface="Arial" pitchFamily="34" charset="0"/>
              </a:rPr>
              <a:t>d</a:t>
            </a:r>
            <a:r>
              <a:rPr lang="en-US" sz="2000" i="1" baseline="-25000" dirty="0" smtClean="0">
                <a:solidFill>
                  <a:srgbClr val="00B0F0"/>
                </a:solidFill>
                <a:latin typeface="Arial" pitchFamily="34" charset="0"/>
                <a:cs typeface="Arial" pitchFamily="34" charset="0"/>
              </a:rPr>
              <a:t>q</a:t>
            </a:r>
            <a:r>
              <a:rPr lang="en-US" sz="2000" i="1" dirty="0" smtClean="0">
                <a:solidFill>
                  <a:srgbClr val="FF0000"/>
                </a:solidFill>
                <a:latin typeface="Arial" pitchFamily="34" charset="0"/>
                <a:cs typeface="Arial" pitchFamily="34" charset="0"/>
              </a:rPr>
              <a:t> </a:t>
            </a:r>
            <a:r>
              <a:rPr lang="en-US" sz="2000" i="1" dirty="0" smtClean="0">
                <a:solidFill>
                  <a:srgbClr val="007635"/>
                </a:solidFill>
                <a:latin typeface="Arial" pitchFamily="34" charset="0"/>
                <a:cs typeface="Arial" pitchFamily="34" charset="0"/>
              </a:rPr>
              <a:t>i</a:t>
            </a:r>
            <a:r>
              <a:rPr lang="en-US" sz="2000" i="1" baseline="-25000" dirty="0" smtClean="0">
                <a:solidFill>
                  <a:srgbClr val="007635"/>
                </a:solidFill>
                <a:latin typeface="Arial" pitchFamily="34" charset="0"/>
                <a:cs typeface="Arial" pitchFamily="34" charset="0"/>
              </a:rPr>
              <a:t>q</a:t>
            </a:r>
            <a:r>
              <a:rPr lang="en-US" sz="2000" i="1" baseline="-25000" dirty="0" smtClean="0">
                <a:solidFill>
                  <a:srgbClr val="FF0000"/>
                </a:solidFill>
                <a:latin typeface="Arial" pitchFamily="34" charset="0"/>
                <a:cs typeface="Arial" pitchFamily="34" charset="0"/>
              </a:rPr>
              <a:t> </a:t>
            </a:r>
            <a:r>
              <a:rPr lang="en-US" sz="2000" i="1" dirty="0" smtClean="0">
                <a:solidFill>
                  <a:srgbClr val="FF0000"/>
                </a:solidFill>
                <a:latin typeface="Arial" pitchFamily="34" charset="0"/>
                <a:cs typeface="Arial" pitchFamily="34" charset="0"/>
              </a:rPr>
              <a:t>+ 0.5 </a:t>
            </a:r>
            <a:r>
              <a:rPr lang="en-US" sz="2000" i="1" dirty="0" smtClean="0">
                <a:solidFill>
                  <a:srgbClr val="FF0000"/>
                </a:solidFill>
                <a:latin typeface="Symbol" pitchFamily="18" charset="2"/>
                <a:cs typeface="Arial" pitchFamily="34" charset="0"/>
              </a:rPr>
              <a:t>g </a:t>
            </a:r>
            <a:r>
              <a:rPr lang="en-US" sz="2000" i="1" dirty="0" smtClean="0">
                <a:solidFill>
                  <a:srgbClr val="007635"/>
                </a:solidFill>
                <a:latin typeface="Symbol" pitchFamily="18" charset="2"/>
                <a:cs typeface="Arial" pitchFamily="34" charset="0"/>
              </a:rPr>
              <a:t>B</a:t>
            </a:r>
            <a:r>
              <a:rPr lang="en-US" sz="2000" i="1" dirty="0" smtClean="0">
                <a:solidFill>
                  <a:srgbClr val="007635"/>
                </a:solidFill>
                <a:latin typeface="Arial" pitchFamily="34" charset="0"/>
                <a:cs typeface="Arial" pitchFamily="34" charset="0"/>
              </a:rPr>
              <a:t>’ </a:t>
            </a:r>
            <a:r>
              <a:rPr lang="en-US" sz="2000" i="1" dirty="0" smtClean="0">
                <a:solidFill>
                  <a:srgbClr val="FF0000"/>
                </a:solidFill>
                <a:latin typeface="Arial" pitchFamily="34" charset="0"/>
                <a:cs typeface="Arial" pitchFamily="34" charset="0"/>
              </a:rPr>
              <a:t>N</a:t>
            </a:r>
            <a:r>
              <a:rPr lang="en-US" sz="2000" i="1" baseline="-25000" dirty="0" smtClean="0">
                <a:solidFill>
                  <a:srgbClr val="FF0000"/>
                </a:solidFill>
                <a:latin typeface="Symbol" pitchFamily="18" charset="2"/>
                <a:cs typeface="Arial" pitchFamily="34" charset="0"/>
              </a:rPr>
              <a:t>g  </a:t>
            </a:r>
            <a:r>
              <a:rPr lang="en-US" sz="2000" i="1" dirty="0" smtClean="0">
                <a:solidFill>
                  <a:srgbClr val="007635"/>
                </a:solidFill>
                <a:latin typeface="Arial" pitchFamily="34" charset="0"/>
                <a:cs typeface="Arial" pitchFamily="34" charset="0"/>
              </a:rPr>
              <a:t>s</a:t>
            </a:r>
            <a:r>
              <a:rPr lang="en-US" sz="2000" i="1" baseline="-25000" dirty="0" smtClean="0">
                <a:solidFill>
                  <a:srgbClr val="007635"/>
                </a:solidFill>
                <a:latin typeface="Symbol" pitchFamily="18" charset="2"/>
                <a:cs typeface="Arial" pitchFamily="34" charset="0"/>
              </a:rPr>
              <a:t>g</a:t>
            </a:r>
            <a:r>
              <a:rPr lang="en-US" sz="2000" i="1" dirty="0" smtClean="0">
                <a:solidFill>
                  <a:srgbClr val="FF0000"/>
                </a:solidFill>
                <a:latin typeface="Arial" pitchFamily="34" charset="0"/>
                <a:cs typeface="Arial" pitchFamily="34" charset="0"/>
              </a:rPr>
              <a:t> </a:t>
            </a:r>
            <a:r>
              <a:rPr lang="en-US" sz="2000" i="1" dirty="0" smtClean="0">
                <a:solidFill>
                  <a:srgbClr val="00B0F0"/>
                </a:solidFill>
                <a:latin typeface="Arial" pitchFamily="34" charset="0"/>
                <a:cs typeface="Arial" pitchFamily="34" charset="0"/>
              </a:rPr>
              <a:t>d</a:t>
            </a:r>
            <a:r>
              <a:rPr lang="en-US" sz="2000" i="1" baseline="-25000" dirty="0" smtClean="0">
                <a:solidFill>
                  <a:srgbClr val="00B0F0"/>
                </a:solidFill>
                <a:latin typeface="Symbol" pitchFamily="18" charset="2"/>
                <a:cs typeface="Arial" pitchFamily="34" charset="0"/>
              </a:rPr>
              <a:t>g</a:t>
            </a:r>
            <a:r>
              <a:rPr lang="en-US" sz="2000" i="1" dirty="0" smtClean="0">
                <a:solidFill>
                  <a:srgbClr val="FF0000"/>
                </a:solidFill>
                <a:latin typeface="Arial" pitchFamily="34" charset="0"/>
                <a:cs typeface="Arial" pitchFamily="34" charset="0"/>
              </a:rPr>
              <a:t> </a:t>
            </a:r>
            <a:r>
              <a:rPr lang="en-US" sz="2000" i="1" dirty="0" smtClean="0">
                <a:solidFill>
                  <a:srgbClr val="007635"/>
                </a:solidFill>
                <a:latin typeface="Arial" pitchFamily="34" charset="0"/>
                <a:cs typeface="Arial" pitchFamily="34" charset="0"/>
              </a:rPr>
              <a:t>i</a:t>
            </a:r>
            <a:r>
              <a:rPr lang="en-US" sz="2000" i="1" baseline="-25000" dirty="0" smtClean="0">
                <a:solidFill>
                  <a:srgbClr val="007635"/>
                </a:solidFill>
                <a:latin typeface="Symbol" pitchFamily="18" charset="2"/>
                <a:cs typeface="Arial" pitchFamily="34" charset="0"/>
              </a:rPr>
              <a:t>g</a:t>
            </a:r>
            <a:endParaRPr lang="en-US" sz="2000" i="1" baseline="-25000" dirty="0">
              <a:solidFill>
                <a:srgbClr val="007635"/>
              </a:solidFill>
              <a:latin typeface="Symbol" pitchFamily="18" charset="2"/>
            </a:endParaRPr>
          </a:p>
        </p:txBody>
      </p:sp>
      <p:sp>
        <p:nvSpPr>
          <p:cNvPr id="75" name="Rectangle 74"/>
          <p:cNvSpPr/>
          <p:nvPr/>
        </p:nvSpPr>
        <p:spPr>
          <a:xfrm>
            <a:off x="7323383" y="3723697"/>
            <a:ext cx="752919" cy="1425213"/>
          </a:xfrm>
          <a:prstGeom prst="rect">
            <a:avLst/>
          </a:prstGeom>
          <a:solidFill>
            <a:schemeClr val="accent1">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75"/>
          <p:cNvGrpSpPr/>
          <p:nvPr/>
        </p:nvGrpSpPr>
        <p:grpSpPr>
          <a:xfrm>
            <a:off x="6375668" y="1388512"/>
            <a:ext cx="2400096" cy="2019254"/>
            <a:chOff x="6657969" y="210274"/>
            <a:chExt cx="2400096" cy="2019254"/>
          </a:xfrm>
        </p:grpSpPr>
        <p:grpSp>
          <p:nvGrpSpPr>
            <p:cNvPr id="6" name="Group 76"/>
            <p:cNvGrpSpPr/>
            <p:nvPr/>
          </p:nvGrpSpPr>
          <p:grpSpPr>
            <a:xfrm>
              <a:off x="6657969" y="459219"/>
              <a:ext cx="2400096" cy="1770309"/>
              <a:chOff x="5575381" y="3172894"/>
              <a:chExt cx="3062811" cy="2391868"/>
            </a:xfrm>
          </p:grpSpPr>
          <p:sp>
            <p:nvSpPr>
              <p:cNvPr id="83" name="Rectangle 82"/>
              <p:cNvSpPr/>
              <p:nvPr/>
            </p:nvSpPr>
            <p:spPr>
              <a:xfrm>
                <a:off x="5575381" y="3681948"/>
                <a:ext cx="3062811" cy="1882814"/>
              </a:xfrm>
              <a:prstGeom prst="rect">
                <a:avLst/>
              </a:prstGeom>
              <a:gradFill>
                <a:gsLst>
                  <a:gs pos="0">
                    <a:schemeClr val="accent1">
                      <a:tint val="66000"/>
                      <a:satMod val="160000"/>
                      <a:alpha val="79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84" name="Rectangle 83"/>
              <p:cNvSpPr/>
              <p:nvPr/>
            </p:nvSpPr>
            <p:spPr>
              <a:xfrm>
                <a:off x="6377896" y="4536347"/>
                <a:ext cx="1339980" cy="325422"/>
              </a:xfrm>
              <a:prstGeom prst="rect">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85" name="Rectangle 84"/>
              <p:cNvSpPr/>
              <p:nvPr/>
            </p:nvSpPr>
            <p:spPr>
              <a:xfrm>
                <a:off x="6930086" y="3628222"/>
                <a:ext cx="272413" cy="955750"/>
              </a:xfrm>
              <a:prstGeom prst="rect">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86" name="Rectangle 85"/>
              <p:cNvSpPr/>
              <p:nvPr/>
            </p:nvSpPr>
            <p:spPr>
              <a:xfrm>
                <a:off x="6768110" y="4544284"/>
                <a:ext cx="566914" cy="1904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87" name="TextBox 86"/>
              <p:cNvSpPr txBox="1"/>
              <p:nvPr/>
            </p:nvSpPr>
            <p:spPr>
              <a:xfrm>
                <a:off x="5612168" y="3729718"/>
                <a:ext cx="508473" cy="369332"/>
              </a:xfrm>
              <a:prstGeom prst="rect">
                <a:avLst/>
              </a:prstGeom>
              <a:noFill/>
            </p:spPr>
            <p:txBody>
              <a:bodyPr wrap="none" rtlCol="0">
                <a:spAutoFit/>
              </a:bodyPr>
              <a:lstStyle/>
              <a:p>
                <a:r>
                  <a:rPr lang="en-US" dirty="0" smtClean="0">
                    <a:solidFill>
                      <a:schemeClr val="bg1"/>
                    </a:solidFill>
                    <a:latin typeface="Symbol" pitchFamily="18" charset="2"/>
                  </a:rPr>
                  <a:t>g</a:t>
                </a:r>
                <a:r>
                  <a:rPr lang="en-US" baseline="-25000" dirty="0" smtClean="0">
                    <a:solidFill>
                      <a:schemeClr val="bg1"/>
                    </a:solidFill>
                  </a:rPr>
                  <a:t>soil</a:t>
                </a:r>
                <a:endParaRPr lang="en-US" baseline="-25000" dirty="0">
                  <a:solidFill>
                    <a:schemeClr val="bg1"/>
                  </a:solidFill>
                </a:endParaRPr>
              </a:p>
            </p:txBody>
          </p:sp>
          <p:cxnSp>
            <p:nvCxnSpPr>
              <p:cNvPr id="88" name="Straight Arrow Connector 87"/>
              <p:cNvCxnSpPr/>
              <p:nvPr/>
            </p:nvCxnSpPr>
            <p:spPr>
              <a:xfrm rot="10800000" flipH="1">
                <a:off x="6377895" y="4969517"/>
                <a:ext cx="1339980" cy="979"/>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9" name="TextBox 88"/>
              <p:cNvSpPr txBox="1"/>
              <p:nvPr/>
            </p:nvSpPr>
            <p:spPr>
              <a:xfrm>
                <a:off x="6608695" y="4950733"/>
                <a:ext cx="498091" cy="499005"/>
              </a:xfrm>
              <a:prstGeom prst="rect">
                <a:avLst/>
              </a:prstGeom>
              <a:noFill/>
            </p:spPr>
            <p:txBody>
              <a:bodyPr wrap="square" rtlCol="0">
                <a:spAutoFit/>
              </a:bodyPr>
              <a:lstStyle/>
              <a:p>
                <a:r>
                  <a:rPr lang="en-US" i="1" dirty="0" smtClean="0">
                    <a:solidFill>
                      <a:schemeClr val="bg1"/>
                    </a:solidFill>
                  </a:rPr>
                  <a:t>B </a:t>
                </a:r>
                <a:endParaRPr lang="en-US" i="1" dirty="0">
                  <a:solidFill>
                    <a:schemeClr val="bg1"/>
                  </a:solidFill>
                </a:endParaRPr>
              </a:p>
            </p:txBody>
          </p:sp>
          <p:sp>
            <p:nvSpPr>
              <p:cNvPr id="90" name="Rectangle 89"/>
              <p:cNvSpPr/>
              <p:nvPr/>
            </p:nvSpPr>
            <p:spPr>
              <a:xfrm>
                <a:off x="6778842" y="3454210"/>
                <a:ext cx="566914" cy="1904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91" name="Straight Arrow Connector 90"/>
              <p:cNvCxnSpPr/>
              <p:nvPr/>
            </p:nvCxnSpPr>
            <p:spPr>
              <a:xfrm flipV="1">
                <a:off x="7253120" y="3172894"/>
                <a:ext cx="0" cy="1671507"/>
              </a:xfrm>
              <a:prstGeom prst="straightConnector1">
                <a:avLst/>
              </a:prstGeom>
              <a:ln w="12700">
                <a:solidFill>
                  <a:schemeClr val="accent1"/>
                </a:solidFill>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7184265" y="3232388"/>
                <a:ext cx="528181" cy="457421"/>
              </a:xfrm>
              <a:prstGeom prst="rect">
                <a:avLst/>
              </a:prstGeom>
              <a:noFill/>
              <a:ln>
                <a:noFill/>
              </a:ln>
            </p:spPr>
            <p:txBody>
              <a:bodyPr wrap="none" rtlCol="0">
                <a:spAutoFit/>
              </a:bodyPr>
              <a:lstStyle/>
              <a:p>
                <a:r>
                  <a:rPr lang="en-US" sz="1600" dirty="0" smtClean="0">
                    <a:solidFill>
                      <a:schemeClr val="accent1"/>
                    </a:solidFill>
                  </a:rPr>
                  <a:t>Q</a:t>
                </a:r>
                <a:r>
                  <a:rPr lang="en-US" sz="1600" baseline="-25000" dirty="0" smtClean="0">
                    <a:solidFill>
                      <a:schemeClr val="accent1"/>
                    </a:solidFill>
                  </a:rPr>
                  <a:t>v</a:t>
                </a:r>
                <a:endParaRPr lang="en-US" sz="1600" baseline="-25000" dirty="0">
                  <a:solidFill>
                    <a:schemeClr val="accent1"/>
                  </a:solidFill>
                </a:endParaRPr>
              </a:p>
            </p:txBody>
          </p:sp>
        </p:grpSp>
        <p:cxnSp>
          <p:nvCxnSpPr>
            <p:cNvPr id="78" name="Straight Connector 77"/>
            <p:cNvCxnSpPr/>
            <p:nvPr/>
          </p:nvCxnSpPr>
          <p:spPr>
            <a:xfrm flipV="1">
              <a:off x="7820520" y="224086"/>
              <a:ext cx="0" cy="1887471"/>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a:off x="7676682" y="537598"/>
              <a:ext cx="460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7902264" y="492623"/>
              <a:ext cx="133663" cy="1217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7748395" y="210274"/>
              <a:ext cx="298480" cy="338554"/>
            </a:xfrm>
            <a:prstGeom prst="rect">
              <a:avLst/>
            </a:prstGeom>
            <a:noFill/>
          </p:spPr>
          <p:txBody>
            <a:bodyPr wrap="none" rtlCol="0">
              <a:spAutoFit/>
            </a:bodyPr>
            <a:lstStyle/>
            <a:p>
              <a:r>
                <a:rPr lang="en-US" sz="1600" dirty="0" smtClean="0">
                  <a:solidFill>
                    <a:schemeClr val="bg1"/>
                  </a:solidFill>
                </a:rPr>
                <a:t>e</a:t>
              </a:r>
              <a:endParaRPr lang="en-US" sz="1600" dirty="0">
                <a:solidFill>
                  <a:schemeClr val="bg1"/>
                </a:solidFill>
              </a:endParaRPr>
            </a:p>
          </p:txBody>
        </p:sp>
        <p:cxnSp>
          <p:nvCxnSpPr>
            <p:cNvPr id="82" name="Straight Connector 81"/>
            <p:cNvCxnSpPr/>
            <p:nvPr/>
          </p:nvCxnSpPr>
          <p:spPr>
            <a:xfrm flipH="1">
              <a:off x="7753688" y="487958"/>
              <a:ext cx="133663" cy="1217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7017601" y="3724267"/>
            <a:ext cx="1050041" cy="1425213"/>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5" name="Straight Connector 94"/>
          <p:cNvCxnSpPr/>
          <p:nvPr/>
        </p:nvCxnSpPr>
        <p:spPr>
          <a:xfrm flipV="1">
            <a:off x="7542621" y="3435784"/>
            <a:ext cx="0" cy="1887471"/>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6596094" y="4436873"/>
            <a:ext cx="1898289" cy="0"/>
          </a:xfrm>
          <a:prstGeom prst="line">
            <a:avLst/>
          </a:prstGeom>
          <a:ln w="317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V="1">
            <a:off x="7690258" y="1938065"/>
            <a:ext cx="1150" cy="3276331"/>
          </a:xfrm>
          <a:prstGeom prst="line">
            <a:avLst/>
          </a:prstGeom>
          <a:ln w="3175">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7318090" y="5421220"/>
            <a:ext cx="766962" cy="0"/>
          </a:xfrm>
          <a:prstGeom prst="line">
            <a:avLst/>
          </a:prstGeom>
          <a:ln>
            <a:solidFill>
              <a:schemeClr val="bg1"/>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7341367" y="5227858"/>
            <a:ext cx="0" cy="4136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8085052" y="5214396"/>
            <a:ext cx="0" cy="4136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7030664" y="5238749"/>
            <a:ext cx="0" cy="4136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a:off x="7010900" y="5423002"/>
            <a:ext cx="330467" cy="0"/>
          </a:xfrm>
          <a:prstGeom prst="line">
            <a:avLst/>
          </a:prstGeom>
          <a:ln>
            <a:solidFill>
              <a:schemeClr val="bg1"/>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7516939" y="5401449"/>
            <a:ext cx="365806" cy="338554"/>
          </a:xfrm>
          <a:prstGeom prst="rect">
            <a:avLst/>
          </a:prstGeom>
          <a:noFill/>
        </p:spPr>
        <p:txBody>
          <a:bodyPr wrap="none" rtlCol="0">
            <a:spAutoFit/>
          </a:bodyPr>
          <a:lstStyle/>
          <a:p>
            <a:r>
              <a:rPr lang="en-US" sz="1600" i="1" dirty="0" smtClean="0">
                <a:solidFill>
                  <a:schemeClr val="bg1"/>
                </a:solidFill>
              </a:rPr>
              <a:t>B’</a:t>
            </a:r>
            <a:endParaRPr lang="en-US" sz="1600" i="1" baseline="-25000" dirty="0">
              <a:solidFill>
                <a:schemeClr val="bg1"/>
              </a:solidFill>
            </a:endParaRPr>
          </a:p>
        </p:txBody>
      </p:sp>
      <p:sp>
        <p:nvSpPr>
          <p:cNvPr id="104" name="TextBox 103"/>
          <p:cNvSpPr txBox="1"/>
          <p:nvPr/>
        </p:nvSpPr>
        <p:spPr>
          <a:xfrm>
            <a:off x="6967104" y="5432856"/>
            <a:ext cx="412292" cy="338554"/>
          </a:xfrm>
          <a:prstGeom prst="rect">
            <a:avLst/>
          </a:prstGeom>
          <a:noFill/>
        </p:spPr>
        <p:txBody>
          <a:bodyPr wrap="none" rtlCol="0">
            <a:spAutoFit/>
          </a:bodyPr>
          <a:lstStyle/>
          <a:p>
            <a:r>
              <a:rPr lang="en-US" sz="1600" i="1" dirty="0" smtClean="0">
                <a:solidFill>
                  <a:schemeClr val="bg1"/>
                </a:solidFill>
              </a:rPr>
              <a:t>2e</a:t>
            </a:r>
            <a:endParaRPr lang="en-US" sz="1600" i="1" dirty="0">
              <a:solidFill>
                <a:schemeClr val="bg1"/>
              </a:solidFill>
            </a:endParaRPr>
          </a:p>
        </p:txBody>
      </p:sp>
      <p:cxnSp>
        <p:nvCxnSpPr>
          <p:cNvPr id="105" name="Straight Arrow Connector 104"/>
          <p:cNvCxnSpPr/>
          <p:nvPr/>
        </p:nvCxnSpPr>
        <p:spPr>
          <a:xfrm>
            <a:off x="8085052" y="3724267"/>
            <a:ext cx="409331" cy="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a:off x="8088563" y="5148910"/>
            <a:ext cx="409331" cy="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flipV="1">
            <a:off x="8289717" y="3724267"/>
            <a:ext cx="0" cy="1424643"/>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8" name="TextBox 107"/>
          <p:cNvSpPr txBox="1"/>
          <p:nvPr/>
        </p:nvSpPr>
        <p:spPr>
          <a:xfrm>
            <a:off x="8180850" y="3982960"/>
            <a:ext cx="298480" cy="338554"/>
          </a:xfrm>
          <a:prstGeom prst="rect">
            <a:avLst/>
          </a:prstGeom>
          <a:solidFill>
            <a:schemeClr val="tx1"/>
          </a:solidFill>
        </p:spPr>
        <p:txBody>
          <a:bodyPr wrap="none" rtlCol="0">
            <a:spAutoFit/>
          </a:bodyPr>
          <a:lstStyle/>
          <a:p>
            <a:r>
              <a:rPr lang="en-US" sz="1600" i="1" dirty="0" smtClean="0">
                <a:solidFill>
                  <a:schemeClr val="bg1"/>
                </a:solidFill>
              </a:rPr>
              <a:t>L</a:t>
            </a:r>
            <a:endParaRPr lang="en-US" sz="1600" i="1" dirty="0">
              <a:solidFill>
                <a:schemeClr val="bg1"/>
              </a:solidFill>
            </a:endParaRPr>
          </a:p>
        </p:txBody>
      </p:sp>
      <p:sp>
        <p:nvSpPr>
          <p:cNvPr id="109" name="Oval 108"/>
          <p:cNvSpPr/>
          <p:nvPr/>
        </p:nvSpPr>
        <p:spPr>
          <a:xfrm>
            <a:off x="7657768" y="4399139"/>
            <a:ext cx="71075" cy="710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p:cNvSpPr txBox="1"/>
          <p:nvPr/>
        </p:nvSpPr>
        <p:spPr>
          <a:xfrm>
            <a:off x="76200" y="43190"/>
            <a:ext cx="1592103" cy="261610"/>
          </a:xfrm>
          <a:prstGeom prst="rect">
            <a:avLst/>
          </a:prstGeom>
          <a:noFill/>
        </p:spPr>
        <p:txBody>
          <a:bodyPr wrap="none" rtlCol="0">
            <a:spAutoFit/>
          </a:bodyPr>
          <a:lstStyle/>
          <a:p>
            <a:r>
              <a:rPr lang="en-US" sz="1100" dirty="0" smtClean="0">
                <a:solidFill>
                  <a:srgbClr val="FF0000"/>
                </a:solidFill>
              </a:rPr>
              <a:t>Section 2  Lecture # 7</a:t>
            </a:r>
          </a:p>
        </p:txBody>
      </p:sp>
      <p:pic>
        <p:nvPicPr>
          <p:cNvPr id="40" name="Picture 1"/>
          <p:cNvPicPr>
            <a:picLocks noChangeAspect="1" noChangeArrowheads="1"/>
          </p:cNvPicPr>
          <p:nvPr/>
        </p:nvPicPr>
        <p:blipFill>
          <a:blip r:embed="rId3" cstate="print">
            <a:lum bright="10000" contrast="20000"/>
          </a:blip>
          <a:srcRect/>
          <a:stretch>
            <a:fillRect/>
          </a:stretch>
        </p:blipFill>
        <p:spPr bwMode="auto">
          <a:xfrm>
            <a:off x="2370351" y="4610655"/>
            <a:ext cx="3193314" cy="2208709"/>
          </a:xfrm>
          <a:prstGeom prst="rect">
            <a:avLst/>
          </a:prstGeom>
          <a:noFill/>
          <a:ln w="9525">
            <a:noFill/>
            <a:miter lim="800000"/>
            <a:headEnd/>
            <a:tailEnd/>
          </a:ln>
        </p:spPr>
      </p:pic>
      <p:sp>
        <p:nvSpPr>
          <p:cNvPr id="41" name="Rectangle 40"/>
          <p:cNvSpPr/>
          <p:nvPr/>
        </p:nvSpPr>
        <p:spPr>
          <a:xfrm>
            <a:off x="7198919" y="5832988"/>
            <a:ext cx="747320" cy="276999"/>
          </a:xfrm>
          <a:prstGeom prst="rect">
            <a:avLst/>
          </a:prstGeom>
        </p:spPr>
        <p:txBody>
          <a:bodyPr wrap="none">
            <a:spAutoFit/>
          </a:bodyPr>
          <a:lstStyle/>
          <a:p>
            <a:r>
              <a:rPr lang="en-US" sz="1200" dirty="0" smtClean="0">
                <a:solidFill>
                  <a:schemeClr val="bg1"/>
                </a:solidFill>
              </a:rPr>
              <a:t>Figure 1</a:t>
            </a:r>
            <a:endParaRPr lang="en-US" sz="1200" dirty="0"/>
          </a:p>
        </p:txBody>
      </p:sp>
      <p:cxnSp>
        <p:nvCxnSpPr>
          <p:cNvPr id="45" name="Straight Arrow Connector 44"/>
          <p:cNvCxnSpPr>
            <a:endCxn id="84" idx="2"/>
          </p:cNvCxnSpPr>
          <p:nvPr/>
        </p:nvCxnSpPr>
        <p:spPr>
          <a:xfrm rot="16200000" flipH="1">
            <a:off x="6583960" y="1941854"/>
            <a:ext cx="1406385" cy="48481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6810036" y="1202826"/>
            <a:ext cx="344966" cy="338554"/>
          </a:xfrm>
          <a:prstGeom prst="rect">
            <a:avLst/>
          </a:prstGeom>
          <a:noFill/>
          <a:ln>
            <a:noFill/>
          </a:ln>
        </p:spPr>
        <p:txBody>
          <a:bodyPr wrap="none" rtlCol="0">
            <a:spAutoFit/>
          </a:bodyPr>
          <a:lstStyle/>
          <a:p>
            <a:r>
              <a:rPr lang="en-US" sz="1600" dirty="0" smtClean="0">
                <a:solidFill>
                  <a:srgbClr val="FF0000"/>
                </a:solidFill>
              </a:rPr>
              <a:t>Q</a:t>
            </a:r>
            <a:endParaRPr lang="en-US" sz="1600" baseline="-25000" dirty="0">
              <a:solidFill>
                <a:srgbClr val="FF0000"/>
              </a:solidFill>
            </a:endParaRPr>
          </a:p>
        </p:txBody>
      </p:sp>
      <p:cxnSp>
        <p:nvCxnSpPr>
          <p:cNvPr id="49" name="Straight Arrow Connector 48"/>
          <p:cNvCxnSpPr/>
          <p:nvPr/>
        </p:nvCxnSpPr>
        <p:spPr>
          <a:xfrm>
            <a:off x="7044745" y="2884868"/>
            <a:ext cx="626484" cy="2587"/>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6642612" y="2645260"/>
            <a:ext cx="444352" cy="338554"/>
          </a:xfrm>
          <a:prstGeom prst="rect">
            <a:avLst/>
          </a:prstGeom>
          <a:noFill/>
          <a:ln>
            <a:noFill/>
          </a:ln>
        </p:spPr>
        <p:txBody>
          <a:bodyPr wrap="none" rtlCol="0">
            <a:spAutoFit/>
          </a:bodyPr>
          <a:lstStyle/>
          <a:p>
            <a:r>
              <a:rPr lang="en-US" sz="1600" dirty="0" smtClean="0">
                <a:solidFill>
                  <a:schemeClr val="accent1"/>
                </a:solidFill>
              </a:rPr>
              <a:t>Q</a:t>
            </a:r>
            <a:r>
              <a:rPr lang="en-US" sz="1600" baseline="-25000" dirty="0" smtClean="0">
                <a:solidFill>
                  <a:schemeClr val="accent1"/>
                </a:solidFill>
              </a:rPr>
              <a:t>H</a:t>
            </a:r>
            <a:endParaRPr lang="en-US" sz="1600" baseline="-25000" dirty="0">
              <a:solidFill>
                <a:schemeClr val="accent1"/>
              </a:solidFill>
            </a:endParaRPr>
          </a:p>
        </p:txBody>
      </p:sp>
      <p:sp>
        <p:nvSpPr>
          <p:cNvPr id="48" name="Freeform 47"/>
          <p:cNvSpPr/>
          <p:nvPr/>
        </p:nvSpPr>
        <p:spPr>
          <a:xfrm>
            <a:off x="7134896" y="1275008"/>
            <a:ext cx="837127" cy="218941"/>
          </a:xfrm>
          <a:custGeom>
            <a:avLst/>
            <a:gdLst>
              <a:gd name="connsiteX0" fmla="*/ 0 w 837127"/>
              <a:gd name="connsiteY0" fmla="*/ 349876 h 362755"/>
              <a:gd name="connsiteX1" fmla="*/ 399245 w 837127"/>
              <a:gd name="connsiteY1" fmla="*/ 2146 h 362755"/>
              <a:gd name="connsiteX2" fmla="*/ 837127 w 837127"/>
              <a:gd name="connsiteY2" fmla="*/ 362755 h 362755"/>
            </a:gdLst>
            <a:ahLst/>
            <a:cxnLst>
              <a:cxn ang="0">
                <a:pos x="connsiteX0" y="connsiteY0"/>
              </a:cxn>
              <a:cxn ang="0">
                <a:pos x="connsiteX1" y="connsiteY1"/>
              </a:cxn>
              <a:cxn ang="0">
                <a:pos x="connsiteX2" y="connsiteY2"/>
              </a:cxn>
            </a:cxnLst>
            <a:rect l="l" t="t" r="r" b="b"/>
            <a:pathLst>
              <a:path w="837127" h="362755">
                <a:moveTo>
                  <a:pt x="0" y="349876"/>
                </a:moveTo>
                <a:cubicBezTo>
                  <a:pt x="129862" y="174938"/>
                  <a:pt x="259724" y="0"/>
                  <a:pt x="399245" y="2146"/>
                </a:cubicBezTo>
                <a:cubicBezTo>
                  <a:pt x="538766" y="4292"/>
                  <a:pt x="687946" y="183523"/>
                  <a:pt x="837127" y="362755"/>
                </a:cubicBezTo>
              </a:path>
            </a:pathLst>
          </a:custGeom>
          <a:ln w="38100">
            <a:solidFill>
              <a:schemeClr val="bg1"/>
            </a:solidFill>
            <a:tailEnd type="stealth"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TextBox 50"/>
          <p:cNvSpPr txBox="1"/>
          <p:nvPr/>
        </p:nvSpPr>
        <p:spPr>
          <a:xfrm>
            <a:off x="7979867" y="1290832"/>
            <a:ext cx="356188" cy="338554"/>
          </a:xfrm>
          <a:prstGeom prst="rect">
            <a:avLst/>
          </a:prstGeom>
          <a:noFill/>
          <a:ln>
            <a:noFill/>
          </a:ln>
        </p:spPr>
        <p:txBody>
          <a:bodyPr wrap="none" rtlCol="0">
            <a:spAutoFit/>
          </a:bodyPr>
          <a:lstStyle/>
          <a:p>
            <a:r>
              <a:rPr lang="en-US" sz="1600" dirty="0" smtClean="0">
                <a:solidFill>
                  <a:srgbClr val="FF0000"/>
                </a:solidFill>
              </a:rPr>
              <a:t>M</a:t>
            </a:r>
            <a:endParaRPr lang="en-US" sz="1600" baseline="-25000" dirty="0">
              <a:solidFill>
                <a:srgbClr val="FF0000"/>
              </a:solidFill>
            </a:endParaRPr>
          </a:p>
        </p:txBody>
      </p:sp>
      <p:sp>
        <p:nvSpPr>
          <p:cNvPr id="53" name="Right Arrow 52">
            <a:hlinkClick r:id="rId4" action="ppaction://hlinksldjump"/>
          </p:cNvPr>
          <p:cNvSpPr/>
          <p:nvPr/>
        </p:nvSpPr>
        <p:spPr>
          <a:xfrm>
            <a:off x="8706118" y="1339403"/>
            <a:ext cx="437882" cy="373487"/>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4" name="Straight Arrow Connector 53"/>
          <p:cNvCxnSpPr/>
          <p:nvPr/>
        </p:nvCxnSpPr>
        <p:spPr>
          <a:xfrm>
            <a:off x="7029720" y="4441065"/>
            <a:ext cx="626484" cy="2587"/>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6563192" y="4407521"/>
            <a:ext cx="444352" cy="338554"/>
          </a:xfrm>
          <a:prstGeom prst="rect">
            <a:avLst/>
          </a:prstGeom>
          <a:noFill/>
          <a:ln>
            <a:noFill/>
          </a:ln>
        </p:spPr>
        <p:txBody>
          <a:bodyPr wrap="none" rtlCol="0">
            <a:spAutoFit/>
          </a:bodyPr>
          <a:lstStyle/>
          <a:p>
            <a:r>
              <a:rPr lang="en-US" sz="1600" dirty="0" smtClean="0">
                <a:solidFill>
                  <a:schemeClr val="accent1"/>
                </a:solidFill>
              </a:rPr>
              <a:t>Q</a:t>
            </a:r>
            <a:r>
              <a:rPr lang="en-US" sz="1600" baseline="-25000" dirty="0" smtClean="0">
                <a:solidFill>
                  <a:schemeClr val="accent1"/>
                </a:solidFill>
              </a:rPr>
              <a:t>H</a:t>
            </a:r>
            <a:endParaRPr lang="en-US" sz="1600" baseline="-25000" dirty="0">
              <a:solidFill>
                <a:schemeClr val="accent1"/>
              </a:solidFill>
            </a:endParaRPr>
          </a:p>
        </p:txBody>
      </p:sp>
      <p:sp>
        <p:nvSpPr>
          <p:cNvPr id="56" name="TextBox 55"/>
          <p:cNvSpPr txBox="1"/>
          <p:nvPr/>
        </p:nvSpPr>
        <p:spPr>
          <a:xfrm>
            <a:off x="7634283" y="4139209"/>
            <a:ext cx="413896" cy="338554"/>
          </a:xfrm>
          <a:prstGeom prst="rect">
            <a:avLst/>
          </a:prstGeom>
          <a:noFill/>
          <a:ln>
            <a:noFill/>
          </a:ln>
        </p:spPr>
        <p:txBody>
          <a:bodyPr wrap="none" rtlCol="0">
            <a:spAutoFit/>
          </a:bodyPr>
          <a:lstStyle/>
          <a:p>
            <a:r>
              <a:rPr lang="en-US" sz="1600" dirty="0" smtClean="0">
                <a:solidFill>
                  <a:schemeClr val="accent1"/>
                </a:solidFill>
              </a:rPr>
              <a:t>Q</a:t>
            </a:r>
            <a:r>
              <a:rPr lang="en-US" sz="1600" baseline="-25000" dirty="0" smtClean="0">
                <a:solidFill>
                  <a:schemeClr val="accent1"/>
                </a:solidFill>
              </a:rPr>
              <a:t>v</a:t>
            </a:r>
            <a:endParaRPr lang="en-US" sz="1600" baseline="-25000" dirty="0">
              <a:solidFill>
                <a:schemeClr val="accent1"/>
              </a:solidFill>
            </a:endParaRPr>
          </a:p>
        </p:txBody>
      </p:sp>
      <p:pic>
        <p:nvPicPr>
          <p:cNvPr id="396290" name="Picture 2"/>
          <p:cNvPicPr>
            <a:picLocks noChangeAspect="1" noChangeArrowheads="1"/>
          </p:cNvPicPr>
          <p:nvPr/>
        </p:nvPicPr>
        <p:blipFill>
          <a:blip r:embed="rId5" cstate="print">
            <a:lum bright="10000"/>
          </a:blip>
          <a:srcRect l="40615" r="29538"/>
          <a:stretch>
            <a:fillRect/>
          </a:stretch>
        </p:blipFill>
        <p:spPr bwMode="auto">
          <a:xfrm>
            <a:off x="5949455" y="4758878"/>
            <a:ext cx="739133" cy="1847850"/>
          </a:xfrm>
          <a:prstGeom prst="rect">
            <a:avLst/>
          </a:prstGeom>
          <a:noFill/>
          <a:ln w="9525">
            <a:noFill/>
            <a:miter lim="800000"/>
            <a:headEnd/>
            <a:tailEnd/>
          </a:ln>
        </p:spPr>
      </p:pic>
      <p:sp>
        <p:nvSpPr>
          <p:cNvPr id="57" name="Right Triangle 56"/>
          <p:cNvSpPr/>
          <p:nvPr/>
        </p:nvSpPr>
        <p:spPr>
          <a:xfrm flipH="1">
            <a:off x="5924280" y="5241702"/>
            <a:ext cx="270455" cy="1043188"/>
          </a:xfrm>
          <a:prstGeom prst="rtTriangle">
            <a:avLst/>
          </a:prstGeom>
          <a:pattFill prst="ltHorz">
            <a:fgClr>
              <a:schemeClr val="bg1"/>
            </a:fgClr>
            <a:bgClr>
              <a:schemeClr val="tx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9" name="Straight Arrow Connector 58"/>
          <p:cNvCxnSpPr/>
          <p:nvPr/>
        </p:nvCxnSpPr>
        <p:spPr>
          <a:xfrm>
            <a:off x="5808372" y="5937160"/>
            <a:ext cx="386366" cy="158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rot="5400000">
            <a:off x="5988677" y="5950041"/>
            <a:ext cx="515155"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793565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35"/>
          <p:cNvGrpSpPr/>
          <p:nvPr/>
        </p:nvGrpSpPr>
        <p:grpSpPr>
          <a:xfrm>
            <a:off x="5983685" y="5671564"/>
            <a:ext cx="314328" cy="602463"/>
            <a:chOff x="1448954" y="3444503"/>
            <a:chExt cx="152400" cy="305935"/>
          </a:xfrm>
        </p:grpSpPr>
        <p:sp>
          <p:nvSpPr>
            <p:cNvPr id="237" name="Isosceles Triangle 236"/>
            <p:cNvSpPr/>
            <p:nvPr/>
          </p:nvSpPr>
          <p:spPr>
            <a:xfrm>
              <a:off x="1448954" y="3444503"/>
              <a:ext cx="152400" cy="152400"/>
            </a:xfrm>
            <a:prstGeom prst="triangle">
              <a:avLst/>
            </a:prstGeom>
            <a:solidFill>
              <a:srgbClr val="FFFF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8" name="Isosceles Triangle 237"/>
            <p:cNvSpPr/>
            <p:nvPr/>
          </p:nvSpPr>
          <p:spPr>
            <a:xfrm rot="10800000">
              <a:off x="1448954" y="3598038"/>
              <a:ext cx="152400" cy="152400"/>
            </a:xfrm>
            <a:prstGeom prst="triangle">
              <a:avLst/>
            </a:prstGeom>
            <a:solidFill>
              <a:srgbClr val="FFFF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9" name="Oval 238"/>
          <p:cNvSpPr/>
          <p:nvPr/>
        </p:nvSpPr>
        <p:spPr>
          <a:xfrm>
            <a:off x="6433363" y="5959436"/>
            <a:ext cx="27432" cy="2743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Rectangle 103"/>
          <p:cNvSpPr/>
          <p:nvPr/>
        </p:nvSpPr>
        <p:spPr>
          <a:xfrm>
            <a:off x="396301" y="217797"/>
            <a:ext cx="2864887" cy="369332"/>
          </a:xfrm>
          <a:prstGeom prst="rect">
            <a:avLst/>
          </a:prstGeom>
        </p:spPr>
        <p:txBody>
          <a:bodyPr wrap="none">
            <a:spAutoFit/>
          </a:bodyPr>
          <a:lstStyle/>
          <a:p>
            <a:r>
              <a:rPr lang="en-US" u="sng" dirty="0" smtClean="0">
                <a:solidFill>
                  <a:schemeClr val="bg1"/>
                </a:solidFill>
              </a:rPr>
              <a:t>For one-way eccentricities</a:t>
            </a:r>
            <a:endParaRPr lang="en-US" u="sng" dirty="0">
              <a:solidFill>
                <a:schemeClr val="bg1"/>
              </a:solidFill>
            </a:endParaRPr>
          </a:p>
        </p:txBody>
      </p:sp>
      <p:sp>
        <p:nvSpPr>
          <p:cNvPr id="105" name="Rectangle 104"/>
          <p:cNvSpPr/>
          <p:nvPr/>
        </p:nvSpPr>
        <p:spPr>
          <a:xfrm>
            <a:off x="418563" y="568693"/>
            <a:ext cx="8377707" cy="523220"/>
          </a:xfrm>
          <a:prstGeom prst="rect">
            <a:avLst/>
          </a:prstGeom>
        </p:spPr>
        <p:txBody>
          <a:bodyPr wrap="square">
            <a:spAutoFit/>
          </a:bodyPr>
          <a:lstStyle/>
          <a:p>
            <a:r>
              <a:rPr lang="en-US" sz="1400" i="1" dirty="0" smtClean="0">
                <a:solidFill>
                  <a:srgbClr val="0070C0"/>
                </a:solidFill>
              </a:rPr>
              <a:t>In order to prevent tensile forces at the bottom that tend to uplift the footing, the following conditions must be satisfied </a:t>
            </a:r>
            <a:r>
              <a:rPr lang="en-US" sz="1400" b="1" i="1" dirty="0" smtClean="0">
                <a:solidFill>
                  <a:srgbClr val="0070C0"/>
                </a:solidFill>
              </a:rPr>
              <a:t>(Case 1 and 2)</a:t>
            </a:r>
            <a:r>
              <a:rPr lang="en-US" sz="1400" i="1" dirty="0" smtClean="0">
                <a:solidFill>
                  <a:srgbClr val="0070C0"/>
                </a:solidFill>
              </a:rPr>
              <a:t>:</a:t>
            </a:r>
            <a:endParaRPr lang="en-US" sz="1400" i="1" dirty="0">
              <a:solidFill>
                <a:srgbClr val="0070C0"/>
              </a:solidFill>
            </a:endParaRPr>
          </a:p>
        </p:txBody>
      </p:sp>
      <p:sp>
        <p:nvSpPr>
          <p:cNvPr id="106" name="Rectangle 105"/>
          <p:cNvSpPr/>
          <p:nvPr/>
        </p:nvSpPr>
        <p:spPr>
          <a:xfrm>
            <a:off x="585987" y="1214734"/>
            <a:ext cx="714778" cy="369332"/>
          </a:xfrm>
          <a:prstGeom prst="rect">
            <a:avLst/>
          </a:prstGeom>
        </p:spPr>
        <p:txBody>
          <a:bodyPr wrap="square">
            <a:spAutoFit/>
          </a:bodyPr>
          <a:lstStyle/>
          <a:p>
            <a:r>
              <a:rPr lang="en-US" dirty="0" smtClean="0">
                <a:solidFill>
                  <a:srgbClr val="FF0000"/>
                </a:solidFill>
              </a:rPr>
              <a:t>e</a:t>
            </a:r>
            <a:r>
              <a:rPr lang="en-US" baseline="-25000" dirty="0" smtClean="0">
                <a:solidFill>
                  <a:srgbClr val="FF0000"/>
                </a:solidFill>
              </a:rPr>
              <a:t>B</a:t>
            </a:r>
            <a:r>
              <a:rPr lang="en-US" dirty="0" smtClean="0">
                <a:solidFill>
                  <a:srgbClr val="FF0000"/>
                </a:solidFill>
              </a:rPr>
              <a:t> </a:t>
            </a:r>
            <a:r>
              <a:rPr lang="en-US" dirty="0" smtClean="0">
                <a:solidFill>
                  <a:srgbClr val="FF0000"/>
                </a:solidFill>
                <a:sym typeface="Symbol"/>
              </a:rPr>
              <a:t></a:t>
            </a:r>
            <a:r>
              <a:rPr lang="en-US" dirty="0" smtClean="0">
                <a:solidFill>
                  <a:srgbClr val="FF0000"/>
                </a:solidFill>
              </a:rPr>
              <a:t>   </a:t>
            </a:r>
          </a:p>
        </p:txBody>
      </p:sp>
      <p:grpSp>
        <p:nvGrpSpPr>
          <p:cNvPr id="7" name="Group 113"/>
          <p:cNvGrpSpPr/>
          <p:nvPr/>
        </p:nvGrpSpPr>
        <p:grpSpPr>
          <a:xfrm>
            <a:off x="1180561" y="1067872"/>
            <a:ext cx="381000" cy="714916"/>
            <a:chOff x="1219200" y="1983347"/>
            <a:chExt cx="381000" cy="714916"/>
          </a:xfrm>
        </p:grpSpPr>
        <p:cxnSp>
          <p:nvCxnSpPr>
            <p:cNvPr id="110" name="Straight Connector 109"/>
            <p:cNvCxnSpPr/>
            <p:nvPr/>
          </p:nvCxnSpPr>
          <p:spPr>
            <a:xfrm>
              <a:off x="1219200" y="2336442"/>
              <a:ext cx="381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1240423" y="1983347"/>
              <a:ext cx="338554" cy="369332"/>
            </a:xfrm>
            <a:prstGeom prst="rect">
              <a:avLst/>
            </a:prstGeom>
            <a:noFill/>
          </p:spPr>
          <p:txBody>
            <a:bodyPr wrap="none" rtlCol="0">
              <a:spAutoFit/>
            </a:bodyPr>
            <a:lstStyle/>
            <a:p>
              <a:r>
                <a:rPr lang="en-US" dirty="0" smtClean="0">
                  <a:solidFill>
                    <a:srgbClr val="FF0000"/>
                  </a:solidFill>
                </a:rPr>
                <a:t>B</a:t>
              </a:r>
              <a:endParaRPr lang="en-US" dirty="0">
                <a:solidFill>
                  <a:srgbClr val="FF0000"/>
                </a:solidFill>
              </a:endParaRPr>
            </a:p>
          </p:txBody>
        </p:sp>
        <p:sp>
          <p:nvSpPr>
            <p:cNvPr id="113" name="TextBox 112"/>
            <p:cNvSpPr txBox="1"/>
            <p:nvPr/>
          </p:nvSpPr>
          <p:spPr>
            <a:xfrm>
              <a:off x="1253247" y="2328931"/>
              <a:ext cx="312906" cy="369332"/>
            </a:xfrm>
            <a:prstGeom prst="rect">
              <a:avLst/>
            </a:prstGeom>
            <a:noFill/>
          </p:spPr>
          <p:txBody>
            <a:bodyPr wrap="none" rtlCol="0">
              <a:spAutoFit/>
            </a:bodyPr>
            <a:lstStyle/>
            <a:p>
              <a:r>
                <a:rPr lang="en-US" dirty="0" smtClean="0">
                  <a:solidFill>
                    <a:srgbClr val="FF0000"/>
                  </a:solidFill>
                </a:rPr>
                <a:t>6</a:t>
              </a:r>
              <a:endParaRPr lang="en-US" dirty="0">
                <a:solidFill>
                  <a:srgbClr val="FF0000"/>
                </a:solidFill>
              </a:endParaRPr>
            </a:p>
          </p:txBody>
        </p:sp>
      </p:grpSp>
      <p:grpSp>
        <p:nvGrpSpPr>
          <p:cNvPr id="10" name="Group 75"/>
          <p:cNvGrpSpPr/>
          <p:nvPr/>
        </p:nvGrpSpPr>
        <p:grpSpPr>
          <a:xfrm>
            <a:off x="5791850" y="958874"/>
            <a:ext cx="2400096" cy="2109764"/>
            <a:chOff x="6657969" y="119777"/>
            <a:chExt cx="2400096" cy="2109764"/>
          </a:xfrm>
        </p:grpSpPr>
        <p:grpSp>
          <p:nvGrpSpPr>
            <p:cNvPr id="11" name="Group 76"/>
            <p:cNvGrpSpPr/>
            <p:nvPr/>
          </p:nvGrpSpPr>
          <p:grpSpPr>
            <a:xfrm>
              <a:off x="6657969" y="459227"/>
              <a:ext cx="2400096" cy="1770314"/>
              <a:chOff x="5575381" y="3172894"/>
              <a:chExt cx="3062811" cy="2391868"/>
            </a:xfrm>
          </p:grpSpPr>
          <p:sp>
            <p:nvSpPr>
              <p:cNvPr id="129" name="Rectangle 128"/>
              <p:cNvSpPr/>
              <p:nvPr/>
            </p:nvSpPr>
            <p:spPr>
              <a:xfrm>
                <a:off x="5575381" y="3681948"/>
                <a:ext cx="3062811" cy="1882814"/>
              </a:xfrm>
              <a:prstGeom prst="rect">
                <a:avLst/>
              </a:prstGeom>
              <a:gradFill>
                <a:gsLst>
                  <a:gs pos="0">
                    <a:schemeClr val="accent1">
                      <a:tint val="66000"/>
                      <a:satMod val="160000"/>
                      <a:alpha val="79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30" name="Rectangle 129"/>
              <p:cNvSpPr/>
              <p:nvPr/>
            </p:nvSpPr>
            <p:spPr>
              <a:xfrm>
                <a:off x="6377896" y="4536347"/>
                <a:ext cx="1339980" cy="325422"/>
              </a:xfrm>
              <a:prstGeom prst="rect">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31" name="Rectangle 130"/>
              <p:cNvSpPr/>
              <p:nvPr/>
            </p:nvSpPr>
            <p:spPr>
              <a:xfrm>
                <a:off x="6930086" y="3628222"/>
                <a:ext cx="272413" cy="955750"/>
              </a:xfrm>
              <a:prstGeom prst="rect">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32" name="Rectangle 131"/>
              <p:cNvSpPr/>
              <p:nvPr/>
            </p:nvSpPr>
            <p:spPr>
              <a:xfrm>
                <a:off x="6768110" y="4544284"/>
                <a:ext cx="566914" cy="1904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33" name="TextBox 132"/>
              <p:cNvSpPr txBox="1"/>
              <p:nvPr/>
            </p:nvSpPr>
            <p:spPr>
              <a:xfrm>
                <a:off x="5612168" y="3729718"/>
                <a:ext cx="508473" cy="369332"/>
              </a:xfrm>
              <a:prstGeom prst="rect">
                <a:avLst/>
              </a:prstGeom>
              <a:noFill/>
            </p:spPr>
            <p:txBody>
              <a:bodyPr wrap="none" rtlCol="0">
                <a:spAutoFit/>
              </a:bodyPr>
              <a:lstStyle/>
              <a:p>
                <a:r>
                  <a:rPr lang="en-US" dirty="0" smtClean="0">
                    <a:solidFill>
                      <a:schemeClr val="bg1"/>
                    </a:solidFill>
                    <a:latin typeface="Symbol" pitchFamily="18" charset="2"/>
                  </a:rPr>
                  <a:t>g</a:t>
                </a:r>
                <a:r>
                  <a:rPr lang="en-US" baseline="-25000" dirty="0" smtClean="0">
                    <a:solidFill>
                      <a:schemeClr val="bg1"/>
                    </a:solidFill>
                  </a:rPr>
                  <a:t>soil</a:t>
                </a:r>
                <a:endParaRPr lang="en-US" baseline="-25000" dirty="0">
                  <a:solidFill>
                    <a:schemeClr val="bg1"/>
                  </a:solidFill>
                </a:endParaRPr>
              </a:p>
            </p:txBody>
          </p:sp>
          <p:cxnSp>
            <p:nvCxnSpPr>
              <p:cNvPr id="134" name="Straight Arrow Connector 133"/>
              <p:cNvCxnSpPr/>
              <p:nvPr/>
            </p:nvCxnSpPr>
            <p:spPr>
              <a:xfrm rot="10800000" flipH="1">
                <a:off x="6377895" y="4969517"/>
                <a:ext cx="1339980" cy="979"/>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35" name="TextBox 134"/>
              <p:cNvSpPr txBox="1"/>
              <p:nvPr/>
            </p:nvSpPr>
            <p:spPr>
              <a:xfrm>
                <a:off x="6608695" y="4950733"/>
                <a:ext cx="498091" cy="499005"/>
              </a:xfrm>
              <a:prstGeom prst="rect">
                <a:avLst/>
              </a:prstGeom>
              <a:noFill/>
            </p:spPr>
            <p:txBody>
              <a:bodyPr wrap="square" rtlCol="0">
                <a:spAutoFit/>
              </a:bodyPr>
              <a:lstStyle/>
              <a:p>
                <a:r>
                  <a:rPr lang="en-US" i="1" dirty="0" smtClean="0">
                    <a:solidFill>
                      <a:schemeClr val="bg1"/>
                    </a:solidFill>
                  </a:rPr>
                  <a:t>B </a:t>
                </a:r>
                <a:endParaRPr lang="en-US" i="1" dirty="0">
                  <a:solidFill>
                    <a:schemeClr val="bg1"/>
                  </a:solidFill>
                </a:endParaRPr>
              </a:p>
            </p:txBody>
          </p:sp>
          <p:sp>
            <p:nvSpPr>
              <p:cNvPr id="136" name="Rectangle 135"/>
              <p:cNvSpPr/>
              <p:nvPr/>
            </p:nvSpPr>
            <p:spPr>
              <a:xfrm>
                <a:off x="6778842" y="3454210"/>
                <a:ext cx="566914" cy="1904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137" name="Straight Arrow Connector 136"/>
              <p:cNvCxnSpPr/>
              <p:nvPr/>
            </p:nvCxnSpPr>
            <p:spPr>
              <a:xfrm flipV="1">
                <a:off x="7253120" y="3172894"/>
                <a:ext cx="0" cy="1671507"/>
              </a:xfrm>
              <a:prstGeom prst="straightConnector1">
                <a:avLst/>
              </a:prstGeom>
              <a:ln w="12700">
                <a:solidFill>
                  <a:srgbClr val="FF0000"/>
                </a:solidFill>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138" name="TextBox 137"/>
              <p:cNvSpPr txBox="1"/>
              <p:nvPr/>
            </p:nvSpPr>
            <p:spPr>
              <a:xfrm>
                <a:off x="7184265" y="3232388"/>
                <a:ext cx="440218" cy="457421"/>
              </a:xfrm>
              <a:prstGeom prst="rect">
                <a:avLst/>
              </a:prstGeom>
              <a:noFill/>
              <a:ln>
                <a:noFill/>
              </a:ln>
            </p:spPr>
            <p:txBody>
              <a:bodyPr wrap="none" rtlCol="0">
                <a:spAutoFit/>
              </a:bodyPr>
              <a:lstStyle/>
              <a:p>
                <a:r>
                  <a:rPr lang="en-US" sz="1600" dirty="0" smtClean="0">
                    <a:solidFill>
                      <a:srgbClr val="FF0000"/>
                    </a:solidFill>
                  </a:rPr>
                  <a:t>Q</a:t>
                </a:r>
                <a:endParaRPr lang="en-US" sz="1600" dirty="0">
                  <a:solidFill>
                    <a:srgbClr val="FF0000"/>
                  </a:solidFill>
                </a:endParaRPr>
              </a:p>
            </p:txBody>
          </p:sp>
        </p:grpSp>
        <p:cxnSp>
          <p:nvCxnSpPr>
            <p:cNvPr id="124" name="Straight Connector 123"/>
            <p:cNvCxnSpPr/>
            <p:nvPr/>
          </p:nvCxnSpPr>
          <p:spPr>
            <a:xfrm flipV="1">
              <a:off x="7820520" y="224086"/>
              <a:ext cx="0" cy="1887471"/>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a:off x="7676682" y="537598"/>
              <a:ext cx="460690"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7902264" y="492623"/>
              <a:ext cx="133663" cy="12174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27" name="TextBox 126"/>
            <p:cNvSpPr txBox="1"/>
            <p:nvPr/>
          </p:nvSpPr>
          <p:spPr>
            <a:xfrm>
              <a:off x="7753158" y="119777"/>
              <a:ext cx="378630" cy="338554"/>
            </a:xfrm>
            <a:prstGeom prst="rect">
              <a:avLst/>
            </a:prstGeom>
            <a:noFill/>
            <a:ln>
              <a:noFill/>
            </a:ln>
          </p:spPr>
          <p:txBody>
            <a:bodyPr wrap="none" rtlCol="0">
              <a:spAutoFit/>
            </a:bodyPr>
            <a:lstStyle/>
            <a:p>
              <a:r>
                <a:rPr lang="en-US" sz="1600" dirty="0" smtClean="0">
                  <a:solidFill>
                    <a:srgbClr val="00B0F0"/>
                  </a:solidFill>
                </a:rPr>
                <a:t>e</a:t>
              </a:r>
              <a:r>
                <a:rPr lang="en-US" sz="1400" baseline="-25000" dirty="0" smtClean="0">
                  <a:solidFill>
                    <a:srgbClr val="00B0F0"/>
                  </a:solidFill>
                </a:rPr>
                <a:t>B</a:t>
              </a:r>
              <a:endParaRPr lang="en-US" sz="1400" baseline="-25000" dirty="0">
                <a:solidFill>
                  <a:srgbClr val="00B0F0"/>
                </a:solidFill>
              </a:endParaRPr>
            </a:p>
          </p:txBody>
        </p:sp>
        <p:cxnSp>
          <p:nvCxnSpPr>
            <p:cNvPr id="128" name="Straight Connector 127"/>
            <p:cNvCxnSpPr/>
            <p:nvPr/>
          </p:nvCxnSpPr>
          <p:spPr>
            <a:xfrm flipH="1">
              <a:off x="7753688" y="487958"/>
              <a:ext cx="133663" cy="12174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140" name="Straight Connector 139"/>
          <p:cNvCxnSpPr/>
          <p:nvPr/>
        </p:nvCxnSpPr>
        <p:spPr>
          <a:xfrm rot="10800000" flipH="1">
            <a:off x="6422346" y="3318407"/>
            <a:ext cx="1050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rot="5400000">
            <a:off x="7355802" y="3427848"/>
            <a:ext cx="228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rot="5400000">
            <a:off x="6389009" y="3361174"/>
            <a:ext cx="76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rot="10800000">
            <a:off x="6422351" y="3404035"/>
            <a:ext cx="1047750" cy="1333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rot="5400000">
            <a:off x="6989089" y="3051618"/>
            <a:ext cx="962025" cy="0"/>
          </a:xfrm>
          <a:prstGeom prst="line">
            <a:avLst/>
          </a:prstGeom>
          <a:ln w="3175">
            <a:prstDash val="dashDot"/>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rot="5400000">
            <a:off x="5941339" y="3013519"/>
            <a:ext cx="962025" cy="0"/>
          </a:xfrm>
          <a:prstGeom prst="line">
            <a:avLst/>
          </a:prstGeom>
          <a:ln w="3175">
            <a:prstDash val="dash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rot="5400000">
            <a:off x="6553320" y="3358801"/>
            <a:ext cx="795339" cy="1"/>
          </a:xfrm>
          <a:prstGeom prst="line">
            <a:avLst/>
          </a:prstGeom>
          <a:ln w="3175">
            <a:prstDash val="dashDot"/>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rot="5400000">
            <a:off x="6496170" y="3163539"/>
            <a:ext cx="1214439" cy="1"/>
          </a:xfrm>
          <a:prstGeom prst="line">
            <a:avLst/>
          </a:prstGeom>
          <a:ln w="3175">
            <a:prstDash val="dashDot"/>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rot="10800000" flipH="1">
            <a:off x="6422330" y="3751824"/>
            <a:ext cx="1050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rot="16200000" flipH="1">
            <a:off x="7296273" y="3920777"/>
            <a:ext cx="347641" cy="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rot="10800000">
            <a:off x="6417591" y="3756469"/>
            <a:ext cx="1052510" cy="3333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rot="10800000" flipH="1">
            <a:off x="6422314" y="4161426"/>
            <a:ext cx="1050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rot="16200000" flipH="1">
            <a:off x="7262941" y="4363695"/>
            <a:ext cx="414289" cy="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rot="5400000">
            <a:off x="6388976" y="4118469"/>
            <a:ext cx="76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rot="10800000">
            <a:off x="6422351" y="4080318"/>
            <a:ext cx="1047750" cy="49053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4" name="TextBox 163"/>
          <p:cNvSpPr txBox="1"/>
          <p:nvPr/>
        </p:nvSpPr>
        <p:spPr>
          <a:xfrm>
            <a:off x="7412940" y="3261169"/>
            <a:ext cx="288862" cy="307777"/>
          </a:xfrm>
          <a:prstGeom prst="rect">
            <a:avLst/>
          </a:prstGeom>
          <a:noFill/>
        </p:spPr>
        <p:txBody>
          <a:bodyPr wrap="none" rtlCol="0">
            <a:spAutoFit/>
          </a:bodyPr>
          <a:lstStyle/>
          <a:p>
            <a:r>
              <a:rPr lang="en-US" sz="1400" dirty="0" smtClean="0">
                <a:solidFill>
                  <a:schemeClr val="bg1"/>
                </a:solidFill>
              </a:rPr>
              <a:t>+</a:t>
            </a:r>
            <a:endParaRPr lang="en-US" sz="1400" dirty="0">
              <a:solidFill>
                <a:schemeClr val="bg1"/>
              </a:solidFill>
            </a:endParaRPr>
          </a:p>
        </p:txBody>
      </p:sp>
      <p:sp>
        <p:nvSpPr>
          <p:cNvPr id="165" name="TextBox 164"/>
          <p:cNvSpPr txBox="1"/>
          <p:nvPr/>
        </p:nvSpPr>
        <p:spPr>
          <a:xfrm>
            <a:off x="6198511" y="3194494"/>
            <a:ext cx="288862" cy="307777"/>
          </a:xfrm>
          <a:prstGeom prst="rect">
            <a:avLst/>
          </a:prstGeom>
          <a:noFill/>
        </p:spPr>
        <p:txBody>
          <a:bodyPr wrap="none" rtlCol="0">
            <a:spAutoFit/>
          </a:bodyPr>
          <a:lstStyle/>
          <a:p>
            <a:r>
              <a:rPr lang="en-US" sz="1400" dirty="0" smtClean="0">
                <a:solidFill>
                  <a:schemeClr val="bg1"/>
                </a:solidFill>
              </a:rPr>
              <a:t>+</a:t>
            </a:r>
            <a:endParaRPr lang="en-US" sz="1400" dirty="0">
              <a:solidFill>
                <a:schemeClr val="bg1"/>
              </a:solidFill>
            </a:endParaRPr>
          </a:p>
        </p:txBody>
      </p:sp>
      <p:sp>
        <p:nvSpPr>
          <p:cNvPr id="166" name="TextBox 165"/>
          <p:cNvSpPr txBox="1"/>
          <p:nvPr/>
        </p:nvSpPr>
        <p:spPr>
          <a:xfrm>
            <a:off x="7412940" y="3758951"/>
            <a:ext cx="288862" cy="307777"/>
          </a:xfrm>
          <a:prstGeom prst="rect">
            <a:avLst/>
          </a:prstGeom>
          <a:noFill/>
        </p:spPr>
        <p:txBody>
          <a:bodyPr wrap="none" rtlCol="0">
            <a:spAutoFit/>
          </a:bodyPr>
          <a:lstStyle/>
          <a:p>
            <a:r>
              <a:rPr lang="en-US" sz="1400" dirty="0" smtClean="0">
                <a:solidFill>
                  <a:schemeClr val="bg1"/>
                </a:solidFill>
              </a:rPr>
              <a:t>+</a:t>
            </a:r>
            <a:endParaRPr lang="en-US" sz="1400" dirty="0">
              <a:solidFill>
                <a:schemeClr val="bg1"/>
              </a:solidFill>
            </a:endParaRPr>
          </a:p>
        </p:txBody>
      </p:sp>
      <p:sp>
        <p:nvSpPr>
          <p:cNvPr id="167" name="TextBox 166"/>
          <p:cNvSpPr txBox="1"/>
          <p:nvPr/>
        </p:nvSpPr>
        <p:spPr>
          <a:xfrm>
            <a:off x="7412940" y="4234329"/>
            <a:ext cx="288862" cy="307777"/>
          </a:xfrm>
          <a:prstGeom prst="rect">
            <a:avLst/>
          </a:prstGeom>
          <a:noFill/>
        </p:spPr>
        <p:txBody>
          <a:bodyPr wrap="none" rtlCol="0">
            <a:spAutoFit/>
          </a:bodyPr>
          <a:lstStyle/>
          <a:p>
            <a:r>
              <a:rPr lang="en-US" sz="1400" dirty="0" smtClean="0">
                <a:solidFill>
                  <a:schemeClr val="bg1"/>
                </a:solidFill>
              </a:rPr>
              <a:t>+</a:t>
            </a:r>
            <a:endParaRPr lang="en-US" sz="1400" dirty="0">
              <a:solidFill>
                <a:schemeClr val="bg1"/>
              </a:solidFill>
            </a:endParaRPr>
          </a:p>
        </p:txBody>
      </p:sp>
      <p:sp>
        <p:nvSpPr>
          <p:cNvPr id="168" name="TextBox 167"/>
          <p:cNvSpPr txBox="1"/>
          <p:nvPr/>
        </p:nvSpPr>
        <p:spPr>
          <a:xfrm>
            <a:off x="6217557" y="3942207"/>
            <a:ext cx="243978" cy="307777"/>
          </a:xfrm>
          <a:prstGeom prst="rect">
            <a:avLst/>
          </a:prstGeom>
          <a:noFill/>
        </p:spPr>
        <p:txBody>
          <a:bodyPr wrap="none" rtlCol="0">
            <a:spAutoFit/>
          </a:bodyPr>
          <a:lstStyle/>
          <a:p>
            <a:r>
              <a:rPr lang="en-US" sz="1400" dirty="0" smtClean="0">
                <a:solidFill>
                  <a:schemeClr val="bg1"/>
                </a:solidFill>
              </a:rPr>
              <a:t>-</a:t>
            </a:r>
            <a:endParaRPr lang="en-US" sz="1400" dirty="0">
              <a:solidFill>
                <a:schemeClr val="bg1"/>
              </a:solidFill>
            </a:endParaRPr>
          </a:p>
        </p:txBody>
      </p:sp>
      <p:sp>
        <p:nvSpPr>
          <p:cNvPr id="169" name="TextBox 168"/>
          <p:cNvSpPr txBox="1"/>
          <p:nvPr/>
        </p:nvSpPr>
        <p:spPr>
          <a:xfrm>
            <a:off x="6198511" y="3604069"/>
            <a:ext cx="288862" cy="307777"/>
          </a:xfrm>
          <a:prstGeom prst="rect">
            <a:avLst/>
          </a:prstGeom>
          <a:noFill/>
        </p:spPr>
        <p:txBody>
          <a:bodyPr wrap="none" rtlCol="0">
            <a:spAutoFit/>
          </a:bodyPr>
          <a:lstStyle/>
          <a:p>
            <a:r>
              <a:rPr lang="en-US" sz="1400" dirty="0" smtClean="0">
                <a:solidFill>
                  <a:schemeClr val="bg1"/>
                </a:solidFill>
              </a:rPr>
              <a:t>0</a:t>
            </a:r>
            <a:endParaRPr lang="en-US" sz="1400" dirty="0">
              <a:solidFill>
                <a:schemeClr val="bg1"/>
              </a:solidFill>
            </a:endParaRPr>
          </a:p>
        </p:txBody>
      </p:sp>
      <p:grpSp>
        <p:nvGrpSpPr>
          <p:cNvPr id="13" name="Group 217"/>
          <p:cNvGrpSpPr/>
          <p:nvPr/>
        </p:nvGrpSpPr>
        <p:grpSpPr>
          <a:xfrm>
            <a:off x="5196609" y="4874423"/>
            <a:ext cx="1898289" cy="1983577"/>
            <a:chOff x="1440257" y="2794482"/>
            <a:chExt cx="1898289" cy="1983577"/>
          </a:xfrm>
        </p:grpSpPr>
        <p:sp>
          <p:nvSpPr>
            <p:cNvPr id="219" name="Rectangle 218"/>
            <p:cNvSpPr/>
            <p:nvPr/>
          </p:nvSpPr>
          <p:spPr>
            <a:xfrm>
              <a:off x="1861764" y="3179071"/>
              <a:ext cx="1050041" cy="1425213"/>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0" name="Straight Connector 219"/>
            <p:cNvCxnSpPr/>
            <p:nvPr/>
          </p:nvCxnSpPr>
          <p:spPr>
            <a:xfrm>
              <a:off x="1440257" y="3891677"/>
              <a:ext cx="1898289" cy="0"/>
            </a:xfrm>
            <a:prstGeom prst="line">
              <a:avLst/>
            </a:prstGeom>
            <a:ln w="317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221" name="Straight Arrow Connector 220"/>
            <p:cNvCxnSpPr/>
            <p:nvPr/>
          </p:nvCxnSpPr>
          <p:spPr>
            <a:xfrm>
              <a:off x="1448077" y="3183834"/>
              <a:ext cx="409331" cy="0"/>
            </a:xfrm>
            <a:prstGeom prst="straightConnector1">
              <a:avLst/>
            </a:prstGeom>
            <a:ln>
              <a:prstDash val="dashDot"/>
              <a:tailEnd type="none"/>
            </a:ln>
          </p:spPr>
          <p:style>
            <a:lnRef idx="1">
              <a:schemeClr val="accent1"/>
            </a:lnRef>
            <a:fillRef idx="0">
              <a:schemeClr val="accent1"/>
            </a:fillRef>
            <a:effectRef idx="0">
              <a:schemeClr val="accent1"/>
            </a:effectRef>
            <a:fontRef idx="minor">
              <a:schemeClr val="tx1"/>
            </a:fontRef>
          </p:style>
        </p:cxnSp>
        <p:cxnSp>
          <p:nvCxnSpPr>
            <p:cNvPr id="222" name="Straight Arrow Connector 221"/>
            <p:cNvCxnSpPr/>
            <p:nvPr/>
          </p:nvCxnSpPr>
          <p:spPr>
            <a:xfrm flipV="1">
              <a:off x="1652742" y="3183834"/>
              <a:ext cx="0" cy="1424643"/>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3" name="TextBox 222"/>
            <p:cNvSpPr txBox="1"/>
            <p:nvPr/>
          </p:nvSpPr>
          <p:spPr>
            <a:xfrm>
              <a:off x="1543875" y="3442527"/>
              <a:ext cx="298480" cy="338554"/>
            </a:xfrm>
            <a:prstGeom prst="rect">
              <a:avLst/>
            </a:prstGeom>
            <a:solidFill>
              <a:schemeClr val="tx1"/>
            </a:solidFill>
          </p:spPr>
          <p:txBody>
            <a:bodyPr wrap="none" rtlCol="0">
              <a:spAutoFit/>
            </a:bodyPr>
            <a:lstStyle/>
            <a:p>
              <a:r>
                <a:rPr lang="en-US" sz="1600" i="1" dirty="0" smtClean="0">
                  <a:solidFill>
                    <a:schemeClr val="bg1"/>
                  </a:solidFill>
                </a:rPr>
                <a:t>L</a:t>
              </a:r>
              <a:endParaRPr lang="en-US" sz="1600" i="1" dirty="0">
                <a:solidFill>
                  <a:schemeClr val="bg1"/>
                </a:solidFill>
              </a:endParaRPr>
            </a:p>
          </p:txBody>
        </p:sp>
        <p:cxnSp>
          <p:nvCxnSpPr>
            <p:cNvPr id="224" name="Straight Arrow Connector 223"/>
            <p:cNvCxnSpPr/>
            <p:nvPr/>
          </p:nvCxnSpPr>
          <p:spPr>
            <a:xfrm rot="10800000" flipH="1">
              <a:off x="1868286" y="3027326"/>
              <a:ext cx="1050042" cy="725"/>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25" name="TextBox 224"/>
            <p:cNvSpPr txBox="1"/>
            <p:nvPr/>
          </p:nvSpPr>
          <p:spPr>
            <a:xfrm>
              <a:off x="2351533" y="2794482"/>
              <a:ext cx="390317" cy="369333"/>
            </a:xfrm>
            <a:prstGeom prst="rect">
              <a:avLst/>
            </a:prstGeom>
            <a:solidFill>
              <a:schemeClr val="tx1"/>
            </a:solidFill>
          </p:spPr>
          <p:txBody>
            <a:bodyPr wrap="square" rtlCol="0">
              <a:spAutoFit/>
            </a:bodyPr>
            <a:lstStyle/>
            <a:p>
              <a:r>
                <a:rPr lang="en-US" i="1" dirty="0" smtClean="0">
                  <a:solidFill>
                    <a:schemeClr val="bg1"/>
                  </a:solidFill>
                </a:rPr>
                <a:t>B </a:t>
              </a:r>
              <a:endParaRPr lang="en-US" i="1" dirty="0">
                <a:solidFill>
                  <a:schemeClr val="bg1"/>
                </a:solidFill>
              </a:endParaRPr>
            </a:p>
          </p:txBody>
        </p:sp>
        <p:cxnSp>
          <p:nvCxnSpPr>
            <p:cNvPr id="226" name="Straight Connector 225"/>
            <p:cNvCxnSpPr/>
            <p:nvPr/>
          </p:nvCxnSpPr>
          <p:spPr>
            <a:xfrm flipV="1">
              <a:off x="2386784" y="2890588"/>
              <a:ext cx="0" cy="1887471"/>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cxnSp>
        <p:nvCxnSpPr>
          <p:cNvPr id="241" name="Straight Arrow Connector 240"/>
          <p:cNvCxnSpPr/>
          <p:nvPr/>
        </p:nvCxnSpPr>
        <p:spPr>
          <a:xfrm rot="10800000">
            <a:off x="1751532" y="2279564"/>
            <a:ext cx="5087151" cy="110758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3" name="Straight Arrow Connector 242"/>
          <p:cNvCxnSpPr/>
          <p:nvPr/>
        </p:nvCxnSpPr>
        <p:spPr>
          <a:xfrm rot="10800000" flipV="1">
            <a:off x="3850786" y="3850782"/>
            <a:ext cx="3142443" cy="1545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5" name="Straight Arrow Connector 244"/>
          <p:cNvCxnSpPr/>
          <p:nvPr/>
        </p:nvCxnSpPr>
        <p:spPr>
          <a:xfrm rot="10800000" flipV="1">
            <a:off x="6400800" y="4314422"/>
            <a:ext cx="618186" cy="2318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8" name="TextBox 257"/>
          <p:cNvSpPr txBox="1"/>
          <p:nvPr/>
        </p:nvSpPr>
        <p:spPr>
          <a:xfrm>
            <a:off x="6376003" y="5734552"/>
            <a:ext cx="293670" cy="261610"/>
          </a:xfrm>
          <a:prstGeom prst="rect">
            <a:avLst/>
          </a:prstGeom>
          <a:noFill/>
          <a:ln>
            <a:noFill/>
          </a:ln>
        </p:spPr>
        <p:txBody>
          <a:bodyPr wrap="none" rtlCol="0">
            <a:spAutoFit/>
          </a:bodyPr>
          <a:lstStyle/>
          <a:p>
            <a:r>
              <a:rPr lang="en-US" sz="1100" dirty="0" smtClean="0">
                <a:solidFill>
                  <a:srgbClr val="FF0000"/>
                </a:solidFill>
              </a:rPr>
              <a:t>Q</a:t>
            </a:r>
            <a:endParaRPr lang="en-US" sz="1100" dirty="0">
              <a:solidFill>
                <a:srgbClr val="FF0000"/>
              </a:solidFill>
            </a:endParaRPr>
          </a:p>
        </p:txBody>
      </p:sp>
      <p:grpSp>
        <p:nvGrpSpPr>
          <p:cNvPr id="171" name="Group 170"/>
          <p:cNvGrpSpPr/>
          <p:nvPr/>
        </p:nvGrpSpPr>
        <p:grpSpPr>
          <a:xfrm>
            <a:off x="2558581" y="3822878"/>
            <a:ext cx="1898289" cy="2395467"/>
            <a:chOff x="3498748" y="3822878"/>
            <a:chExt cx="1898289" cy="2395467"/>
          </a:xfrm>
        </p:grpSpPr>
        <p:grpSp>
          <p:nvGrpSpPr>
            <p:cNvPr id="3" name="Group 231"/>
            <p:cNvGrpSpPr/>
            <p:nvPr/>
          </p:nvGrpSpPr>
          <p:grpSpPr>
            <a:xfrm>
              <a:off x="4285823" y="5029768"/>
              <a:ext cx="314330" cy="602463"/>
              <a:chOff x="1448954" y="3444504"/>
              <a:chExt cx="152401" cy="305935"/>
            </a:xfrm>
          </p:grpSpPr>
          <p:sp>
            <p:nvSpPr>
              <p:cNvPr id="233" name="Isosceles Triangle 232"/>
              <p:cNvSpPr/>
              <p:nvPr/>
            </p:nvSpPr>
            <p:spPr>
              <a:xfrm>
                <a:off x="1448955" y="3444504"/>
                <a:ext cx="152400" cy="152400"/>
              </a:xfrm>
              <a:prstGeom prst="triangle">
                <a:avLst/>
              </a:prstGeom>
              <a:solidFill>
                <a:srgbClr val="FFFF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4" name="Isosceles Triangle 233"/>
              <p:cNvSpPr/>
              <p:nvPr/>
            </p:nvSpPr>
            <p:spPr>
              <a:xfrm rot="10800000">
                <a:off x="1448954" y="3598039"/>
                <a:ext cx="152400" cy="152400"/>
              </a:xfrm>
              <a:prstGeom prst="triangle">
                <a:avLst/>
              </a:prstGeom>
              <a:solidFill>
                <a:srgbClr val="FFFF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208"/>
            <p:cNvGrpSpPr/>
            <p:nvPr/>
          </p:nvGrpSpPr>
          <p:grpSpPr>
            <a:xfrm>
              <a:off x="3498748" y="4234768"/>
              <a:ext cx="1898289" cy="1983577"/>
              <a:chOff x="1440257" y="2794482"/>
              <a:chExt cx="1898289" cy="1983577"/>
            </a:xfrm>
          </p:grpSpPr>
          <p:sp>
            <p:nvSpPr>
              <p:cNvPr id="210" name="Rectangle 209"/>
              <p:cNvSpPr/>
              <p:nvPr/>
            </p:nvSpPr>
            <p:spPr>
              <a:xfrm>
                <a:off x="1861764" y="3179071"/>
                <a:ext cx="1050041" cy="1425213"/>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1" name="Straight Connector 210"/>
              <p:cNvCxnSpPr/>
              <p:nvPr/>
            </p:nvCxnSpPr>
            <p:spPr>
              <a:xfrm>
                <a:off x="1440257" y="3891677"/>
                <a:ext cx="1898289" cy="0"/>
              </a:xfrm>
              <a:prstGeom prst="line">
                <a:avLst/>
              </a:prstGeom>
              <a:ln w="317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212" name="Straight Arrow Connector 211"/>
              <p:cNvCxnSpPr/>
              <p:nvPr/>
            </p:nvCxnSpPr>
            <p:spPr>
              <a:xfrm>
                <a:off x="1448077" y="3183834"/>
                <a:ext cx="409331" cy="0"/>
              </a:xfrm>
              <a:prstGeom prst="straightConnector1">
                <a:avLst/>
              </a:prstGeom>
              <a:ln>
                <a:prstDash val="dashDot"/>
                <a:tailEnd type="none"/>
              </a:ln>
            </p:spPr>
            <p:style>
              <a:lnRef idx="1">
                <a:schemeClr val="accent1"/>
              </a:lnRef>
              <a:fillRef idx="0">
                <a:schemeClr val="accent1"/>
              </a:fillRef>
              <a:effectRef idx="0">
                <a:schemeClr val="accent1"/>
              </a:effectRef>
              <a:fontRef idx="minor">
                <a:schemeClr val="tx1"/>
              </a:fontRef>
            </p:style>
          </p:cxnSp>
          <p:cxnSp>
            <p:nvCxnSpPr>
              <p:cNvPr id="213" name="Straight Arrow Connector 212"/>
              <p:cNvCxnSpPr/>
              <p:nvPr/>
            </p:nvCxnSpPr>
            <p:spPr>
              <a:xfrm flipV="1">
                <a:off x="1652742" y="3183834"/>
                <a:ext cx="0" cy="1424643"/>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4" name="TextBox 213"/>
              <p:cNvSpPr txBox="1"/>
              <p:nvPr/>
            </p:nvSpPr>
            <p:spPr>
              <a:xfrm>
                <a:off x="1543875" y="3442527"/>
                <a:ext cx="298480" cy="338554"/>
              </a:xfrm>
              <a:prstGeom prst="rect">
                <a:avLst/>
              </a:prstGeom>
              <a:solidFill>
                <a:schemeClr val="tx1"/>
              </a:solidFill>
            </p:spPr>
            <p:txBody>
              <a:bodyPr wrap="none" rtlCol="0">
                <a:spAutoFit/>
              </a:bodyPr>
              <a:lstStyle/>
              <a:p>
                <a:r>
                  <a:rPr lang="en-US" sz="1600" i="1" dirty="0" smtClean="0">
                    <a:solidFill>
                      <a:schemeClr val="bg1"/>
                    </a:solidFill>
                  </a:rPr>
                  <a:t>L</a:t>
                </a:r>
                <a:endParaRPr lang="en-US" sz="1600" i="1" dirty="0">
                  <a:solidFill>
                    <a:schemeClr val="bg1"/>
                  </a:solidFill>
                </a:endParaRPr>
              </a:p>
            </p:txBody>
          </p:sp>
          <p:cxnSp>
            <p:nvCxnSpPr>
              <p:cNvPr id="215" name="Straight Arrow Connector 214"/>
              <p:cNvCxnSpPr/>
              <p:nvPr/>
            </p:nvCxnSpPr>
            <p:spPr>
              <a:xfrm rot="10800000" flipH="1">
                <a:off x="1873049" y="3027326"/>
                <a:ext cx="1050042" cy="725"/>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6" name="TextBox 215"/>
              <p:cNvSpPr txBox="1"/>
              <p:nvPr/>
            </p:nvSpPr>
            <p:spPr>
              <a:xfrm>
                <a:off x="2351533" y="2794482"/>
                <a:ext cx="390317" cy="369333"/>
              </a:xfrm>
              <a:prstGeom prst="rect">
                <a:avLst/>
              </a:prstGeom>
              <a:solidFill>
                <a:schemeClr val="tx1"/>
              </a:solidFill>
            </p:spPr>
            <p:txBody>
              <a:bodyPr wrap="square" rtlCol="0">
                <a:spAutoFit/>
              </a:bodyPr>
              <a:lstStyle/>
              <a:p>
                <a:r>
                  <a:rPr lang="en-US" i="1" dirty="0" smtClean="0">
                    <a:solidFill>
                      <a:schemeClr val="bg1"/>
                    </a:solidFill>
                  </a:rPr>
                  <a:t>B </a:t>
                </a:r>
                <a:endParaRPr lang="en-US" i="1" dirty="0">
                  <a:solidFill>
                    <a:schemeClr val="bg1"/>
                  </a:solidFill>
                </a:endParaRPr>
              </a:p>
            </p:txBody>
          </p:sp>
          <p:cxnSp>
            <p:nvCxnSpPr>
              <p:cNvPr id="217" name="Straight Connector 216"/>
              <p:cNvCxnSpPr/>
              <p:nvPr/>
            </p:nvCxnSpPr>
            <p:spPr>
              <a:xfrm flipV="1">
                <a:off x="2386784" y="2890588"/>
                <a:ext cx="0" cy="1887471"/>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sp>
          <p:nvSpPr>
            <p:cNvPr id="257" name="TextBox 256"/>
            <p:cNvSpPr txBox="1"/>
            <p:nvPr/>
          </p:nvSpPr>
          <p:spPr>
            <a:xfrm>
              <a:off x="4498303" y="5021424"/>
              <a:ext cx="293670" cy="261610"/>
            </a:xfrm>
            <a:prstGeom prst="rect">
              <a:avLst/>
            </a:prstGeom>
            <a:noFill/>
            <a:ln>
              <a:noFill/>
            </a:ln>
          </p:spPr>
          <p:txBody>
            <a:bodyPr wrap="none" rtlCol="0">
              <a:spAutoFit/>
            </a:bodyPr>
            <a:lstStyle/>
            <a:p>
              <a:r>
                <a:rPr lang="en-US" sz="1100" dirty="0" smtClean="0">
                  <a:solidFill>
                    <a:srgbClr val="FF0000"/>
                  </a:solidFill>
                </a:rPr>
                <a:t>Q</a:t>
              </a:r>
              <a:endParaRPr lang="en-US" sz="1100" dirty="0">
                <a:solidFill>
                  <a:srgbClr val="FF0000"/>
                </a:solidFill>
              </a:endParaRPr>
            </a:p>
          </p:txBody>
        </p:sp>
        <p:grpSp>
          <p:nvGrpSpPr>
            <p:cNvPr id="16" name="Group 263"/>
            <p:cNvGrpSpPr/>
            <p:nvPr/>
          </p:nvGrpSpPr>
          <p:grpSpPr>
            <a:xfrm>
              <a:off x="4247898" y="3822878"/>
              <a:ext cx="450761" cy="450761"/>
              <a:chOff x="2730321" y="2459865"/>
              <a:chExt cx="450761" cy="450761"/>
            </a:xfrm>
          </p:grpSpPr>
          <p:sp>
            <p:nvSpPr>
              <p:cNvPr id="265" name="Oval 264"/>
              <p:cNvSpPr/>
              <p:nvPr/>
            </p:nvSpPr>
            <p:spPr>
              <a:xfrm>
                <a:off x="2730321" y="2459865"/>
                <a:ext cx="450761" cy="4507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6" name="TextBox 265"/>
              <p:cNvSpPr txBox="1"/>
              <p:nvPr/>
            </p:nvSpPr>
            <p:spPr>
              <a:xfrm>
                <a:off x="2794715" y="2498501"/>
                <a:ext cx="312906" cy="369332"/>
              </a:xfrm>
              <a:prstGeom prst="rect">
                <a:avLst/>
              </a:prstGeom>
              <a:noFill/>
            </p:spPr>
            <p:txBody>
              <a:bodyPr wrap="none" rtlCol="0">
                <a:spAutoFit/>
              </a:bodyPr>
              <a:lstStyle/>
              <a:p>
                <a:r>
                  <a:rPr lang="en-US" dirty="0" smtClean="0"/>
                  <a:t>2</a:t>
                </a:r>
                <a:endParaRPr lang="en-US" dirty="0"/>
              </a:p>
            </p:txBody>
          </p:sp>
        </p:grpSp>
      </p:grpSp>
      <p:grpSp>
        <p:nvGrpSpPr>
          <p:cNvPr id="17" name="Group 266"/>
          <p:cNvGrpSpPr/>
          <p:nvPr/>
        </p:nvGrpSpPr>
        <p:grpSpPr>
          <a:xfrm>
            <a:off x="5909274" y="4441064"/>
            <a:ext cx="450761" cy="450761"/>
            <a:chOff x="2730321" y="2459865"/>
            <a:chExt cx="450761" cy="450761"/>
          </a:xfrm>
        </p:grpSpPr>
        <p:sp>
          <p:nvSpPr>
            <p:cNvPr id="268" name="Oval 267"/>
            <p:cNvSpPr/>
            <p:nvPr/>
          </p:nvSpPr>
          <p:spPr>
            <a:xfrm>
              <a:off x="2730321" y="2459865"/>
              <a:ext cx="450761" cy="4507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TextBox 268"/>
            <p:cNvSpPr txBox="1"/>
            <p:nvPr/>
          </p:nvSpPr>
          <p:spPr>
            <a:xfrm>
              <a:off x="2794715" y="2498501"/>
              <a:ext cx="312906" cy="369332"/>
            </a:xfrm>
            <a:prstGeom prst="rect">
              <a:avLst/>
            </a:prstGeom>
            <a:noFill/>
          </p:spPr>
          <p:txBody>
            <a:bodyPr wrap="none" rtlCol="0">
              <a:spAutoFit/>
            </a:bodyPr>
            <a:lstStyle/>
            <a:p>
              <a:r>
                <a:rPr lang="en-US" dirty="0" smtClean="0"/>
                <a:t>3</a:t>
              </a:r>
              <a:endParaRPr lang="en-US" dirty="0"/>
            </a:p>
          </p:txBody>
        </p:sp>
      </p:grpSp>
      <p:grpSp>
        <p:nvGrpSpPr>
          <p:cNvPr id="170" name="Group 169"/>
          <p:cNvGrpSpPr/>
          <p:nvPr/>
        </p:nvGrpSpPr>
        <p:grpSpPr>
          <a:xfrm>
            <a:off x="310996" y="2021982"/>
            <a:ext cx="1839775" cy="2459862"/>
            <a:chOff x="2088298" y="2021982"/>
            <a:chExt cx="1839775" cy="2459862"/>
          </a:xfrm>
        </p:grpSpPr>
        <p:sp>
          <p:nvSpPr>
            <p:cNvPr id="175" name="Rectangle 174"/>
            <p:cNvSpPr/>
            <p:nvPr/>
          </p:nvSpPr>
          <p:spPr>
            <a:xfrm>
              <a:off x="2711787" y="2882856"/>
              <a:ext cx="1050041" cy="1425213"/>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7" name="Straight Connector 176"/>
            <p:cNvCxnSpPr/>
            <p:nvPr/>
          </p:nvCxnSpPr>
          <p:spPr>
            <a:xfrm>
              <a:off x="2447003" y="3580327"/>
              <a:ext cx="1481070" cy="12879"/>
            </a:xfrm>
            <a:prstGeom prst="line">
              <a:avLst/>
            </a:prstGeom>
            <a:ln w="317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190" name="Straight Arrow Connector 189"/>
            <p:cNvCxnSpPr/>
            <p:nvPr/>
          </p:nvCxnSpPr>
          <p:spPr>
            <a:xfrm>
              <a:off x="2298100" y="2887619"/>
              <a:ext cx="409331" cy="0"/>
            </a:xfrm>
            <a:prstGeom prst="straightConnector1">
              <a:avLst/>
            </a:prstGeom>
            <a:ln>
              <a:prstDash val="dashDot"/>
              <a:tailEnd type="none"/>
            </a:ln>
          </p:spPr>
          <p:style>
            <a:lnRef idx="1">
              <a:schemeClr val="accent1"/>
            </a:lnRef>
            <a:fillRef idx="0">
              <a:schemeClr val="accent1"/>
            </a:fillRef>
            <a:effectRef idx="0">
              <a:schemeClr val="accent1"/>
            </a:effectRef>
            <a:fontRef idx="minor">
              <a:schemeClr val="tx1"/>
            </a:fontRef>
          </p:style>
        </p:cxnSp>
        <p:cxnSp>
          <p:nvCxnSpPr>
            <p:cNvPr id="192" name="Straight Arrow Connector 191"/>
            <p:cNvCxnSpPr/>
            <p:nvPr/>
          </p:nvCxnSpPr>
          <p:spPr>
            <a:xfrm flipV="1">
              <a:off x="2502765" y="2887619"/>
              <a:ext cx="0" cy="1424643"/>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3" name="TextBox 192"/>
            <p:cNvSpPr txBox="1"/>
            <p:nvPr/>
          </p:nvSpPr>
          <p:spPr>
            <a:xfrm>
              <a:off x="2355262" y="3455405"/>
              <a:ext cx="298480" cy="338554"/>
            </a:xfrm>
            <a:prstGeom prst="rect">
              <a:avLst/>
            </a:prstGeom>
            <a:solidFill>
              <a:schemeClr val="tx1"/>
            </a:solidFill>
          </p:spPr>
          <p:txBody>
            <a:bodyPr wrap="none" rtlCol="0">
              <a:spAutoFit/>
            </a:bodyPr>
            <a:lstStyle/>
            <a:p>
              <a:r>
                <a:rPr lang="en-US" sz="1600" i="1" dirty="0" smtClean="0">
                  <a:solidFill>
                    <a:schemeClr val="bg1"/>
                  </a:solidFill>
                </a:rPr>
                <a:t>L</a:t>
              </a:r>
              <a:endParaRPr lang="en-US" sz="1600" i="1" dirty="0">
                <a:solidFill>
                  <a:schemeClr val="bg1"/>
                </a:solidFill>
              </a:endParaRPr>
            </a:p>
          </p:txBody>
        </p:sp>
        <p:cxnSp>
          <p:nvCxnSpPr>
            <p:cNvPr id="206" name="Straight Arrow Connector 205"/>
            <p:cNvCxnSpPr/>
            <p:nvPr/>
          </p:nvCxnSpPr>
          <p:spPr>
            <a:xfrm rot="10800000" flipH="1">
              <a:off x="2713546" y="2731111"/>
              <a:ext cx="1050042" cy="725"/>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14" name="Group 228"/>
            <p:cNvGrpSpPr/>
            <p:nvPr/>
          </p:nvGrpSpPr>
          <p:grpSpPr>
            <a:xfrm>
              <a:off x="3074976" y="3293264"/>
              <a:ext cx="314328" cy="600080"/>
              <a:chOff x="1447800" y="3444504"/>
              <a:chExt cx="152400" cy="304725"/>
            </a:xfrm>
          </p:grpSpPr>
          <p:sp>
            <p:nvSpPr>
              <p:cNvPr id="227" name="Isosceles Triangle 226"/>
              <p:cNvSpPr/>
              <p:nvPr/>
            </p:nvSpPr>
            <p:spPr>
              <a:xfrm>
                <a:off x="1447800" y="3444504"/>
                <a:ext cx="152400" cy="152400"/>
              </a:xfrm>
              <a:prstGeom prst="triangle">
                <a:avLst/>
              </a:prstGeom>
              <a:solidFill>
                <a:srgbClr val="FFFF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8" name="Isosceles Triangle 227"/>
              <p:cNvSpPr/>
              <p:nvPr/>
            </p:nvSpPr>
            <p:spPr>
              <a:xfrm rot="10800000">
                <a:off x="1447800" y="3596829"/>
                <a:ext cx="152400" cy="152400"/>
              </a:xfrm>
              <a:prstGeom prst="triangle">
                <a:avLst/>
              </a:prstGeom>
              <a:solidFill>
                <a:srgbClr val="FFFF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76" name="Straight Connector 175"/>
            <p:cNvCxnSpPr/>
            <p:nvPr/>
          </p:nvCxnSpPr>
          <p:spPr>
            <a:xfrm flipV="1">
              <a:off x="3236807" y="2594373"/>
              <a:ext cx="0" cy="1887471"/>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31" name="Oval 230"/>
            <p:cNvSpPr/>
            <p:nvPr/>
          </p:nvSpPr>
          <p:spPr>
            <a:xfrm>
              <a:off x="3280622" y="3576376"/>
              <a:ext cx="27432" cy="2743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8" name="Freeform 247"/>
            <p:cNvSpPr/>
            <p:nvPr/>
          </p:nvSpPr>
          <p:spPr>
            <a:xfrm>
              <a:off x="2369730" y="2434107"/>
              <a:ext cx="811369" cy="1159099"/>
            </a:xfrm>
            <a:custGeom>
              <a:avLst/>
              <a:gdLst>
                <a:gd name="connsiteX0" fmla="*/ 0 w 811369"/>
                <a:gd name="connsiteY0" fmla="*/ 0 h 1159099"/>
                <a:gd name="connsiteX1" fmla="*/ 515154 w 811369"/>
                <a:gd name="connsiteY1" fmla="*/ 605307 h 1159099"/>
                <a:gd name="connsiteX2" fmla="*/ 811369 w 811369"/>
                <a:gd name="connsiteY2" fmla="*/ 1159099 h 1159099"/>
                <a:gd name="connsiteX3" fmla="*/ 811369 w 811369"/>
                <a:gd name="connsiteY3" fmla="*/ 1159099 h 1159099"/>
                <a:gd name="connsiteX4" fmla="*/ 811369 w 811369"/>
                <a:gd name="connsiteY4" fmla="*/ 1159099 h 1159099"/>
                <a:gd name="connsiteX5" fmla="*/ 811369 w 811369"/>
                <a:gd name="connsiteY5" fmla="*/ 1159099 h 11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1369" h="1159099">
                  <a:moveTo>
                    <a:pt x="0" y="0"/>
                  </a:moveTo>
                  <a:cubicBezTo>
                    <a:pt x="189963" y="206062"/>
                    <a:pt x="379926" y="412124"/>
                    <a:pt x="515154" y="605307"/>
                  </a:cubicBezTo>
                  <a:cubicBezTo>
                    <a:pt x="650382" y="798490"/>
                    <a:pt x="811369" y="1159099"/>
                    <a:pt x="811369" y="1159099"/>
                  </a:cubicBezTo>
                  <a:lnTo>
                    <a:pt x="811369" y="1159099"/>
                  </a:lnTo>
                  <a:lnTo>
                    <a:pt x="811369" y="1159099"/>
                  </a:lnTo>
                  <a:lnTo>
                    <a:pt x="811369" y="1159099"/>
                  </a:lnTo>
                </a:path>
              </a:pathLst>
            </a:custGeom>
            <a:ln w="3175">
              <a:solidFill>
                <a:srgbClr val="00B050"/>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3" name="TextBox 252"/>
            <p:cNvSpPr txBox="1"/>
            <p:nvPr/>
          </p:nvSpPr>
          <p:spPr>
            <a:xfrm>
              <a:off x="2088298" y="2186189"/>
              <a:ext cx="453970" cy="307777"/>
            </a:xfrm>
            <a:prstGeom prst="rect">
              <a:avLst/>
            </a:prstGeom>
            <a:noFill/>
          </p:spPr>
          <p:txBody>
            <a:bodyPr wrap="none" rtlCol="0">
              <a:spAutoFit/>
            </a:bodyPr>
            <a:lstStyle/>
            <a:p>
              <a:r>
                <a:rPr lang="en-US" sz="1400" dirty="0" smtClean="0">
                  <a:solidFill>
                    <a:srgbClr val="00B050"/>
                  </a:solidFill>
                </a:rPr>
                <a:t>B/6</a:t>
              </a:r>
              <a:endParaRPr lang="en-US" sz="1400" dirty="0">
                <a:solidFill>
                  <a:srgbClr val="00B050"/>
                </a:solidFill>
              </a:endParaRPr>
            </a:p>
          </p:txBody>
        </p:sp>
        <p:sp>
          <p:nvSpPr>
            <p:cNvPr id="256" name="TextBox 255"/>
            <p:cNvSpPr txBox="1"/>
            <p:nvPr/>
          </p:nvSpPr>
          <p:spPr>
            <a:xfrm>
              <a:off x="3342222" y="3340664"/>
              <a:ext cx="293670" cy="261610"/>
            </a:xfrm>
            <a:prstGeom prst="rect">
              <a:avLst/>
            </a:prstGeom>
            <a:noFill/>
            <a:ln>
              <a:noFill/>
            </a:ln>
          </p:spPr>
          <p:txBody>
            <a:bodyPr wrap="none" rtlCol="0">
              <a:spAutoFit/>
            </a:bodyPr>
            <a:lstStyle/>
            <a:p>
              <a:r>
                <a:rPr lang="en-US" sz="1100" dirty="0" smtClean="0">
                  <a:solidFill>
                    <a:srgbClr val="FF0000"/>
                  </a:solidFill>
                </a:rPr>
                <a:t>Q</a:t>
              </a:r>
              <a:endParaRPr lang="en-US" sz="1100" dirty="0">
                <a:solidFill>
                  <a:srgbClr val="FF0000"/>
                </a:solidFill>
              </a:endParaRPr>
            </a:p>
          </p:txBody>
        </p:sp>
        <p:grpSp>
          <p:nvGrpSpPr>
            <p:cNvPr id="15" name="Group 262"/>
            <p:cNvGrpSpPr/>
            <p:nvPr/>
          </p:nvGrpSpPr>
          <p:grpSpPr>
            <a:xfrm>
              <a:off x="3013673" y="2021982"/>
              <a:ext cx="450761" cy="450761"/>
              <a:chOff x="2717442" y="2369712"/>
              <a:chExt cx="450761" cy="450761"/>
            </a:xfrm>
          </p:grpSpPr>
          <p:sp>
            <p:nvSpPr>
              <p:cNvPr id="262" name="Oval 261"/>
              <p:cNvSpPr/>
              <p:nvPr/>
            </p:nvSpPr>
            <p:spPr>
              <a:xfrm>
                <a:off x="2717442" y="2369712"/>
                <a:ext cx="450761" cy="4507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1" name="TextBox 260"/>
              <p:cNvSpPr txBox="1"/>
              <p:nvPr/>
            </p:nvSpPr>
            <p:spPr>
              <a:xfrm>
                <a:off x="2781836" y="2421227"/>
                <a:ext cx="312906" cy="369332"/>
              </a:xfrm>
              <a:prstGeom prst="rect">
                <a:avLst/>
              </a:prstGeom>
              <a:noFill/>
            </p:spPr>
            <p:txBody>
              <a:bodyPr wrap="none" rtlCol="0">
                <a:spAutoFit/>
              </a:bodyPr>
              <a:lstStyle/>
              <a:p>
                <a:r>
                  <a:rPr lang="en-US" dirty="0" smtClean="0"/>
                  <a:t>1</a:t>
                </a:r>
                <a:endParaRPr lang="en-US" dirty="0"/>
              </a:p>
            </p:txBody>
          </p:sp>
        </p:grpSp>
        <p:sp>
          <p:nvSpPr>
            <p:cNvPr id="207" name="TextBox 206"/>
            <p:cNvSpPr txBox="1"/>
            <p:nvPr/>
          </p:nvSpPr>
          <p:spPr>
            <a:xfrm>
              <a:off x="3059887" y="2485388"/>
              <a:ext cx="390317" cy="369333"/>
            </a:xfrm>
            <a:prstGeom prst="rect">
              <a:avLst/>
            </a:prstGeom>
            <a:solidFill>
              <a:schemeClr val="tx1"/>
            </a:solidFill>
          </p:spPr>
          <p:txBody>
            <a:bodyPr wrap="square" rtlCol="0">
              <a:spAutoFit/>
            </a:bodyPr>
            <a:lstStyle/>
            <a:p>
              <a:r>
                <a:rPr lang="en-US" i="1" dirty="0" smtClean="0">
                  <a:solidFill>
                    <a:schemeClr val="bg1"/>
                  </a:solidFill>
                </a:rPr>
                <a:t>B </a:t>
              </a:r>
              <a:endParaRPr lang="en-US" i="1" dirty="0">
                <a:solidFill>
                  <a:schemeClr val="bg1"/>
                </a:solidFill>
              </a:endParaRPr>
            </a:p>
          </p:txBody>
        </p:sp>
      </p:grpSp>
      <p:sp>
        <p:nvSpPr>
          <p:cNvPr id="172" name="Oval 171"/>
          <p:cNvSpPr/>
          <p:nvPr/>
        </p:nvSpPr>
        <p:spPr>
          <a:xfrm>
            <a:off x="3642856" y="5317640"/>
            <a:ext cx="27432" cy="2743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9" name="Straight Connector 178"/>
          <p:cNvCxnSpPr/>
          <p:nvPr/>
        </p:nvCxnSpPr>
        <p:spPr>
          <a:xfrm rot="10800000">
            <a:off x="574017" y="4314832"/>
            <a:ext cx="38100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747712" y="2705100"/>
            <a:ext cx="38100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5400000">
            <a:off x="1795455" y="2705100"/>
            <a:ext cx="38100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0800000">
            <a:off x="2595558" y="6043618"/>
            <a:ext cx="38100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5400000">
            <a:off x="2795588" y="4405317"/>
            <a:ext cx="38100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0800000">
            <a:off x="5233983" y="6686555"/>
            <a:ext cx="38100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5400000">
            <a:off x="5434013" y="5095875"/>
            <a:ext cx="38100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5400000">
            <a:off x="6481755" y="5100638"/>
            <a:ext cx="38100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196" name="Rectangle 195"/>
          <p:cNvSpPr/>
          <p:nvPr/>
        </p:nvSpPr>
        <p:spPr>
          <a:xfrm>
            <a:off x="2099256" y="1248104"/>
            <a:ext cx="3323541" cy="369332"/>
          </a:xfrm>
          <a:prstGeom prst="rect">
            <a:avLst/>
          </a:prstGeom>
          <a:solidFill>
            <a:srgbClr val="FFFF00"/>
          </a:solidFill>
        </p:spPr>
        <p:txBody>
          <a:bodyPr wrap="square">
            <a:spAutoFit/>
          </a:bodyPr>
          <a:lstStyle/>
          <a:p>
            <a:r>
              <a:rPr lang="en-US" dirty="0" smtClean="0">
                <a:solidFill>
                  <a:srgbClr val="007635"/>
                </a:solidFill>
              </a:rPr>
              <a:t>Effective Width = </a:t>
            </a:r>
            <a:r>
              <a:rPr lang="en-US" i="1" dirty="0" smtClean="0">
                <a:solidFill>
                  <a:srgbClr val="007635"/>
                </a:solidFill>
              </a:rPr>
              <a:t>B’ </a:t>
            </a:r>
            <a:r>
              <a:rPr lang="en-US" dirty="0" smtClean="0">
                <a:solidFill>
                  <a:srgbClr val="007635"/>
                </a:solidFill>
              </a:rPr>
              <a:t>= </a:t>
            </a:r>
            <a:r>
              <a:rPr lang="en-US" i="1" dirty="0" smtClean="0">
                <a:solidFill>
                  <a:srgbClr val="007635"/>
                </a:solidFill>
              </a:rPr>
              <a:t>B </a:t>
            </a:r>
            <a:r>
              <a:rPr lang="en-US" dirty="0" smtClean="0">
                <a:solidFill>
                  <a:srgbClr val="007635"/>
                </a:solidFill>
              </a:rPr>
              <a:t>- </a:t>
            </a:r>
            <a:r>
              <a:rPr lang="en-US" i="1" dirty="0" smtClean="0">
                <a:solidFill>
                  <a:srgbClr val="007635"/>
                </a:solidFill>
              </a:rPr>
              <a:t>2e</a:t>
            </a:r>
            <a:r>
              <a:rPr lang="en-US" sz="1600" i="1" baseline="-25000" dirty="0" smtClean="0">
                <a:solidFill>
                  <a:srgbClr val="007635"/>
                </a:solidFill>
              </a:rPr>
              <a:t>B</a:t>
            </a:r>
            <a:endParaRPr lang="en-US" sz="1600" baseline="-25000" dirty="0">
              <a:solidFill>
                <a:srgbClr val="007635"/>
              </a:solidFill>
            </a:endParaRPr>
          </a:p>
        </p:txBody>
      </p:sp>
      <p:sp>
        <p:nvSpPr>
          <p:cNvPr id="197" name="TextBox 196"/>
          <p:cNvSpPr txBox="1"/>
          <p:nvPr/>
        </p:nvSpPr>
        <p:spPr>
          <a:xfrm>
            <a:off x="3552728" y="1834400"/>
            <a:ext cx="1740490" cy="277732"/>
          </a:xfrm>
          <a:prstGeom prst="rect">
            <a:avLst/>
          </a:prstGeom>
          <a:noFill/>
        </p:spPr>
        <p:txBody>
          <a:bodyPr wrap="square" rtlCol="0">
            <a:spAutoFit/>
          </a:bodyPr>
          <a:lstStyle/>
          <a:p>
            <a:r>
              <a:rPr lang="en-US" sz="1200" dirty="0" smtClean="0">
                <a:solidFill>
                  <a:schemeClr val="bg1"/>
                </a:solidFill>
              </a:rPr>
              <a:t>q</a:t>
            </a:r>
            <a:r>
              <a:rPr lang="en-US" sz="1200" baseline="-25000" dirty="0" smtClean="0">
                <a:solidFill>
                  <a:schemeClr val="bg1"/>
                </a:solidFill>
              </a:rPr>
              <a:t>max</a:t>
            </a:r>
            <a:r>
              <a:rPr lang="en-US" sz="1200" dirty="0" smtClean="0">
                <a:solidFill>
                  <a:schemeClr val="bg1"/>
                </a:solidFill>
              </a:rPr>
              <a:t> = Q/</a:t>
            </a:r>
            <a:r>
              <a:rPr lang="en-US" sz="1200" i="1" dirty="0" smtClean="0">
                <a:solidFill>
                  <a:schemeClr val="bg1"/>
                </a:solidFill>
              </a:rPr>
              <a:t>BL</a:t>
            </a:r>
            <a:r>
              <a:rPr lang="en-US" sz="1200" dirty="0" smtClean="0">
                <a:solidFill>
                  <a:schemeClr val="bg1"/>
                </a:solidFill>
              </a:rPr>
              <a:t>  +  6M/B</a:t>
            </a:r>
            <a:r>
              <a:rPr lang="en-US" sz="1200" baseline="30000" dirty="0" smtClean="0">
                <a:solidFill>
                  <a:schemeClr val="bg1"/>
                </a:solidFill>
              </a:rPr>
              <a:t>2</a:t>
            </a:r>
            <a:r>
              <a:rPr lang="en-US" sz="1200" dirty="0" smtClean="0">
                <a:solidFill>
                  <a:schemeClr val="bg1"/>
                </a:solidFill>
              </a:rPr>
              <a:t>L</a:t>
            </a:r>
            <a:endParaRPr lang="en-US" sz="1200" dirty="0">
              <a:solidFill>
                <a:schemeClr val="bg1"/>
              </a:solidFill>
            </a:endParaRPr>
          </a:p>
        </p:txBody>
      </p:sp>
      <p:sp>
        <p:nvSpPr>
          <p:cNvPr id="198" name="TextBox 197"/>
          <p:cNvSpPr txBox="1"/>
          <p:nvPr/>
        </p:nvSpPr>
        <p:spPr>
          <a:xfrm>
            <a:off x="3552727" y="2074219"/>
            <a:ext cx="1753370" cy="276999"/>
          </a:xfrm>
          <a:prstGeom prst="rect">
            <a:avLst/>
          </a:prstGeom>
          <a:noFill/>
        </p:spPr>
        <p:txBody>
          <a:bodyPr wrap="square" rtlCol="0">
            <a:spAutoFit/>
          </a:bodyPr>
          <a:lstStyle/>
          <a:p>
            <a:r>
              <a:rPr lang="en-US" sz="1200" dirty="0" smtClean="0">
                <a:solidFill>
                  <a:schemeClr val="bg1"/>
                </a:solidFill>
              </a:rPr>
              <a:t>q</a:t>
            </a:r>
            <a:r>
              <a:rPr lang="en-US" sz="1200" baseline="-25000" dirty="0" smtClean="0">
                <a:solidFill>
                  <a:schemeClr val="bg1"/>
                </a:solidFill>
              </a:rPr>
              <a:t>min</a:t>
            </a:r>
            <a:r>
              <a:rPr lang="en-US" sz="1200" dirty="0" smtClean="0">
                <a:solidFill>
                  <a:schemeClr val="bg1"/>
                </a:solidFill>
              </a:rPr>
              <a:t> = Q/</a:t>
            </a:r>
            <a:r>
              <a:rPr lang="en-US" sz="1200" i="1" dirty="0" smtClean="0">
                <a:solidFill>
                  <a:schemeClr val="bg1"/>
                </a:solidFill>
              </a:rPr>
              <a:t>BL</a:t>
            </a:r>
            <a:r>
              <a:rPr lang="en-US" sz="1200" dirty="0" smtClean="0">
                <a:solidFill>
                  <a:schemeClr val="bg1"/>
                </a:solidFill>
              </a:rPr>
              <a:t>  +  6M/B</a:t>
            </a:r>
            <a:r>
              <a:rPr lang="en-US" sz="1200" baseline="30000" dirty="0" smtClean="0">
                <a:solidFill>
                  <a:schemeClr val="bg1"/>
                </a:solidFill>
              </a:rPr>
              <a:t>2</a:t>
            </a:r>
            <a:r>
              <a:rPr lang="en-US" sz="1200" dirty="0" smtClean="0">
                <a:solidFill>
                  <a:schemeClr val="bg1"/>
                </a:solidFill>
              </a:rPr>
              <a:t>L</a:t>
            </a:r>
            <a:endParaRPr lang="en-US" sz="1200" dirty="0">
              <a:solidFill>
                <a:schemeClr val="bg1"/>
              </a:solidFill>
            </a:endParaRPr>
          </a:p>
        </p:txBody>
      </p:sp>
      <p:sp>
        <p:nvSpPr>
          <p:cNvPr id="200" name="TextBox 199"/>
          <p:cNvSpPr txBox="1"/>
          <p:nvPr/>
        </p:nvSpPr>
        <p:spPr>
          <a:xfrm>
            <a:off x="7626898" y="837596"/>
            <a:ext cx="1114408" cy="369332"/>
          </a:xfrm>
          <a:prstGeom prst="rect">
            <a:avLst/>
          </a:prstGeom>
          <a:noFill/>
        </p:spPr>
        <p:txBody>
          <a:bodyPr wrap="none" rtlCol="0">
            <a:spAutoFit/>
          </a:bodyPr>
          <a:lstStyle/>
          <a:p>
            <a:r>
              <a:rPr lang="en-US" i="1" dirty="0" smtClean="0">
                <a:solidFill>
                  <a:schemeClr val="bg1"/>
                </a:solidFill>
              </a:rPr>
              <a:t>Q e</a:t>
            </a:r>
            <a:r>
              <a:rPr lang="en-US" i="1" baseline="-25000" dirty="0" smtClean="0">
                <a:solidFill>
                  <a:schemeClr val="bg1"/>
                </a:solidFill>
              </a:rPr>
              <a:t>B</a:t>
            </a:r>
            <a:r>
              <a:rPr lang="en-US" i="1" dirty="0" smtClean="0">
                <a:solidFill>
                  <a:schemeClr val="bg1"/>
                </a:solidFill>
              </a:rPr>
              <a:t> = M</a:t>
            </a:r>
            <a:endParaRPr lang="en-US" i="1" dirty="0">
              <a:solidFill>
                <a:schemeClr val="bg1"/>
              </a:solidFill>
            </a:endParaRPr>
          </a:p>
        </p:txBody>
      </p:sp>
      <p:sp>
        <p:nvSpPr>
          <p:cNvPr id="201" name="TextBox 200"/>
          <p:cNvSpPr txBox="1"/>
          <p:nvPr/>
        </p:nvSpPr>
        <p:spPr>
          <a:xfrm>
            <a:off x="7626898" y="1157420"/>
            <a:ext cx="1114408" cy="369332"/>
          </a:xfrm>
          <a:prstGeom prst="rect">
            <a:avLst/>
          </a:prstGeom>
          <a:noFill/>
        </p:spPr>
        <p:txBody>
          <a:bodyPr wrap="none" rtlCol="0">
            <a:spAutoFit/>
          </a:bodyPr>
          <a:lstStyle/>
          <a:p>
            <a:r>
              <a:rPr lang="en-US" i="1" dirty="0" smtClean="0">
                <a:solidFill>
                  <a:schemeClr val="bg1"/>
                </a:solidFill>
              </a:rPr>
              <a:t>e</a:t>
            </a:r>
            <a:r>
              <a:rPr lang="en-US" i="1" baseline="-25000" dirty="0" smtClean="0">
                <a:solidFill>
                  <a:schemeClr val="bg1"/>
                </a:solidFill>
              </a:rPr>
              <a:t>B</a:t>
            </a:r>
            <a:r>
              <a:rPr lang="en-US" i="1" dirty="0" smtClean="0">
                <a:solidFill>
                  <a:schemeClr val="bg1"/>
                </a:solidFill>
              </a:rPr>
              <a:t> = M/Q</a:t>
            </a:r>
            <a:endParaRPr lang="en-US" i="1" dirty="0">
              <a:solidFill>
                <a:schemeClr val="bg1"/>
              </a:solidFill>
            </a:endParaRPr>
          </a:p>
        </p:txBody>
      </p:sp>
      <p:grpSp>
        <p:nvGrpSpPr>
          <p:cNvPr id="259" name="Group 258"/>
          <p:cNvGrpSpPr/>
          <p:nvPr/>
        </p:nvGrpSpPr>
        <p:grpSpPr>
          <a:xfrm>
            <a:off x="2090669" y="2765737"/>
            <a:ext cx="975574" cy="714916"/>
            <a:chOff x="2090669" y="2765737"/>
            <a:chExt cx="975574" cy="714916"/>
          </a:xfrm>
        </p:grpSpPr>
        <p:sp>
          <p:nvSpPr>
            <p:cNvPr id="202" name="Rectangle 201"/>
            <p:cNvSpPr/>
            <p:nvPr/>
          </p:nvSpPr>
          <p:spPr>
            <a:xfrm>
              <a:off x="2090669" y="2912599"/>
              <a:ext cx="714778" cy="369332"/>
            </a:xfrm>
            <a:prstGeom prst="rect">
              <a:avLst/>
            </a:prstGeom>
          </p:spPr>
          <p:txBody>
            <a:bodyPr wrap="square">
              <a:spAutoFit/>
            </a:bodyPr>
            <a:lstStyle/>
            <a:p>
              <a:r>
                <a:rPr lang="en-US" dirty="0" smtClean="0">
                  <a:solidFill>
                    <a:srgbClr val="007635"/>
                  </a:solidFill>
                </a:rPr>
                <a:t>e</a:t>
              </a:r>
              <a:r>
                <a:rPr lang="en-US" baseline="-25000" dirty="0" smtClean="0">
                  <a:solidFill>
                    <a:srgbClr val="007635"/>
                  </a:solidFill>
                </a:rPr>
                <a:t>B</a:t>
              </a:r>
              <a:r>
                <a:rPr lang="en-US" dirty="0" smtClean="0">
                  <a:solidFill>
                    <a:srgbClr val="007635"/>
                  </a:solidFill>
                </a:rPr>
                <a:t> </a:t>
              </a:r>
              <a:r>
                <a:rPr lang="en-US" dirty="0" smtClean="0">
                  <a:solidFill>
                    <a:srgbClr val="007635"/>
                  </a:solidFill>
                  <a:sym typeface="Symbol"/>
                </a:rPr>
                <a:t>&lt;</a:t>
              </a:r>
              <a:r>
                <a:rPr lang="en-US" dirty="0" smtClean="0">
                  <a:solidFill>
                    <a:srgbClr val="007635"/>
                  </a:solidFill>
                </a:rPr>
                <a:t>   </a:t>
              </a:r>
            </a:p>
          </p:txBody>
        </p:sp>
        <p:grpSp>
          <p:nvGrpSpPr>
            <p:cNvPr id="203" name="Group 113"/>
            <p:cNvGrpSpPr/>
            <p:nvPr/>
          </p:nvGrpSpPr>
          <p:grpSpPr>
            <a:xfrm>
              <a:off x="2685243" y="2765737"/>
              <a:ext cx="381000" cy="714916"/>
              <a:chOff x="1219200" y="1983347"/>
              <a:chExt cx="381000" cy="714916"/>
            </a:xfrm>
          </p:grpSpPr>
          <p:cxnSp>
            <p:nvCxnSpPr>
              <p:cNvPr id="204" name="Straight Connector 203"/>
              <p:cNvCxnSpPr/>
              <p:nvPr/>
            </p:nvCxnSpPr>
            <p:spPr>
              <a:xfrm>
                <a:off x="1219200" y="2336442"/>
                <a:ext cx="381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05" name="TextBox 204"/>
              <p:cNvSpPr txBox="1"/>
              <p:nvPr/>
            </p:nvSpPr>
            <p:spPr>
              <a:xfrm>
                <a:off x="1240423" y="1983347"/>
                <a:ext cx="338554" cy="369332"/>
              </a:xfrm>
              <a:prstGeom prst="rect">
                <a:avLst/>
              </a:prstGeom>
              <a:noFill/>
            </p:spPr>
            <p:txBody>
              <a:bodyPr wrap="none" rtlCol="0">
                <a:spAutoFit/>
              </a:bodyPr>
              <a:lstStyle/>
              <a:p>
                <a:r>
                  <a:rPr lang="en-US" dirty="0" smtClean="0">
                    <a:solidFill>
                      <a:srgbClr val="007635"/>
                    </a:solidFill>
                  </a:rPr>
                  <a:t>B</a:t>
                </a:r>
                <a:endParaRPr lang="en-US" dirty="0">
                  <a:solidFill>
                    <a:srgbClr val="007635"/>
                  </a:solidFill>
                </a:endParaRPr>
              </a:p>
            </p:txBody>
          </p:sp>
          <p:sp>
            <p:nvSpPr>
              <p:cNvPr id="208" name="TextBox 207"/>
              <p:cNvSpPr txBox="1"/>
              <p:nvPr/>
            </p:nvSpPr>
            <p:spPr>
              <a:xfrm>
                <a:off x="1253247" y="2328931"/>
                <a:ext cx="312906" cy="369332"/>
              </a:xfrm>
              <a:prstGeom prst="rect">
                <a:avLst/>
              </a:prstGeom>
              <a:noFill/>
            </p:spPr>
            <p:txBody>
              <a:bodyPr wrap="none" rtlCol="0">
                <a:spAutoFit/>
              </a:bodyPr>
              <a:lstStyle/>
              <a:p>
                <a:r>
                  <a:rPr lang="en-US" dirty="0" smtClean="0">
                    <a:solidFill>
                      <a:srgbClr val="007635"/>
                    </a:solidFill>
                  </a:rPr>
                  <a:t>6</a:t>
                </a:r>
                <a:endParaRPr lang="en-US" dirty="0">
                  <a:solidFill>
                    <a:srgbClr val="007635"/>
                  </a:solidFill>
                </a:endParaRPr>
              </a:p>
            </p:txBody>
          </p:sp>
        </p:grpSp>
      </p:grpSp>
      <p:grpSp>
        <p:nvGrpSpPr>
          <p:cNvPr id="260" name="Group 259"/>
          <p:cNvGrpSpPr/>
          <p:nvPr/>
        </p:nvGrpSpPr>
        <p:grpSpPr>
          <a:xfrm>
            <a:off x="4033828" y="4219576"/>
            <a:ext cx="1080155" cy="845179"/>
            <a:chOff x="4033828" y="4219576"/>
            <a:chExt cx="1080155" cy="845179"/>
          </a:xfrm>
        </p:grpSpPr>
        <p:cxnSp>
          <p:nvCxnSpPr>
            <p:cNvPr id="185" name="Straight Connector 184"/>
            <p:cNvCxnSpPr/>
            <p:nvPr/>
          </p:nvCxnSpPr>
          <p:spPr>
            <a:xfrm rot="5400000">
              <a:off x="3843328" y="4410076"/>
              <a:ext cx="38100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209" name="Rectangle 208"/>
            <p:cNvSpPr/>
            <p:nvPr/>
          </p:nvSpPr>
          <p:spPr>
            <a:xfrm>
              <a:off x="4138409" y="4496701"/>
              <a:ext cx="714778" cy="369332"/>
            </a:xfrm>
            <a:prstGeom prst="rect">
              <a:avLst/>
            </a:prstGeom>
          </p:spPr>
          <p:txBody>
            <a:bodyPr wrap="square">
              <a:spAutoFit/>
            </a:bodyPr>
            <a:lstStyle/>
            <a:p>
              <a:r>
                <a:rPr lang="en-US" dirty="0" smtClean="0">
                  <a:solidFill>
                    <a:srgbClr val="007635"/>
                  </a:solidFill>
                </a:rPr>
                <a:t>e</a:t>
              </a:r>
              <a:r>
                <a:rPr lang="en-US" baseline="-25000" dirty="0" smtClean="0">
                  <a:solidFill>
                    <a:srgbClr val="007635"/>
                  </a:solidFill>
                </a:rPr>
                <a:t>B</a:t>
              </a:r>
              <a:r>
                <a:rPr lang="en-US" dirty="0" smtClean="0">
                  <a:solidFill>
                    <a:srgbClr val="007635"/>
                  </a:solidFill>
                </a:rPr>
                <a:t> =   </a:t>
              </a:r>
            </a:p>
          </p:txBody>
        </p:sp>
        <p:grpSp>
          <p:nvGrpSpPr>
            <p:cNvPr id="218" name="Group 113"/>
            <p:cNvGrpSpPr/>
            <p:nvPr/>
          </p:nvGrpSpPr>
          <p:grpSpPr>
            <a:xfrm>
              <a:off x="4732983" y="4349839"/>
              <a:ext cx="381000" cy="714916"/>
              <a:chOff x="1219200" y="1983347"/>
              <a:chExt cx="381000" cy="714916"/>
            </a:xfrm>
          </p:grpSpPr>
          <p:cxnSp>
            <p:nvCxnSpPr>
              <p:cNvPr id="229" name="Straight Connector 228"/>
              <p:cNvCxnSpPr/>
              <p:nvPr/>
            </p:nvCxnSpPr>
            <p:spPr>
              <a:xfrm>
                <a:off x="1219200" y="2336442"/>
                <a:ext cx="381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30" name="TextBox 229"/>
              <p:cNvSpPr txBox="1"/>
              <p:nvPr/>
            </p:nvSpPr>
            <p:spPr>
              <a:xfrm>
                <a:off x="1240423" y="1983347"/>
                <a:ext cx="338554" cy="369332"/>
              </a:xfrm>
              <a:prstGeom prst="rect">
                <a:avLst/>
              </a:prstGeom>
              <a:noFill/>
            </p:spPr>
            <p:txBody>
              <a:bodyPr wrap="none" rtlCol="0">
                <a:spAutoFit/>
              </a:bodyPr>
              <a:lstStyle/>
              <a:p>
                <a:r>
                  <a:rPr lang="en-US" dirty="0" smtClean="0">
                    <a:solidFill>
                      <a:srgbClr val="007635"/>
                    </a:solidFill>
                  </a:rPr>
                  <a:t>B</a:t>
                </a:r>
                <a:endParaRPr lang="en-US" dirty="0">
                  <a:solidFill>
                    <a:srgbClr val="007635"/>
                  </a:solidFill>
                </a:endParaRPr>
              </a:p>
            </p:txBody>
          </p:sp>
          <p:sp>
            <p:nvSpPr>
              <p:cNvPr id="232" name="TextBox 231"/>
              <p:cNvSpPr txBox="1"/>
              <p:nvPr/>
            </p:nvSpPr>
            <p:spPr>
              <a:xfrm>
                <a:off x="1253247" y="2328931"/>
                <a:ext cx="312906" cy="369332"/>
              </a:xfrm>
              <a:prstGeom prst="rect">
                <a:avLst/>
              </a:prstGeom>
              <a:noFill/>
            </p:spPr>
            <p:txBody>
              <a:bodyPr wrap="none" rtlCol="0">
                <a:spAutoFit/>
              </a:bodyPr>
              <a:lstStyle/>
              <a:p>
                <a:r>
                  <a:rPr lang="en-US" dirty="0" smtClean="0">
                    <a:solidFill>
                      <a:srgbClr val="007635"/>
                    </a:solidFill>
                  </a:rPr>
                  <a:t>6</a:t>
                </a:r>
                <a:endParaRPr lang="en-US" dirty="0">
                  <a:solidFill>
                    <a:srgbClr val="007635"/>
                  </a:solidFill>
                </a:endParaRPr>
              </a:p>
            </p:txBody>
          </p:sp>
        </p:grpSp>
      </p:grpSp>
      <p:grpSp>
        <p:nvGrpSpPr>
          <p:cNvPr id="263" name="Group 262"/>
          <p:cNvGrpSpPr/>
          <p:nvPr/>
        </p:nvGrpSpPr>
        <p:grpSpPr>
          <a:xfrm>
            <a:off x="6907367" y="5212723"/>
            <a:ext cx="975574" cy="714916"/>
            <a:chOff x="6907367" y="5212723"/>
            <a:chExt cx="975574" cy="714916"/>
          </a:xfrm>
        </p:grpSpPr>
        <p:sp>
          <p:nvSpPr>
            <p:cNvPr id="236" name="Rectangle 235"/>
            <p:cNvSpPr/>
            <p:nvPr/>
          </p:nvSpPr>
          <p:spPr>
            <a:xfrm>
              <a:off x="6907367" y="5359585"/>
              <a:ext cx="714778" cy="369332"/>
            </a:xfrm>
            <a:prstGeom prst="rect">
              <a:avLst/>
            </a:prstGeom>
          </p:spPr>
          <p:txBody>
            <a:bodyPr wrap="square">
              <a:spAutoFit/>
            </a:bodyPr>
            <a:lstStyle/>
            <a:p>
              <a:r>
                <a:rPr lang="en-US" dirty="0" smtClean="0">
                  <a:solidFill>
                    <a:srgbClr val="007635"/>
                  </a:solidFill>
                </a:rPr>
                <a:t>e</a:t>
              </a:r>
              <a:r>
                <a:rPr lang="en-US" baseline="-25000" dirty="0" smtClean="0">
                  <a:solidFill>
                    <a:srgbClr val="007635"/>
                  </a:solidFill>
                </a:rPr>
                <a:t>B</a:t>
              </a:r>
              <a:r>
                <a:rPr lang="en-US" dirty="0" smtClean="0">
                  <a:solidFill>
                    <a:srgbClr val="007635"/>
                  </a:solidFill>
                </a:rPr>
                <a:t> </a:t>
              </a:r>
              <a:r>
                <a:rPr lang="en-US" dirty="0" smtClean="0">
                  <a:solidFill>
                    <a:srgbClr val="007635"/>
                  </a:solidFill>
                  <a:sym typeface="Symbol"/>
                </a:rPr>
                <a:t>&gt;</a:t>
              </a:r>
              <a:r>
                <a:rPr lang="en-US" dirty="0" smtClean="0">
                  <a:solidFill>
                    <a:srgbClr val="007635"/>
                  </a:solidFill>
                </a:rPr>
                <a:t>   </a:t>
              </a:r>
            </a:p>
          </p:txBody>
        </p:sp>
        <p:grpSp>
          <p:nvGrpSpPr>
            <p:cNvPr id="240" name="Group 113"/>
            <p:cNvGrpSpPr/>
            <p:nvPr/>
          </p:nvGrpSpPr>
          <p:grpSpPr>
            <a:xfrm>
              <a:off x="7501941" y="5212723"/>
              <a:ext cx="381000" cy="714916"/>
              <a:chOff x="1219200" y="1983347"/>
              <a:chExt cx="381000" cy="714916"/>
            </a:xfrm>
          </p:grpSpPr>
          <p:cxnSp>
            <p:nvCxnSpPr>
              <p:cNvPr id="242" name="Straight Connector 241"/>
              <p:cNvCxnSpPr/>
              <p:nvPr/>
            </p:nvCxnSpPr>
            <p:spPr>
              <a:xfrm>
                <a:off x="1219200" y="2336442"/>
                <a:ext cx="381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44" name="TextBox 243"/>
              <p:cNvSpPr txBox="1"/>
              <p:nvPr/>
            </p:nvSpPr>
            <p:spPr>
              <a:xfrm>
                <a:off x="1240423" y="1983347"/>
                <a:ext cx="338554" cy="369332"/>
              </a:xfrm>
              <a:prstGeom prst="rect">
                <a:avLst/>
              </a:prstGeom>
              <a:noFill/>
            </p:spPr>
            <p:txBody>
              <a:bodyPr wrap="none" rtlCol="0">
                <a:spAutoFit/>
              </a:bodyPr>
              <a:lstStyle/>
              <a:p>
                <a:r>
                  <a:rPr lang="en-US" dirty="0" smtClean="0">
                    <a:solidFill>
                      <a:srgbClr val="007635"/>
                    </a:solidFill>
                  </a:rPr>
                  <a:t>B</a:t>
                </a:r>
                <a:endParaRPr lang="en-US" dirty="0">
                  <a:solidFill>
                    <a:srgbClr val="007635"/>
                  </a:solidFill>
                </a:endParaRPr>
              </a:p>
            </p:txBody>
          </p:sp>
          <p:sp>
            <p:nvSpPr>
              <p:cNvPr id="249" name="TextBox 248"/>
              <p:cNvSpPr txBox="1"/>
              <p:nvPr/>
            </p:nvSpPr>
            <p:spPr>
              <a:xfrm>
                <a:off x="1253247" y="2328931"/>
                <a:ext cx="312906" cy="369332"/>
              </a:xfrm>
              <a:prstGeom prst="rect">
                <a:avLst/>
              </a:prstGeom>
              <a:noFill/>
            </p:spPr>
            <p:txBody>
              <a:bodyPr wrap="none" rtlCol="0">
                <a:spAutoFit/>
              </a:bodyPr>
              <a:lstStyle/>
              <a:p>
                <a:r>
                  <a:rPr lang="en-US" dirty="0" smtClean="0">
                    <a:solidFill>
                      <a:srgbClr val="007635"/>
                    </a:solidFill>
                  </a:rPr>
                  <a:t>6</a:t>
                </a:r>
                <a:endParaRPr lang="en-US" dirty="0">
                  <a:solidFill>
                    <a:srgbClr val="007635"/>
                  </a:solidFill>
                </a:endParaRPr>
              </a:p>
            </p:txBody>
          </p:sp>
        </p:grpSp>
      </p:grpSp>
      <p:sp>
        <p:nvSpPr>
          <p:cNvPr id="251" name="Rectangle 250"/>
          <p:cNvSpPr/>
          <p:nvPr/>
        </p:nvSpPr>
        <p:spPr>
          <a:xfrm>
            <a:off x="7567466" y="3270092"/>
            <a:ext cx="510076" cy="307777"/>
          </a:xfrm>
          <a:prstGeom prst="rect">
            <a:avLst/>
          </a:prstGeom>
        </p:spPr>
        <p:txBody>
          <a:bodyPr wrap="none">
            <a:spAutoFit/>
          </a:bodyPr>
          <a:lstStyle/>
          <a:p>
            <a:r>
              <a:rPr lang="en-US" sz="1400" dirty="0" smtClean="0">
                <a:solidFill>
                  <a:schemeClr val="bg1"/>
                </a:solidFill>
              </a:rPr>
              <a:t>q</a:t>
            </a:r>
            <a:r>
              <a:rPr lang="en-US" sz="1400" baseline="-25000" dirty="0" smtClean="0">
                <a:solidFill>
                  <a:schemeClr val="bg1"/>
                </a:solidFill>
              </a:rPr>
              <a:t>max</a:t>
            </a:r>
            <a:endParaRPr lang="en-US" sz="1400" dirty="0"/>
          </a:p>
        </p:txBody>
      </p:sp>
      <p:sp>
        <p:nvSpPr>
          <p:cNvPr id="252" name="Rectangle 251"/>
          <p:cNvSpPr/>
          <p:nvPr/>
        </p:nvSpPr>
        <p:spPr>
          <a:xfrm>
            <a:off x="5841699" y="3192819"/>
            <a:ext cx="478016" cy="307777"/>
          </a:xfrm>
          <a:prstGeom prst="rect">
            <a:avLst/>
          </a:prstGeom>
        </p:spPr>
        <p:txBody>
          <a:bodyPr wrap="none">
            <a:spAutoFit/>
          </a:bodyPr>
          <a:lstStyle/>
          <a:p>
            <a:r>
              <a:rPr lang="en-US" sz="1400" dirty="0" smtClean="0">
                <a:solidFill>
                  <a:schemeClr val="bg1"/>
                </a:solidFill>
              </a:rPr>
              <a:t>q</a:t>
            </a:r>
            <a:r>
              <a:rPr lang="en-US" sz="1400" baseline="-25000" dirty="0" smtClean="0">
                <a:solidFill>
                  <a:schemeClr val="bg1"/>
                </a:solidFill>
              </a:rPr>
              <a:t>min</a:t>
            </a:r>
            <a:endParaRPr lang="en-US" sz="1400" dirty="0"/>
          </a:p>
        </p:txBody>
      </p:sp>
      <p:sp>
        <p:nvSpPr>
          <p:cNvPr id="264" name="Rectangle 263"/>
          <p:cNvSpPr/>
          <p:nvPr/>
        </p:nvSpPr>
        <p:spPr>
          <a:xfrm>
            <a:off x="5697899" y="3991309"/>
            <a:ext cx="612668" cy="307777"/>
          </a:xfrm>
          <a:prstGeom prst="rect">
            <a:avLst/>
          </a:prstGeom>
        </p:spPr>
        <p:txBody>
          <a:bodyPr wrap="none">
            <a:spAutoFit/>
          </a:bodyPr>
          <a:lstStyle/>
          <a:p>
            <a:r>
              <a:rPr lang="en-US" sz="1400" i="1" dirty="0" smtClean="0">
                <a:solidFill>
                  <a:srgbClr val="0070C0"/>
                </a:solidFill>
              </a:rPr>
              <a:t>uplift </a:t>
            </a:r>
            <a:endParaRPr lang="en-US" sz="1400" dirty="0"/>
          </a:p>
        </p:txBody>
      </p:sp>
      <p:grpSp>
        <p:nvGrpSpPr>
          <p:cNvPr id="139" name="Group 138"/>
          <p:cNvGrpSpPr/>
          <p:nvPr/>
        </p:nvGrpSpPr>
        <p:grpSpPr>
          <a:xfrm>
            <a:off x="601028" y="5089547"/>
            <a:ext cx="945162" cy="1568471"/>
            <a:chOff x="1448954" y="3444967"/>
            <a:chExt cx="152400" cy="305008"/>
          </a:xfrm>
        </p:grpSpPr>
        <p:sp>
          <p:nvSpPr>
            <p:cNvPr id="141" name="Isosceles Triangle 140"/>
            <p:cNvSpPr/>
            <p:nvPr/>
          </p:nvSpPr>
          <p:spPr>
            <a:xfrm>
              <a:off x="1448954" y="3444967"/>
              <a:ext cx="152400" cy="152400"/>
            </a:xfrm>
            <a:prstGeom prst="triangle">
              <a:avLst/>
            </a:prstGeom>
            <a:solidFill>
              <a:srgbClr val="FFFF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Isosceles Triangle 142"/>
            <p:cNvSpPr/>
            <p:nvPr/>
          </p:nvSpPr>
          <p:spPr>
            <a:xfrm rot="10800000">
              <a:off x="1448954" y="3597575"/>
              <a:ext cx="152400" cy="152400"/>
            </a:xfrm>
            <a:prstGeom prst="triangle">
              <a:avLst/>
            </a:prstGeom>
            <a:solidFill>
              <a:srgbClr val="FFFF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45" name="Straight Connector 144"/>
          <p:cNvCxnSpPr/>
          <p:nvPr/>
        </p:nvCxnSpPr>
        <p:spPr>
          <a:xfrm>
            <a:off x="399245" y="5872766"/>
            <a:ext cx="1623509" cy="116"/>
          </a:xfrm>
          <a:prstGeom prst="line">
            <a:avLst/>
          </a:prstGeom>
          <a:ln w="317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V="1">
            <a:off x="1073609" y="4871793"/>
            <a:ext cx="0" cy="1887471"/>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5400000" flipH="1" flipV="1">
            <a:off x="152400" y="5235264"/>
            <a:ext cx="914400"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rot="5400000" flipH="1" flipV="1">
            <a:off x="1143000" y="5261025"/>
            <a:ext cx="914400"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180" name="Straight Arrow Connector 179"/>
          <p:cNvCxnSpPr/>
          <p:nvPr/>
        </p:nvCxnSpPr>
        <p:spPr>
          <a:xfrm>
            <a:off x="609600" y="4778064"/>
            <a:ext cx="990600" cy="1588"/>
          </a:xfrm>
          <a:prstGeom prst="straightConnector1">
            <a:avLst/>
          </a:prstGeom>
          <a:ln>
            <a:solidFill>
              <a:schemeClr val="bg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52" name="TextBox 151"/>
          <p:cNvSpPr txBox="1"/>
          <p:nvPr/>
        </p:nvSpPr>
        <p:spPr>
          <a:xfrm>
            <a:off x="853227" y="4625664"/>
            <a:ext cx="453970" cy="307777"/>
          </a:xfrm>
          <a:prstGeom prst="rect">
            <a:avLst/>
          </a:prstGeom>
          <a:solidFill>
            <a:schemeClr val="tx1"/>
          </a:solidFill>
        </p:spPr>
        <p:txBody>
          <a:bodyPr wrap="none" rtlCol="0">
            <a:spAutoFit/>
          </a:bodyPr>
          <a:lstStyle/>
          <a:p>
            <a:r>
              <a:rPr lang="en-US" sz="1400" dirty="0" smtClean="0">
                <a:solidFill>
                  <a:srgbClr val="00B050"/>
                </a:solidFill>
              </a:rPr>
              <a:t>B/3</a:t>
            </a:r>
            <a:endParaRPr lang="en-US" sz="1400" dirty="0">
              <a:solidFill>
                <a:srgbClr val="00B050"/>
              </a:solidFill>
            </a:endParaRPr>
          </a:p>
        </p:txBody>
      </p:sp>
      <p:cxnSp>
        <p:nvCxnSpPr>
          <p:cNvPr id="191" name="Straight Connector 190"/>
          <p:cNvCxnSpPr/>
          <p:nvPr/>
        </p:nvCxnSpPr>
        <p:spPr>
          <a:xfrm>
            <a:off x="1219200" y="5105400"/>
            <a:ext cx="990600"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1207395" y="6642279"/>
            <a:ext cx="990600"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46" name="Straight Arrow Connector 245"/>
          <p:cNvCxnSpPr/>
          <p:nvPr/>
        </p:nvCxnSpPr>
        <p:spPr>
          <a:xfrm rot="5400000">
            <a:off x="1143000" y="5867400"/>
            <a:ext cx="1524000" cy="1588"/>
          </a:xfrm>
          <a:prstGeom prst="straightConnector1">
            <a:avLst/>
          </a:prstGeom>
          <a:ln>
            <a:solidFill>
              <a:schemeClr val="bg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53" name="TextBox 152"/>
          <p:cNvSpPr txBox="1"/>
          <p:nvPr/>
        </p:nvSpPr>
        <p:spPr>
          <a:xfrm>
            <a:off x="1752600" y="5715000"/>
            <a:ext cx="433132" cy="307777"/>
          </a:xfrm>
          <a:prstGeom prst="rect">
            <a:avLst/>
          </a:prstGeom>
          <a:solidFill>
            <a:schemeClr val="tx1"/>
          </a:solidFill>
        </p:spPr>
        <p:txBody>
          <a:bodyPr wrap="none" rtlCol="0">
            <a:spAutoFit/>
          </a:bodyPr>
          <a:lstStyle/>
          <a:p>
            <a:r>
              <a:rPr lang="en-US" sz="1400" dirty="0" smtClean="0">
                <a:solidFill>
                  <a:srgbClr val="00B050"/>
                </a:solidFill>
              </a:rPr>
              <a:t>L/3</a:t>
            </a:r>
            <a:endParaRPr lang="en-US" sz="1400" dirty="0">
              <a:solidFill>
                <a:srgbClr val="00B050"/>
              </a:solidFill>
            </a:endParaRPr>
          </a:p>
        </p:txBody>
      </p:sp>
    </p:spTree>
    <p:extLst>
      <p:ext uri="{BB962C8B-B14F-4D97-AF65-F5344CB8AC3E}">
        <p14:creationId xmlns:p14="http://schemas.microsoft.com/office/powerpoint/2010/main" val="362396121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36" name="Group 235"/>
          <p:cNvGrpSpPr/>
          <p:nvPr/>
        </p:nvGrpSpPr>
        <p:grpSpPr>
          <a:xfrm>
            <a:off x="4695785" y="5671564"/>
            <a:ext cx="314328" cy="602463"/>
            <a:chOff x="1448954" y="3444503"/>
            <a:chExt cx="152400" cy="305935"/>
          </a:xfrm>
        </p:grpSpPr>
        <p:sp>
          <p:nvSpPr>
            <p:cNvPr id="237" name="Isosceles Triangle 236"/>
            <p:cNvSpPr/>
            <p:nvPr/>
          </p:nvSpPr>
          <p:spPr>
            <a:xfrm>
              <a:off x="1448954" y="3444503"/>
              <a:ext cx="152400" cy="152400"/>
            </a:xfrm>
            <a:prstGeom prst="triangle">
              <a:avLst/>
            </a:prstGeom>
            <a:solidFill>
              <a:srgbClr val="FFFF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8" name="Isosceles Triangle 237"/>
            <p:cNvSpPr/>
            <p:nvPr/>
          </p:nvSpPr>
          <p:spPr>
            <a:xfrm rot="10800000">
              <a:off x="1448954" y="3598038"/>
              <a:ext cx="152400" cy="152400"/>
            </a:xfrm>
            <a:prstGeom prst="triangle">
              <a:avLst/>
            </a:prstGeom>
            <a:solidFill>
              <a:srgbClr val="FFFF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9" name="Oval 238"/>
          <p:cNvSpPr/>
          <p:nvPr/>
        </p:nvSpPr>
        <p:spPr>
          <a:xfrm>
            <a:off x="4984775" y="5768936"/>
            <a:ext cx="27432" cy="2743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2" name="Group 231"/>
          <p:cNvGrpSpPr/>
          <p:nvPr/>
        </p:nvGrpSpPr>
        <p:grpSpPr>
          <a:xfrm>
            <a:off x="2572916" y="5029768"/>
            <a:ext cx="314330" cy="602463"/>
            <a:chOff x="1448954" y="3444504"/>
            <a:chExt cx="152401" cy="305935"/>
          </a:xfrm>
        </p:grpSpPr>
        <p:sp>
          <p:nvSpPr>
            <p:cNvPr id="233" name="Isosceles Triangle 232"/>
            <p:cNvSpPr/>
            <p:nvPr/>
          </p:nvSpPr>
          <p:spPr>
            <a:xfrm>
              <a:off x="1448955" y="3444504"/>
              <a:ext cx="152400" cy="152400"/>
            </a:xfrm>
            <a:prstGeom prst="triangle">
              <a:avLst/>
            </a:prstGeom>
            <a:solidFill>
              <a:srgbClr val="FFFF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4" name="Isosceles Triangle 233"/>
            <p:cNvSpPr/>
            <p:nvPr/>
          </p:nvSpPr>
          <p:spPr>
            <a:xfrm rot="10800000">
              <a:off x="1448954" y="3598039"/>
              <a:ext cx="152400" cy="152400"/>
            </a:xfrm>
            <a:prstGeom prst="triangle">
              <a:avLst/>
            </a:prstGeom>
            <a:solidFill>
              <a:srgbClr val="FFFF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5" name="Oval 234"/>
          <p:cNvSpPr/>
          <p:nvPr/>
        </p:nvSpPr>
        <p:spPr>
          <a:xfrm>
            <a:off x="2804757" y="5196196"/>
            <a:ext cx="27432" cy="2743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p:nvSpPr>
        <p:spPr>
          <a:xfrm>
            <a:off x="7617458" y="3386707"/>
            <a:ext cx="752919" cy="901954"/>
          </a:xfrm>
          <a:prstGeom prst="rect">
            <a:avLst/>
          </a:prstGeom>
          <a:solidFill>
            <a:schemeClr val="accent1">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 name="Group 75"/>
          <p:cNvGrpSpPr/>
          <p:nvPr/>
        </p:nvGrpSpPr>
        <p:grpSpPr>
          <a:xfrm>
            <a:off x="6669743" y="961023"/>
            <a:ext cx="2400096" cy="2109764"/>
            <a:chOff x="6657969" y="119777"/>
            <a:chExt cx="2400096" cy="2109764"/>
          </a:xfrm>
        </p:grpSpPr>
        <p:grpSp>
          <p:nvGrpSpPr>
            <p:cNvPr id="39" name="Group 76"/>
            <p:cNvGrpSpPr/>
            <p:nvPr/>
          </p:nvGrpSpPr>
          <p:grpSpPr>
            <a:xfrm>
              <a:off x="6657969" y="459227"/>
              <a:ext cx="2400096" cy="1770314"/>
              <a:chOff x="5575381" y="3172894"/>
              <a:chExt cx="3062811" cy="2391868"/>
            </a:xfrm>
          </p:grpSpPr>
          <p:sp>
            <p:nvSpPr>
              <p:cNvPr id="45" name="Rectangle 44"/>
              <p:cNvSpPr/>
              <p:nvPr/>
            </p:nvSpPr>
            <p:spPr>
              <a:xfrm>
                <a:off x="5575381" y="3681948"/>
                <a:ext cx="3062811" cy="1882814"/>
              </a:xfrm>
              <a:prstGeom prst="rect">
                <a:avLst/>
              </a:prstGeom>
              <a:gradFill>
                <a:gsLst>
                  <a:gs pos="0">
                    <a:schemeClr val="accent1">
                      <a:tint val="66000"/>
                      <a:satMod val="160000"/>
                      <a:alpha val="79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6" name="Rectangle 45"/>
              <p:cNvSpPr/>
              <p:nvPr/>
            </p:nvSpPr>
            <p:spPr>
              <a:xfrm>
                <a:off x="6377896" y="4536347"/>
                <a:ext cx="1339980" cy="325422"/>
              </a:xfrm>
              <a:prstGeom prst="rect">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7" name="Rectangle 46"/>
              <p:cNvSpPr/>
              <p:nvPr/>
            </p:nvSpPr>
            <p:spPr>
              <a:xfrm>
                <a:off x="6930086" y="3628222"/>
                <a:ext cx="272413" cy="955750"/>
              </a:xfrm>
              <a:prstGeom prst="rect">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8" name="Rectangle 47"/>
              <p:cNvSpPr/>
              <p:nvPr/>
            </p:nvSpPr>
            <p:spPr>
              <a:xfrm>
                <a:off x="6768110" y="4544284"/>
                <a:ext cx="566914" cy="1904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9" name="TextBox 48"/>
              <p:cNvSpPr txBox="1"/>
              <p:nvPr/>
            </p:nvSpPr>
            <p:spPr>
              <a:xfrm>
                <a:off x="5612168" y="3729718"/>
                <a:ext cx="508473" cy="369332"/>
              </a:xfrm>
              <a:prstGeom prst="rect">
                <a:avLst/>
              </a:prstGeom>
              <a:noFill/>
            </p:spPr>
            <p:txBody>
              <a:bodyPr wrap="none" rtlCol="0">
                <a:spAutoFit/>
              </a:bodyPr>
              <a:lstStyle/>
              <a:p>
                <a:r>
                  <a:rPr lang="en-US" dirty="0" smtClean="0">
                    <a:solidFill>
                      <a:schemeClr val="bg1"/>
                    </a:solidFill>
                    <a:latin typeface="Symbol" pitchFamily="18" charset="2"/>
                  </a:rPr>
                  <a:t>g</a:t>
                </a:r>
                <a:r>
                  <a:rPr lang="en-US" baseline="-25000" dirty="0" smtClean="0">
                    <a:solidFill>
                      <a:schemeClr val="bg1"/>
                    </a:solidFill>
                  </a:rPr>
                  <a:t>soil</a:t>
                </a:r>
                <a:endParaRPr lang="en-US" baseline="-25000" dirty="0">
                  <a:solidFill>
                    <a:schemeClr val="bg1"/>
                  </a:solidFill>
                </a:endParaRPr>
              </a:p>
            </p:txBody>
          </p:sp>
          <p:cxnSp>
            <p:nvCxnSpPr>
              <p:cNvPr id="50" name="Straight Arrow Connector 49"/>
              <p:cNvCxnSpPr/>
              <p:nvPr/>
            </p:nvCxnSpPr>
            <p:spPr>
              <a:xfrm rot="10800000" flipH="1">
                <a:off x="6377895" y="4969517"/>
                <a:ext cx="1339980" cy="979"/>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6608695" y="4950733"/>
                <a:ext cx="498091" cy="499005"/>
              </a:xfrm>
              <a:prstGeom prst="rect">
                <a:avLst/>
              </a:prstGeom>
              <a:noFill/>
            </p:spPr>
            <p:txBody>
              <a:bodyPr wrap="square" rtlCol="0">
                <a:spAutoFit/>
              </a:bodyPr>
              <a:lstStyle/>
              <a:p>
                <a:r>
                  <a:rPr lang="en-US" i="1" dirty="0" smtClean="0">
                    <a:solidFill>
                      <a:schemeClr val="bg1"/>
                    </a:solidFill>
                  </a:rPr>
                  <a:t>B </a:t>
                </a:r>
                <a:endParaRPr lang="en-US" i="1" dirty="0">
                  <a:solidFill>
                    <a:schemeClr val="bg1"/>
                  </a:solidFill>
                </a:endParaRPr>
              </a:p>
            </p:txBody>
          </p:sp>
          <p:sp>
            <p:nvSpPr>
              <p:cNvPr id="52" name="Rectangle 51"/>
              <p:cNvSpPr/>
              <p:nvPr/>
            </p:nvSpPr>
            <p:spPr>
              <a:xfrm>
                <a:off x="6778842" y="3454210"/>
                <a:ext cx="566914" cy="1904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53" name="Straight Arrow Connector 52"/>
              <p:cNvCxnSpPr/>
              <p:nvPr/>
            </p:nvCxnSpPr>
            <p:spPr>
              <a:xfrm flipV="1">
                <a:off x="7253120" y="3172894"/>
                <a:ext cx="0" cy="1671507"/>
              </a:xfrm>
              <a:prstGeom prst="straightConnector1">
                <a:avLst/>
              </a:prstGeom>
              <a:ln w="12700">
                <a:solidFill>
                  <a:srgbClr val="FF0000"/>
                </a:solidFill>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7184265" y="3232388"/>
                <a:ext cx="440218" cy="457421"/>
              </a:xfrm>
              <a:prstGeom prst="rect">
                <a:avLst/>
              </a:prstGeom>
              <a:noFill/>
              <a:ln>
                <a:noFill/>
              </a:ln>
            </p:spPr>
            <p:txBody>
              <a:bodyPr wrap="none" rtlCol="0">
                <a:spAutoFit/>
              </a:bodyPr>
              <a:lstStyle/>
              <a:p>
                <a:r>
                  <a:rPr lang="en-US" sz="1600" dirty="0" smtClean="0">
                    <a:solidFill>
                      <a:srgbClr val="FF0000"/>
                    </a:solidFill>
                  </a:rPr>
                  <a:t>Q</a:t>
                </a:r>
                <a:endParaRPr lang="en-US" sz="1600" dirty="0">
                  <a:solidFill>
                    <a:srgbClr val="FF0000"/>
                  </a:solidFill>
                </a:endParaRPr>
              </a:p>
            </p:txBody>
          </p:sp>
        </p:grpSp>
        <p:cxnSp>
          <p:nvCxnSpPr>
            <p:cNvPr id="40" name="Straight Connector 39"/>
            <p:cNvCxnSpPr/>
            <p:nvPr/>
          </p:nvCxnSpPr>
          <p:spPr>
            <a:xfrm flipV="1">
              <a:off x="7820520" y="224086"/>
              <a:ext cx="0" cy="1887471"/>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7676682" y="537598"/>
              <a:ext cx="460690"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7902264" y="492623"/>
              <a:ext cx="133663" cy="12174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7753158" y="119777"/>
              <a:ext cx="378630" cy="338554"/>
            </a:xfrm>
            <a:prstGeom prst="rect">
              <a:avLst/>
            </a:prstGeom>
            <a:noFill/>
            <a:ln>
              <a:noFill/>
            </a:ln>
          </p:spPr>
          <p:txBody>
            <a:bodyPr wrap="none" rtlCol="0">
              <a:spAutoFit/>
            </a:bodyPr>
            <a:lstStyle/>
            <a:p>
              <a:r>
                <a:rPr lang="en-US" sz="1600" dirty="0" smtClean="0">
                  <a:solidFill>
                    <a:srgbClr val="00B0F0"/>
                  </a:solidFill>
                </a:rPr>
                <a:t>e</a:t>
              </a:r>
              <a:r>
                <a:rPr lang="en-US" sz="1400" baseline="-25000" dirty="0" smtClean="0">
                  <a:solidFill>
                    <a:srgbClr val="00B0F0"/>
                  </a:solidFill>
                </a:rPr>
                <a:t>B</a:t>
              </a:r>
              <a:endParaRPr lang="en-US" sz="1400" baseline="-25000" dirty="0">
                <a:solidFill>
                  <a:srgbClr val="00B0F0"/>
                </a:solidFill>
              </a:endParaRPr>
            </a:p>
          </p:txBody>
        </p:sp>
        <p:cxnSp>
          <p:nvCxnSpPr>
            <p:cNvPr id="44" name="Straight Connector 43"/>
            <p:cNvCxnSpPr/>
            <p:nvPr/>
          </p:nvCxnSpPr>
          <p:spPr>
            <a:xfrm flipH="1">
              <a:off x="7753688" y="487958"/>
              <a:ext cx="133663" cy="12174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56" name="Rectangle 55"/>
          <p:cNvSpPr/>
          <p:nvPr/>
        </p:nvSpPr>
        <p:spPr>
          <a:xfrm>
            <a:off x="7311676" y="3387275"/>
            <a:ext cx="1050041" cy="1425213"/>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7" name="Straight Connector 56"/>
          <p:cNvCxnSpPr/>
          <p:nvPr/>
        </p:nvCxnSpPr>
        <p:spPr>
          <a:xfrm flipV="1">
            <a:off x="7836696" y="3098792"/>
            <a:ext cx="0" cy="1887471"/>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890169" y="4099881"/>
            <a:ext cx="1898289" cy="0"/>
          </a:xfrm>
          <a:prstGeom prst="line">
            <a:avLst/>
          </a:prstGeom>
          <a:ln w="317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7984333" y="1601073"/>
            <a:ext cx="1150" cy="3276331"/>
          </a:xfrm>
          <a:prstGeom prst="line">
            <a:avLst/>
          </a:prstGeom>
          <a:ln w="317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7612165" y="5084228"/>
            <a:ext cx="766962" cy="0"/>
          </a:xfrm>
          <a:prstGeom prst="line">
            <a:avLst/>
          </a:prstGeom>
          <a:ln>
            <a:solidFill>
              <a:schemeClr val="bg1"/>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7635442" y="4890866"/>
            <a:ext cx="0" cy="413648"/>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8379127" y="4877404"/>
            <a:ext cx="0" cy="413648"/>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7324739" y="4901757"/>
            <a:ext cx="0" cy="413648"/>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7304975" y="5086010"/>
            <a:ext cx="330467" cy="0"/>
          </a:xfrm>
          <a:prstGeom prst="line">
            <a:avLst/>
          </a:prstGeom>
          <a:ln>
            <a:solidFill>
              <a:srgbClr val="00B0F0"/>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7811014" y="5051578"/>
            <a:ext cx="365806" cy="338554"/>
          </a:xfrm>
          <a:prstGeom prst="rect">
            <a:avLst/>
          </a:prstGeom>
          <a:noFill/>
        </p:spPr>
        <p:txBody>
          <a:bodyPr wrap="none" rtlCol="0">
            <a:spAutoFit/>
          </a:bodyPr>
          <a:lstStyle/>
          <a:p>
            <a:r>
              <a:rPr lang="en-US" sz="1600" i="1" dirty="0" smtClean="0">
                <a:solidFill>
                  <a:schemeClr val="bg1"/>
                </a:solidFill>
              </a:rPr>
              <a:t>B’</a:t>
            </a:r>
            <a:endParaRPr lang="en-US" sz="1600" i="1" dirty="0">
              <a:solidFill>
                <a:schemeClr val="bg1"/>
              </a:solidFill>
            </a:endParaRPr>
          </a:p>
        </p:txBody>
      </p:sp>
      <p:sp>
        <p:nvSpPr>
          <p:cNvPr id="66" name="TextBox 65"/>
          <p:cNvSpPr txBox="1"/>
          <p:nvPr/>
        </p:nvSpPr>
        <p:spPr>
          <a:xfrm>
            <a:off x="7242127" y="5140141"/>
            <a:ext cx="481222" cy="338554"/>
          </a:xfrm>
          <a:prstGeom prst="rect">
            <a:avLst/>
          </a:prstGeom>
          <a:noFill/>
        </p:spPr>
        <p:txBody>
          <a:bodyPr wrap="none" rtlCol="0">
            <a:spAutoFit/>
          </a:bodyPr>
          <a:lstStyle/>
          <a:p>
            <a:r>
              <a:rPr lang="en-US" sz="1600" i="1" dirty="0" smtClean="0">
                <a:solidFill>
                  <a:srgbClr val="00B0F0"/>
                </a:solidFill>
              </a:rPr>
              <a:t>2e</a:t>
            </a:r>
            <a:r>
              <a:rPr lang="en-US" sz="1200" i="1" baseline="-25000" dirty="0" smtClean="0">
                <a:solidFill>
                  <a:srgbClr val="00B0F0"/>
                </a:solidFill>
              </a:rPr>
              <a:t>B</a:t>
            </a:r>
            <a:endParaRPr lang="en-US" sz="1200" i="1" baseline="-25000" dirty="0">
              <a:solidFill>
                <a:srgbClr val="00B0F0"/>
              </a:solidFill>
            </a:endParaRPr>
          </a:p>
        </p:txBody>
      </p:sp>
      <p:cxnSp>
        <p:nvCxnSpPr>
          <p:cNvPr id="67" name="Straight Arrow Connector 66"/>
          <p:cNvCxnSpPr/>
          <p:nvPr/>
        </p:nvCxnSpPr>
        <p:spPr>
          <a:xfrm>
            <a:off x="8379127" y="3387275"/>
            <a:ext cx="409331" cy="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8382638" y="4278462"/>
            <a:ext cx="409331" cy="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rot="5400000" flipH="1" flipV="1">
            <a:off x="8137921" y="3831589"/>
            <a:ext cx="890183" cy="1559"/>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8474925" y="3645968"/>
            <a:ext cx="332014" cy="338554"/>
          </a:xfrm>
          <a:prstGeom prst="rect">
            <a:avLst/>
          </a:prstGeom>
          <a:solidFill>
            <a:schemeClr val="tx1"/>
          </a:solidFill>
        </p:spPr>
        <p:txBody>
          <a:bodyPr wrap="none" rtlCol="0">
            <a:spAutoFit/>
          </a:bodyPr>
          <a:lstStyle/>
          <a:p>
            <a:r>
              <a:rPr lang="en-US" sz="1600" i="1" dirty="0" smtClean="0">
                <a:solidFill>
                  <a:schemeClr val="bg1"/>
                </a:solidFill>
              </a:rPr>
              <a:t>L’</a:t>
            </a:r>
            <a:endParaRPr lang="en-US" sz="1600" i="1" dirty="0">
              <a:solidFill>
                <a:schemeClr val="bg1"/>
              </a:solidFill>
            </a:endParaRPr>
          </a:p>
        </p:txBody>
      </p:sp>
      <p:sp>
        <p:nvSpPr>
          <p:cNvPr id="71" name="Oval 70"/>
          <p:cNvSpPr/>
          <p:nvPr/>
        </p:nvSpPr>
        <p:spPr>
          <a:xfrm>
            <a:off x="7951843" y="3793066"/>
            <a:ext cx="71075" cy="710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2" name="Straight Arrow Connector 71"/>
          <p:cNvCxnSpPr/>
          <p:nvPr/>
        </p:nvCxnSpPr>
        <p:spPr>
          <a:xfrm>
            <a:off x="6897989" y="3392038"/>
            <a:ext cx="409331" cy="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6901500" y="4816681"/>
            <a:ext cx="409331" cy="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V="1">
            <a:off x="7102654" y="3392038"/>
            <a:ext cx="0" cy="1424643"/>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6993787" y="3650731"/>
            <a:ext cx="298480" cy="338554"/>
          </a:xfrm>
          <a:prstGeom prst="rect">
            <a:avLst/>
          </a:prstGeom>
          <a:solidFill>
            <a:schemeClr val="tx1"/>
          </a:solidFill>
        </p:spPr>
        <p:txBody>
          <a:bodyPr wrap="none" rtlCol="0">
            <a:spAutoFit/>
          </a:bodyPr>
          <a:lstStyle/>
          <a:p>
            <a:r>
              <a:rPr lang="en-US" sz="1600" i="1" dirty="0" smtClean="0">
                <a:solidFill>
                  <a:schemeClr val="bg1"/>
                </a:solidFill>
              </a:rPr>
              <a:t>L</a:t>
            </a:r>
            <a:endParaRPr lang="en-US" sz="1600" i="1" dirty="0">
              <a:solidFill>
                <a:schemeClr val="bg1"/>
              </a:solidFill>
            </a:endParaRPr>
          </a:p>
        </p:txBody>
      </p:sp>
      <p:cxnSp>
        <p:nvCxnSpPr>
          <p:cNvPr id="77" name="Straight Arrow Connector 76"/>
          <p:cNvCxnSpPr/>
          <p:nvPr/>
        </p:nvCxnSpPr>
        <p:spPr>
          <a:xfrm>
            <a:off x="8392163" y="4816624"/>
            <a:ext cx="409331" cy="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16200000" flipV="1">
            <a:off x="8318898" y="4542761"/>
            <a:ext cx="532993" cy="3203"/>
          </a:xfrm>
          <a:prstGeom prst="straightConnector1">
            <a:avLst/>
          </a:prstGeom>
          <a:ln>
            <a:solidFill>
              <a:srgbClr val="92D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8594677" y="4363854"/>
            <a:ext cx="481222" cy="338554"/>
          </a:xfrm>
          <a:prstGeom prst="rect">
            <a:avLst/>
          </a:prstGeom>
          <a:noFill/>
          <a:ln>
            <a:noFill/>
          </a:ln>
        </p:spPr>
        <p:txBody>
          <a:bodyPr wrap="none" rtlCol="0">
            <a:spAutoFit/>
          </a:bodyPr>
          <a:lstStyle/>
          <a:p>
            <a:r>
              <a:rPr lang="en-US" sz="1600" i="1" dirty="0" smtClean="0">
                <a:solidFill>
                  <a:srgbClr val="00B050"/>
                </a:solidFill>
              </a:rPr>
              <a:t>2e</a:t>
            </a:r>
            <a:r>
              <a:rPr lang="en-US" sz="1200" i="1" baseline="-25000" dirty="0" smtClean="0">
                <a:solidFill>
                  <a:srgbClr val="00B050"/>
                </a:solidFill>
              </a:rPr>
              <a:t>L</a:t>
            </a:r>
            <a:endParaRPr lang="en-US" sz="1200" i="1" baseline="-25000" dirty="0">
              <a:solidFill>
                <a:srgbClr val="00B050"/>
              </a:solidFill>
            </a:endParaRPr>
          </a:p>
        </p:txBody>
      </p:sp>
      <p:sp>
        <p:nvSpPr>
          <p:cNvPr id="81" name="TextBox 80"/>
          <p:cNvSpPr txBox="1"/>
          <p:nvPr/>
        </p:nvSpPr>
        <p:spPr>
          <a:xfrm>
            <a:off x="7803031" y="3370848"/>
            <a:ext cx="378630" cy="338554"/>
          </a:xfrm>
          <a:prstGeom prst="rect">
            <a:avLst/>
          </a:prstGeom>
          <a:noFill/>
        </p:spPr>
        <p:txBody>
          <a:bodyPr wrap="none" rtlCol="0">
            <a:spAutoFit/>
          </a:bodyPr>
          <a:lstStyle/>
          <a:p>
            <a:r>
              <a:rPr lang="en-US" sz="1600" dirty="0" smtClean="0">
                <a:solidFill>
                  <a:srgbClr val="00B0F0"/>
                </a:solidFill>
              </a:rPr>
              <a:t>e</a:t>
            </a:r>
            <a:r>
              <a:rPr lang="en-US" sz="1400" baseline="-25000" dirty="0" smtClean="0">
                <a:solidFill>
                  <a:srgbClr val="00B0F0"/>
                </a:solidFill>
              </a:rPr>
              <a:t>B</a:t>
            </a:r>
            <a:endParaRPr lang="en-US" sz="1400" baseline="-25000" dirty="0">
              <a:solidFill>
                <a:srgbClr val="00B0F0"/>
              </a:solidFill>
            </a:endParaRPr>
          </a:p>
        </p:txBody>
      </p:sp>
      <p:sp>
        <p:nvSpPr>
          <p:cNvPr id="82" name="TextBox 81"/>
          <p:cNvSpPr txBox="1"/>
          <p:nvPr/>
        </p:nvSpPr>
        <p:spPr>
          <a:xfrm>
            <a:off x="8022112" y="3770891"/>
            <a:ext cx="378630" cy="338554"/>
          </a:xfrm>
          <a:prstGeom prst="rect">
            <a:avLst/>
          </a:prstGeom>
          <a:noFill/>
        </p:spPr>
        <p:txBody>
          <a:bodyPr wrap="none" rtlCol="0">
            <a:spAutoFit/>
          </a:bodyPr>
          <a:lstStyle/>
          <a:p>
            <a:r>
              <a:rPr lang="en-US" sz="1600" dirty="0" smtClean="0">
                <a:solidFill>
                  <a:srgbClr val="00B050"/>
                </a:solidFill>
              </a:rPr>
              <a:t>e</a:t>
            </a:r>
            <a:r>
              <a:rPr lang="en-US" sz="1400" baseline="-25000" dirty="0" smtClean="0">
                <a:solidFill>
                  <a:srgbClr val="00B050"/>
                </a:solidFill>
              </a:rPr>
              <a:t>L</a:t>
            </a:r>
            <a:endParaRPr lang="en-US" sz="1400" baseline="-25000" dirty="0">
              <a:solidFill>
                <a:srgbClr val="00B050"/>
              </a:solidFill>
            </a:endParaRPr>
          </a:p>
        </p:txBody>
      </p:sp>
      <p:cxnSp>
        <p:nvCxnSpPr>
          <p:cNvPr id="84" name="Straight Connector 83"/>
          <p:cNvCxnSpPr/>
          <p:nvPr/>
        </p:nvCxnSpPr>
        <p:spPr>
          <a:xfrm>
            <a:off x="7801183" y="3691671"/>
            <a:ext cx="238125"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7796421" y="3648809"/>
            <a:ext cx="80963" cy="71437"/>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7953256" y="3662105"/>
            <a:ext cx="58469" cy="5781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5400000">
            <a:off x="7917865" y="3975040"/>
            <a:ext cx="366713"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5400000" flipH="1" flipV="1">
            <a:off x="8072645" y="3796447"/>
            <a:ext cx="52388" cy="52387"/>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8053595" y="3825021"/>
            <a:ext cx="152400"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rot="5400000" flipH="1" flipV="1">
            <a:off x="8072646" y="4082197"/>
            <a:ext cx="52388" cy="52387"/>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sp>
        <p:nvSpPr>
          <p:cNvPr id="104" name="Rectangle 103"/>
          <p:cNvSpPr/>
          <p:nvPr/>
        </p:nvSpPr>
        <p:spPr>
          <a:xfrm>
            <a:off x="396301" y="217797"/>
            <a:ext cx="2839239" cy="369332"/>
          </a:xfrm>
          <a:prstGeom prst="rect">
            <a:avLst/>
          </a:prstGeom>
        </p:spPr>
        <p:txBody>
          <a:bodyPr wrap="none">
            <a:spAutoFit/>
          </a:bodyPr>
          <a:lstStyle/>
          <a:p>
            <a:r>
              <a:rPr lang="en-US" u="sng" dirty="0" smtClean="0">
                <a:solidFill>
                  <a:schemeClr val="bg1"/>
                </a:solidFill>
              </a:rPr>
              <a:t>For two-way eccentricities</a:t>
            </a:r>
            <a:endParaRPr lang="en-US" u="sng" dirty="0">
              <a:solidFill>
                <a:schemeClr val="bg1"/>
              </a:solidFill>
            </a:endParaRPr>
          </a:p>
        </p:txBody>
      </p:sp>
      <p:sp>
        <p:nvSpPr>
          <p:cNvPr id="105" name="Rectangle 104"/>
          <p:cNvSpPr/>
          <p:nvPr/>
        </p:nvSpPr>
        <p:spPr>
          <a:xfrm>
            <a:off x="418563" y="568693"/>
            <a:ext cx="8377707" cy="523220"/>
          </a:xfrm>
          <a:prstGeom prst="rect">
            <a:avLst/>
          </a:prstGeom>
        </p:spPr>
        <p:txBody>
          <a:bodyPr wrap="square">
            <a:spAutoFit/>
          </a:bodyPr>
          <a:lstStyle/>
          <a:p>
            <a:r>
              <a:rPr lang="en-US" sz="1400" i="1" dirty="0" smtClean="0">
                <a:solidFill>
                  <a:srgbClr val="0070C0"/>
                </a:solidFill>
              </a:rPr>
              <a:t>In order to prevent tensile forces at the bottom that tend to uplift the footing, the following conditions must be satisfied </a:t>
            </a:r>
            <a:r>
              <a:rPr lang="en-US" sz="1400" b="1" i="1" dirty="0" smtClean="0">
                <a:solidFill>
                  <a:srgbClr val="0070C0"/>
                </a:solidFill>
              </a:rPr>
              <a:t>(Case 1 and 2)</a:t>
            </a:r>
            <a:r>
              <a:rPr lang="en-US" sz="1400" i="1" dirty="0" smtClean="0">
                <a:solidFill>
                  <a:srgbClr val="0070C0"/>
                </a:solidFill>
              </a:rPr>
              <a:t>:</a:t>
            </a:r>
            <a:endParaRPr lang="en-US" sz="1400" i="1" dirty="0">
              <a:solidFill>
                <a:srgbClr val="0070C0"/>
              </a:solidFill>
            </a:endParaRPr>
          </a:p>
        </p:txBody>
      </p:sp>
      <p:grpSp>
        <p:nvGrpSpPr>
          <p:cNvPr id="260" name="Group 259"/>
          <p:cNvGrpSpPr/>
          <p:nvPr/>
        </p:nvGrpSpPr>
        <p:grpSpPr>
          <a:xfrm>
            <a:off x="585987" y="1067872"/>
            <a:ext cx="2441619" cy="714916"/>
            <a:chOff x="560230" y="1286813"/>
            <a:chExt cx="2441619" cy="714916"/>
          </a:xfrm>
        </p:grpSpPr>
        <p:sp>
          <p:nvSpPr>
            <p:cNvPr id="106" name="Rectangle 105"/>
            <p:cNvSpPr/>
            <p:nvPr/>
          </p:nvSpPr>
          <p:spPr>
            <a:xfrm>
              <a:off x="560230" y="1433675"/>
              <a:ext cx="714778" cy="369332"/>
            </a:xfrm>
            <a:prstGeom prst="rect">
              <a:avLst/>
            </a:prstGeom>
          </p:spPr>
          <p:txBody>
            <a:bodyPr wrap="square">
              <a:spAutoFit/>
            </a:bodyPr>
            <a:lstStyle/>
            <a:p>
              <a:r>
                <a:rPr lang="en-US" dirty="0" smtClean="0">
                  <a:solidFill>
                    <a:srgbClr val="FF0000"/>
                  </a:solidFill>
                </a:rPr>
                <a:t>e</a:t>
              </a:r>
              <a:r>
                <a:rPr lang="en-US" baseline="-25000" dirty="0" smtClean="0">
                  <a:solidFill>
                    <a:srgbClr val="FF0000"/>
                  </a:solidFill>
                </a:rPr>
                <a:t>B</a:t>
              </a:r>
              <a:r>
                <a:rPr lang="en-US" dirty="0" smtClean="0">
                  <a:solidFill>
                    <a:srgbClr val="FF0000"/>
                  </a:solidFill>
                </a:rPr>
                <a:t> </a:t>
              </a:r>
              <a:r>
                <a:rPr lang="en-US" dirty="0" smtClean="0">
                  <a:solidFill>
                    <a:srgbClr val="FF0000"/>
                  </a:solidFill>
                  <a:sym typeface="Symbol"/>
                </a:rPr>
                <a:t></a:t>
              </a:r>
              <a:r>
                <a:rPr lang="en-US" dirty="0" smtClean="0">
                  <a:solidFill>
                    <a:srgbClr val="FF0000"/>
                  </a:solidFill>
                </a:rPr>
                <a:t>   </a:t>
              </a:r>
            </a:p>
          </p:txBody>
        </p:sp>
        <p:grpSp>
          <p:nvGrpSpPr>
            <p:cNvPr id="114" name="Group 113"/>
            <p:cNvGrpSpPr/>
            <p:nvPr/>
          </p:nvGrpSpPr>
          <p:grpSpPr>
            <a:xfrm>
              <a:off x="1154804" y="1286813"/>
              <a:ext cx="381000" cy="714916"/>
              <a:chOff x="1219200" y="1983347"/>
              <a:chExt cx="381000" cy="714916"/>
            </a:xfrm>
          </p:grpSpPr>
          <p:cxnSp>
            <p:nvCxnSpPr>
              <p:cNvPr id="110" name="Straight Connector 109"/>
              <p:cNvCxnSpPr/>
              <p:nvPr/>
            </p:nvCxnSpPr>
            <p:spPr>
              <a:xfrm>
                <a:off x="1219200" y="2336442"/>
                <a:ext cx="381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1240423" y="1983347"/>
                <a:ext cx="338554" cy="369332"/>
              </a:xfrm>
              <a:prstGeom prst="rect">
                <a:avLst/>
              </a:prstGeom>
              <a:noFill/>
            </p:spPr>
            <p:txBody>
              <a:bodyPr wrap="none" rtlCol="0">
                <a:spAutoFit/>
              </a:bodyPr>
              <a:lstStyle/>
              <a:p>
                <a:r>
                  <a:rPr lang="en-US" dirty="0" smtClean="0">
                    <a:solidFill>
                      <a:srgbClr val="FF0000"/>
                    </a:solidFill>
                  </a:rPr>
                  <a:t>B</a:t>
                </a:r>
                <a:endParaRPr lang="en-US" dirty="0">
                  <a:solidFill>
                    <a:srgbClr val="FF0000"/>
                  </a:solidFill>
                </a:endParaRPr>
              </a:p>
            </p:txBody>
          </p:sp>
          <p:sp>
            <p:nvSpPr>
              <p:cNvPr id="113" name="TextBox 112"/>
              <p:cNvSpPr txBox="1"/>
              <p:nvPr/>
            </p:nvSpPr>
            <p:spPr>
              <a:xfrm>
                <a:off x="1253247" y="2328931"/>
                <a:ext cx="312906" cy="369332"/>
              </a:xfrm>
              <a:prstGeom prst="rect">
                <a:avLst/>
              </a:prstGeom>
              <a:noFill/>
            </p:spPr>
            <p:txBody>
              <a:bodyPr wrap="none" rtlCol="0">
                <a:spAutoFit/>
              </a:bodyPr>
              <a:lstStyle/>
              <a:p>
                <a:r>
                  <a:rPr lang="en-US" dirty="0" smtClean="0">
                    <a:solidFill>
                      <a:srgbClr val="FF0000"/>
                    </a:solidFill>
                  </a:rPr>
                  <a:t>6</a:t>
                </a:r>
                <a:endParaRPr lang="en-US" dirty="0">
                  <a:solidFill>
                    <a:srgbClr val="FF0000"/>
                  </a:solidFill>
                </a:endParaRPr>
              </a:p>
            </p:txBody>
          </p:sp>
        </p:grpSp>
        <p:grpSp>
          <p:nvGrpSpPr>
            <p:cNvPr id="120" name="Group 119"/>
            <p:cNvGrpSpPr/>
            <p:nvPr/>
          </p:nvGrpSpPr>
          <p:grpSpPr>
            <a:xfrm>
              <a:off x="2026275" y="1286813"/>
              <a:ext cx="975574" cy="714916"/>
              <a:chOff x="2052033" y="1762259"/>
              <a:chExt cx="975574" cy="714916"/>
            </a:xfrm>
          </p:grpSpPr>
          <p:sp>
            <p:nvSpPr>
              <p:cNvPr id="115" name="Rectangle 114"/>
              <p:cNvSpPr/>
              <p:nvPr/>
            </p:nvSpPr>
            <p:spPr>
              <a:xfrm>
                <a:off x="2052033" y="1909121"/>
                <a:ext cx="714778" cy="369332"/>
              </a:xfrm>
              <a:prstGeom prst="rect">
                <a:avLst/>
              </a:prstGeom>
            </p:spPr>
            <p:txBody>
              <a:bodyPr wrap="square">
                <a:spAutoFit/>
              </a:bodyPr>
              <a:lstStyle/>
              <a:p>
                <a:r>
                  <a:rPr lang="en-US" dirty="0" smtClean="0">
                    <a:solidFill>
                      <a:srgbClr val="FF0000"/>
                    </a:solidFill>
                  </a:rPr>
                  <a:t>e</a:t>
                </a:r>
                <a:r>
                  <a:rPr lang="en-US" baseline="-25000" dirty="0" smtClean="0">
                    <a:solidFill>
                      <a:srgbClr val="FF0000"/>
                    </a:solidFill>
                  </a:rPr>
                  <a:t>L</a:t>
                </a:r>
                <a:r>
                  <a:rPr lang="en-US" dirty="0" smtClean="0">
                    <a:solidFill>
                      <a:srgbClr val="FF0000"/>
                    </a:solidFill>
                  </a:rPr>
                  <a:t> </a:t>
                </a:r>
                <a:r>
                  <a:rPr lang="en-US" dirty="0" smtClean="0">
                    <a:solidFill>
                      <a:srgbClr val="FF0000"/>
                    </a:solidFill>
                    <a:sym typeface="Symbol"/>
                  </a:rPr>
                  <a:t></a:t>
                </a:r>
                <a:r>
                  <a:rPr lang="en-US" dirty="0" smtClean="0">
                    <a:solidFill>
                      <a:srgbClr val="FF0000"/>
                    </a:solidFill>
                  </a:rPr>
                  <a:t>   </a:t>
                </a:r>
              </a:p>
            </p:txBody>
          </p:sp>
          <p:grpSp>
            <p:nvGrpSpPr>
              <p:cNvPr id="116" name="Group 115"/>
              <p:cNvGrpSpPr/>
              <p:nvPr/>
            </p:nvGrpSpPr>
            <p:grpSpPr>
              <a:xfrm>
                <a:off x="2646607" y="1762259"/>
                <a:ext cx="381000" cy="714916"/>
                <a:chOff x="1219200" y="1983347"/>
                <a:chExt cx="381000" cy="714916"/>
              </a:xfrm>
            </p:grpSpPr>
            <p:cxnSp>
              <p:nvCxnSpPr>
                <p:cNvPr id="117" name="Straight Connector 116"/>
                <p:cNvCxnSpPr/>
                <p:nvPr/>
              </p:nvCxnSpPr>
              <p:spPr>
                <a:xfrm>
                  <a:off x="1219200" y="2336442"/>
                  <a:ext cx="381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1240423" y="1983347"/>
                  <a:ext cx="312906" cy="369332"/>
                </a:xfrm>
                <a:prstGeom prst="rect">
                  <a:avLst/>
                </a:prstGeom>
                <a:noFill/>
              </p:spPr>
              <p:txBody>
                <a:bodyPr wrap="none" rtlCol="0">
                  <a:spAutoFit/>
                </a:bodyPr>
                <a:lstStyle/>
                <a:p>
                  <a:r>
                    <a:rPr lang="en-US" dirty="0" smtClean="0">
                      <a:solidFill>
                        <a:srgbClr val="FF0000"/>
                      </a:solidFill>
                    </a:rPr>
                    <a:t>L</a:t>
                  </a:r>
                  <a:endParaRPr lang="en-US" dirty="0">
                    <a:solidFill>
                      <a:srgbClr val="FF0000"/>
                    </a:solidFill>
                  </a:endParaRPr>
                </a:p>
              </p:txBody>
            </p:sp>
            <p:sp>
              <p:nvSpPr>
                <p:cNvPr id="119" name="TextBox 118"/>
                <p:cNvSpPr txBox="1"/>
                <p:nvPr/>
              </p:nvSpPr>
              <p:spPr>
                <a:xfrm>
                  <a:off x="1253247" y="2328931"/>
                  <a:ext cx="312906" cy="369332"/>
                </a:xfrm>
                <a:prstGeom prst="rect">
                  <a:avLst/>
                </a:prstGeom>
                <a:noFill/>
              </p:spPr>
              <p:txBody>
                <a:bodyPr wrap="none" rtlCol="0">
                  <a:spAutoFit/>
                </a:bodyPr>
                <a:lstStyle/>
                <a:p>
                  <a:r>
                    <a:rPr lang="en-US" dirty="0" smtClean="0">
                      <a:solidFill>
                        <a:srgbClr val="FF0000"/>
                      </a:solidFill>
                    </a:rPr>
                    <a:t>6</a:t>
                  </a:r>
                  <a:endParaRPr lang="en-US" dirty="0">
                    <a:solidFill>
                      <a:srgbClr val="FF0000"/>
                    </a:solidFill>
                  </a:endParaRPr>
                </a:p>
              </p:txBody>
            </p:sp>
          </p:grpSp>
        </p:grpSp>
      </p:grpSp>
      <p:grpSp>
        <p:nvGrpSpPr>
          <p:cNvPr id="122" name="Group 75"/>
          <p:cNvGrpSpPr/>
          <p:nvPr/>
        </p:nvGrpSpPr>
        <p:grpSpPr>
          <a:xfrm>
            <a:off x="4078943" y="958874"/>
            <a:ext cx="2400096" cy="2109764"/>
            <a:chOff x="6657969" y="119777"/>
            <a:chExt cx="2400096" cy="2109764"/>
          </a:xfrm>
        </p:grpSpPr>
        <p:grpSp>
          <p:nvGrpSpPr>
            <p:cNvPr id="123" name="Group 76"/>
            <p:cNvGrpSpPr/>
            <p:nvPr/>
          </p:nvGrpSpPr>
          <p:grpSpPr>
            <a:xfrm>
              <a:off x="6657969" y="459227"/>
              <a:ext cx="2400096" cy="1770314"/>
              <a:chOff x="5575381" y="3172894"/>
              <a:chExt cx="3062811" cy="2391868"/>
            </a:xfrm>
          </p:grpSpPr>
          <p:sp>
            <p:nvSpPr>
              <p:cNvPr id="129" name="Rectangle 128"/>
              <p:cNvSpPr/>
              <p:nvPr/>
            </p:nvSpPr>
            <p:spPr>
              <a:xfrm>
                <a:off x="5575381" y="3681948"/>
                <a:ext cx="3062811" cy="1882814"/>
              </a:xfrm>
              <a:prstGeom prst="rect">
                <a:avLst/>
              </a:prstGeom>
              <a:gradFill>
                <a:gsLst>
                  <a:gs pos="0">
                    <a:schemeClr val="accent1">
                      <a:tint val="66000"/>
                      <a:satMod val="160000"/>
                      <a:alpha val="79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30" name="Rectangle 129"/>
              <p:cNvSpPr/>
              <p:nvPr/>
            </p:nvSpPr>
            <p:spPr>
              <a:xfrm>
                <a:off x="6377896" y="4536347"/>
                <a:ext cx="1339980" cy="325422"/>
              </a:xfrm>
              <a:prstGeom prst="rect">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31" name="Rectangle 130"/>
              <p:cNvSpPr/>
              <p:nvPr/>
            </p:nvSpPr>
            <p:spPr>
              <a:xfrm>
                <a:off x="6930086" y="3628222"/>
                <a:ext cx="272413" cy="955750"/>
              </a:xfrm>
              <a:prstGeom prst="rect">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32" name="Rectangle 131"/>
              <p:cNvSpPr/>
              <p:nvPr/>
            </p:nvSpPr>
            <p:spPr>
              <a:xfrm>
                <a:off x="6768110" y="4544284"/>
                <a:ext cx="566914" cy="1904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33" name="TextBox 132"/>
              <p:cNvSpPr txBox="1"/>
              <p:nvPr/>
            </p:nvSpPr>
            <p:spPr>
              <a:xfrm>
                <a:off x="5612168" y="3729718"/>
                <a:ext cx="508473" cy="369332"/>
              </a:xfrm>
              <a:prstGeom prst="rect">
                <a:avLst/>
              </a:prstGeom>
              <a:noFill/>
            </p:spPr>
            <p:txBody>
              <a:bodyPr wrap="none" rtlCol="0">
                <a:spAutoFit/>
              </a:bodyPr>
              <a:lstStyle/>
              <a:p>
                <a:r>
                  <a:rPr lang="en-US" dirty="0" smtClean="0">
                    <a:solidFill>
                      <a:schemeClr val="bg1"/>
                    </a:solidFill>
                    <a:latin typeface="Symbol" pitchFamily="18" charset="2"/>
                  </a:rPr>
                  <a:t>g</a:t>
                </a:r>
                <a:r>
                  <a:rPr lang="en-US" baseline="-25000" dirty="0" smtClean="0">
                    <a:solidFill>
                      <a:schemeClr val="bg1"/>
                    </a:solidFill>
                  </a:rPr>
                  <a:t>soil</a:t>
                </a:r>
                <a:endParaRPr lang="en-US" baseline="-25000" dirty="0">
                  <a:solidFill>
                    <a:schemeClr val="bg1"/>
                  </a:solidFill>
                </a:endParaRPr>
              </a:p>
            </p:txBody>
          </p:sp>
          <p:cxnSp>
            <p:nvCxnSpPr>
              <p:cNvPr id="134" name="Straight Arrow Connector 133"/>
              <p:cNvCxnSpPr/>
              <p:nvPr/>
            </p:nvCxnSpPr>
            <p:spPr>
              <a:xfrm rot="10800000" flipH="1">
                <a:off x="6377895" y="4969517"/>
                <a:ext cx="1339980" cy="979"/>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35" name="TextBox 134"/>
              <p:cNvSpPr txBox="1"/>
              <p:nvPr/>
            </p:nvSpPr>
            <p:spPr>
              <a:xfrm>
                <a:off x="6608695" y="4950733"/>
                <a:ext cx="498091" cy="499005"/>
              </a:xfrm>
              <a:prstGeom prst="rect">
                <a:avLst/>
              </a:prstGeom>
              <a:noFill/>
            </p:spPr>
            <p:txBody>
              <a:bodyPr wrap="square" rtlCol="0">
                <a:spAutoFit/>
              </a:bodyPr>
              <a:lstStyle/>
              <a:p>
                <a:r>
                  <a:rPr lang="en-US" i="1" dirty="0" smtClean="0">
                    <a:solidFill>
                      <a:schemeClr val="bg1"/>
                    </a:solidFill>
                  </a:rPr>
                  <a:t>B </a:t>
                </a:r>
                <a:endParaRPr lang="en-US" i="1" dirty="0">
                  <a:solidFill>
                    <a:schemeClr val="bg1"/>
                  </a:solidFill>
                </a:endParaRPr>
              </a:p>
            </p:txBody>
          </p:sp>
          <p:sp>
            <p:nvSpPr>
              <p:cNvPr id="136" name="Rectangle 135"/>
              <p:cNvSpPr/>
              <p:nvPr/>
            </p:nvSpPr>
            <p:spPr>
              <a:xfrm>
                <a:off x="6778842" y="3454210"/>
                <a:ext cx="566914" cy="1904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137" name="Straight Arrow Connector 136"/>
              <p:cNvCxnSpPr/>
              <p:nvPr/>
            </p:nvCxnSpPr>
            <p:spPr>
              <a:xfrm flipV="1">
                <a:off x="7253120" y="3172894"/>
                <a:ext cx="0" cy="1671507"/>
              </a:xfrm>
              <a:prstGeom prst="straightConnector1">
                <a:avLst/>
              </a:prstGeom>
              <a:ln w="12700">
                <a:solidFill>
                  <a:srgbClr val="FF0000"/>
                </a:solidFill>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138" name="TextBox 137"/>
              <p:cNvSpPr txBox="1"/>
              <p:nvPr/>
            </p:nvSpPr>
            <p:spPr>
              <a:xfrm>
                <a:off x="7184265" y="3232388"/>
                <a:ext cx="440218" cy="457421"/>
              </a:xfrm>
              <a:prstGeom prst="rect">
                <a:avLst/>
              </a:prstGeom>
              <a:noFill/>
              <a:ln>
                <a:noFill/>
              </a:ln>
            </p:spPr>
            <p:txBody>
              <a:bodyPr wrap="none" rtlCol="0">
                <a:spAutoFit/>
              </a:bodyPr>
              <a:lstStyle/>
              <a:p>
                <a:r>
                  <a:rPr lang="en-US" sz="1600" dirty="0" smtClean="0">
                    <a:solidFill>
                      <a:srgbClr val="FF0000"/>
                    </a:solidFill>
                  </a:rPr>
                  <a:t>Q</a:t>
                </a:r>
                <a:endParaRPr lang="en-US" sz="1600" dirty="0">
                  <a:solidFill>
                    <a:srgbClr val="FF0000"/>
                  </a:solidFill>
                </a:endParaRPr>
              </a:p>
            </p:txBody>
          </p:sp>
        </p:grpSp>
        <p:cxnSp>
          <p:nvCxnSpPr>
            <p:cNvPr id="124" name="Straight Connector 123"/>
            <p:cNvCxnSpPr/>
            <p:nvPr/>
          </p:nvCxnSpPr>
          <p:spPr>
            <a:xfrm flipV="1">
              <a:off x="7820520" y="224086"/>
              <a:ext cx="0" cy="1887471"/>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a:off x="7676682" y="537598"/>
              <a:ext cx="460690"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7902264" y="492623"/>
              <a:ext cx="133663" cy="12174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27" name="TextBox 126"/>
            <p:cNvSpPr txBox="1"/>
            <p:nvPr/>
          </p:nvSpPr>
          <p:spPr>
            <a:xfrm>
              <a:off x="7753158" y="119777"/>
              <a:ext cx="378630" cy="338554"/>
            </a:xfrm>
            <a:prstGeom prst="rect">
              <a:avLst/>
            </a:prstGeom>
            <a:noFill/>
            <a:ln>
              <a:noFill/>
            </a:ln>
          </p:spPr>
          <p:txBody>
            <a:bodyPr wrap="none" rtlCol="0">
              <a:spAutoFit/>
            </a:bodyPr>
            <a:lstStyle/>
            <a:p>
              <a:r>
                <a:rPr lang="en-US" sz="1600" dirty="0" smtClean="0">
                  <a:solidFill>
                    <a:srgbClr val="00B0F0"/>
                  </a:solidFill>
                </a:rPr>
                <a:t>e</a:t>
              </a:r>
              <a:r>
                <a:rPr lang="en-US" sz="1400" baseline="-25000" dirty="0" smtClean="0">
                  <a:solidFill>
                    <a:srgbClr val="00B0F0"/>
                  </a:solidFill>
                </a:rPr>
                <a:t>B</a:t>
              </a:r>
              <a:endParaRPr lang="en-US" sz="1400" baseline="-25000" dirty="0">
                <a:solidFill>
                  <a:srgbClr val="00B0F0"/>
                </a:solidFill>
              </a:endParaRPr>
            </a:p>
          </p:txBody>
        </p:sp>
        <p:cxnSp>
          <p:nvCxnSpPr>
            <p:cNvPr id="128" name="Straight Connector 127"/>
            <p:cNvCxnSpPr/>
            <p:nvPr/>
          </p:nvCxnSpPr>
          <p:spPr>
            <a:xfrm flipH="1">
              <a:off x="7753688" y="487958"/>
              <a:ext cx="133663" cy="12174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140" name="Straight Connector 139"/>
          <p:cNvCxnSpPr/>
          <p:nvPr/>
        </p:nvCxnSpPr>
        <p:spPr>
          <a:xfrm rot="10800000" flipH="1">
            <a:off x="4709439" y="3318407"/>
            <a:ext cx="1050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rot="5400000">
            <a:off x="5642895" y="3427848"/>
            <a:ext cx="228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rot="5400000">
            <a:off x="4676102" y="3361174"/>
            <a:ext cx="76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rot="10800000">
            <a:off x="4709444" y="3404035"/>
            <a:ext cx="1047750" cy="1333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rot="5400000">
            <a:off x="5276182" y="3051618"/>
            <a:ext cx="962025" cy="0"/>
          </a:xfrm>
          <a:prstGeom prst="line">
            <a:avLst/>
          </a:prstGeom>
          <a:ln w="3175">
            <a:prstDash val="dashDot"/>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rot="5400000">
            <a:off x="4228432" y="3013519"/>
            <a:ext cx="962025" cy="0"/>
          </a:xfrm>
          <a:prstGeom prst="line">
            <a:avLst/>
          </a:prstGeom>
          <a:ln w="3175">
            <a:prstDash val="dash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rot="5400000">
            <a:off x="4840413" y="3358801"/>
            <a:ext cx="795339" cy="1"/>
          </a:xfrm>
          <a:prstGeom prst="line">
            <a:avLst/>
          </a:prstGeom>
          <a:ln w="3175">
            <a:prstDash val="dashDot"/>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rot="5400000">
            <a:off x="4783263" y="3163539"/>
            <a:ext cx="1214439" cy="1"/>
          </a:xfrm>
          <a:prstGeom prst="line">
            <a:avLst/>
          </a:prstGeom>
          <a:ln w="3175">
            <a:prstDash val="dashDot"/>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rot="10800000" flipH="1">
            <a:off x="4709423" y="3751824"/>
            <a:ext cx="1050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rot="16200000" flipH="1">
            <a:off x="5583366" y="3920777"/>
            <a:ext cx="347641" cy="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rot="10800000">
            <a:off x="4704684" y="3756469"/>
            <a:ext cx="1052510" cy="3333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rot="10800000" flipH="1">
            <a:off x="4709407" y="4161426"/>
            <a:ext cx="1050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rot="16200000" flipH="1">
            <a:off x="5550034" y="4363695"/>
            <a:ext cx="414289" cy="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rot="5400000">
            <a:off x="4676069" y="4118469"/>
            <a:ext cx="76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rot="10800000">
            <a:off x="4709444" y="4080318"/>
            <a:ext cx="1047750" cy="49053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4" name="TextBox 163"/>
          <p:cNvSpPr txBox="1"/>
          <p:nvPr/>
        </p:nvSpPr>
        <p:spPr>
          <a:xfrm>
            <a:off x="5700033" y="3261169"/>
            <a:ext cx="288862" cy="307777"/>
          </a:xfrm>
          <a:prstGeom prst="rect">
            <a:avLst/>
          </a:prstGeom>
          <a:noFill/>
        </p:spPr>
        <p:txBody>
          <a:bodyPr wrap="none" rtlCol="0">
            <a:spAutoFit/>
          </a:bodyPr>
          <a:lstStyle/>
          <a:p>
            <a:r>
              <a:rPr lang="en-US" sz="1400" dirty="0" smtClean="0">
                <a:solidFill>
                  <a:schemeClr val="bg1"/>
                </a:solidFill>
              </a:rPr>
              <a:t>+</a:t>
            </a:r>
            <a:endParaRPr lang="en-US" sz="1400" dirty="0">
              <a:solidFill>
                <a:schemeClr val="bg1"/>
              </a:solidFill>
            </a:endParaRPr>
          </a:p>
        </p:txBody>
      </p:sp>
      <p:sp>
        <p:nvSpPr>
          <p:cNvPr id="165" name="TextBox 164"/>
          <p:cNvSpPr txBox="1"/>
          <p:nvPr/>
        </p:nvSpPr>
        <p:spPr>
          <a:xfrm>
            <a:off x="4485604" y="3194494"/>
            <a:ext cx="288862" cy="307777"/>
          </a:xfrm>
          <a:prstGeom prst="rect">
            <a:avLst/>
          </a:prstGeom>
          <a:noFill/>
        </p:spPr>
        <p:txBody>
          <a:bodyPr wrap="none" rtlCol="0">
            <a:spAutoFit/>
          </a:bodyPr>
          <a:lstStyle/>
          <a:p>
            <a:r>
              <a:rPr lang="en-US" sz="1400" dirty="0" smtClean="0">
                <a:solidFill>
                  <a:schemeClr val="bg1"/>
                </a:solidFill>
              </a:rPr>
              <a:t>+</a:t>
            </a:r>
            <a:endParaRPr lang="en-US" sz="1400" dirty="0">
              <a:solidFill>
                <a:schemeClr val="bg1"/>
              </a:solidFill>
            </a:endParaRPr>
          </a:p>
        </p:txBody>
      </p:sp>
      <p:sp>
        <p:nvSpPr>
          <p:cNvPr id="166" name="TextBox 165"/>
          <p:cNvSpPr txBox="1"/>
          <p:nvPr/>
        </p:nvSpPr>
        <p:spPr>
          <a:xfrm>
            <a:off x="5700033" y="3758951"/>
            <a:ext cx="288862" cy="307777"/>
          </a:xfrm>
          <a:prstGeom prst="rect">
            <a:avLst/>
          </a:prstGeom>
          <a:noFill/>
        </p:spPr>
        <p:txBody>
          <a:bodyPr wrap="none" rtlCol="0">
            <a:spAutoFit/>
          </a:bodyPr>
          <a:lstStyle/>
          <a:p>
            <a:r>
              <a:rPr lang="en-US" sz="1400" dirty="0" smtClean="0">
                <a:solidFill>
                  <a:schemeClr val="bg1"/>
                </a:solidFill>
              </a:rPr>
              <a:t>+</a:t>
            </a:r>
            <a:endParaRPr lang="en-US" sz="1400" dirty="0">
              <a:solidFill>
                <a:schemeClr val="bg1"/>
              </a:solidFill>
            </a:endParaRPr>
          </a:p>
        </p:txBody>
      </p:sp>
      <p:sp>
        <p:nvSpPr>
          <p:cNvPr id="167" name="TextBox 166"/>
          <p:cNvSpPr txBox="1"/>
          <p:nvPr/>
        </p:nvSpPr>
        <p:spPr>
          <a:xfrm>
            <a:off x="5700033" y="4234329"/>
            <a:ext cx="288862" cy="307777"/>
          </a:xfrm>
          <a:prstGeom prst="rect">
            <a:avLst/>
          </a:prstGeom>
          <a:noFill/>
        </p:spPr>
        <p:txBody>
          <a:bodyPr wrap="none" rtlCol="0">
            <a:spAutoFit/>
          </a:bodyPr>
          <a:lstStyle/>
          <a:p>
            <a:r>
              <a:rPr lang="en-US" sz="1400" dirty="0" smtClean="0">
                <a:solidFill>
                  <a:schemeClr val="bg1"/>
                </a:solidFill>
              </a:rPr>
              <a:t>+</a:t>
            </a:r>
            <a:endParaRPr lang="en-US" sz="1400" dirty="0">
              <a:solidFill>
                <a:schemeClr val="bg1"/>
              </a:solidFill>
            </a:endParaRPr>
          </a:p>
        </p:txBody>
      </p:sp>
      <p:sp>
        <p:nvSpPr>
          <p:cNvPr id="168" name="TextBox 167"/>
          <p:cNvSpPr txBox="1"/>
          <p:nvPr/>
        </p:nvSpPr>
        <p:spPr>
          <a:xfrm>
            <a:off x="4504650" y="3942207"/>
            <a:ext cx="243978" cy="307777"/>
          </a:xfrm>
          <a:prstGeom prst="rect">
            <a:avLst/>
          </a:prstGeom>
          <a:noFill/>
        </p:spPr>
        <p:txBody>
          <a:bodyPr wrap="none" rtlCol="0">
            <a:spAutoFit/>
          </a:bodyPr>
          <a:lstStyle/>
          <a:p>
            <a:r>
              <a:rPr lang="en-US" sz="1400" dirty="0" smtClean="0">
                <a:solidFill>
                  <a:schemeClr val="bg1"/>
                </a:solidFill>
              </a:rPr>
              <a:t>-</a:t>
            </a:r>
            <a:endParaRPr lang="en-US" sz="1400" dirty="0">
              <a:solidFill>
                <a:schemeClr val="bg1"/>
              </a:solidFill>
            </a:endParaRPr>
          </a:p>
        </p:txBody>
      </p:sp>
      <p:sp>
        <p:nvSpPr>
          <p:cNvPr id="169" name="TextBox 168"/>
          <p:cNvSpPr txBox="1"/>
          <p:nvPr/>
        </p:nvSpPr>
        <p:spPr>
          <a:xfrm>
            <a:off x="4485604" y="3604069"/>
            <a:ext cx="288862" cy="307777"/>
          </a:xfrm>
          <a:prstGeom prst="rect">
            <a:avLst/>
          </a:prstGeom>
          <a:noFill/>
        </p:spPr>
        <p:txBody>
          <a:bodyPr wrap="none" rtlCol="0">
            <a:spAutoFit/>
          </a:bodyPr>
          <a:lstStyle/>
          <a:p>
            <a:r>
              <a:rPr lang="en-US" sz="1400" dirty="0" smtClean="0">
                <a:solidFill>
                  <a:schemeClr val="bg1"/>
                </a:solidFill>
              </a:rPr>
              <a:t>0</a:t>
            </a:r>
            <a:endParaRPr lang="en-US" sz="1400" dirty="0">
              <a:solidFill>
                <a:schemeClr val="bg1"/>
              </a:solidFill>
            </a:endParaRPr>
          </a:p>
        </p:txBody>
      </p:sp>
      <p:grpSp>
        <p:nvGrpSpPr>
          <p:cNvPr id="209" name="Group 208"/>
          <p:cNvGrpSpPr/>
          <p:nvPr/>
        </p:nvGrpSpPr>
        <p:grpSpPr>
          <a:xfrm>
            <a:off x="1785841" y="4234768"/>
            <a:ext cx="1898289" cy="1983577"/>
            <a:chOff x="1440257" y="2794482"/>
            <a:chExt cx="1898289" cy="1983577"/>
          </a:xfrm>
        </p:grpSpPr>
        <p:sp>
          <p:nvSpPr>
            <p:cNvPr id="210" name="Rectangle 209"/>
            <p:cNvSpPr/>
            <p:nvPr/>
          </p:nvSpPr>
          <p:spPr>
            <a:xfrm>
              <a:off x="1861764" y="3179071"/>
              <a:ext cx="1050041" cy="1425213"/>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1" name="Straight Connector 210"/>
            <p:cNvCxnSpPr/>
            <p:nvPr/>
          </p:nvCxnSpPr>
          <p:spPr>
            <a:xfrm>
              <a:off x="1440257" y="3891677"/>
              <a:ext cx="1898289" cy="0"/>
            </a:xfrm>
            <a:prstGeom prst="line">
              <a:avLst/>
            </a:prstGeom>
            <a:ln w="317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212" name="Straight Arrow Connector 211"/>
            <p:cNvCxnSpPr/>
            <p:nvPr/>
          </p:nvCxnSpPr>
          <p:spPr>
            <a:xfrm>
              <a:off x="1448077" y="3183834"/>
              <a:ext cx="409331" cy="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213" name="Straight Arrow Connector 212"/>
            <p:cNvCxnSpPr/>
            <p:nvPr/>
          </p:nvCxnSpPr>
          <p:spPr>
            <a:xfrm flipV="1">
              <a:off x="1652742" y="3183834"/>
              <a:ext cx="0" cy="1424643"/>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4" name="TextBox 213"/>
            <p:cNvSpPr txBox="1"/>
            <p:nvPr/>
          </p:nvSpPr>
          <p:spPr>
            <a:xfrm>
              <a:off x="1543875" y="3442527"/>
              <a:ext cx="298480" cy="338554"/>
            </a:xfrm>
            <a:prstGeom prst="rect">
              <a:avLst/>
            </a:prstGeom>
            <a:solidFill>
              <a:schemeClr val="tx1"/>
            </a:solidFill>
          </p:spPr>
          <p:txBody>
            <a:bodyPr wrap="none" rtlCol="0">
              <a:spAutoFit/>
            </a:bodyPr>
            <a:lstStyle/>
            <a:p>
              <a:r>
                <a:rPr lang="en-US" sz="1600" i="1" dirty="0" smtClean="0">
                  <a:solidFill>
                    <a:schemeClr val="bg1"/>
                  </a:solidFill>
                </a:rPr>
                <a:t>L</a:t>
              </a:r>
              <a:endParaRPr lang="en-US" sz="1600" i="1" dirty="0">
                <a:solidFill>
                  <a:schemeClr val="bg1"/>
                </a:solidFill>
              </a:endParaRPr>
            </a:p>
          </p:txBody>
        </p:sp>
        <p:cxnSp>
          <p:nvCxnSpPr>
            <p:cNvPr id="215" name="Straight Arrow Connector 214"/>
            <p:cNvCxnSpPr/>
            <p:nvPr/>
          </p:nvCxnSpPr>
          <p:spPr>
            <a:xfrm rot="10800000" flipH="1">
              <a:off x="1861580" y="3027326"/>
              <a:ext cx="1050042" cy="725"/>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6" name="TextBox 215"/>
            <p:cNvSpPr txBox="1"/>
            <p:nvPr/>
          </p:nvSpPr>
          <p:spPr>
            <a:xfrm>
              <a:off x="2351533" y="2794482"/>
              <a:ext cx="390317" cy="369333"/>
            </a:xfrm>
            <a:prstGeom prst="rect">
              <a:avLst/>
            </a:prstGeom>
            <a:solidFill>
              <a:schemeClr val="tx1"/>
            </a:solidFill>
          </p:spPr>
          <p:txBody>
            <a:bodyPr wrap="square" rtlCol="0">
              <a:spAutoFit/>
            </a:bodyPr>
            <a:lstStyle/>
            <a:p>
              <a:r>
                <a:rPr lang="en-US" i="1" dirty="0" smtClean="0">
                  <a:solidFill>
                    <a:schemeClr val="bg1"/>
                  </a:solidFill>
                </a:rPr>
                <a:t>B </a:t>
              </a:r>
              <a:endParaRPr lang="en-US" i="1" dirty="0">
                <a:solidFill>
                  <a:schemeClr val="bg1"/>
                </a:solidFill>
              </a:endParaRPr>
            </a:p>
          </p:txBody>
        </p:sp>
        <p:cxnSp>
          <p:nvCxnSpPr>
            <p:cNvPr id="217" name="Straight Connector 216"/>
            <p:cNvCxnSpPr/>
            <p:nvPr/>
          </p:nvCxnSpPr>
          <p:spPr>
            <a:xfrm flipV="1">
              <a:off x="2386784" y="2890588"/>
              <a:ext cx="0" cy="1887471"/>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grpSp>
        <p:nvGrpSpPr>
          <p:cNvPr id="218" name="Group 217"/>
          <p:cNvGrpSpPr/>
          <p:nvPr/>
        </p:nvGrpSpPr>
        <p:grpSpPr>
          <a:xfrm>
            <a:off x="3908709" y="4874423"/>
            <a:ext cx="1898289" cy="1983577"/>
            <a:chOff x="1440257" y="2794482"/>
            <a:chExt cx="1898289" cy="1983577"/>
          </a:xfrm>
        </p:grpSpPr>
        <p:sp>
          <p:nvSpPr>
            <p:cNvPr id="219" name="Rectangle 218"/>
            <p:cNvSpPr/>
            <p:nvPr/>
          </p:nvSpPr>
          <p:spPr>
            <a:xfrm>
              <a:off x="1861764" y="3179071"/>
              <a:ext cx="1050041" cy="1425213"/>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0" name="Straight Connector 219"/>
            <p:cNvCxnSpPr/>
            <p:nvPr/>
          </p:nvCxnSpPr>
          <p:spPr>
            <a:xfrm>
              <a:off x="1440257" y="3891677"/>
              <a:ext cx="1898289" cy="0"/>
            </a:xfrm>
            <a:prstGeom prst="line">
              <a:avLst/>
            </a:prstGeom>
            <a:ln w="317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221" name="Straight Arrow Connector 220"/>
            <p:cNvCxnSpPr/>
            <p:nvPr/>
          </p:nvCxnSpPr>
          <p:spPr>
            <a:xfrm>
              <a:off x="1448077" y="3170955"/>
              <a:ext cx="409331" cy="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222" name="Straight Arrow Connector 221"/>
            <p:cNvCxnSpPr/>
            <p:nvPr/>
          </p:nvCxnSpPr>
          <p:spPr>
            <a:xfrm flipV="1">
              <a:off x="1652742" y="3183834"/>
              <a:ext cx="0" cy="1424643"/>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3" name="TextBox 222"/>
            <p:cNvSpPr txBox="1"/>
            <p:nvPr/>
          </p:nvSpPr>
          <p:spPr>
            <a:xfrm>
              <a:off x="1543875" y="3442527"/>
              <a:ext cx="298480" cy="338554"/>
            </a:xfrm>
            <a:prstGeom prst="rect">
              <a:avLst/>
            </a:prstGeom>
            <a:solidFill>
              <a:schemeClr val="tx1"/>
            </a:solidFill>
          </p:spPr>
          <p:txBody>
            <a:bodyPr wrap="none" rtlCol="0">
              <a:spAutoFit/>
            </a:bodyPr>
            <a:lstStyle/>
            <a:p>
              <a:r>
                <a:rPr lang="en-US" sz="1600" i="1" dirty="0" smtClean="0">
                  <a:solidFill>
                    <a:schemeClr val="bg1"/>
                  </a:solidFill>
                </a:rPr>
                <a:t>L</a:t>
              </a:r>
              <a:endParaRPr lang="en-US" sz="1600" i="1" dirty="0">
                <a:solidFill>
                  <a:schemeClr val="bg1"/>
                </a:solidFill>
              </a:endParaRPr>
            </a:p>
          </p:txBody>
        </p:sp>
        <p:cxnSp>
          <p:nvCxnSpPr>
            <p:cNvPr id="224" name="Straight Arrow Connector 223"/>
            <p:cNvCxnSpPr/>
            <p:nvPr/>
          </p:nvCxnSpPr>
          <p:spPr>
            <a:xfrm rot="10800000" flipH="1">
              <a:off x="1861580" y="3027326"/>
              <a:ext cx="1050042" cy="725"/>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25" name="TextBox 224"/>
            <p:cNvSpPr txBox="1"/>
            <p:nvPr/>
          </p:nvSpPr>
          <p:spPr>
            <a:xfrm>
              <a:off x="2351533" y="2794482"/>
              <a:ext cx="390317" cy="369333"/>
            </a:xfrm>
            <a:prstGeom prst="rect">
              <a:avLst/>
            </a:prstGeom>
            <a:solidFill>
              <a:schemeClr val="tx1"/>
            </a:solidFill>
          </p:spPr>
          <p:txBody>
            <a:bodyPr wrap="square" rtlCol="0">
              <a:spAutoFit/>
            </a:bodyPr>
            <a:lstStyle/>
            <a:p>
              <a:r>
                <a:rPr lang="en-US" i="1" dirty="0" smtClean="0">
                  <a:solidFill>
                    <a:schemeClr val="bg1"/>
                  </a:solidFill>
                </a:rPr>
                <a:t>B </a:t>
              </a:r>
              <a:endParaRPr lang="en-US" i="1" dirty="0">
                <a:solidFill>
                  <a:schemeClr val="bg1"/>
                </a:solidFill>
              </a:endParaRPr>
            </a:p>
          </p:txBody>
        </p:sp>
        <p:cxnSp>
          <p:nvCxnSpPr>
            <p:cNvPr id="226" name="Straight Connector 225"/>
            <p:cNvCxnSpPr/>
            <p:nvPr/>
          </p:nvCxnSpPr>
          <p:spPr>
            <a:xfrm flipV="1">
              <a:off x="2386784" y="2890588"/>
              <a:ext cx="0" cy="1887471"/>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sp>
        <p:nvSpPr>
          <p:cNvPr id="175" name="Rectangle 174"/>
          <p:cNvSpPr/>
          <p:nvPr/>
        </p:nvSpPr>
        <p:spPr>
          <a:xfrm>
            <a:off x="998880" y="2882856"/>
            <a:ext cx="1050041" cy="1425213"/>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7" name="Straight Connector 176"/>
          <p:cNvCxnSpPr/>
          <p:nvPr/>
        </p:nvCxnSpPr>
        <p:spPr>
          <a:xfrm>
            <a:off x="577373" y="3595462"/>
            <a:ext cx="1898289" cy="0"/>
          </a:xfrm>
          <a:prstGeom prst="line">
            <a:avLst/>
          </a:prstGeom>
          <a:ln w="317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190" name="Straight Arrow Connector 189"/>
          <p:cNvCxnSpPr/>
          <p:nvPr/>
        </p:nvCxnSpPr>
        <p:spPr>
          <a:xfrm>
            <a:off x="585193" y="2887619"/>
            <a:ext cx="409331" cy="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92" name="Straight Arrow Connector 191"/>
          <p:cNvCxnSpPr/>
          <p:nvPr/>
        </p:nvCxnSpPr>
        <p:spPr>
          <a:xfrm flipV="1">
            <a:off x="789858" y="2887619"/>
            <a:ext cx="0" cy="1424643"/>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3" name="TextBox 192"/>
          <p:cNvSpPr txBox="1"/>
          <p:nvPr/>
        </p:nvSpPr>
        <p:spPr>
          <a:xfrm>
            <a:off x="680991" y="3146312"/>
            <a:ext cx="298480" cy="338554"/>
          </a:xfrm>
          <a:prstGeom prst="rect">
            <a:avLst/>
          </a:prstGeom>
          <a:solidFill>
            <a:schemeClr val="tx1"/>
          </a:solidFill>
        </p:spPr>
        <p:txBody>
          <a:bodyPr wrap="none" rtlCol="0">
            <a:spAutoFit/>
          </a:bodyPr>
          <a:lstStyle/>
          <a:p>
            <a:r>
              <a:rPr lang="en-US" sz="1600" i="1" dirty="0" smtClean="0">
                <a:solidFill>
                  <a:schemeClr val="bg1"/>
                </a:solidFill>
              </a:rPr>
              <a:t>L</a:t>
            </a:r>
            <a:endParaRPr lang="en-US" sz="1600" i="1" dirty="0">
              <a:solidFill>
                <a:schemeClr val="bg1"/>
              </a:solidFill>
            </a:endParaRPr>
          </a:p>
        </p:txBody>
      </p:sp>
      <p:cxnSp>
        <p:nvCxnSpPr>
          <p:cNvPr id="206" name="Straight Arrow Connector 205"/>
          <p:cNvCxnSpPr/>
          <p:nvPr/>
        </p:nvCxnSpPr>
        <p:spPr>
          <a:xfrm rot="10800000" flipH="1">
            <a:off x="998696" y="2731111"/>
            <a:ext cx="1050042" cy="725"/>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07" name="TextBox 206"/>
          <p:cNvSpPr txBox="1"/>
          <p:nvPr/>
        </p:nvSpPr>
        <p:spPr>
          <a:xfrm>
            <a:off x="1488649" y="2498267"/>
            <a:ext cx="390317" cy="369333"/>
          </a:xfrm>
          <a:prstGeom prst="rect">
            <a:avLst/>
          </a:prstGeom>
          <a:solidFill>
            <a:schemeClr val="tx1"/>
          </a:solidFill>
        </p:spPr>
        <p:txBody>
          <a:bodyPr wrap="square" rtlCol="0">
            <a:spAutoFit/>
          </a:bodyPr>
          <a:lstStyle/>
          <a:p>
            <a:r>
              <a:rPr lang="en-US" i="1" dirty="0" smtClean="0">
                <a:solidFill>
                  <a:schemeClr val="bg1"/>
                </a:solidFill>
              </a:rPr>
              <a:t>B </a:t>
            </a:r>
            <a:endParaRPr lang="en-US" i="1" dirty="0">
              <a:solidFill>
                <a:schemeClr val="bg1"/>
              </a:solidFill>
            </a:endParaRPr>
          </a:p>
        </p:txBody>
      </p:sp>
      <p:grpSp>
        <p:nvGrpSpPr>
          <p:cNvPr id="229" name="Group 228"/>
          <p:cNvGrpSpPr/>
          <p:nvPr/>
        </p:nvGrpSpPr>
        <p:grpSpPr>
          <a:xfrm>
            <a:off x="1362069" y="3290886"/>
            <a:ext cx="314328" cy="604844"/>
            <a:chOff x="1447800" y="3443294"/>
            <a:chExt cx="152400" cy="307144"/>
          </a:xfrm>
        </p:grpSpPr>
        <p:sp>
          <p:nvSpPr>
            <p:cNvPr id="227" name="Isosceles Triangle 226"/>
            <p:cNvSpPr/>
            <p:nvPr/>
          </p:nvSpPr>
          <p:spPr>
            <a:xfrm>
              <a:off x="1447800" y="3443294"/>
              <a:ext cx="152400" cy="152400"/>
            </a:xfrm>
            <a:prstGeom prst="triangle">
              <a:avLst/>
            </a:prstGeom>
            <a:solidFill>
              <a:srgbClr val="FFFF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8" name="Isosceles Triangle 227"/>
            <p:cNvSpPr/>
            <p:nvPr/>
          </p:nvSpPr>
          <p:spPr>
            <a:xfrm rot="10800000">
              <a:off x="1447800" y="3598038"/>
              <a:ext cx="152400" cy="152400"/>
            </a:xfrm>
            <a:prstGeom prst="triangle">
              <a:avLst/>
            </a:prstGeom>
            <a:solidFill>
              <a:srgbClr val="FFFF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76" name="Straight Connector 175"/>
          <p:cNvCxnSpPr/>
          <p:nvPr/>
        </p:nvCxnSpPr>
        <p:spPr>
          <a:xfrm flipV="1">
            <a:off x="1523900" y="2594373"/>
            <a:ext cx="0" cy="1887471"/>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31" name="Oval 230"/>
          <p:cNvSpPr/>
          <p:nvPr/>
        </p:nvSpPr>
        <p:spPr>
          <a:xfrm>
            <a:off x="1565334" y="3516844"/>
            <a:ext cx="27432" cy="2743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1" name="Straight Arrow Connector 240"/>
          <p:cNvCxnSpPr/>
          <p:nvPr/>
        </p:nvCxnSpPr>
        <p:spPr>
          <a:xfrm rot="10800000">
            <a:off x="2215167" y="3322750"/>
            <a:ext cx="2189409" cy="643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3" name="Straight Arrow Connector 242"/>
          <p:cNvCxnSpPr/>
          <p:nvPr/>
        </p:nvCxnSpPr>
        <p:spPr>
          <a:xfrm rot="10800000" flipV="1">
            <a:off x="3374265" y="3876539"/>
            <a:ext cx="1094706" cy="109470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5" name="Straight Arrow Connector 244"/>
          <p:cNvCxnSpPr/>
          <p:nvPr/>
        </p:nvCxnSpPr>
        <p:spPr>
          <a:xfrm rot="5400000">
            <a:off x="5106474" y="4629955"/>
            <a:ext cx="334851" cy="1674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6" name="Rectangle 245"/>
          <p:cNvSpPr/>
          <p:nvPr/>
        </p:nvSpPr>
        <p:spPr>
          <a:xfrm>
            <a:off x="209539" y="4970102"/>
            <a:ext cx="1351652" cy="369332"/>
          </a:xfrm>
          <a:prstGeom prst="rect">
            <a:avLst/>
          </a:prstGeom>
        </p:spPr>
        <p:txBody>
          <a:bodyPr wrap="none">
            <a:spAutoFit/>
          </a:bodyPr>
          <a:lstStyle/>
          <a:p>
            <a:r>
              <a:rPr lang="en-US" i="1" dirty="0" smtClean="0">
                <a:solidFill>
                  <a:schemeClr val="bg1"/>
                </a:solidFill>
              </a:rPr>
              <a:t>B' </a:t>
            </a:r>
            <a:r>
              <a:rPr lang="en-US" dirty="0" smtClean="0">
                <a:solidFill>
                  <a:schemeClr val="bg1"/>
                </a:solidFill>
              </a:rPr>
              <a:t>= </a:t>
            </a:r>
            <a:r>
              <a:rPr lang="en-US" i="1" dirty="0" smtClean="0">
                <a:solidFill>
                  <a:schemeClr val="bg1"/>
                </a:solidFill>
              </a:rPr>
              <a:t>B </a:t>
            </a:r>
            <a:r>
              <a:rPr lang="en-US" dirty="0" smtClean="0">
                <a:solidFill>
                  <a:schemeClr val="bg1"/>
                </a:solidFill>
              </a:rPr>
              <a:t>- </a:t>
            </a:r>
            <a:r>
              <a:rPr lang="en-US" i="1" dirty="0" smtClean="0">
                <a:solidFill>
                  <a:schemeClr val="bg1"/>
                </a:solidFill>
              </a:rPr>
              <a:t>2e</a:t>
            </a:r>
            <a:r>
              <a:rPr lang="en-US" sz="1600" i="1" baseline="-25000" dirty="0" smtClean="0">
                <a:solidFill>
                  <a:schemeClr val="bg1"/>
                </a:solidFill>
              </a:rPr>
              <a:t>B</a:t>
            </a:r>
            <a:endParaRPr lang="en-US" sz="1600" baseline="-25000" dirty="0">
              <a:solidFill>
                <a:schemeClr val="bg1"/>
              </a:solidFill>
            </a:endParaRPr>
          </a:p>
        </p:txBody>
      </p:sp>
      <p:sp>
        <p:nvSpPr>
          <p:cNvPr id="247" name="Rectangle 246"/>
          <p:cNvSpPr/>
          <p:nvPr/>
        </p:nvSpPr>
        <p:spPr>
          <a:xfrm>
            <a:off x="209539" y="5392959"/>
            <a:ext cx="1280159" cy="369332"/>
          </a:xfrm>
          <a:prstGeom prst="rect">
            <a:avLst/>
          </a:prstGeom>
        </p:spPr>
        <p:txBody>
          <a:bodyPr wrap="none">
            <a:spAutoFit/>
          </a:bodyPr>
          <a:lstStyle/>
          <a:p>
            <a:r>
              <a:rPr lang="en-US" i="1" dirty="0" smtClean="0">
                <a:solidFill>
                  <a:schemeClr val="bg1"/>
                </a:solidFill>
              </a:rPr>
              <a:t>L' </a:t>
            </a:r>
            <a:r>
              <a:rPr lang="en-US" dirty="0" smtClean="0">
                <a:solidFill>
                  <a:schemeClr val="bg1"/>
                </a:solidFill>
              </a:rPr>
              <a:t>= </a:t>
            </a:r>
            <a:r>
              <a:rPr lang="en-US" i="1" dirty="0" smtClean="0">
                <a:solidFill>
                  <a:schemeClr val="bg1"/>
                </a:solidFill>
              </a:rPr>
              <a:t>L </a:t>
            </a:r>
            <a:r>
              <a:rPr lang="en-US" dirty="0" smtClean="0">
                <a:solidFill>
                  <a:schemeClr val="bg1"/>
                </a:solidFill>
              </a:rPr>
              <a:t>- </a:t>
            </a:r>
            <a:r>
              <a:rPr lang="en-US" i="1" dirty="0" smtClean="0">
                <a:solidFill>
                  <a:schemeClr val="bg1"/>
                </a:solidFill>
              </a:rPr>
              <a:t>2e</a:t>
            </a:r>
            <a:r>
              <a:rPr lang="en-US" sz="1600" i="1" baseline="-25000" dirty="0" smtClean="0">
                <a:solidFill>
                  <a:schemeClr val="bg1"/>
                </a:solidFill>
              </a:rPr>
              <a:t>L</a:t>
            </a:r>
            <a:endParaRPr lang="en-US" sz="1600" baseline="-25000" dirty="0">
              <a:solidFill>
                <a:schemeClr val="bg1"/>
              </a:solidFill>
            </a:endParaRPr>
          </a:p>
        </p:txBody>
      </p:sp>
      <p:sp>
        <p:nvSpPr>
          <p:cNvPr id="248" name="Freeform 247"/>
          <p:cNvSpPr/>
          <p:nvPr/>
        </p:nvSpPr>
        <p:spPr>
          <a:xfrm>
            <a:off x="656823" y="2434107"/>
            <a:ext cx="811369" cy="1159099"/>
          </a:xfrm>
          <a:custGeom>
            <a:avLst/>
            <a:gdLst>
              <a:gd name="connsiteX0" fmla="*/ 0 w 811369"/>
              <a:gd name="connsiteY0" fmla="*/ 0 h 1159099"/>
              <a:gd name="connsiteX1" fmla="*/ 515154 w 811369"/>
              <a:gd name="connsiteY1" fmla="*/ 605307 h 1159099"/>
              <a:gd name="connsiteX2" fmla="*/ 811369 w 811369"/>
              <a:gd name="connsiteY2" fmla="*/ 1159099 h 1159099"/>
              <a:gd name="connsiteX3" fmla="*/ 811369 w 811369"/>
              <a:gd name="connsiteY3" fmla="*/ 1159099 h 1159099"/>
              <a:gd name="connsiteX4" fmla="*/ 811369 w 811369"/>
              <a:gd name="connsiteY4" fmla="*/ 1159099 h 1159099"/>
              <a:gd name="connsiteX5" fmla="*/ 811369 w 811369"/>
              <a:gd name="connsiteY5" fmla="*/ 1159099 h 11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1369" h="1159099">
                <a:moveTo>
                  <a:pt x="0" y="0"/>
                </a:moveTo>
                <a:cubicBezTo>
                  <a:pt x="189963" y="206062"/>
                  <a:pt x="379926" y="412124"/>
                  <a:pt x="515154" y="605307"/>
                </a:cubicBezTo>
                <a:cubicBezTo>
                  <a:pt x="650382" y="798490"/>
                  <a:pt x="811369" y="1159099"/>
                  <a:pt x="811369" y="1159099"/>
                </a:cubicBezTo>
                <a:lnTo>
                  <a:pt x="811369" y="1159099"/>
                </a:lnTo>
                <a:lnTo>
                  <a:pt x="811369" y="1159099"/>
                </a:lnTo>
                <a:lnTo>
                  <a:pt x="811369" y="1159099"/>
                </a:lnTo>
              </a:path>
            </a:pathLst>
          </a:custGeom>
          <a:ln w="3175">
            <a:solidFill>
              <a:srgbClr val="00B050"/>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3" name="TextBox 252"/>
          <p:cNvSpPr txBox="1"/>
          <p:nvPr/>
        </p:nvSpPr>
        <p:spPr>
          <a:xfrm>
            <a:off x="375391" y="2186189"/>
            <a:ext cx="453970" cy="307777"/>
          </a:xfrm>
          <a:prstGeom prst="rect">
            <a:avLst/>
          </a:prstGeom>
          <a:noFill/>
        </p:spPr>
        <p:txBody>
          <a:bodyPr wrap="none" rtlCol="0">
            <a:spAutoFit/>
          </a:bodyPr>
          <a:lstStyle/>
          <a:p>
            <a:r>
              <a:rPr lang="en-US" sz="1400" dirty="0" smtClean="0">
                <a:solidFill>
                  <a:srgbClr val="00B050"/>
                </a:solidFill>
              </a:rPr>
              <a:t>B/6</a:t>
            </a:r>
            <a:endParaRPr lang="en-US" sz="1400" dirty="0">
              <a:solidFill>
                <a:srgbClr val="00B050"/>
              </a:solidFill>
            </a:endParaRPr>
          </a:p>
        </p:txBody>
      </p:sp>
      <p:sp>
        <p:nvSpPr>
          <p:cNvPr id="254" name="Freeform 253"/>
          <p:cNvSpPr/>
          <p:nvPr/>
        </p:nvSpPr>
        <p:spPr>
          <a:xfrm>
            <a:off x="792051" y="3717028"/>
            <a:ext cx="712631" cy="993821"/>
          </a:xfrm>
          <a:custGeom>
            <a:avLst/>
            <a:gdLst>
              <a:gd name="connsiteX0" fmla="*/ 0 w 811369"/>
              <a:gd name="connsiteY0" fmla="*/ 0 h 1159099"/>
              <a:gd name="connsiteX1" fmla="*/ 515154 w 811369"/>
              <a:gd name="connsiteY1" fmla="*/ 605307 h 1159099"/>
              <a:gd name="connsiteX2" fmla="*/ 811369 w 811369"/>
              <a:gd name="connsiteY2" fmla="*/ 1159099 h 1159099"/>
              <a:gd name="connsiteX3" fmla="*/ 811369 w 811369"/>
              <a:gd name="connsiteY3" fmla="*/ 1159099 h 1159099"/>
              <a:gd name="connsiteX4" fmla="*/ 811369 w 811369"/>
              <a:gd name="connsiteY4" fmla="*/ 1159099 h 1159099"/>
              <a:gd name="connsiteX5" fmla="*/ 811369 w 811369"/>
              <a:gd name="connsiteY5" fmla="*/ 1159099 h 1159099"/>
              <a:gd name="connsiteX0" fmla="*/ 0 w 1133341"/>
              <a:gd name="connsiteY0" fmla="*/ 154546 h 1313645"/>
              <a:gd name="connsiteX1" fmla="*/ 515154 w 1133341"/>
              <a:gd name="connsiteY1" fmla="*/ 759853 h 1313645"/>
              <a:gd name="connsiteX2" fmla="*/ 811369 w 1133341"/>
              <a:gd name="connsiteY2" fmla="*/ 1313645 h 1313645"/>
              <a:gd name="connsiteX3" fmla="*/ 811369 w 1133341"/>
              <a:gd name="connsiteY3" fmla="*/ 1313645 h 1313645"/>
              <a:gd name="connsiteX4" fmla="*/ 811369 w 1133341"/>
              <a:gd name="connsiteY4" fmla="*/ 1313645 h 1313645"/>
              <a:gd name="connsiteX5" fmla="*/ 1133341 w 1133341"/>
              <a:gd name="connsiteY5" fmla="*/ 0 h 1313645"/>
              <a:gd name="connsiteX0" fmla="*/ 0 w 1133341"/>
              <a:gd name="connsiteY0" fmla="*/ 154546 h 1313645"/>
              <a:gd name="connsiteX1" fmla="*/ 515154 w 1133341"/>
              <a:gd name="connsiteY1" fmla="*/ 759853 h 1313645"/>
              <a:gd name="connsiteX2" fmla="*/ 811369 w 1133341"/>
              <a:gd name="connsiteY2" fmla="*/ 1313645 h 1313645"/>
              <a:gd name="connsiteX3" fmla="*/ 811369 w 1133341"/>
              <a:gd name="connsiteY3" fmla="*/ 1313645 h 1313645"/>
              <a:gd name="connsiteX4" fmla="*/ 1133341 w 1133341"/>
              <a:gd name="connsiteY4" fmla="*/ 0 h 1313645"/>
              <a:gd name="connsiteX0" fmla="*/ 0 w 1133341"/>
              <a:gd name="connsiteY0" fmla="*/ 154546 h 1313645"/>
              <a:gd name="connsiteX1" fmla="*/ 811369 w 1133341"/>
              <a:gd name="connsiteY1" fmla="*/ 1313645 h 1313645"/>
              <a:gd name="connsiteX2" fmla="*/ 811369 w 1133341"/>
              <a:gd name="connsiteY2" fmla="*/ 1313645 h 1313645"/>
              <a:gd name="connsiteX3" fmla="*/ 1133341 w 1133341"/>
              <a:gd name="connsiteY3" fmla="*/ 0 h 1313645"/>
              <a:gd name="connsiteX0" fmla="*/ 0 w 1133341"/>
              <a:gd name="connsiteY0" fmla="*/ 154546 h 1313645"/>
              <a:gd name="connsiteX1" fmla="*/ 811369 w 1133341"/>
              <a:gd name="connsiteY1" fmla="*/ 1313645 h 1313645"/>
              <a:gd name="connsiteX2" fmla="*/ 1133341 w 1133341"/>
              <a:gd name="connsiteY2" fmla="*/ 0 h 1313645"/>
              <a:gd name="connsiteX0" fmla="*/ 0 w 1133341"/>
              <a:gd name="connsiteY0" fmla="*/ 154546 h 154546"/>
              <a:gd name="connsiteX1" fmla="*/ 1133341 w 1133341"/>
              <a:gd name="connsiteY1" fmla="*/ 0 h 154546"/>
              <a:gd name="connsiteX0" fmla="*/ 0 w 1133341"/>
              <a:gd name="connsiteY0" fmla="*/ 270455 h 270455"/>
              <a:gd name="connsiteX1" fmla="*/ 1133341 w 1133341"/>
              <a:gd name="connsiteY1" fmla="*/ 115909 h 270455"/>
              <a:gd name="connsiteX0" fmla="*/ 0 w 1133341"/>
              <a:gd name="connsiteY0" fmla="*/ 154546 h 968063"/>
              <a:gd name="connsiteX1" fmla="*/ 259724 w 1133341"/>
              <a:gd name="connsiteY1" fmla="*/ 968063 h 968063"/>
              <a:gd name="connsiteX2" fmla="*/ 1133341 w 1133341"/>
              <a:gd name="connsiteY2" fmla="*/ 0 h 968063"/>
              <a:gd name="connsiteX0" fmla="*/ 0 w 873617"/>
              <a:gd name="connsiteY0" fmla="*/ 968063 h 968063"/>
              <a:gd name="connsiteX1" fmla="*/ 873617 w 873617"/>
              <a:gd name="connsiteY1" fmla="*/ 0 h 968063"/>
              <a:gd name="connsiteX0" fmla="*/ 0 w 873617"/>
              <a:gd name="connsiteY0" fmla="*/ 968063 h 968063"/>
              <a:gd name="connsiteX1" fmla="*/ 873617 w 873617"/>
              <a:gd name="connsiteY1" fmla="*/ 0 h 968063"/>
              <a:gd name="connsiteX0" fmla="*/ 212502 w 712631"/>
              <a:gd name="connsiteY0" fmla="*/ 993821 h 993821"/>
              <a:gd name="connsiteX1" fmla="*/ 712631 w 712631"/>
              <a:gd name="connsiteY1" fmla="*/ 0 h 993821"/>
            </a:gdLst>
            <a:ahLst/>
            <a:cxnLst>
              <a:cxn ang="0">
                <a:pos x="connsiteX0" y="connsiteY0"/>
              </a:cxn>
              <a:cxn ang="0">
                <a:pos x="connsiteX1" y="connsiteY1"/>
              </a:cxn>
            </a:cxnLst>
            <a:rect l="l" t="t" r="r" b="b"/>
            <a:pathLst>
              <a:path w="712631" h="993821">
                <a:moveTo>
                  <a:pt x="212502" y="993821"/>
                </a:moveTo>
                <a:cubicBezTo>
                  <a:pt x="536620" y="721218"/>
                  <a:pt x="0" y="38636"/>
                  <a:pt x="712631" y="0"/>
                </a:cubicBezTo>
              </a:path>
            </a:pathLst>
          </a:custGeom>
          <a:ln w="3175">
            <a:solidFill>
              <a:srgbClr val="00B050"/>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5" name="TextBox 254"/>
          <p:cNvSpPr txBox="1"/>
          <p:nvPr/>
        </p:nvSpPr>
        <p:spPr>
          <a:xfrm>
            <a:off x="546841" y="4448376"/>
            <a:ext cx="433132" cy="307777"/>
          </a:xfrm>
          <a:prstGeom prst="rect">
            <a:avLst/>
          </a:prstGeom>
          <a:noFill/>
        </p:spPr>
        <p:txBody>
          <a:bodyPr wrap="none" rtlCol="0">
            <a:spAutoFit/>
          </a:bodyPr>
          <a:lstStyle/>
          <a:p>
            <a:r>
              <a:rPr lang="en-US" sz="1400" dirty="0" smtClean="0">
                <a:solidFill>
                  <a:srgbClr val="00B050"/>
                </a:solidFill>
              </a:rPr>
              <a:t>L/6</a:t>
            </a:r>
            <a:endParaRPr lang="en-US" sz="1400" dirty="0">
              <a:solidFill>
                <a:srgbClr val="00B050"/>
              </a:solidFill>
            </a:endParaRPr>
          </a:p>
        </p:txBody>
      </p:sp>
      <p:sp>
        <p:nvSpPr>
          <p:cNvPr id="256" name="TextBox 255"/>
          <p:cNvSpPr txBox="1"/>
          <p:nvPr/>
        </p:nvSpPr>
        <p:spPr>
          <a:xfrm>
            <a:off x="1576928" y="3297801"/>
            <a:ext cx="293670" cy="261610"/>
          </a:xfrm>
          <a:prstGeom prst="rect">
            <a:avLst/>
          </a:prstGeom>
          <a:noFill/>
          <a:ln>
            <a:noFill/>
          </a:ln>
        </p:spPr>
        <p:txBody>
          <a:bodyPr wrap="none" rtlCol="0">
            <a:spAutoFit/>
          </a:bodyPr>
          <a:lstStyle/>
          <a:p>
            <a:r>
              <a:rPr lang="en-US" sz="1100" dirty="0" smtClean="0">
                <a:solidFill>
                  <a:srgbClr val="FF0000"/>
                </a:solidFill>
              </a:rPr>
              <a:t>Q</a:t>
            </a:r>
            <a:endParaRPr lang="en-US" sz="1100" dirty="0">
              <a:solidFill>
                <a:srgbClr val="FF0000"/>
              </a:solidFill>
            </a:endParaRPr>
          </a:p>
        </p:txBody>
      </p:sp>
      <p:sp>
        <p:nvSpPr>
          <p:cNvPr id="257" name="TextBox 256"/>
          <p:cNvSpPr txBox="1"/>
          <p:nvPr/>
        </p:nvSpPr>
        <p:spPr>
          <a:xfrm>
            <a:off x="2785396" y="5021424"/>
            <a:ext cx="293670" cy="261610"/>
          </a:xfrm>
          <a:prstGeom prst="rect">
            <a:avLst/>
          </a:prstGeom>
          <a:noFill/>
          <a:ln>
            <a:noFill/>
          </a:ln>
        </p:spPr>
        <p:txBody>
          <a:bodyPr wrap="none" rtlCol="0">
            <a:spAutoFit/>
          </a:bodyPr>
          <a:lstStyle/>
          <a:p>
            <a:r>
              <a:rPr lang="en-US" sz="1100" dirty="0" smtClean="0">
                <a:solidFill>
                  <a:srgbClr val="FF0000"/>
                </a:solidFill>
              </a:rPr>
              <a:t>Q</a:t>
            </a:r>
            <a:endParaRPr lang="en-US" sz="1100" dirty="0">
              <a:solidFill>
                <a:srgbClr val="FF0000"/>
              </a:solidFill>
            </a:endParaRPr>
          </a:p>
        </p:txBody>
      </p:sp>
      <p:sp>
        <p:nvSpPr>
          <p:cNvPr id="258" name="TextBox 257"/>
          <p:cNvSpPr txBox="1"/>
          <p:nvPr/>
        </p:nvSpPr>
        <p:spPr>
          <a:xfrm>
            <a:off x="4972658" y="5598827"/>
            <a:ext cx="293670" cy="261610"/>
          </a:xfrm>
          <a:prstGeom prst="rect">
            <a:avLst/>
          </a:prstGeom>
          <a:noFill/>
          <a:ln>
            <a:noFill/>
          </a:ln>
        </p:spPr>
        <p:txBody>
          <a:bodyPr wrap="none" rtlCol="0">
            <a:spAutoFit/>
          </a:bodyPr>
          <a:lstStyle/>
          <a:p>
            <a:r>
              <a:rPr lang="en-US" sz="1100" dirty="0" smtClean="0">
                <a:solidFill>
                  <a:srgbClr val="FF0000"/>
                </a:solidFill>
              </a:rPr>
              <a:t>Q</a:t>
            </a:r>
            <a:endParaRPr lang="en-US" sz="1100" dirty="0">
              <a:solidFill>
                <a:srgbClr val="FF0000"/>
              </a:solidFill>
            </a:endParaRPr>
          </a:p>
        </p:txBody>
      </p:sp>
      <p:grpSp>
        <p:nvGrpSpPr>
          <p:cNvPr id="263" name="Group 262"/>
          <p:cNvGrpSpPr/>
          <p:nvPr/>
        </p:nvGrpSpPr>
        <p:grpSpPr>
          <a:xfrm>
            <a:off x="1313645" y="2112135"/>
            <a:ext cx="450761" cy="450761"/>
            <a:chOff x="2730321" y="2459865"/>
            <a:chExt cx="450761" cy="450761"/>
          </a:xfrm>
        </p:grpSpPr>
        <p:sp>
          <p:nvSpPr>
            <p:cNvPr id="262" name="Oval 261"/>
            <p:cNvSpPr/>
            <p:nvPr/>
          </p:nvSpPr>
          <p:spPr>
            <a:xfrm>
              <a:off x="2730321" y="2459865"/>
              <a:ext cx="450761" cy="4507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1" name="TextBox 260"/>
            <p:cNvSpPr txBox="1"/>
            <p:nvPr/>
          </p:nvSpPr>
          <p:spPr>
            <a:xfrm>
              <a:off x="2794715" y="2498501"/>
              <a:ext cx="312906" cy="369332"/>
            </a:xfrm>
            <a:prstGeom prst="rect">
              <a:avLst/>
            </a:prstGeom>
            <a:noFill/>
          </p:spPr>
          <p:txBody>
            <a:bodyPr wrap="none" rtlCol="0">
              <a:spAutoFit/>
            </a:bodyPr>
            <a:lstStyle/>
            <a:p>
              <a:r>
                <a:rPr lang="en-US" dirty="0" smtClean="0"/>
                <a:t>1</a:t>
              </a:r>
              <a:endParaRPr lang="en-US" dirty="0"/>
            </a:p>
          </p:txBody>
        </p:sp>
      </p:grpSp>
      <p:grpSp>
        <p:nvGrpSpPr>
          <p:cNvPr id="264" name="Group 263"/>
          <p:cNvGrpSpPr/>
          <p:nvPr/>
        </p:nvGrpSpPr>
        <p:grpSpPr>
          <a:xfrm>
            <a:off x="2534991" y="3822878"/>
            <a:ext cx="450761" cy="450761"/>
            <a:chOff x="2730321" y="2459865"/>
            <a:chExt cx="450761" cy="450761"/>
          </a:xfrm>
        </p:grpSpPr>
        <p:sp>
          <p:nvSpPr>
            <p:cNvPr id="265" name="Oval 264"/>
            <p:cNvSpPr/>
            <p:nvPr/>
          </p:nvSpPr>
          <p:spPr>
            <a:xfrm>
              <a:off x="2730321" y="2459865"/>
              <a:ext cx="450761" cy="4507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6" name="TextBox 265"/>
            <p:cNvSpPr txBox="1"/>
            <p:nvPr/>
          </p:nvSpPr>
          <p:spPr>
            <a:xfrm>
              <a:off x="2794715" y="2498501"/>
              <a:ext cx="312906" cy="369332"/>
            </a:xfrm>
            <a:prstGeom prst="rect">
              <a:avLst/>
            </a:prstGeom>
            <a:noFill/>
          </p:spPr>
          <p:txBody>
            <a:bodyPr wrap="none" rtlCol="0">
              <a:spAutoFit/>
            </a:bodyPr>
            <a:lstStyle/>
            <a:p>
              <a:r>
                <a:rPr lang="en-US" dirty="0" smtClean="0"/>
                <a:t>2</a:t>
              </a:r>
              <a:endParaRPr lang="en-US" dirty="0"/>
            </a:p>
          </p:txBody>
        </p:sp>
      </p:grpSp>
      <p:grpSp>
        <p:nvGrpSpPr>
          <p:cNvPr id="267" name="Group 266"/>
          <p:cNvGrpSpPr/>
          <p:nvPr/>
        </p:nvGrpSpPr>
        <p:grpSpPr>
          <a:xfrm>
            <a:off x="4634248" y="4492579"/>
            <a:ext cx="450761" cy="450761"/>
            <a:chOff x="2730321" y="2459865"/>
            <a:chExt cx="450761" cy="450761"/>
          </a:xfrm>
        </p:grpSpPr>
        <p:sp>
          <p:nvSpPr>
            <p:cNvPr id="268" name="Oval 267"/>
            <p:cNvSpPr/>
            <p:nvPr/>
          </p:nvSpPr>
          <p:spPr>
            <a:xfrm>
              <a:off x="2730321" y="2459865"/>
              <a:ext cx="450761" cy="4507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TextBox 268"/>
            <p:cNvSpPr txBox="1"/>
            <p:nvPr/>
          </p:nvSpPr>
          <p:spPr>
            <a:xfrm>
              <a:off x="2794715" y="2498501"/>
              <a:ext cx="312906" cy="369332"/>
            </a:xfrm>
            <a:prstGeom prst="rect">
              <a:avLst/>
            </a:prstGeom>
            <a:noFill/>
          </p:spPr>
          <p:txBody>
            <a:bodyPr wrap="none" rtlCol="0">
              <a:spAutoFit/>
            </a:bodyPr>
            <a:lstStyle/>
            <a:p>
              <a:r>
                <a:rPr lang="en-US" dirty="0" smtClean="0"/>
                <a:t>3</a:t>
              </a:r>
              <a:endParaRPr lang="en-US" dirty="0"/>
            </a:p>
          </p:txBody>
        </p:sp>
      </p:grpSp>
      <p:cxnSp>
        <p:nvCxnSpPr>
          <p:cNvPr id="170" name="Straight Arrow Connector 169"/>
          <p:cNvCxnSpPr/>
          <p:nvPr/>
        </p:nvCxnSpPr>
        <p:spPr>
          <a:xfrm>
            <a:off x="595926" y="4302148"/>
            <a:ext cx="409331" cy="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71" name="Straight Arrow Connector 170"/>
          <p:cNvCxnSpPr/>
          <p:nvPr/>
        </p:nvCxnSpPr>
        <p:spPr>
          <a:xfrm>
            <a:off x="1817272" y="6038650"/>
            <a:ext cx="409331" cy="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72" name="Straight Arrow Connector 171"/>
          <p:cNvCxnSpPr/>
          <p:nvPr/>
        </p:nvCxnSpPr>
        <p:spPr>
          <a:xfrm>
            <a:off x="3955165" y="6669714"/>
            <a:ext cx="409331" cy="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396121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183764" y="257508"/>
            <a:ext cx="4800359" cy="369332"/>
          </a:xfrm>
          <a:prstGeom prst="rect">
            <a:avLst/>
          </a:prstGeom>
        </p:spPr>
        <p:txBody>
          <a:bodyPr wrap="square">
            <a:spAutoFit/>
          </a:bodyPr>
          <a:lstStyle/>
          <a:p>
            <a:r>
              <a:rPr lang="en-US" dirty="0" smtClean="0">
                <a:solidFill>
                  <a:schemeClr val="bg1"/>
                </a:solidFill>
              </a:rPr>
              <a:t>I-  </a:t>
            </a:r>
            <a:r>
              <a:rPr lang="en-US" i="1" dirty="0" smtClean="0">
                <a:solidFill>
                  <a:schemeClr val="bg1"/>
                </a:solidFill>
              </a:rPr>
              <a:t>e</a:t>
            </a:r>
            <a:r>
              <a:rPr lang="en-US" i="1" baseline="-25000" dirty="0" smtClean="0">
                <a:solidFill>
                  <a:schemeClr val="bg1"/>
                </a:solidFill>
              </a:rPr>
              <a:t>L</a:t>
            </a:r>
            <a:r>
              <a:rPr lang="en-US" i="1" dirty="0" smtClean="0">
                <a:solidFill>
                  <a:schemeClr val="bg1"/>
                </a:solidFill>
              </a:rPr>
              <a:t> /L </a:t>
            </a:r>
            <a:r>
              <a:rPr lang="en-US" i="1" dirty="0" smtClean="0">
                <a:solidFill>
                  <a:srgbClr val="FF0000"/>
                </a:solidFill>
              </a:rPr>
              <a:t>&lt; 1/6   </a:t>
            </a:r>
            <a:r>
              <a:rPr lang="en-US" i="1" dirty="0" smtClean="0">
                <a:solidFill>
                  <a:schemeClr val="bg1"/>
                </a:solidFill>
              </a:rPr>
              <a:t>&amp;   e</a:t>
            </a:r>
            <a:r>
              <a:rPr lang="en-US" i="1" baseline="-25000" dirty="0" smtClean="0">
                <a:solidFill>
                  <a:schemeClr val="bg1"/>
                </a:solidFill>
              </a:rPr>
              <a:t>B</a:t>
            </a:r>
            <a:r>
              <a:rPr lang="en-US" i="1" dirty="0" smtClean="0">
                <a:solidFill>
                  <a:schemeClr val="bg1"/>
                </a:solidFill>
              </a:rPr>
              <a:t> /B </a:t>
            </a:r>
            <a:r>
              <a:rPr lang="en-US" i="1" dirty="0" smtClean="0">
                <a:solidFill>
                  <a:srgbClr val="FF0000"/>
                </a:solidFill>
              </a:rPr>
              <a:t>&lt; 1/6</a:t>
            </a:r>
            <a:endParaRPr lang="en-US" dirty="0">
              <a:solidFill>
                <a:srgbClr val="FF0000"/>
              </a:solidFill>
            </a:endParaRPr>
          </a:p>
        </p:txBody>
      </p:sp>
      <p:sp>
        <p:nvSpPr>
          <p:cNvPr id="65" name="Rectangle 64"/>
          <p:cNvSpPr/>
          <p:nvPr/>
        </p:nvSpPr>
        <p:spPr>
          <a:xfrm>
            <a:off x="225381" y="1022625"/>
            <a:ext cx="4572000" cy="4247317"/>
          </a:xfrm>
          <a:prstGeom prst="rect">
            <a:avLst/>
          </a:prstGeom>
        </p:spPr>
        <p:txBody>
          <a:bodyPr>
            <a:spAutoFit/>
          </a:bodyPr>
          <a:lstStyle/>
          <a:p>
            <a:pPr>
              <a:lnSpc>
                <a:spcPct val="150000"/>
              </a:lnSpc>
            </a:pPr>
            <a:r>
              <a:rPr lang="en-US" u="sng" dirty="0" smtClean="0">
                <a:solidFill>
                  <a:srgbClr val="0562AF"/>
                </a:solidFill>
              </a:rPr>
              <a:t>Knowing </a:t>
            </a:r>
            <a:r>
              <a:rPr lang="en-US" i="1" u="sng" dirty="0" smtClean="0">
                <a:solidFill>
                  <a:srgbClr val="0562AF"/>
                </a:solidFill>
              </a:rPr>
              <a:t>B</a:t>
            </a:r>
            <a:r>
              <a:rPr lang="en-US" i="1" u="sng" baseline="-25000" dirty="0" smtClean="0">
                <a:solidFill>
                  <a:srgbClr val="0562AF"/>
                </a:solidFill>
              </a:rPr>
              <a:t>2</a:t>
            </a:r>
            <a:r>
              <a:rPr lang="en-US" i="1" u="sng" dirty="0" smtClean="0">
                <a:solidFill>
                  <a:srgbClr val="0562AF"/>
                </a:solidFill>
              </a:rPr>
              <a:t> and L</a:t>
            </a:r>
            <a:r>
              <a:rPr lang="en-US" i="1" u="sng" baseline="-25000" dirty="0" smtClean="0">
                <a:solidFill>
                  <a:srgbClr val="0562AF"/>
                </a:solidFill>
              </a:rPr>
              <a:t>2</a:t>
            </a:r>
            <a:r>
              <a:rPr lang="en-US" i="1" u="sng" dirty="0" smtClean="0">
                <a:solidFill>
                  <a:srgbClr val="0562AF"/>
                </a:solidFill>
              </a:rPr>
              <a:t> </a:t>
            </a:r>
            <a:r>
              <a:rPr lang="en-US" i="1" dirty="0" smtClean="0">
                <a:solidFill>
                  <a:srgbClr val="0562AF"/>
                </a:solidFill>
              </a:rPr>
              <a:t>, the effective area A´ can be calculated. </a:t>
            </a:r>
          </a:p>
          <a:p>
            <a:pPr>
              <a:lnSpc>
                <a:spcPct val="150000"/>
              </a:lnSpc>
            </a:pPr>
            <a:endParaRPr lang="en-US" i="1" dirty="0" smtClean="0">
              <a:solidFill>
                <a:srgbClr val="0562AF"/>
              </a:solidFill>
            </a:endParaRPr>
          </a:p>
          <a:p>
            <a:pPr>
              <a:lnSpc>
                <a:spcPct val="150000"/>
              </a:lnSpc>
            </a:pPr>
            <a:r>
              <a:rPr lang="en-US" i="1" dirty="0" smtClean="0">
                <a:solidFill>
                  <a:srgbClr val="0562AF"/>
                </a:solidFill>
              </a:rPr>
              <a:t>A’ = L.B – 0.5 (B-B</a:t>
            </a:r>
            <a:r>
              <a:rPr lang="en-US" i="1" baseline="-25000" dirty="0" smtClean="0">
                <a:solidFill>
                  <a:srgbClr val="0562AF"/>
                </a:solidFill>
              </a:rPr>
              <a:t>2</a:t>
            </a:r>
            <a:r>
              <a:rPr lang="en-US" i="1" dirty="0" smtClean="0">
                <a:solidFill>
                  <a:srgbClr val="0562AF"/>
                </a:solidFill>
              </a:rPr>
              <a:t>) . (L-L</a:t>
            </a:r>
            <a:r>
              <a:rPr lang="en-US" i="1" baseline="-25000" dirty="0" smtClean="0">
                <a:solidFill>
                  <a:srgbClr val="0562AF"/>
                </a:solidFill>
              </a:rPr>
              <a:t>2</a:t>
            </a:r>
            <a:r>
              <a:rPr lang="en-US" i="1" dirty="0" smtClean="0">
                <a:solidFill>
                  <a:srgbClr val="0562AF"/>
                </a:solidFill>
              </a:rPr>
              <a:t>)</a:t>
            </a:r>
          </a:p>
          <a:p>
            <a:pPr>
              <a:lnSpc>
                <a:spcPct val="150000"/>
              </a:lnSpc>
            </a:pPr>
            <a:endParaRPr lang="en-US" i="1" dirty="0" smtClean="0">
              <a:solidFill>
                <a:srgbClr val="0562AF"/>
              </a:solidFill>
            </a:endParaRPr>
          </a:p>
          <a:p>
            <a:pPr>
              <a:lnSpc>
                <a:spcPct val="150000"/>
              </a:lnSpc>
            </a:pPr>
            <a:r>
              <a:rPr lang="en-US" i="1" dirty="0" smtClean="0">
                <a:solidFill>
                  <a:srgbClr val="0562AF"/>
                </a:solidFill>
              </a:rPr>
              <a:t>For this case, </a:t>
            </a:r>
          </a:p>
          <a:p>
            <a:endParaRPr lang="en-US" i="1" dirty="0" smtClean="0">
              <a:solidFill>
                <a:srgbClr val="0562AF"/>
              </a:solidFill>
            </a:endParaRPr>
          </a:p>
          <a:p>
            <a:r>
              <a:rPr lang="en-US" i="1" dirty="0" smtClean="0">
                <a:solidFill>
                  <a:srgbClr val="0562AF"/>
                </a:solidFill>
              </a:rPr>
              <a:t>L´ </a:t>
            </a:r>
            <a:r>
              <a:rPr lang="en-US" dirty="0" smtClean="0">
                <a:solidFill>
                  <a:srgbClr val="0562AF"/>
                </a:solidFill>
              </a:rPr>
              <a:t>= </a:t>
            </a:r>
            <a:r>
              <a:rPr lang="en-US" i="1" dirty="0" smtClean="0">
                <a:solidFill>
                  <a:srgbClr val="0562AF"/>
                </a:solidFill>
              </a:rPr>
              <a:t>L </a:t>
            </a:r>
          </a:p>
          <a:p>
            <a:endParaRPr lang="en-US" i="1" dirty="0" smtClean="0">
              <a:solidFill>
                <a:srgbClr val="0562AF"/>
              </a:solidFill>
            </a:endParaRPr>
          </a:p>
          <a:p>
            <a:r>
              <a:rPr lang="en-US" i="1" dirty="0" smtClean="0">
                <a:solidFill>
                  <a:srgbClr val="0562AF"/>
                </a:solidFill>
              </a:rPr>
              <a:t>and </a:t>
            </a:r>
          </a:p>
          <a:p>
            <a:endParaRPr lang="en-US" i="1" dirty="0" smtClean="0">
              <a:solidFill>
                <a:srgbClr val="0562AF"/>
              </a:solidFill>
            </a:endParaRPr>
          </a:p>
          <a:p>
            <a:r>
              <a:rPr lang="en-US" i="1" dirty="0" smtClean="0">
                <a:solidFill>
                  <a:srgbClr val="0562AF"/>
                </a:solidFill>
              </a:rPr>
              <a:t>B´ = A´/L´</a:t>
            </a:r>
            <a:endParaRPr lang="en-US" dirty="0">
              <a:solidFill>
                <a:srgbClr val="0562AF"/>
              </a:solidFill>
            </a:endParaRPr>
          </a:p>
        </p:txBody>
      </p:sp>
      <p:cxnSp>
        <p:nvCxnSpPr>
          <p:cNvPr id="68" name="Straight Connector 67"/>
          <p:cNvCxnSpPr/>
          <p:nvPr/>
        </p:nvCxnSpPr>
        <p:spPr>
          <a:xfrm flipV="1">
            <a:off x="303726" y="579549"/>
            <a:ext cx="3302358" cy="2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4918184" y="1253727"/>
            <a:ext cx="3649481" cy="4577741"/>
            <a:chOff x="4918184" y="1253727"/>
            <a:chExt cx="3649481" cy="4577741"/>
          </a:xfrm>
        </p:grpSpPr>
        <p:sp>
          <p:nvSpPr>
            <p:cNvPr id="7" name="Freeform 6"/>
            <p:cNvSpPr/>
            <p:nvPr/>
          </p:nvSpPr>
          <p:spPr>
            <a:xfrm rot="16200000" flipV="1">
              <a:off x="5196189" y="2928676"/>
              <a:ext cx="2678632" cy="1812929"/>
            </a:xfrm>
            <a:custGeom>
              <a:avLst/>
              <a:gdLst>
                <a:gd name="connsiteX0" fmla="*/ 9525 w 1819275"/>
                <a:gd name="connsiteY0" fmla="*/ 4763 h 2305050"/>
                <a:gd name="connsiteX1" fmla="*/ 1819275 w 1819275"/>
                <a:gd name="connsiteY1" fmla="*/ 0 h 2305050"/>
                <a:gd name="connsiteX2" fmla="*/ 1809750 w 1819275"/>
                <a:gd name="connsiteY2" fmla="*/ 2305050 h 2305050"/>
                <a:gd name="connsiteX3" fmla="*/ 0 w 1819275"/>
                <a:gd name="connsiteY3" fmla="*/ 561975 h 2305050"/>
                <a:gd name="connsiteX4" fmla="*/ 9525 w 1819275"/>
                <a:gd name="connsiteY4" fmla="*/ 4763 h 2305050"/>
                <a:gd name="connsiteX0" fmla="*/ 9525 w 1819275"/>
                <a:gd name="connsiteY0" fmla="*/ 4763 h 2305050"/>
                <a:gd name="connsiteX1" fmla="*/ 1819275 w 1819275"/>
                <a:gd name="connsiteY1" fmla="*/ 0 h 2305050"/>
                <a:gd name="connsiteX2" fmla="*/ 1809750 w 1819275"/>
                <a:gd name="connsiteY2" fmla="*/ 2305050 h 2305050"/>
                <a:gd name="connsiteX3" fmla="*/ 0 w 1819275"/>
                <a:gd name="connsiteY3" fmla="*/ 557212 h 2305050"/>
                <a:gd name="connsiteX4" fmla="*/ 9525 w 1819275"/>
                <a:gd name="connsiteY4" fmla="*/ 4763 h 2305050"/>
                <a:gd name="connsiteX0" fmla="*/ 0 w 1809750"/>
                <a:gd name="connsiteY0" fmla="*/ 4763 h 2305050"/>
                <a:gd name="connsiteX1" fmla="*/ 1809750 w 1809750"/>
                <a:gd name="connsiteY1" fmla="*/ 0 h 2305050"/>
                <a:gd name="connsiteX2" fmla="*/ 1800225 w 1809750"/>
                <a:gd name="connsiteY2" fmla="*/ 2305050 h 2305050"/>
                <a:gd name="connsiteX3" fmla="*/ 0 w 1809750"/>
                <a:gd name="connsiteY3" fmla="*/ 561975 h 2305050"/>
                <a:gd name="connsiteX4" fmla="*/ 0 w 1809750"/>
                <a:gd name="connsiteY4" fmla="*/ 4763 h 2305050"/>
                <a:gd name="connsiteX0" fmla="*/ 0 w 1809750"/>
                <a:gd name="connsiteY0" fmla="*/ 4763 h 2328862"/>
                <a:gd name="connsiteX1" fmla="*/ 1809750 w 1809750"/>
                <a:gd name="connsiteY1" fmla="*/ 0 h 2328862"/>
                <a:gd name="connsiteX2" fmla="*/ 1800225 w 1809750"/>
                <a:gd name="connsiteY2" fmla="*/ 2328862 h 2328862"/>
                <a:gd name="connsiteX3" fmla="*/ 0 w 1809750"/>
                <a:gd name="connsiteY3" fmla="*/ 561975 h 2328862"/>
                <a:gd name="connsiteX4" fmla="*/ 0 w 1809750"/>
                <a:gd name="connsiteY4" fmla="*/ 4763 h 2328862"/>
                <a:gd name="connsiteX0" fmla="*/ 0 w 1809750"/>
                <a:gd name="connsiteY0" fmla="*/ 0 h 2324099"/>
                <a:gd name="connsiteX1" fmla="*/ 1809750 w 1809750"/>
                <a:gd name="connsiteY1" fmla="*/ 4762 h 2324099"/>
                <a:gd name="connsiteX2" fmla="*/ 1800225 w 1809750"/>
                <a:gd name="connsiteY2" fmla="*/ 2324099 h 2324099"/>
                <a:gd name="connsiteX3" fmla="*/ 0 w 1809750"/>
                <a:gd name="connsiteY3" fmla="*/ 557212 h 2324099"/>
                <a:gd name="connsiteX4" fmla="*/ 0 w 1809750"/>
                <a:gd name="connsiteY4" fmla="*/ 0 h 2324099"/>
                <a:gd name="connsiteX0" fmla="*/ 0 w 1809750"/>
                <a:gd name="connsiteY0" fmla="*/ 0 h 2324099"/>
                <a:gd name="connsiteX1" fmla="*/ 1809750 w 1809750"/>
                <a:gd name="connsiteY1" fmla="*/ 0 h 2324099"/>
                <a:gd name="connsiteX2" fmla="*/ 1800225 w 1809750"/>
                <a:gd name="connsiteY2" fmla="*/ 2324099 h 2324099"/>
                <a:gd name="connsiteX3" fmla="*/ 0 w 1809750"/>
                <a:gd name="connsiteY3" fmla="*/ 557212 h 2324099"/>
                <a:gd name="connsiteX4" fmla="*/ 0 w 1809750"/>
                <a:gd name="connsiteY4" fmla="*/ 0 h 2324099"/>
                <a:gd name="connsiteX0" fmla="*/ 0 w 1809750"/>
                <a:gd name="connsiteY0" fmla="*/ 0 h 2319336"/>
                <a:gd name="connsiteX1" fmla="*/ 1809750 w 1809750"/>
                <a:gd name="connsiteY1" fmla="*/ 0 h 2319336"/>
                <a:gd name="connsiteX2" fmla="*/ 1804988 w 1809750"/>
                <a:gd name="connsiteY2" fmla="*/ 2319336 h 2319336"/>
                <a:gd name="connsiteX3" fmla="*/ 0 w 1809750"/>
                <a:gd name="connsiteY3" fmla="*/ 557212 h 2319336"/>
                <a:gd name="connsiteX4" fmla="*/ 0 w 1809750"/>
                <a:gd name="connsiteY4" fmla="*/ 0 h 2319336"/>
                <a:gd name="connsiteX0" fmla="*/ 0 w 1814724"/>
                <a:gd name="connsiteY0" fmla="*/ 0 h 2309811"/>
                <a:gd name="connsiteX1" fmla="*/ 1809750 w 1814724"/>
                <a:gd name="connsiteY1" fmla="*/ 0 h 2309811"/>
                <a:gd name="connsiteX2" fmla="*/ 1814513 w 1814724"/>
                <a:gd name="connsiteY2" fmla="*/ 2309811 h 2309811"/>
                <a:gd name="connsiteX3" fmla="*/ 0 w 1814724"/>
                <a:gd name="connsiteY3" fmla="*/ 557212 h 2309811"/>
                <a:gd name="connsiteX4" fmla="*/ 0 w 1814724"/>
                <a:gd name="connsiteY4" fmla="*/ 0 h 2309811"/>
                <a:gd name="connsiteX0" fmla="*/ 0 w 1810208"/>
                <a:gd name="connsiteY0" fmla="*/ 0 h 2300286"/>
                <a:gd name="connsiteX1" fmla="*/ 1809750 w 1810208"/>
                <a:gd name="connsiteY1" fmla="*/ 0 h 2300286"/>
                <a:gd name="connsiteX2" fmla="*/ 1809750 w 1810208"/>
                <a:gd name="connsiteY2" fmla="*/ 2300286 h 2300286"/>
                <a:gd name="connsiteX3" fmla="*/ 0 w 1810208"/>
                <a:gd name="connsiteY3" fmla="*/ 557212 h 2300286"/>
                <a:gd name="connsiteX4" fmla="*/ 0 w 1810208"/>
                <a:gd name="connsiteY4" fmla="*/ 0 h 2300286"/>
                <a:gd name="connsiteX0" fmla="*/ 0 w 1809750"/>
                <a:gd name="connsiteY0" fmla="*/ 0 h 2580810"/>
                <a:gd name="connsiteX1" fmla="*/ 1809750 w 1809750"/>
                <a:gd name="connsiteY1" fmla="*/ 0 h 2580810"/>
                <a:gd name="connsiteX2" fmla="*/ 1330152 w 1809750"/>
                <a:gd name="connsiteY2" fmla="*/ 2580810 h 2580810"/>
                <a:gd name="connsiteX3" fmla="*/ 0 w 1809750"/>
                <a:gd name="connsiteY3" fmla="*/ 557212 h 2580810"/>
                <a:gd name="connsiteX4" fmla="*/ 0 w 1809750"/>
                <a:gd name="connsiteY4" fmla="*/ 0 h 2580810"/>
                <a:gd name="connsiteX0" fmla="*/ 0 w 1809750"/>
                <a:gd name="connsiteY0" fmla="*/ 0 h 2615280"/>
                <a:gd name="connsiteX1" fmla="*/ 1809750 w 1809750"/>
                <a:gd name="connsiteY1" fmla="*/ 0 h 2615280"/>
                <a:gd name="connsiteX2" fmla="*/ 1330152 w 1809750"/>
                <a:gd name="connsiteY2" fmla="*/ 2580810 h 2615280"/>
                <a:gd name="connsiteX3" fmla="*/ 1323502 w 1809750"/>
                <a:gd name="connsiteY3" fmla="*/ 2615280 h 2615280"/>
                <a:gd name="connsiteX4" fmla="*/ 0 w 1809750"/>
                <a:gd name="connsiteY4" fmla="*/ 557212 h 2615280"/>
                <a:gd name="connsiteX5" fmla="*/ 0 w 1809750"/>
                <a:gd name="connsiteY5" fmla="*/ 0 h 2615280"/>
                <a:gd name="connsiteX0" fmla="*/ 0 w 1809750"/>
                <a:gd name="connsiteY0" fmla="*/ 0 h 2596580"/>
                <a:gd name="connsiteX1" fmla="*/ 1809750 w 1809750"/>
                <a:gd name="connsiteY1" fmla="*/ 0 h 2596580"/>
                <a:gd name="connsiteX2" fmla="*/ 1330152 w 1809750"/>
                <a:gd name="connsiteY2" fmla="*/ 2580810 h 2596580"/>
                <a:gd name="connsiteX3" fmla="*/ 922384 w 1809750"/>
                <a:gd name="connsiteY3" fmla="*/ 2596580 h 2596580"/>
                <a:gd name="connsiteX4" fmla="*/ 0 w 1809750"/>
                <a:gd name="connsiteY4" fmla="*/ 557212 h 2596580"/>
                <a:gd name="connsiteX5" fmla="*/ 0 w 1809750"/>
                <a:gd name="connsiteY5" fmla="*/ 0 h 2596580"/>
                <a:gd name="connsiteX0" fmla="*/ 0 w 1820055"/>
                <a:gd name="connsiteY0" fmla="*/ 0 h 2636914"/>
                <a:gd name="connsiteX1" fmla="*/ 1809750 w 1820055"/>
                <a:gd name="connsiteY1" fmla="*/ 0 h 2636914"/>
                <a:gd name="connsiteX2" fmla="*/ 1818468 w 1820055"/>
                <a:gd name="connsiteY2" fmla="*/ 2636914 h 2636914"/>
                <a:gd name="connsiteX3" fmla="*/ 922384 w 1820055"/>
                <a:gd name="connsiteY3" fmla="*/ 2596580 h 2636914"/>
                <a:gd name="connsiteX4" fmla="*/ 0 w 1820055"/>
                <a:gd name="connsiteY4" fmla="*/ 557212 h 2636914"/>
                <a:gd name="connsiteX5" fmla="*/ 0 w 1820055"/>
                <a:gd name="connsiteY5" fmla="*/ 0 h 2636914"/>
                <a:gd name="connsiteX0" fmla="*/ 0 w 1820055"/>
                <a:gd name="connsiteY0" fmla="*/ 0 h 2636914"/>
                <a:gd name="connsiteX1" fmla="*/ 1809750 w 1820055"/>
                <a:gd name="connsiteY1" fmla="*/ 0 h 2636914"/>
                <a:gd name="connsiteX2" fmla="*/ 1818468 w 1820055"/>
                <a:gd name="connsiteY2" fmla="*/ 2636914 h 2636914"/>
                <a:gd name="connsiteX3" fmla="*/ 1332221 w 1820055"/>
                <a:gd name="connsiteY3" fmla="*/ 2615282 h 2636914"/>
                <a:gd name="connsiteX4" fmla="*/ 0 w 1820055"/>
                <a:gd name="connsiteY4" fmla="*/ 557212 h 2636914"/>
                <a:gd name="connsiteX5" fmla="*/ 0 w 1820055"/>
                <a:gd name="connsiteY5" fmla="*/ 0 h 2636914"/>
                <a:gd name="connsiteX0" fmla="*/ 0 w 1815219"/>
                <a:gd name="connsiteY0" fmla="*/ 0 h 2626540"/>
                <a:gd name="connsiteX1" fmla="*/ 1809750 w 1815219"/>
                <a:gd name="connsiteY1" fmla="*/ 0 h 2626540"/>
                <a:gd name="connsiteX2" fmla="*/ 1813632 w 1815219"/>
                <a:gd name="connsiteY2" fmla="*/ 2626540 h 2626540"/>
                <a:gd name="connsiteX3" fmla="*/ 1332221 w 1815219"/>
                <a:gd name="connsiteY3" fmla="*/ 2615282 h 2626540"/>
                <a:gd name="connsiteX4" fmla="*/ 0 w 1815219"/>
                <a:gd name="connsiteY4" fmla="*/ 557212 h 2626540"/>
                <a:gd name="connsiteX5" fmla="*/ 0 w 1815219"/>
                <a:gd name="connsiteY5" fmla="*/ 0 h 2626540"/>
                <a:gd name="connsiteX0" fmla="*/ 0 w 1813632"/>
                <a:gd name="connsiteY0" fmla="*/ 0 h 2626540"/>
                <a:gd name="connsiteX1" fmla="*/ 1809750 w 1813632"/>
                <a:gd name="connsiteY1" fmla="*/ 0 h 2626540"/>
                <a:gd name="connsiteX2" fmla="*/ 1813632 w 1813632"/>
                <a:gd name="connsiteY2" fmla="*/ 2626540 h 2626540"/>
                <a:gd name="connsiteX3" fmla="*/ 1332221 w 1813632"/>
                <a:gd name="connsiteY3" fmla="*/ 2615282 h 2626540"/>
                <a:gd name="connsiteX4" fmla="*/ 0 w 1813632"/>
                <a:gd name="connsiteY4" fmla="*/ 557212 h 2626540"/>
                <a:gd name="connsiteX5" fmla="*/ 0 w 1813632"/>
                <a:gd name="connsiteY5" fmla="*/ 0 h 2626540"/>
                <a:gd name="connsiteX0" fmla="*/ 0 w 1813632"/>
                <a:gd name="connsiteY0" fmla="*/ 0 h 2632571"/>
                <a:gd name="connsiteX1" fmla="*/ 1809750 w 1813632"/>
                <a:gd name="connsiteY1" fmla="*/ 0 h 2632571"/>
                <a:gd name="connsiteX2" fmla="*/ 1813632 w 1813632"/>
                <a:gd name="connsiteY2" fmla="*/ 2626540 h 2632571"/>
                <a:gd name="connsiteX3" fmla="*/ 1345119 w 1813632"/>
                <a:gd name="connsiteY3" fmla="*/ 2632570 h 2632571"/>
                <a:gd name="connsiteX4" fmla="*/ 0 w 1813632"/>
                <a:gd name="connsiteY4" fmla="*/ 557212 h 2632571"/>
                <a:gd name="connsiteX5" fmla="*/ 0 w 1813632"/>
                <a:gd name="connsiteY5" fmla="*/ 0 h 2632571"/>
                <a:gd name="connsiteX0" fmla="*/ 0 w 1813632"/>
                <a:gd name="connsiteY0" fmla="*/ 0 h 2632570"/>
                <a:gd name="connsiteX1" fmla="*/ 1809750 w 1813632"/>
                <a:gd name="connsiteY1" fmla="*/ 0 h 2632570"/>
                <a:gd name="connsiteX2" fmla="*/ 1813632 w 1813632"/>
                <a:gd name="connsiteY2" fmla="*/ 2626540 h 2632570"/>
                <a:gd name="connsiteX3" fmla="*/ 1437019 w 1813632"/>
                <a:gd name="connsiteY3" fmla="*/ 2632570 h 2632570"/>
                <a:gd name="connsiteX4" fmla="*/ 0 w 1813632"/>
                <a:gd name="connsiteY4" fmla="*/ 557212 h 2632570"/>
                <a:gd name="connsiteX5" fmla="*/ 0 w 1813632"/>
                <a:gd name="connsiteY5" fmla="*/ 0 h 26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3632" h="2632570">
                  <a:moveTo>
                    <a:pt x="0" y="0"/>
                  </a:moveTo>
                  <a:lnTo>
                    <a:pt x="1809750" y="0"/>
                  </a:lnTo>
                  <a:cubicBezTo>
                    <a:pt x="1808163" y="773112"/>
                    <a:pt x="1811994" y="1849968"/>
                    <a:pt x="1813632" y="2626540"/>
                  </a:cubicBezTo>
                  <a:lnTo>
                    <a:pt x="1437019" y="2632570"/>
                  </a:lnTo>
                  <a:lnTo>
                    <a:pt x="0" y="557212"/>
                  </a:lnTo>
                  <a:lnTo>
                    <a:pt x="0" y="0"/>
                  </a:lnTo>
                  <a:close/>
                </a:path>
              </a:pathLst>
            </a:custGeom>
            <a:solidFill>
              <a:schemeClr val="accent6">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p:cNvCxnSpPr/>
            <p:nvPr/>
          </p:nvCxnSpPr>
          <p:spPr>
            <a:xfrm rot="5400000">
              <a:off x="6603642" y="2091927"/>
              <a:ext cx="16764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a:off x="4783878" y="2115249"/>
              <a:ext cx="16764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6890629" y="3418694"/>
              <a:ext cx="47283" cy="516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p:cNvCxnSpPr/>
            <p:nvPr/>
          </p:nvCxnSpPr>
          <p:spPr>
            <a:xfrm>
              <a:off x="5486400" y="3837904"/>
              <a:ext cx="2086377" cy="0"/>
            </a:xfrm>
            <a:prstGeom prst="line">
              <a:avLst/>
            </a:prstGeom>
            <a:ln w="317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918184" y="2499305"/>
              <a:ext cx="705548" cy="0"/>
            </a:xfrm>
            <a:prstGeom prst="straightConnector1">
              <a:avLst/>
            </a:prstGeom>
            <a:ln>
              <a:prstDash val="lgDash"/>
              <a:tailEnd type="non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5207457" y="2504068"/>
              <a:ext cx="0" cy="2680914"/>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097081" y="3351492"/>
              <a:ext cx="310793" cy="351722"/>
            </a:xfrm>
            <a:prstGeom prst="rect">
              <a:avLst/>
            </a:prstGeom>
            <a:solidFill>
              <a:schemeClr val="tx1"/>
            </a:solidFill>
          </p:spPr>
          <p:txBody>
            <a:bodyPr wrap="square" rtlCol="0">
              <a:spAutoFit/>
            </a:bodyPr>
            <a:lstStyle/>
            <a:p>
              <a:r>
                <a:rPr lang="en-US" sz="1600" i="1" dirty="0" smtClean="0">
                  <a:solidFill>
                    <a:schemeClr val="bg1"/>
                  </a:solidFill>
                </a:rPr>
                <a:t>L</a:t>
              </a:r>
              <a:endParaRPr lang="en-US" sz="1600" i="1" dirty="0">
                <a:solidFill>
                  <a:schemeClr val="bg1"/>
                </a:solidFill>
              </a:endParaRPr>
            </a:p>
          </p:txBody>
        </p:sp>
        <p:cxnSp>
          <p:nvCxnSpPr>
            <p:cNvPr id="15" name="Straight Arrow Connector 14"/>
            <p:cNvCxnSpPr/>
            <p:nvPr/>
          </p:nvCxnSpPr>
          <p:spPr>
            <a:xfrm rot="10800000" flipH="1">
              <a:off x="5637217" y="5625849"/>
              <a:ext cx="1809916" cy="1364"/>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179403" y="5459476"/>
              <a:ext cx="328499" cy="369332"/>
            </a:xfrm>
            <a:prstGeom prst="rect">
              <a:avLst/>
            </a:prstGeom>
            <a:solidFill>
              <a:schemeClr val="tx1"/>
            </a:solidFill>
          </p:spPr>
          <p:txBody>
            <a:bodyPr wrap="square" rtlCol="0">
              <a:spAutoFit/>
            </a:bodyPr>
            <a:lstStyle/>
            <a:p>
              <a:r>
                <a:rPr lang="en-US" i="1" dirty="0" smtClean="0">
                  <a:solidFill>
                    <a:schemeClr val="bg1"/>
                  </a:solidFill>
                </a:rPr>
                <a:t>B</a:t>
              </a:r>
              <a:endParaRPr lang="en-US" i="1" dirty="0">
                <a:solidFill>
                  <a:schemeClr val="bg1"/>
                </a:solidFill>
              </a:endParaRPr>
            </a:p>
          </p:txBody>
        </p:sp>
        <p:cxnSp>
          <p:nvCxnSpPr>
            <p:cNvPr id="17" name="Straight Connector 16"/>
            <p:cNvCxnSpPr/>
            <p:nvPr/>
          </p:nvCxnSpPr>
          <p:spPr>
            <a:xfrm flipV="1">
              <a:off x="6540500" y="2372856"/>
              <a:ext cx="0" cy="3100178"/>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822952" y="3070444"/>
              <a:ext cx="364202" cy="369332"/>
            </a:xfrm>
            <a:prstGeom prst="rect">
              <a:avLst/>
            </a:prstGeom>
            <a:noFill/>
            <a:ln>
              <a:noFill/>
            </a:ln>
          </p:spPr>
          <p:txBody>
            <a:bodyPr wrap="none" rtlCol="0">
              <a:spAutoFit/>
            </a:bodyPr>
            <a:lstStyle/>
            <a:p>
              <a:r>
                <a:rPr lang="en-US" dirty="0" smtClean="0">
                  <a:solidFill>
                    <a:srgbClr val="FF0000"/>
                  </a:solidFill>
                </a:rPr>
                <a:t>Q</a:t>
              </a:r>
              <a:endParaRPr lang="en-US" dirty="0">
                <a:solidFill>
                  <a:srgbClr val="FF0000"/>
                </a:solidFill>
              </a:endParaRPr>
            </a:p>
          </p:txBody>
        </p:sp>
        <p:cxnSp>
          <p:nvCxnSpPr>
            <p:cNvPr id="19" name="Straight Connector 18"/>
            <p:cNvCxnSpPr/>
            <p:nvPr/>
          </p:nvCxnSpPr>
          <p:spPr>
            <a:xfrm>
              <a:off x="6967465" y="2493672"/>
              <a:ext cx="16002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540312" y="5179857"/>
              <a:ext cx="16002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7651654" y="2495952"/>
              <a:ext cx="537" cy="26860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652191" y="2497361"/>
              <a:ext cx="76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6803346" y="3566462"/>
              <a:ext cx="2689366" cy="5323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882282" y="2172801"/>
              <a:ext cx="307004" cy="372993"/>
            </a:xfrm>
            <a:prstGeom prst="rect">
              <a:avLst/>
            </a:prstGeom>
            <a:noFill/>
          </p:spPr>
          <p:txBody>
            <a:bodyPr wrap="square" rtlCol="0">
              <a:spAutoFit/>
            </a:bodyPr>
            <a:lstStyle/>
            <a:p>
              <a:r>
                <a:rPr lang="en-US" sz="1400" dirty="0" smtClean="0">
                  <a:solidFill>
                    <a:schemeClr val="bg1"/>
                  </a:solidFill>
                </a:rPr>
                <a:t>+</a:t>
              </a:r>
              <a:endParaRPr lang="en-US" sz="1400" dirty="0">
                <a:solidFill>
                  <a:schemeClr val="bg1"/>
                </a:solidFill>
              </a:endParaRPr>
            </a:p>
          </p:txBody>
        </p:sp>
        <p:cxnSp>
          <p:nvCxnSpPr>
            <p:cNvPr id="25" name="Straight Connector 24"/>
            <p:cNvCxnSpPr/>
            <p:nvPr/>
          </p:nvCxnSpPr>
          <p:spPr>
            <a:xfrm>
              <a:off x="5629499" y="5298068"/>
              <a:ext cx="0" cy="533400"/>
            </a:xfrm>
            <a:prstGeom prst="line">
              <a:avLst/>
            </a:prstGeom>
            <a:ln w="9525">
              <a:prstDash val="lgDash"/>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928714" y="5176231"/>
              <a:ext cx="705548" cy="0"/>
            </a:xfrm>
            <a:prstGeom prst="straightConnector1">
              <a:avLst/>
            </a:prstGeom>
            <a:ln>
              <a:prstDash val="lgDash"/>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7439449" y="5102497"/>
              <a:ext cx="2922" cy="719897"/>
            </a:xfrm>
            <a:prstGeom prst="line">
              <a:avLst/>
            </a:prstGeom>
            <a:ln w="9525">
              <a:prstDash val="lg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a:off x="6655903" y="3163794"/>
              <a:ext cx="522679" cy="57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919703" y="3448954"/>
              <a:ext cx="3128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10800000">
              <a:off x="6448427" y="2993232"/>
              <a:ext cx="557210" cy="1"/>
            </a:xfrm>
            <a:prstGeom prst="straightConnector1">
              <a:avLst/>
            </a:prstGeom>
            <a:ln>
              <a:solidFill>
                <a:schemeClr val="bg1"/>
              </a:solidFill>
              <a:headEnd type="none" w="sm" len="med"/>
              <a:tailEnd type="none" w="sm"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16200000" flipH="1">
              <a:off x="6777046" y="3643309"/>
              <a:ext cx="485775" cy="10"/>
            </a:xfrm>
            <a:prstGeom prst="straightConnector1">
              <a:avLst/>
            </a:prstGeom>
            <a:ln>
              <a:solidFill>
                <a:schemeClr val="bg1"/>
              </a:solidFill>
              <a:headEnd type="none" w="sm" len="med"/>
              <a:tailEnd type="none" w="sm" len="med"/>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511786" y="2626756"/>
              <a:ext cx="434096" cy="369332"/>
            </a:xfrm>
            <a:prstGeom prst="rect">
              <a:avLst/>
            </a:prstGeom>
            <a:noFill/>
          </p:spPr>
          <p:txBody>
            <a:bodyPr wrap="square" rtlCol="0">
              <a:spAutoFit/>
            </a:bodyPr>
            <a:lstStyle/>
            <a:p>
              <a:r>
                <a:rPr lang="en-US" i="1" dirty="0" smtClean="0">
                  <a:solidFill>
                    <a:schemeClr val="bg1"/>
                  </a:solidFill>
                </a:rPr>
                <a:t>e</a:t>
              </a:r>
              <a:r>
                <a:rPr lang="en-US" i="1" baseline="-25000" dirty="0">
                  <a:solidFill>
                    <a:schemeClr val="bg1"/>
                  </a:solidFill>
                </a:rPr>
                <a:t>B</a:t>
              </a:r>
            </a:p>
          </p:txBody>
        </p:sp>
        <p:sp>
          <p:nvSpPr>
            <p:cNvPr id="33" name="TextBox 32"/>
            <p:cNvSpPr txBox="1"/>
            <p:nvPr/>
          </p:nvSpPr>
          <p:spPr>
            <a:xfrm>
              <a:off x="6974333" y="3429667"/>
              <a:ext cx="434096" cy="369332"/>
            </a:xfrm>
            <a:prstGeom prst="rect">
              <a:avLst/>
            </a:prstGeom>
            <a:noFill/>
          </p:spPr>
          <p:txBody>
            <a:bodyPr wrap="square" rtlCol="0">
              <a:spAutoFit/>
            </a:bodyPr>
            <a:lstStyle/>
            <a:p>
              <a:r>
                <a:rPr lang="en-US" i="1" dirty="0" smtClean="0">
                  <a:solidFill>
                    <a:schemeClr val="bg1"/>
                  </a:solidFill>
                </a:rPr>
                <a:t>e</a:t>
              </a:r>
              <a:r>
                <a:rPr lang="en-US" i="1" baseline="-25000" dirty="0" smtClean="0">
                  <a:solidFill>
                    <a:schemeClr val="bg1"/>
                  </a:solidFill>
                </a:rPr>
                <a:t>L</a:t>
              </a:r>
              <a:endParaRPr lang="en-US" i="1" baseline="-25000" dirty="0">
                <a:solidFill>
                  <a:schemeClr val="bg1"/>
                </a:solidFill>
              </a:endParaRPr>
            </a:p>
          </p:txBody>
        </p:sp>
        <p:cxnSp>
          <p:nvCxnSpPr>
            <p:cNvPr id="34" name="Straight Connector 33"/>
            <p:cNvCxnSpPr/>
            <p:nvPr/>
          </p:nvCxnSpPr>
          <p:spPr>
            <a:xfrm flipH="1">
              <a:off x="5391150" y="3051567"/>
              <a:ext cx="2286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5502330" y="2504068"/>
              <a:ext cx="0" cy="547499"/>
            </a:xfrm>
            <a:prstGeom prst="straightConnector1">
              <a:avLst/>
            </a:prstGeom>
            <a:ln>
              <a:solidFill>
                <a:schemeClr val="bg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7065251" y="5245272"/>
              <a:ext cx="502227" cy="338554"/>
            </a:xfrm>
            <a:prstGeom prst="rect">
              <a:avLst/>
            </a:prstGeom>
            <a:noFill/>
          </p:spPr>
          <p:txBody>
            <a:bodyPr wrap="square" rtlCol="0">
              <a:spAutoFit/>
            </a:bodyPr>
            <a:lstStyle/>
            <a:p>
              <a:r>
                <a:rPr lang="en-US" sz="1600" i="1" dirty="0" smtClean="0">
                  <a:solidFill>
                    <a:schemeClr val="bg1"/>
                  </a:solidFill>
                </a:rPr>
                <a:t>B</a:t>
              </a:r>
              <a:r>
                <a:rPr lang="en-US" sz="1600" i="1" baseline="-25000" dirty="0" smtClean="0">
                  <a:solidFill>
                    <a:schemeClr val="bg1"/>
                  </a:solidFill>
                </a:rPr>
                <a:t>2</a:t>
              </a:r>
              <a:endParaRPr lang="en-US" sz="1600" i="1" baseline="-25000" dirty="0">
                <a:solidFill>
                  <a:schemeClr val="bg1"/>
                </a:solidFill>
              </a:endParaRPr>
            </a:p>
          </p:txBody>
        </p:sp>
        <p:sp>
          <p:nvSpPr>
            <p:cNvPr id="37" name="Rectangle 36"/>
            <p:cNvSpPr/>
            <p:nvPr/>
          </p:nvSpPr>
          <p:spPr>
            <a:xfrm>
              <a:off x="5631240" y="2495104"/>
              <a:ext cx="1809914" cy="2681986"/>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p:cNvCxnSpPr/>
            <p:nvPr/>
          </p:nvCxnSpPr>
          <p:spPr>
            <a:xfrm rot="10800000" flipV="1">
              <a:off x="6507957" y="2964655"/>
              <a:ext cx="66675" cy="619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flipV="1">
              <a:off x="6881813" y="2967036"/>
              <a:ext cx="66675" cy="619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0800000" flipV="1">
              <a:off x="6988969" y="3419473"/>
              <a:ext cx="66675" cy="619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10800000" flipV="1">
              <a:off x="6984206" y="3807617"/>
              <a:ext cx="66675" cy="619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6960394" y="5298282"/>
              <a:ext cx="192882" cy="2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6962775" y="5281613"/>
              <a:ext cx="55959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flipV="1">
              <a:off x="7400925" y="5241131"/>
              <a:ext cx="90488" cy="785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0800000" flipV="1">
              <a:off x="7005637" y="5250656"/>
              <a:ext cx="90488" cy="785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Freeform 54"/>
            <p:cNvSpPr/>
            <p:nvPr/>
          </p:nvSpPr>
          <p:spPr>
            <a:xfrm>
              <a:off x="5619750" y="1436883"/>
              <a:ext cx="1819197" cy="811422"/>
            </a:xfrm>
            <a:custGeom>
              <a:avLst/>
              <a:gdLst>
                <a:gd name="connsiteX0" fmla="*/ 135114 w 1963914"/>
                <a:gd name="connsiteY0" fmla="*/ 17824 h 841736"/>
                <a:gd name="connsiteX1" fmla="*/ 1963914 w 1963914"/>
                <a:gd name="connsiteY1" fmla="*/ 36874 h 841736"/>
                <a:gd name="connsiteX2" fmla="*/ 1959152 w 1963914"/>
                <a:gd name="connsiteY2" fmla="*/ 841736 h 841736"/>
                <a:gd name="connsiteX3" fmla="*/ 135114 w 1963914"/>
                <a:gd name="connsiteY3" fmla="*/ 317861 h 841736"/>
                <a:gd name="connsiteX4" fmla="*/ 135114 w 1963914"/>
                <a:gd name="connsiteY4" fmla="*/ 17824 h 841736"/>
                <a:gd name="connsiteX0" fmla="*/ 228302 w 2057102"/>
                <a:gd name="connsiteY0" fmla="*/ 17824 h 841736"/>
                <a:gd name="connsiteX1" fmla="*/ 2057102 w 2057102"/>
                <a:gd name="connsiteY1" fmla="*/ 36874 h 841736"/>
                <a:gd name="connsiteX2" fmla="*/ 2052340 w 2057102"/>
                <a:gd name="connsiteY2" fmla="*/ 841736 h 841736"/>
                <a:gd name="connsiteX3" fmla="*/ 228302 w 2057102"/>
                <a:gd name="connsiteY3" fmla="*/ 317861 h 841736"/>
                <a:gd name="connsiteX4" fmla="*/ 228302 w 2057102"/>
                <a:gd name="connsiteY4" fmla="*/ 17824 h 841736"/>
                <a:gd name="connsiteX0" fmla="*/ 135114 w 1963914"/>
                <a:gd name="connsiteY0" fmla="*/ 17824 h 841736"/>
                <a:gd name="connsiteX1" fmla="*/ 1963914 w 1963914"/>
                <a:gd name="connsiteY1" fmla="*/ 36874 h 841736"/>
                <a:gd name="connsiteX2" fmla="*/ 1959152 w 1963914"/>
                <a:gd name="connsiteY2" fmla="*/ 841736 h 841736"/>
                <a:gd name="connsiteX3" fmla="*/ 135114 w 1963914"/>
                <a:gd name="connsiteY3" fmla="*/ 317861 h 841736"/>
                <a:gd name="connsiteX4" fmla="*/ 135114 w 1963914"/>
                <a:gd name="connsiteY4" fmla="*/ 17824 h 841736"/>
                <a:gd name="connsiteX0" fmla="*/ 234569 w 2063369"/>
                <a:gd name="connsiteY0" fmla="*/ 17824 h 841736"/>
                <a:gd name="connsiteX1" fmla="*/ 2063369 w 2063369"/>
                <a:gd name="connsiteY1" fmla="*/ 36874 h 841736"/>
                <a:gd name="connsiteX2" fmla="*/ 2058607 w 2063369"/>
                <a:gd name="connsiteY2" fmla="*/ 841736 h 841736"/>
                <a:gd name="connsiteX3" fmla="*/ 234569 w 2063369"/>
                <a:gd name="connsiteY3" fmla="*/ 317861 h 841736"/>
                <a:gd name="connsiteX4" fmla="*/ 234569 w 2063369"/>
                <a:gd name="connsiteY4" fmla="*/ 17824 h 841736"/>
                <a:gd name="connsiteX0" fmla="*/ 134752 w 1963552"/>
                <a:gd name="connsiteY0" fmla="*/ 17824 h 841736"/>
                <a:gd name="connsiteX1" fmla="*/ 1963552 w 1963552"/>
                <a:gd name="connsiteY1" fmla="*/ 36874 h 841736"/>
                <a:gd name="connsiteX2" fmla="*/ 1958790 w 1963552"/>
                <a:gd name="connsiteY2" fmla="*/ 841736 h 841736"/>
                <a:gd name="connsiteX3" fmla="*/ 134752 w 1963552"/>
                <a:gd name="connsiteY3" fmla="*/ 317861 h 841736"/>
                <a:gd name="connsiteX4" fmla="*/ 134752 w 1963552"/>
                <a:gd name="connsiteY4" fmla="*/ 17824 h 841736"/>
                <a:gd name="connsiteX0" fmla="*/ 134752 w 1963552"/>
                <a:gd name="connsiteY0" fmla="*/ 17824 h 841736"/>
                <a:gd name="connsiteX1" fmla="*/ 1963552 w 1963552"/>
                <a:gd name="connsiteY1" fmla="*/ 36874 h 841736"/>
                <a:gd name="connsiteX2" fmla="*/ 1958790 w 1963552"/>
                <a:gd name="connsiteY2" fmla="*/ 841736 h 841736"/>
                <a:gd name="connsiteX3" fmla="*/ 134752 w 1963552"/>
                <a:gd name="connsiteY3" fmla="*/ 317861 h 841736"/>
                <a:gd name="connsiteX4" fmla="*/ 134752 w 1963552"/>
                <a:gd name="connsiteY4" fmla="*/ 17824 h 841736"/>
                <a:gd name="connsiteX0" fmla="*/ 134752 w 1963552"/>
                <a:gd name="connsiteY0" fmla="*/ 17824 h 841736"/>
                <a:gd name="connsiteX1" fmla="*/ 1963552 w 1963552"/>
                <a:gd name="connsiteY1" fmla="*/ 36874 h 841736"/>
                <a:gd name="connsiteX2" fmla="*/ 1958790 w 1963552"/>
                <a:gd name="connsiteY2" fmla="*/ 841736 h 841736"/>
                <a:gd name="connsiteX3" fmla="*/ 134752 w 1963552"/>
                <a:gd name="connsiteY3" fmla="*/ 317861 h 841736"/>
                <a:gd name="connsiteX4" fmla="*/ 134752 w 1963552"/>
                <a:gd name="connsiteY4" fmla="*/ 17824 h 841736"/>
                <a:gd name="connsiteX0" fmla="*/ 134752 w 1963552"/>
                <a:gd name="connsiteY0" fmla="*/ 17824 h 841736"/>
                <a:gd name="connsiteX1" fmla="*/ 1963552 w 1963552"/>
                <a:gd name="connsiteY1" fmla="*/ 36874 h 841736"/>
                <a:gd name="connsiteX2" fmla="*/ 1958790 w 1963552"/>
                <a:gd name="connsiteY2" fmla="*/ 841736 h 841736"/>
                <a:gd name="connsiteX3" fmla="*/ 134752 w 1963552"/>
                <a:gd name="connsiteY3" fmla="*/ 317861 h 841736"/>
                <a:gd name="connsiteX4" fmla="*/ 134752 w 1963552"/>
                <a:gd name="connsiteY4" fmla="*/ 17824 h 841736"/>
                <a:gd name="connsiteX0" fmla="*/ 0 w 1828800"/>
                <a:gd name="connsiteY0" fmla="*/ 17824 h 841736"/>
                <a:gd name="connsiteX1" fmla="*/ 1828800 w 1828800"/>
                <a:gd name="connsiteY1" fmla="*/ 36874 h 841736"/>
                <a:gd name="connsiteX2" fmla="*/ 1824038 w 1828800"/>
                <a:gd name="connsiteY2" fmla="*/ 841736 h 841736"/>
                <a:gd name="connsiteX3" fmla="*/ 0 w 1828800"/>
                <a:gd name="connsiteY3" fmla="*/ 317861 h 841736"/>
                <a:gd name="connsiteX4" fmla="*/ 0 w 1828800"/>
                <a:gd name="connsiteY4" fmla="*/ 17824 h 841736"/>
                <a:gd name="connsiteX0" fmla="*/ 0 w 1828800"/>
                <a:gd name="connsiteY0" fmla="*/ 0 h 823912"/>
                <a:gd name="connsiteX1" fmla="*/ 1828800 w 1828800"/>
                <a:gd name="connsiteY1" fmla="*/ 19050 h 823912"/>
                <a:gd name="connsiteX2" fmla="*/ 1824038 w 1828800"/>
                <a:gd name="connsiteY2" fmla="*/ 823912 h 823912"/>
                <a:gd name="connsiteX3" fmla="*/ 0 w 1828800"/>
                <a:gd name="connsiteY3" fmla="*/ 300037 h 823912"/>
                <a:gd name="connsiteX4" fmla="*/ 0 w 1828800"/>
                <a:gd name="connsiteY4" fmla="*/ 0 h 823912"/>
                <a:gd name="connsiteX0" fmla="*/ 0 w 1828800"/>
                <a:gd name="connsiteY0" fmla="*/ 301 h 824213"/>
                <a:gd name="connsiteX1" fmla="*/ 1828800 w 1828800"/>
                <a:gd name="connsiteY1" fmla="*/ 0 h 824213"/>
                <a:gd name="connsiteX2" fmla="*/ 1824038 w 1828800"/>
                <a:gd name="connsiteY2" fmla="*/ 824213 h 824213"/>
                <a:gd name="connsiteX3" fmla="*/ 0 w 1828800"/>
                <a:gd name="connsiteY3" fmla="*/ 300338 h 824213"/>
                <a:gd name="connsiteX4" fmla="*/ 0 w 1828800"/>
                <a:gd name="connsiteY4" fmla="*/ 301 h 824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824213">
                  <a:moveTo>
                    <a:pt x="0" y="301"/>
                  </a:moveTo>
                  <a:lnTo>
                    <a:pt x="1828800" y="0"/>
                  </a:lnTo>
                  <a:cubicBezTo>
                    <a:pt x="1827213" y="268287"/>
                    <a:pt x="1825625" y="555926"/>
                    <a:pt x="1824038" y="824213"/>
                  </a:cubicBezTo>
                  <a:cubicBezTo>
                    <a:pt x="1216025" y="649588"/>
                    <a:pt x="1817757" y="813838"/>
                    <a:pt x="0" y="300338"/>
                  </a:cubicBezTo>
                  <a:cubicBezTo>
                    <a:pt x="3231" y="-25109"/>
                    <a:pt x="4763" y="309070"/>
                    <a:pt x="0" y="301"/>
                  </a:cubicBezTo>
                  <a:close/>
                </a:path>
              </a:pathLst>
            </a:custGeom>
            <a:pattFill prst="ltVert">
              <a:fgClr>
                <a:schemeClr val="bg1"/>
              </a:fgClr>
              <a:bgClr>
                <a:schemeClr val="tx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6" name="Straight Connector 55"/>
            <p:cNvCxnSpPr/>
            <p:nvPr/>
          </p:nvCxnSpPr>
          <p:spPr>
            <a:xfrm>
              <a:off x="7438203" y="1437178"/>
              <a:ext cx="1488" cy="81195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7435822" y="1724189"/>
              <a:ext cx="307004" cy="372993"/>
            </a:xfrm>
            <a:prstGeom prst="rect">
              <a:avLst/>
            </a:prstGeom>
            <a:noFill/>
          </p:spPr>
          <p:txBody>
            <a:bodyPr wrap="square" rtlCol="0">
              <a:spAutoFit/>
            </a:bodyPr>
            <a:lstStyle/>
            <a:p>
              <a:r>
                <a:rPr lang="en-US" sz="1400" dirty="0" smtClean="0">
                  <a:solidFill>
                    <a:schemeClr val="bg1"/>
                  </a:solidFill>
                </a:rPr>
                <a:t>+</a:t>
              </a:r>
              <a:endParaRPr lang="en-US" sz="1400" dirty="0">
                <a:solidFill>
                  <a:schemeClr val="bg1"/>
                </a:solidFill>
              </a:endParaRPr>
            </a:p>
          </p:txBody>
        </p:sp>
        <p:sp>
          <p:nvSpPr>
            <p:cNvPr id="58" name="TextBox 57"/>
            <p:cNvSpPr txBox="1"/>
            <p:nvPr/>
          </p:nvSpPr>
          <p:spPr>
            <a:xfrm>
              <a:off x="5354254" y="1426794"/>
              <a:ext cx="307004" cy="307777"/>
            </a:xfrm>
            <a:prstGeom prst="rect">
              <a:avLst/>
            </a:prstGeom>
            <a:noFill/>
          </p:spPr>
          <p:txBody>
            <a:bodyPr wrap="square" rtlCol="0">
              <a:spAutoFit/>
            </a:bodyPr>
            <a:lstStyle/>
            <a:p>
              <a:r>
                <a:rPr lang="en-US" sz="1400" dirty="0" smtClean="0">
                  <a:solidFill>
                    <a:schemeClr val="bg1"/>
                  </a:solidFill>
                </a:rPr>
                <a:t>+</a:t>
              </a:r>
              <a:endParaRPr lang="en-US" sz="1400" dirty="0">
                <a:solidFill>
                  <a:schemeClr val="bg1"/>
                </a:solidFill>
              </a:endParaRPr>
            </a:p>
          </p:txBody>
        </p:sp>
        <p:cxnSp>
          <p:nvCxnSpPr>
            <p:cNvPr id="59" name="Straight Connector 58"/>
            <p:cNvCxnSpPr/>
            <p:nvPr/>
          </p:nvCxnSpPr>
          <p:spPr>
            <a:xfrm flipH="1" flipV="1">
              <a:off x="5622078" y="1724189"/>
              <a:ext cx="1816714" cy="5249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622078" y="1437178"/>
              <a:ext cx="182065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5622078" y="1437178"/>
              <a:ext cx="0" cy="28701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5190235" y="2598725"/>
              <a:ext cx="374756" cy="338554"/>
            </a:xfrm>
            <a:prstGeom prst="rect">
              <a:avLst/>
            </a:prstGeom>
            <a:noFill/>
          </p:spPr>
          <p:txBody>
            <a:bodyPr wrap="square" rtlCol="0">
              <a:spAutoFit/>
            </a:bodyPr>
            <a:lstStyle/>
            <a:p>
              <a:r>
                <a:rPr lang="en-US" sz="1600" i="1" dirty="0" smtClean="0">
                  <a:solidFill>
                    <a:schemeClr val="bg1"/>
                  </a:solidFill>
                </a:rPr>
                <a:t>L</a:t>
              </a:r>
              <a:r>
                <a:rPr lang="en-US" sz="1600" i="1" baseline="-25000" dirty="0" smtClean="0">
                  <a:solidFill>
                    <a:schemeClr val="bg1"/>
                  </a:solidFill>
                </a:rPr>
                <a:t>2</a:t>
              </a:r>
              <a:endParaRPr lang="en-US" sz="1600" i="1" baseline="-25000" dirty="0">
                <a:solidFill>
                  <a:schemeClr val="bg1"/>
                </a:solidFill>
              </a:endParaRPr>
            </a:p>
          </p:txBody>
        </p:sp>
        <p:sp>
          <p:nvSpPr>
            <p:cNvPr id="67" name="Rectangle 66"/>
            <p:cNvSpPr/>
            <p:nvPr/>
          </p:nvSpPr>
          <p:spPr>
            <a:xfrm>
              <a:off x="5699175" y="2651906"/>
              <a:ext cx="872354" cy="738664"/>
            </a:xfrm>
            <a:prstGeom prst="rect">
              <a:avLst/>
            </a:prstGeom>
          </p:spPr>
          <p:txBody>
            <a:bodyPr wrap="none">
              <a:spAutoFit/>
            </a:bodyPr>
            <a:lstStyle/>
            <a:p>
              <a:pPr algn="ctr"/>
              <a:r>
                <a:rPr lang="en-US" sz="1400" i="1" dirty="0" smtClean="0"/>
                <a:t>Effective</a:t>
              </a:r>
            </a:p>
            <a:p>
              <a:pPr algn="ctr"/>
              <a:r>
                <a:rPr lang="en-US" sz="1400" i="1" dirty="0" smtClean="0"/>
                <a:t>area</a:t>
              </a:r>
            </a:p>
            <a:p>
              <a:pPr algn="ctr"/>
              <a:r>
                <a:rPr lang="en-US" sz="1400" i="1" dirty="0" smtClean="0"/>
                <a:t>A´ </a:t>
              </a:r>
              <a:endParaRPr lang="en-US" sz="1400" dirty="0"/>
            </a:p>
          </p:txBody>
        </p:sp>
        <p:cxnSp>
          <p:nvCxnSpPr>
            <p:cNvPr id="70" name="Straight Connector 69"/>
            <p:cNvCxnSpPr/>
            <p:nvPr/>
          </p:nvCxnSpPr>
          <p:spPr>
            <a:xfrm rot="10800000">
              <a:off x="7646195" y="5179219"/>
              <a:ext cx="23098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Rectangle 71"/>
          <p:cNvSpPr/>
          <p:nvPr/>
        </p:nvSpPr>
        <p:spPr>
          <a:xfrm>
            <a:off x="302653" y="5465836"/>
            <a:ext cx="4784501" cy="954107"/>
          </a:xfrm>
          <a:prstGeom prst="rect">
            <a:avLst/>
          </a:prstGeom>
        </p:spPr>
        <p:txBody>
          <a:bodyPr wrap="square">
            <a:spAutoFit/>
          </a:bodyPr>
          <a:lstStyle/>
          <a:p>
            <a:r>
              <a:rPr lang="en-US" sz="1400" u="sng" dirty="0" smtClean="0">
                <a:solidFill>
                  <a:schemeClr val="bg1"/>
                </a:solidFill>
              </a:rPr>
              <a:t>Example</a:t>
            </a:r>
          </a:p>
          <a:p>
            <a:r>
              <a:rPr lang="en-US" sz="1400" dirty="0" smtClean="0">
                <a:solidFill>
                  <a:schemeClr val="bg1"/>
                </a:solidFill>
              </a:rPr>
              <a:t>A shallow foundation measuring </a:t>
            </a:r>
            <a:r>
              <a:rPr lang="en-US" sz="1400" dirty="0" smtClean="0">
                <a:solidFill>
                  <a:srgbClr val="FF0000"/>
                </a:solidFill>
              </a:rPr>
              <a:t>4 ft × 6 ft </a:t>
            </a:r>
            <a:r>
              <a:rPr lang="en-US" sz="1400" dirty="0" smtClean="0">
                <a:solidFill>
                  <a:schemeClr val="bg1"/>
                </a:solidFill>
              </a:rPr>
              <a:t>in plan is subjected to a centric load and a moment. If </a:t>
            </a:r>
            <a:r>
              <a:rPr lang="en-US" sz="1400" dirty="0" smtClean="0">
                <a:solidFill>
                  <a:srgbClr val="FF0000"/>
                </a:solidFill>
              </a:rPr>
              <a:t>e</a:t>
            </a:r>
            <a:r>
              <a:rPr lang="en-US" sz="1400" baseline="-25000" dirty="0" smtClean="0">
                <a:solidFill>
                  <a:srgbClr val="FF0000"/>
                </a:solidFill>
              </a:rPr>
              <a:t>B</a:t>
            </a:r>
            <a:r>
              <a:rPr lang="en-US" sz="1400" dirty="0" smtClean="0">
                <a:solidFill>
                  <a:srgbClr val="FF0000"/>
                </a:solidFill>
              </a:rPr>
              <a:t> = 0.45 ft, e</a:t>
            </a:r>
            <a:r>
              <a:rPr lang="en-US" sz="1400" baseline="-25000" dirty="0" smtClean="0">
                <a:solidFill>
                  <a:srgbClr val="FF0000"/>
                </a:solidFill>
              </a:rPr>
              <a:t>L</a:t>
            </a:r>
            <a:r>
              <a:rPr lang="en-US" sz="1400" dirty="0" smtClean="0">
                <a:solidFill>
                  <a:srgbClr val="FF0000"/>
                </a:solidFill>
              </a:rPr>
              <a:t> = 0.90 ft</a:t>
            </a:r>
            <a:endParaRPr lang="en-US" sz="1400" dirty="0"/>
          </a:p>
        </p:txBody>
      </p:sp>
      <p:sp>
        <p:nvSpPr>
          <p:cNvPr id="63" name="Freeform 62"/>
          <p:cNvSpPr/>
          <p:nvPr/>
        </p:nvSpPr>
        <p:spPr>
          <a:xfrm>
            <a:off x="463639" y="1918953"/>
            <a:ext cx="5383369" cy="759853"/>
          </a:xfrm>
          <a:custGeom>
            <a:avLst/>
            <a:gdLst>
              <a:gd name="connsiteX0" fmla="*/ 0 w 5383369"/>
              <a:gd name="connsiteY0" fmla="*/ 450760 h 759853"/>
              <a:gd name="connsiteX1" fmla="*/ 2987899 w 5383369"/>
              <a:gd name="connsiteY1" fmla="*/ 51515 h 759853"/>
              <a:gd name="connsiteX2" fmla="*/ 5383369 w 5383369"/>
              <a:gd name="connsiteY2" fmla="*/ 759853 h 759853"/>
            </a:gdLst>
            <a:ahLst/>
            <a:cxnLst>
              <a:cxn ang="0">
                <a:pos x="connsiteX0" y="connsiteY0"/>
              </a:cxn>
              <a:cxn ang="0">
                <a:pos x="connsiteX1" y="connsiteY1"/>
              </a:cxn>
              <a:cxn ang="0">
                <a:pos x="connsiteX2" y="connsiteY2"/>
              </a:cxn>
            </a:cxnLst>
            <a:rect l="l" t="t" r="r" b="b"/>
            <a:pathLst>
              <a:path w="5383369" h="759853">
                <a:moveTo>
                  <a:pt x="0" y="450760"/>
                </a:moveTo>
                <a:cubicBezTo>
                  <a:pt x="1045335" y="225380"/>
                  <a:pt x="2090671" y="0"/>
                  <a:pt x="2987899" y="51515"/>
                </a:cubicBezTo>
                <a:cubicBezTo>
                  <a:pt x="3885127" y="103031"/>
                  <a:pt x="4634248" y="431442"/>
                  <a:pt x="5383369" y="759853"/>
                </a:cubicBezTo>
              </a:path>
            </a:pathLst>
          </a:custGeom>
          <a:ln>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vil_Engineering">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spDef>
      <a:spPr>
        <a:pattFill prst="ltHorz">
          <a:fgClr>
            <a:schemeClr val="bg1"/>
          </a:fgClr>
          <a:bgClr>
            <a:schemeClr val="tx1"/>
          </a:bgClr>
        </a:patt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9050</TotalTime>
  <Words>6742</Words>
  <Application>Microsoft Office PowerPoint</Application>
  <PresentationFormat>On-screen Show (4:3)</PresentationFormat>
  <Paragraphs>1773</Paragraphs>
  <Slides>122</Slides>
  <Notes>122</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122</vt:i4>
      </vt:variant>
    </vt:vector>
  </HeadingPairs>
  <TitlesOfParts>
    <vt:vector size="136" baseType="lpstr">
      <vt:lpstr>SimSun</vt:lpstr>
      <vt:lpstr>SimSun</vt:lpstr>
      <vt:lpstr>Arial</vt:lpstr>
      <vt:lpstr>Book Antiqua</vt:lpstr>
      <vt:lpstr>Calibri</vt:lpstr>
      <vt:lpstr>Lucida Sans</vt:lpstr>
      <vt:lpstr>Symbol</vt:lpstr>
      <vt:lpstr>Times New Roman</vt:lpstr>
      <vt:lpstr>Wingdings</vt:lpstr>
      <vt:lpstr>Wingdings 2</vt:lpstr>
      <vt:lpstr>Wingdings 3</vt:lpstr>
      <vt:lpstr>Civil_Engineering</vt:lpstr>
      <vt:lpstr>Equation</vt:lpstr>
      <vt:lpstr>Microsoft Equation 3.0</vt:lpstr>
      <vt:lpstr>Foundation Engineering CEG 5115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Florida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admintech</dc:creator>
  <cp:lastModifiedBy>studentpro</cp:lastModifiedBy>
  <cp:revision>1062</cp:revision>
  <dcterms:created xsi:type="dcterms:W3CDTF">2011-12-08T20:21:53Z</dcterms:created>
  <dcterms:modified xsi:type="dcterms:W3CDTF">2016-11-16T20:30:43Z</dcterms:modified>
</cp:coreProperties>
</file>